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56" r:id="rId2"/>
    <p:sldId id="314" r:id="rId3"/>
    <p:sldId id="350" r:id="rId4"/>
    <p:sldId id="337" r:id="rId5"/>
    <p:sldId id="338" r:id="rId6"/>
    <p:sldId id="388" r:id="rId7"/>
    <p:sldId id="389" r:id="rId8"/>
    <p:sldId id="352" r:id="rId9"/>
    <p:sldId id="339" r:id="rId10"/>
    <p:sldId id="340" r:id="rId11"/>
    <p:sldId id="341" r:id="rId12"/>
    <p:sldId id="342" r:id="rId13"/>
    <p:sldId id="386" r:id="rId14"/>
    <p:sldId id="343" r:id="rId15"/>
    <p:sldId id="344" r:id="rId16"/>
    <p:sldId id="373" r:id="rId17"/>
    <p:sldId id="387" r:id="rId18"/>
    <p:sldId id="399" r:id="rId19"/>
    <p:sldId id="375" r:id="rId20"/>
    <p:sldId id="376" r:id="rId21"/>
    <p:sldId id="262" r:id="rId22"/>
    <p:sldId id="355" r:id="rId23"/>
    <p:sldId id="396" r:id="rId24"/>
    <p:sldId id="346" r:id="rId25"/>
  </p:sldIdLst>
  <p:sldSz cx="9144000" cy="6858000" type="screen4x3"/>
  <p:notesSz cx="6858000" cy="9144000"/>
  <p:custDataLst>
    <p:tags r:id="rId28"/>
  </p:custDataLst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95" autoAdjust="0"/>
    <p:restoredTop sz="97647" autoAdjust="0"/>
  </p:normalViewPr>
  <p:slideViewPr>
    <p:cSldViewPr snapToGrid="0" snapToObjects="1">
      <p:cViewPr varScale="1">
        <p:scale>
          <a:sx n="105" d="100"/>
          <a:sy n="105" d="100"/>
        </p:scale>
        <p:origin x="-171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FF6F014-CF5D-4ABF-98A2-88A22AE2CDCC}" type="datetimeFigureOut">
              <a:rPr lang="en-US"/>
              <a:pPr>
                <a:defRPr/>
              </a:pPr>
              <a:t>10/3/2014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82AF688-6B7E-4499-B554-F7C82D37FE6D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1613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B84ECEF-1056-4417-9580-F4A2450C51A4}" type="datetimeFigureOut">
              <a:rPr lang="pt-PT"/>
              <a:pPr>
                <a:defRPr/>
              </a:pPr>
              <a:t>03-10-2014</a:t>
            </a:fld>
            <a:endParaRPr lang="pt-PT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noProof="0" smtClean="0"/>
              <a:t>Clique para editar os estilos de texto do modelo global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337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37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641CDBB-A439-4640-B786-7BFD1604CAF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879588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t-PT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5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4AFB991A-688E-4E11-A768-674B953478E8}" type="slidenum">
              <a:rPr lang="pt-PT" sz="1200">
                <a:solidFill>
                  <a:srgbClr val="000000"/>
                </a:solidFill>
              </a:rPr>
              <a:pPr algn="r"/>
              <a:t>8</a:t>
            </a:fld>
            <a:endParaRPr lang="pt-PT" sz="1200">
              <a:solidFill>
                <a:srgbClr val="000000"/>
              </a:solidFill>
            </a:endParaRPr>
          </a:p>
        </p:txBody>
      </p:sp>
      <p:sp>
        <p:nvSpPr>
          <p:cNvPr id="113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619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t-PT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8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C969CC-4A66-4C23-98D2-84A814752AE1}" type="datetimeFigureOut">
              <a:rPr lang="en-US"/>
              <a:pPr>
                <a:defRPr/>
              </a:pPr>
              <a:t>10/3/2014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6D19C7-2599-41F4-A211-6A2C98B9AEEC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6BC4A7-2A73-4B48-B199-BAA62E26CBCA}" type="datetimeFigureOut">
              <a:rPr lang="en-US"/>
              <a:pPr>
                <a:defRPr/>
              </a:pPr>
              <a:t>10/3/2014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E96809-0738-42BB-B4D3-7E511146AF5E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FCC7F6-1ADE-4F0C-BEF0-51F93FB54027}" type="datetimeFigureOut">
              <a:rPr lang="en-US"/>
              <a:pPr>
                <a:defRPr/>
              </a:pPr>
              <a:t>10/3/2014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5723BD-B102-4872-A7FE-124E0995C2BA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/>
              <a:t>Clique para editar os estilos</a:t>
            </a:r>
          </a:p>
          <a:p>
            <a:pPr lvl="1"/>
            <a:r>
              <a:rPr lang="en-US"/>
              <a:t>Segundo nível</a:t>
            </a:r>
          </a:p>
          <a:p>
            <a:pPr lvl="2"/>
            <a:r>
              <a:rPr lang="en-US"/>
              <a:t>Terceiro nível</a:t>
            </a:r>
          </a:p>
          <a:p>
            <a:pPr lvl="3"/>
            <a:r>
              <a:rPr lang="en-US"/>
              <a:t>Quarto nível</a:t>
            </a:r>
          </a:p>
          <a:p>
            <a:pPr lvl="4"/>
            <a:r>
              <a:rPr lang="en-US"/>
              <a:t>Quinto nível</a:t>
            </a:r>
            <a:endParaRPr lang="pt-PT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791C04-E54F-4CE5-B868-2A57F3E32E50}" type="datetimeFigureOut">
              <a:rPr lang="en-US"/>
              <a:pPr>
                <a:defRPr/>
              </a:pPr>
              <a:t>10/3/2014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D938D4-EDD9-4A10-A4DE-3A10ED881927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cto e 2 objec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Clique para editar os estilos</a:t>
            </a:r>
          </a:p>
          <a:p>
            <a:pPr lvl="1"/>
            <a:r>
              <a:rPr lang="en-US"/>
              <a:t>Segundo nível</a:t>
            </a:r>
          </a:p>
          <a:p>
            <a:pPr lvl="2"/>
            <a:r>
              <a:rPr lang="en-US"/>
              <a:t>Terceiro nível</a:t>
            </a:r>
          </a:p>
          <a:p>
            <a:pPr lvl="3"/>
            <a:r>
              <a:rPr lang="en-US"/>
              <a:t>Quarto nível</a:t>
            </a:r>
          </a:p>
          <a:p>
            <a:pPr lvl="4"/>
            <a:r>
              <a:rPr lang="en-US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Clique para editar os estilos</a:t>
            </a:r>
          </a:p>
          <a:p>
            <a:pPr lvl="1"/>
            <a:r>
              <a:rPr lang="en-US"/>
              <a:t>Segundo nível</a:t>
            </a:r>
          </a:p>
          <a:p>
            <a:pPr lvl="2"/>
            <a:r>
              <a:rPr lang="en-US"/>
              <a:t>Terceiro nível</a:t>
            </a:r>
          </a:p>
          <a:p>
            <a:pPr lvl="3"/>
            <a:r>
              <a:rPr lang="en-US"/>
              <a:t>Quarto nível</a:t>
            </a:r>
          </a:p>
          <a:p>
            <a:pPr lvl="4"/>
            <a:r>
              <a:rPr lang="en-US"/>
              <a:t>Quinto nível</a:t>
            </a:r>
            <a:endParaRPr lang="pt-PT"/>
          </a:p>
        </p:txBody>
      </p:sp>
      <p:sp>
        <p:nvSpPr>
          <p:cNvPr id="5" name="Marcador de Posição de Conteúdo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Clique para editar os estilos</a:t>
            </a:r>
          </a:p>
          <a:p>
            <a:pPr lvl="1"/>
            <a:r>
              <a:rPr lang="en-US"/>
              <a:t>Segundo nível</a:t>
            </a:r>
          </a:p>
          <a:p>
            <a:pPr lvl="2"/>
            <a:r>
              <a:rPr lang="en-US"/>
              <a:t>Terceiro nível</a:t>
            </a:r>
          </a:p>
          <a:p>
            <a:pPr lvl="3"/>
            <a:r>
              <a:rPr lang="en-US"/>
              <a:t>Quarto nível</a:t>
            </a:r>
          </a:p>
          <a:p>
            <a:pPr lvl="4"/>
            <a:r>
              <a:rPr lang="en-US"/>
              <a:t>Quinto nível</a:t>
            </a:r>
            <a:endParaRPr lang="pt-PT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F8A6BB-C227-47D8-BEEA-A2DBD3DDC320}" type="datetimeFigureOut">
              <a:rPr lang="en-US"/>
              <a:pPr>
                <a:defRPr/>
              </a:pPr>
              <a:t>10/3/2014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8C68F-FF03-4182-A293-682D091DE065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ítulo e texto em cima do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PT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PT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PT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E47238-87AC-449C-8FF8-4BB7C7BC962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909569-E3FA-4E2E-9DBC-E833C8EC77E7}" type="datetimeFigureOut">
              <a:rPr lang="en-US"/>
              <a:pPr>
                <a:defRPr/>
              </a:pPr>
              <a:t>10/3/2014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6B3E3F-F554-4AB2-8A8B-D7DAB1B482B8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8D0B89-C881-4AFD-91AA-893487283D79}" type="datetimeFigureOut">
              <a:rPr lang="en-US"/>
              <a:pPr>
                <a:defRPr/>
              </a:pPr>
              <a:t>10/3/2014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8CA85D-C88C-4C91-AD21-E2B2BCAF4E30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B577A7-F1F4-4B18-869D-E3D8D75D3816}" type="datetimeFigureOut">
              <a:rPr lang="en-US"/>
              <a:pPr>
                <a:defRPr/>
              </a:pPr>
              <a:t>10/3/2014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A12498-C550-43DF-8D80-B4E09F04BC12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20CF42-2DFA-4627-8C0F-A240C296E9FD}" type="datetimeFigureOut">
              <a:rPr lang="en-US"/>
              <a:pPr>
                <a:defRPr/>
              </a:pPr>
              <a:t>10/3/2014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C63176-8AD1-4981-86A8-0361D8ACA8F9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149ECB-B682-4CC8-B85F-077B8D1088C4}" type="datetimeFigureOut">
              <a:rPr lang="en-US"/>
              <a:pPr>
                <a:defRPr/>
              </a:pPr>
              <a:t>10/3/2014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B7E17C-DB3C-4A42-98CF-1D9F9631B351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082719-A23D-4C6A-8566-E0FAE210EC35}" type="datetimeFigureOut">
              <a:rPr lang="en-US"/>
              <a:pPr>
                <a:defRPr/>
              </a:pPr>
              <a:t>10/3/2014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CEE63C-BDAC-472A-8C8B-9ED4811F0504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35B329-85BC-42B9-86E1-F8F2EC9C3895}" type="datetimeFigureOut">
              <a:rPr lang="en-US"/>
              <a:pPr>
                <a:defRPr/>
              </a:pPr>
              <a:t>10/3/2014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7DFB9B-A1BC-4A28-9D85-5DE6D7347791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431C34-6B99-4B47-8CB3-6483D01EA1B9}" type="datetimeFigureOut">
              <a:rPr lang="en-US"/>
              <a:pPr>
                <a:defRPr/>
              </a:pPr>
              <a:t>10/3/2014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B1483B-9B8F-4AC6-9011-C9E43E433D2C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Click to edit Master title style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BBC2DC1-D294-4DE8-B981-FE81FA088E08}" type="datetimeFigureOut">
              <a:rPr lang="en-US"/>
              <a:pPr>
                <a:defRPr/>
              </a:pPr>
              <a:t>10/3/2014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0129FE0-6157-4AF1-977F-8A2BE690DB35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</p:sldLayoutIdLst>
  <p:transition spd="med">
    <p:fade/>
  </p:transition>
  <p:timing>
    <p:tnLst>
      <p:par>
        <p:cTn id="1" dur="indefinite" restart="never" nodeType="tmRoot"/>
      </p:par>
    </p:tnLst>
  </p:timing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V&#237;deos%20aula/evacua&#231;&#227;o%20animada%20%20da%20escola%20(parcial).wmv" TargetMode="External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ricardo%20gomes\Desktop\Subtema%201.4%20-%20PPE%20e%20PEF\Aulas%20e%20planos\V&#237;deos%20aula\evacua&#231;&#227;o%20animada%20%20da%20escola%20(v&#237;deo%202).wmv" TargetMode="External"/><Relationship Id="rId4" Type="http://schemas.openxmlformats.org/officeDocument/2006/relationships/image" Target="../media/image28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Relationship Id="rId9" Type="http://schemas.openxmlformats.org/officeDocument/2006/relationships/image" Target="../media/image41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6.wmf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Box 1"/>
          <p:cNvSpPr txBox="1">
            <a:spLocks noChangeArrowheads="1"/>
          </p:cNvSpPr>
          <p:nvPr/>
        </p:nvSpPr>
        <p:spPr bwMode="auto">
          <a:xfrm>
            <a:off x="3843338" y="2447925"/>
            <a:ext cx="47339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/>
              <a:t>Educação para a Segurança</a:t>
            </a:r>
          </a:p>
        </p:txBody>
      </p:sp>
      <p:cxnSp>
        <p:nvCxnSpPr>
          <p:cNvPr id="4" name="Straight Connector 3"/>
          <p:cNvCxnSpPr/>
          <p:nvPr/>
        </p:nvCxnSpPr>
        <p:spPr>
          <a:xfrm flipH="1">
            <a:off x="3917950" y="2916238"/>
            <a:ext cx="4310063" cy="0"/>
          </a:xfrm>
          <a:prstGeom prst="line">
            <a:avLst/>
          </a:prstGeom>
          <a:ln>
            <a:solidFill>
              <a:srgbClr val="FF66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435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35038" y="1344613"/>
            <a:ext cx="2840037" cy="328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TextBox 6"/>
          <p:cNvSpPr txBox="1">
            <a:spLocks noChangeArrowheads="1"/>
          </p:cNvSpPr>
          <p:nvPr/>
        </p:nvSpPr>
        <p:spPr bwMode="auto">
          <a:xfrm>
            <a:off x="3843338" y="2886075"/>
            <a:ext cx="41433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/>
              <a:t>e Prevenção de Riscos</a:t>
            </a:r>
          </a:p>
        </p:txBody>
      </p:sp>
      <p:pic>
        <p:nvPicPr>
          <p:cNvPr id="18437" name="Picture 9" descr="sre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00550" y="4164013"/>
            <a:ext cx="1949450" cy="776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7" descr="logotipo_3432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84975" y="4025900"/>
            <a:ext cx="1201738" cy="120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9" name="Rectangle 8"/>
          <p:cNvSpPr>
            <a:spLocks noChangeArrowheads="1"/>
          </p:cNvSpPr>
          <p:nvPr/>
        </p:nvSpPr>
        <p:spPr bwMode="auto">
          <a:xfrm>
            <a:off x="0" y="0"/>
            <a:ext cx="9144000" cy="13446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PT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1" name="Rectangle 3"/>
          <p:cNvSpPr>
            <a:spLocks noChangeArrowheads="1"/>
          </p:cNvSpPr>
          <p:nvPr/>
        </p:nvSpPr>
        <p:spPr bwMode="auto">
          <a:xfrm>
            <a:off x="606425" y="1582738"/>
            <a:ext cx="454183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pt-PT" sz="2000" b="1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2º - DUAS SAÍDAS</a:t>
            </a:r>
            <a:endParaRPr lang="pt-PT" sz="2000" u="sng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87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4700" y="4203700"/>
            <a:ext cx="3046413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8787" name="Rectangle 5"/>
          <p:cNvSpPr>
            <a:spLocks noChangeArrowheads="1"/>
          </p:cNvSpPr>
          <p:nvPr/>
        </p:nvSpPr>
        <p:spPr bwMode="auto">
          <a:xfrm>
            <a:off x="606425" y="2205038"/>
            <a:ext cx="8110538" cy="188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pt-PT" sz="2000">
                <a:sym typeface="Wingdings" pitchFamily="2" charset="2"/>
              </a:rPr>
              <a:t></a:t>
            </a:r>
            <a:r>
              <a:rPr lang="pt-PT" sz="2000"/>
              <a:t> Procura conhecer sempre </a:t>
            </a:r>
            <a:r>
              <a:rPr lang="pt-PT" sz="2000" b="1"/>
              <a:t>pelo menos duas saídas de emergência na tua escola</a:t>
            </a:r>
            <a:r>
              <a:rPr lang="pt-PT" sz="2000"/>
              <a:t>, assim como o percurso de evacuação a realizar em caso de evacuação urgente</a:t>
            </a:r>
            <a:r>
              <a:rPr lang="pt-PT" sz="2000" b="1"/>
              <a:t>, de acordo com as plantas de emergência</a:t>
            </a:r>
            <a:r>
              <a:rPr lang="pt-PT" sz="2000"/>
              <a:t> existentes.</a:t>
            </a:r>
          </a:p>
        </p:txBody>
      </p:sp>
      <p:sp>
        <p:nvSpPr>
          <p:cNvPr id="118788" name="Text Box 2"/>
          <p:cNvSpPr txBox="1">
            <a:spLocks noChangeArrowheads="1"/>
          </p:cNvSpPr>
          <p:nvPr/>
        </p:nvSpPr>
        <p:spPr bwMode="auto">
          <a:xfrm>
            <a:off x="493713" y="957263"/>
            <a:ext cx="45466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altLang="pt-PT" sz="2400" b="1">
                <a:solidFill>
                  <a:srgbClr val="002060"/>
                </a:solidFill>
              </a:rPr>
              <a:t>Procedimentos de Evacuação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5" name="Rectangle 3"/>
          <p:cNvSpPr>
            <a:spLocks noChangeArrowheads="1"/>
          </p:cNvSpPr>
          <p:nvPr/>
        </p:nvSpPr>
        <p:spPr bwMode="auto">
          <a:xfrm>
            <a:off x="493713" y="1771650"/>
            <a:ext cx="573405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pt-PT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3º - CHEFE DE FILA E CERRA-FILA</a:t>
            </a:r>
          </a:p>
        </p:txBody>
      </p:sp>
      <p:sp>
        <p:nvSpPr>
          <p:cNvPr id="119810" name="Rectangle 4"/>
          <p:cNvSpPr>
            <a:spLocks noChangeArrowheads="1"/>
          </p:cNvSpPr>
          <p:nvPr/>
        </p:nvSpPr>
        <p:spPr bwMode="auto">
          <a:xfrm>
            <a:off x="493713" y="2398713"/>
            <a:ext cx="5418137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pt-PT" sz="2000">
                <a:sym typeface="Wingdings" pitchFamily="2" charset="2"/>
              </a:rPr>
              <a:t></a:t>
            </a:r>
            <a:r>
              <a:rPr lang="pt-PT" sz="2000"/>
              <a:t> A coordenação da evacuação é feita pelo professor e pelo delegado de turma.</a:t>
            </a:r>
          </a:p>
        </p:txBody>
      </p:sp>
      <p:pic>
        <p:nvPicPr>
          <p:cNvPr id="11981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27763" y="1322388"/>
            <a:ext cx="2628900" cy="2151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4998" name="Rectangle 6"/>
          <p:cNvSpPr>
            <a:spLocks noChangeArrowheads="1"/>
          </p:cNvSpPr>
          <p:nvPr/>
        </p:nvSpPr>
        <p:spPr bwMode="auto">
          <a:xfrm>
            <a:off x="493713" y="3473450"/>
            <a:ext cx="821055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pt-PT" sz="2000">
                <a:sym typeface="Wingdings" pitchFamily="2" charset="2"/>
              </a:rPr>
              <a:t></a:t>
            </a:r>
            <a:r>
              <a:rPr lang="pt-PT" sz="2000"/>
              <a:t> O </a:t>
            </a:r>
            <a:r>
              <a:rPr lang="pt-PT" sz="2000" b="1"/>
              <a:t>delegado de turma é o chefe de fila</a:t>
            </a:r>
            <a:r>
              <a:rPr lang="pt-PT" sz="2000"/>
              <a:t>, o primeiro a sair, e encaminha a fila para o ponto de encontro.</a:t>
            </a:r>
          </a:p>
        </p:txBody>
      </p:sp>
      <p:sp>
        <p:nvSpPr>
          <p:cNvPr id="84999" name="Rectangle 7"/>
          <p:cNvSpPr>
            <a:spLocks noChangeArrowheads="1"/>
          </p:cNvSpPr>
          <p:nvPr/>
        </p:nvSpPr>
        <p:spPr bwMode="auto">
          <a:xfrm>
            <a:off x="493713" y="4437063"/>
            <a:ext cx="82105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pt-PT" sz="2000">
                <a:sym typeface="Wingdings" pitchFamily="2" charset="2"/>
              </a:rPr>
              <a:t></a:t>
            </a:r>
            <a:r>
              <a:rPr lang="pt-PT" sz="2000"/>
              <a:t> O </a:t>
            </a:r>
            <a:r>
              <a:rPr lang="pt-PT" sz="2000" b="1"/>
              <a:t>professor é o cerra-fila</a:t>
            </a:r>
            <a:r>
              <a:rPr lang="pt-PT" sz="2000"/>
              <a:t>, o último a sair, e certifica-se de que não fica ninguém, fecha a porta sem a trancar e leva consigo o Livro de Ponto.</a:t>
            </a:r>
          </a:p>
        </p:txBody>
      </p:sp>
      <p:sp>
        <p:nvSpPr>
          <p:cNvPr id="85000" name="Rectangle 8"/>
          <p:cNvSpPr>
            <a:spLocks noChangeArrowheads="1"/>
          </p:cNvSpPr>
          <p:nvPr/>
        </p:nvSpPr>
        <p:spPr bwMode="auto">
          <a:xfrm>
            <a:off x="493713" y="5691188"/>
            <a:ext cx="836295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pt-PT" sz="2000">
                <a:sym typeface="Wingdings" pitchFamily="2" charset="2"/>
              </a:rPr>
              <a:t></a:t>
            </a:r>
            <a:r>
              <a:rPr lang="pt-PT" sz="2000"/>
              <a:t> Durante o percurso de evacuação, o </a:t>
            </a:r>
            <a:r>
              <a:rPr lang="pt-PT" sz="2000" b="1"/>
              <a:t>professor auxilia os alunos que ficam para trás</a:t>
            </a:r>
            <a:r>
              <a:rPr lang="pt-PT" sz="2000"/>
              <a:t>.</a:t>
            </a:r>
          </a:p>
        </p:txBody>
      </p:sp>
      <p:sp>
        <p:nvSpPr>
          <p:cNvPr id="119815" name="Text Box 2"/>
          <p:cNvSpPr txBox="1">
            <a:spLocks noChangeArrowheads="1"/>
          </p:cNvSpPr>
          <p:nvPr/>
        </p:nvSpPr>
        <p:spPr bwMode="auto">
          <a:xfrm>
            <a:off x="493713" y="957263"/>
            <a:ext cx="45466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altLang="pt-PT" sz="2400" b="1">
                <a:solidFill>
                  <a:srgbClr val="002060"/>
                </a:solidFill>
              </a:rPr>
              <a:t>Procedimentos de Evacuação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849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849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1000"/>
                                        <p:tgtEl>
                                          <p:spTgt spid="850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9" name="Rectangle 3"/>
          <p:cNvSpPr>
            <a:spLocks noChangeArrowheads="1"/>
          </p:cNvSpPr>
          <p:nvPr/>
        </p:nvSpPr>
        <p:spPr bwMode="auto">
          <a:xfrm>
            <a:off x="493713" y="1557338"/>
            <a:ext cx="6537325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pt-PT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4º - MATERIAL ESCOLAR</a:t>
            </a:r>
          </a:p>
        </p:txBody>
      </p:sp>
      <p:sp>
        <p:nvSpPr>
          <p:cNvPr id="120834" name="Rectangle 4"/>
          <p:cNvSpPr>
            <a:spLocks noChangeArrowheads="1"/>
          </p:cNvSpPr>
          <p:nvPr/>
        </p:nvSpPr>
        <p:spPr bwMode="auto">
          <a:xfrm>
            <a:off x="493713" y="1989138"/>
            <a:ext cx="8258175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pt-PT" sz="2000">
                <a:sym typeface="Wingdings" pitchFamily="2" charset="2"/>
              </a:rPr>
              <a:t></a:t>
            </a:r>
            <a:r>
              <a:rPr lang="pt-PT" sz="2000"/>
              <a:t> Em caso de evacuação urgente, não te preocupes com o material escolar. </a:t>
            </a:r>
            <a:r>
              <a:rPr lang="pt-PT" sz="2000" b="1"/>
              <a:t>Deixa-o ficar na tua mesa de trabalho</a:t>
            </a:r>
            <a:r>
              <a:rPr lang="pt-PT" sz="2000"/>
              <a:t>. </a:t>
            </a:r>
          </a:p>
          <a:p>
            <a:pPr>
              <a:lnSpc>
                <a:spcPct val="150000"/>
              </a:lnSpc>
            </a:pPr>
            <a:r>
              <a:rPr lang="pt-PT" sz="2000">
                <a:sym typeface="Wingdings" pitchFamily="2" charset="2"/>
              </a:rPr>
              <a:t></a:t>
            </a:r>
            <a:r>
              <a:rPr lang="pt-PT" sz="2000"/>
              <a:t> Sai e não voltes para trás.</a:t>
            </a:r>
          </a:p>
        </p:txBody>
      </p:sp>
      <p:pic>
        <p:nvPicPr>
          <p:cNvPr id="12083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53163" y="4446588"/>
            <a:ext cx="2752725" cy="221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0836" name="Text Box 2"/>
          <p:cNvSpPr txBox="1">
            <a:spLocks noChangeArrowheads="1"/>
          </p:cNvSpPr>
          <p:nvPr/>
        </p:nvSpPr>
        <p:spPr bwMode="auto">
          <a:xfrm>
            <a:off x="468313" y="957263"/>
            <a:ext cx="55626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PT" altLang="pt-PT" sz="2400" b="1">
                <a:solidFill>
                  <a:srgbClr val="002060"/>
                </a:solidFill>
              </a:rPr>
              <a:t>Procedimentos de Evacuação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7" name="Rectangle 5"/>
          <p:cNvSpPr>
            <a:spLocks noChangeArrowheads="1"/>
          </p:cNvSpPr>
          <p:nvPr/>
        </p:nvSpPr>
        <p:spPr bwMode="auto">
          <a:xfrm>
            <a:off x="493713" y="2112963"/>
            <a:ext cx="837882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pt-PT" sz="2000">
                <a:sym typeface="Wingdings" pitchFamily="2" charset="2"/>
              </a:rPr>
              <a:t></a:t>
            </a:r>
            <a:r>
              <a:rPr lang="pt-PT" sz="2000"/>
              <a:t> Todos os alunos devem sair em fila indiana, </a:t>
            </a:r>
            <a:r>
              <a:rPr lang="pt-PT" sz="2000" b="1"/>
              <a:t>sem corridas, mas em passo apressado</a:t>
            </a:r>
            <a:r>
              <a:rPr lang="pt-PT" sz="2000"/>
              <a:t>, encostados à parede, pela direita e em silêncio.</a:t>
            </a:r>
          </a:p>
        </p:txBody>
      </p:sp>
      <p:sp>
        <p:nvSpPr>
          <p:cNvPr id="86023" name="Rectangle 7"/>
          <p:cNvSpPr>
            <a:spLocks noChangeArrowheads="1"/>
          </p:cNvSpPr>
          <p:nvPr/>
        </p:nvSpPr>
        <p:spPr bwMode="auto">
          <a:xfrm>
            <a:off x="493713" y="1681163"/>
            <a:ext cx="74517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pt-PT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5º - FILA INDIANA</a:t>
            </a:r>
          </a:p>
        </p:txBody>
      </p:sp>
      <p:pic>
        <p:nvPicPr>
          <p:cNvPr id="121859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26225" y="4803775"/>
            <a:ext cx="2374900" cy="192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6025" name="Rectangle 9"/>
          <p:cNvSpPr>
            <a:spLocks noChangeArrowheads="1"/>
          </p:cNvSpPr>
          <p:nvPr/>
        </p:nvSpPr>
        <p:spPr bwMode="auto">
          <a:xfrm>
            <a:off x="468313" y="3554413"/>
            <a:ext cx="8404225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pt-PT" sz="2000">
                <a:sym typeface="Wingdings" pitchFamily="2" charset="2"/>
              </a:rPr>
              <a:t></a:t>
            </a:r>
            <a:r>
              <a:rPr lang="pt-PT" sz="2000"/>
              <a:t> Devem seguir as setas indicativas do caminho de evacuação, </a:t>
            </a:r>
            <a:r>
              <a:rPr lang="pt-PT" sz="2000" b="1"/>
              <a:t>até ao ponto de encontro</a:t>
            </a:r>
            <a:r>
              <a:rPr lang="pt-PT" sz="2000"/>
              <a:t>, deixando o corredor central das escadas e corredores livre.</a:t>
            </a:r>
          </a:p>
        </p:txBody>
      </p:sp>
      <p:sp>
        <p:nvSpPr>
          <p:cNvPr id="121861" name="Text Box 2"/>
          <p:cNvSpPr txBox="1">
            <a:spLocks noChangeArrowheads="1"/>
          </p:cNvSpPr>
          <p:nvPr/>
        </p:nvSpPr>
        <p:spPr bwMode="auto">
          <a:xfrm>
            <a:off x="468313" y="957263"/>
            <a:ext cx="55626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PT" altLang="pt-PT" sz="2400" b="1">
                <a:solidFill>
                  <a:srgbClr val="002060"/>
                </a:solidFill>
              </a:rPr>
              <a:t>Procedimentos de Evacuação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86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3" name="Rectangle 3"/>
          <p:cNvSpPr>
            <a:spLocks noChangeArrowheads="1"/>
          </p:cNvSpPr>
          <p:nvPr/>
        </p:nvSpPr>
        <p:spPr bwMode="auto">
          <a:xfrm>
            <a:off x="493713" y="1557338"/>
            <a:ext cx="5373687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pt-PT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6º - SINALEIROS</a:t>
            </a:r>
          </a:p>
        </p:txBody>
      </p:sp>
      <p:sp>
        <p:nvSpPr>
          <p:cNvPr id="122882" name="Rectangle 4"/>
          <p:cNvSpPr>
            <a:spLocks noChangeArrowheads="1"/>
          </p:cNvSpPr>
          <p:nvPr/>
        </p:nvSpPr>
        <p:spPr bwMode="auto">
          <a:xfrm>
            <a:off x="493713" y="1989138"/>
            <a:ext cx="6643687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pt-PT" sz="2000">
                <a:sym typeface="Wingdings" pitchFamily="2" charset="2"/>
              </a:rPr>
              <a:t></a:t>
            </a:r>
            <a:r>
              <a:rPr lang="pt-PT" sz="2000"/>
              <a:t> Nos pontos críticos, escadas e saídas, haverá um funcionário que terá a função de sinaleiro. </a:t>
            </a:r>
            <a:r>
              <a:rPr lang="pt-PT" sz="2000" b="1"/>
              <a:t>Segue as suas instruções</a:t>
            </a:r>
            <a:r>
              <a:rPr lang="pt-PT" sz="2000"/>
              <a:t>.</a:t>
            </a:r>
          </a:p>
          <a:p>
            <a:pPr>
              <a:lnSpc>
                <a:spcPct val="150000"/>
              </a:lnSpc>
            </a:pPr>
            <a:r>
              <a:rPr lang="pt-PT" sz="2000">
                <a:sym typeface="Wingdings" pitchFamily="2" charset="2"/>
              </a:rPr>
              <a:t></a:t>
            </a:r>
            <a:r>
              <a:rPr lang="pt-PT" sz="2000"/>
              <a:t> </a:t>
            </a:r>
            <a:r>
              <a:rPr lang="pt-PT" sz="2000" b="1"/>
              <a:t>Não pares nas saídas</a:t>
            </a:r>
            <a:r>
              <a:rPr lang="pt-PT" sz="2000"/>
              <a:t>.</a:t>
            </a:r>
          </a:p>
        </p:txBody>
      </p:sp>
      <p:sp>
        <p:nvSpPr>
          <p:cNvPr id="87045" name="Rectangle 5"/>
          <p:cNvSpPr>
            <a:spLocks noChangeArrowheads="1"/>
          </p:cNvSpPr>
          <p:nvPr/>
        </p:nvSpPr>
        <p:spPr bwMode="auto">
          <a:xfrm>
            <a:off x="493713" y="5067300"/>
            <a:ext cx="6286500" cy="95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pt-PT" sz="2000">
                <a:sym typeface="Wingdings" pitchFamily="2" charset="2"/>
              </a:rPr>
              <a:t></a:t>
            </a:r>
            <a:r>
              <a:rPr lang="pt-PT" sz="2000"/>
              <a:t> Em caso de evacuação, a Escola deve ter definido um </a:t>
            </a:r>
            <a:r>
              <a:rPr lang="pt-PT" sz="2000" b="1"/>
              <a:t>ponto de encontro</a:t>
            </a:r>
            <a:r>
              <a:rPr lang="pt-PT" sz="2000"/>
              <a:t>.</a:t>
            </a:r>
          </a:p>
        </p:txBody>
      </p:sp>
      <p:sp>
        <p:nvSpPr>
          <p:cNvPr id="87046" name="Rectangle 6"/>
          <p:cNvSpPr>
            <a:spLocks noChangeArrowheads="1"/>
          </p:cNvSpPr>
          <p:nvPr/>
        </p:nvSpPr>
        <p:spPr bwMode="auto">
          <a:xfrm>
            <a:off x="493713" y="4562475"/>
            <a:ext cx="4797425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pt-PT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7º - PONTO DE ENCONTRO</a:t>
            </a:r>
          </a:p>
        </p:txBody>
      </p:sp>
      <p:pic>
        <p:nvPicPr>
          <p:cNvPr id="12288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27850" y="1785938"/>
            <a:ext cx="2047875" cy="166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7048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27850" y="4773613"/>
            <a:ext cx="2041525" cy="165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887" name="Text Box 2"/>
          <p:cNvSpPr txBox="1">
            <a:spLocks noChangeArrowheads="1"/>
          </p:cNvSpPr>
          <p:nvPr/>
        </p:nvSpPr>
        <p:spPr bwMode="auto">
          <a:xfrm>
            <a:off x="493713" y="957263"/>
            <a:ext cx="45466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altLang="pt-PT" sz="2400" b="1">
                <a:solidFill>
                  <a:srgbClr val="002060"/>
                </a:solidFill>
              </a:rPr>
              <a:t>Procedimentos de Evacuação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870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1000"/>
                                        <p:tgtEl>
                                          <p:spTgt spid="87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1000"/>
                                        <p:tgtEl>
                                          <p:spTgt spid="87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4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7" name="Rectangle 3"/>
          <p:cNvSpPr>
            <a:spLocks noChangeArrowheads="1"/>
          </p:cNvSpPr>
          <p:nvPr/>
        </p:nvSpPr>
        <p:spPr bwMode="auto">
          <a:xfrm>
            <a:off x="493713" y="1647825"/>
            <a:ext cx="60848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pt-PT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8º - MANTEM-TE NO PONTO DE ENCONTRO</a:t>
            </a:r>
          </a:p>
        </p:txBody>
      </p:sp>
      <p:sp>
        <p:nvSpPr>
          <p:cNvPr id="123906" name="Rectangle 4"/>
          <p:cNvSpPr>
            <a:spLocks noChangeArrowheads="1"/>
          </p:cNvSpPr>
          <p:nvPr/>
        </p:nvSpPr>
        <p:spPr bwMode="auto">
          <a:xfrm>
            <a:off x="493713" y="2413000"/>
            <a:ext cx="6308725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pt-PT" sz="2000">
                <a:sym typeface="Wingdings" pitchFamily="2" charset="2"/>
              </a:rPr>
              <a:t></a:t>
            </a:r>
            <a:r>
              <a:rPr lang="pt-PT" sz="2000"/>
              <a:t> Deves </a:t>
            </a:r>
            <a:r>
              <a:rPr lang="pt-PT" sz="2000" b="1"/>
              <a:t>manter-te sempre no local de reunião, de forma ordeira</a:t>
            </a:r>
            <a:r>
              <a:rPr lang="pt-PT" sz="2000"/>
              <a:t>, até serem dadas outras instruções pelo teu professor ou pela direção da escola.</a:t>
            </a:r>
          </a:p>
        </p:txBody>
      </p:sp>
      <p:sp>
        <p:nvSpPr>
          <p:cNvPr id="88069" name="Rectangle 5"/>
          <p:cNvSpPr>
            <a:spLocks noChangeArrowheads="1"/>
          </p:cNvSpPr>
          <p:nvPr/>
        </p:nvSpPr>
        <p:spPr bwMode="auto">
          <a:xfrm>
            <a:off x="493713" y="4508500"/>
            <a:ext cx="8318500" cy="142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pt-PT" sz="2000">
                <a:sym typeface="Wingdings" pitchFamily="2" charset="2"/>
              </a:rPr>
              <a:t></a:t>
            </a:r>
            <a:r>
              <a:rPr lang="pt-PT" sz="2000"/>
              <a:t> No Ponto de Encontro, o professor </a:t>
            </a:r>
            <a:r>
              <a:rPr lang="pt-PT" sz="2000" b="1"/>
              <a:t>verifica a presença de todos os alunos </a:t>
            </a:r>
            <a:r>
              <a:rPr lang="pt-PT" sz="2000"/>
              <a:t>que faziam parte da aula através da lista de alunos que integra o Livro de Ponto.</a:t>
            </a:r>
          </a:p>
        </p:txBody>
      </p:sp>
      <p:pic>
        <p:nvPicPr>
          <p:cNvPr id="12390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02438" y="1773238"/>
            <a:ext cx="2122487" cy="170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3909" name="Text Box 2"/>
          <p:cNvSpPr txBox="1">
            <a:spLocks noChangeArrowheads="1"/>
          </p:cNvSpPr>
          <p:nvPr/>
        </p:nvSpPr>
        <p:spPr bwMode="auto">
          <a:xfrm>
            <a:off x="493713" y="957263"/>
            <a:ext cx="45466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altLang="pt-PT" sz="2400" b="1">
                <a:solidFill>
                  <a:srgbClr val="002060"/>
                </a:solidFill>
              </a:rPr>
              <a:t>Procedimentos de Evacuação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88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6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7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5438" y="1958975"/>
            <a:ext cx="8396287" cy="4368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aixaDeTexto 14"/>
          <p:cNvSpPr txBox="1">
            <a:spLocks noChangeArrowheads="1"/>
          </p:cNvSpPr>
          <p:nvPr/>
        </p:nvSpPr>
        <p:spPr bwMode="auto">
          <a:xfrm>
            <a:off x="68263" y="3087688"/>
            <a:ext cx="4224337" cy="3657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 cmpd="dbl">
            <a:solidFill>
              <a:srgbClr val="00206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ts val="2800"/>
              </a:lnSpc>
              <a:defRPr/>
            </a:pPr>
            <a:r>
              <a:rPr lang="pt-PT" sz="1600" b="1" u="sng" dirty="0">
                <a:ea typeface="ヒラギノ角ゴ Pro W3"/>
                <a:cs typeface="ヒラギノ角ゴ Pro W3"/>
              </a:rPr>
              <a:t>Delegado de turma </a:t>
            </a:r>
            <a:r>
              <a:rPr lang="pt-PT" sz="1600" b="1" dirty="0">
                <a:ea typeface="ヒラギノ角ゴ Pro W3"/>
                <a:cs typeface="ヒラギノ角ゴ Pro W3"/>
              </a:rPr>
              <a:t> (Chefe da fila):</a:t>
            </a:r>
          </a:p>
          <a:p>
            <a:pPr eaLnBrk="0" hangingPunct="0">
              <a:lnSpc>
                <a:spcPts val="2800"/>
              </a:lnSpc>
              <a:buFontTx/>
              <a:buChar char="-"/>
              <a:defRPr/>
            </a:pPr>
            <a:r>
              <a:rPr lang="pt-PT" sz="1600" dirty="0">
                <a:ea typeface="ヒラギノ角ゴ Pro W3"/>
                <a:cs typeface="ヒラギノ角ゴ Pro W3"/>
              </a:rPr>
              <a:t>É o </a:t>
            </a:r>
            <a:r>
              <a:rPr lang="pt-PT" sz="1600" b="1" dirty="0">
                <a:ea typeface="ヒラギノ角ゴ Pro W3"/>
                <a:cs typeface="ヒラギノ角ゴ Pro W3"/>
              </a:rPr>
              <a:t>primeiro a levantar-se</a:t>
            </a:r>
            <a:r>
              <a:rPr lang="pt-PT" sz="1600" dirty="0">
                <a:ea typeface="ヒラギノ角ゴ Pro W3"/>
                <a:cs typeface="ヒラギノ角ゴ Pro W3"/>
              </a:rPr>
              <a:t>, a formar a fila indiana e a abrir a porta;</a:t>
            </a:r>
          </a:p>
          <a:p>
            <a:pPr eaLnBrk="0" hangingPunct="0">
              <a:lnSpc>
                <a:spcPts val="2800"/>
              </a:lnSpc>
              <a:buFontTx/>
              <a:buChar char="-"/>
              <a:defRPr/>
            </a:pPr>
            <a:r>
              <a:rPr lang="pt-PT" sz="1600" dirty="0">
                <a:ea typeface="ヒラギノ角ゴ Pro W3"/>
                <a:cs typeface="ヒラギノ角ゴ Pro W3"/>
              </a:rPr>
              <a:t> </a:t>
            </a:r>
            <a:r>
              <a:rPr lang="pt-PT" sz="1600" b="1" dirty="0">
                <a:ea typeface="ヒラギノ角ゴ Pro W3"/>
                <a:cs typeface="ヒラギノ角ゴ Pro W3"/>
              </a:rPr>
              <a:t>Conduz a turma</a:t>
            </a:r>
            <a:r>
              <a:rPr lang="pt-PT" sz="1600" dirty="0">
                <a:ea typeface="ヒラギノ角ゴ Pro W3"/>
                <a:cs typeface="ヒラギノ角ゴ Pro W3"/>
              </a:rPr>
              <a:t> até ao ponto de encontro através dos caminhos de evacuação  pré-definidos;</a:t>
            </a:r>
          </a:p>
          <a:p>
            <a:pPr eaLnBrk="0" hangingPunct="0">
              <a:lnSpc>
                <a:spcPts val="2800"/>
              </a:lnSpc>
              <a:buFontTx/>
              <a:buChar char="-"/>
              <a:defRPr/>
            </a:pPr>
            <a:r>
              <a:rPr lang="pt-PT" sz="1600" dirty="0">
                <a:ea typeface="ヒラギノ角ゴ Pro W3"/>
                <a:cs typeface="ヒラギノ角ゴ Pro W3"/>
              </a:rPr>
              <a:t> </a:t>
            </a:r>
            <a:r>
              <a:rPr lang="pt-PT" sz="1600" b="1" dirty="0">
                <a:ea typeface="ヒラギノ角ゴ Pro W3"/>
                <a:cs typeface="ヒラギノ角ゴ Pro W3"/>
              </a:rPr>
              <a:t>Segue as instruções dos sinaleiros</a:t>
            </a:r>
            <a:r>
              <a:rPr lang="pt-PT" sz="1600" dirty="0">
                <a:ea typeface="ヒラギノ角ゴ Pro W3"/>
                <a:cs typeface="ヒラギノ角ゴ Pro W3"/>
              </a:rPr>
              <a:t>;</a:t>
            </a:r>
          </a:p>
          <a:p>
            <a:pPr eaLnBrk="0" hangingPunct="0">
              <a:lnSpc>
                <a:spcPts val="2800"/>
              </a:lnSpc>
              <a:buFontTx/>
              <a:buChar char="-"/>
              <a:defRPr/>
            </a:pPr>
            <a:r>
              <a:rPr lang="pt-PT" sz="1600" dirty="0">
                <a:ea typeface="ヒラギノ角ゴ Pro W3"/>
                <a:cs typeface="ヒラギノ角ゴ Pro W3"/>
              </a:rPr>
              <a:t>É o responsável por </a:t>
            </a:r>
            <a:r>
              <a:rPr lang="pt-PT" sz="1600" b="1" dirty="0">
                <a:ea typeface="ヒラギノ角ゴ Pro W3"/>
                <a:cs typeface="ヒラギノ角ゴ Pro W3"/>
              </a:rPr>
              <a:t>organizar a turma aquando da chegada ao ponto de encontro</a:t>
            </a:r>
            <a:r>
              <a:rPr lang="pt-PT" sz="1600" dirty="0">
                <a:ea typeface="ヒラギノ角ゴ Pro W3"/>
                <a:cs typeface="ヒラギノ角ゴ Pro W3"/>
              </a:rPr>
              <a:t>;</a:t>
            </a:r>
          </a:p>
        </p:txBody>
      </p:sp>
      <p:sp>
        <p:nvSpPr>
          <p:cNvPr id="16" name="CaixaDeTexto 15"/>
          <p:cNvSpPr txBox="1">
            <a:spLocks noChangeArrowheads="1"/>
          </p:cNvSpPr>
          <p:nvPr/>
        </p:nvSpPr>
        <p:spPr bwMode="auto">
          <a:xfrm>
            <a:off x="4373563" y="3074988"/>
            <a:ext cx="4689475" cy="3657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 cmpd="dbl">
            <a:solidFill>
              <a:srgbClr val="00206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ts val="2800"/>
              </a:lnSpc>
              <a:defRPr/>
            </a:pPr>
            <a:r>
              <a:rPr lang="pt-PT" sz="1600" b="1" u="sng" dirty="0">
                <a:ea typeface="ヒラギノ角ゴ Pro W3"/>
                <a:cs typeface="ヒラギノ角ゴ Pro W3"/>
              </a:rPr>
              <a:t>Subdelegado: </a:t>
            </a:r>
            <a:r>
              <a:rPr lang="pt-PT" sz="1600" b="1" dirty="0">
                <a:ea typeface="ヒラギノ角ゴ Pro W3"/>
                <a:cs typeface="ヒラギノ角ゴ Pro W3"/>
              </a:rPr>
              <a:t>(Subchefe):</a:t>
            </a:r>
          </a:p>
          <a:p>
            <a:pPr eaLnBrk="0" hangingPunct="0">
              <a:lnSpc>
                <a:spcPts val="2800"/>
              </a:lnSpc>
              <a:buFontTx/>
              <a:buChar char="-"/>
              <a:defRPr/>
            </a:pPr>
            <a:r>
              <a:rPr lang="pt-PT" sz="1600" dirty="0">
                <a:ea typeface="ヒラギノ角ゴ Pro W3"/>
                <a:cs typeface="ヒラギノ角ゴ Pro W3"/>
              </a:rPr>
              <a:t>É o </a:t>
            </a:r>
            <a:r>
              <a:rPr lang="pt-PT" sz="1600" b="1" dirty="0">
                <a:ea typeface="ヒラギノ角ゴ Pro W3"/>
                <a:cs typeface="ヒラギノ角ゴ Pro W3"/>
              </a:rPr>
              <a:t>penúltimo da fila</a:t>
            </a:r>
            <a:r>
              <a:rPr lang="pt-PT" sz="1600" dirty="0">
                <a:ea typeface="ヒラギノ角ゴ Pro W3"/>
                <a:cs typeface="ヒラギノ角ゴ Pro W3"/>
              </a:rPr>
              <a:t>;</a:t>
            </a:r>
          </a:p>
          <a:p>
            <a:pPr eaLnBrk="0" hangingPunct="0">
              <a:lnSpc>
                <a:spcPts val="2800"/>
              </a:lnSpc>
              <a:buFontTx/>
              <a:buChar char="-"/>
              <a:defRPr/>
            </a:pPr>
            <a:r>
              <a:rPr lang="pt-PT" sz="1600" b="1" dirty="0">
                <a:ea typeface="ヒラギノ角ゴ Pro W3"/>
                <a:cs typeface="ヒラギノ角ゴ Pro W3"/>
              </a:rPr>
              <a:t>Colabora</a:t>
            </a:r>
            <a:r>
              <a:rPr lang="pt-PT" sz="1600" dirty="0">
                <a:ea typeface="ヒラギノ角ゴ Pro W3"/>
                <a:cs typeface="ヒラギノ角ゴ Pro W3"/>
              </a:rPr>
              <a:t> com o Professor na </a:t>
            </a:r>
            <a:r>
              <a:rPr lang="pt-PT" sz="1600" b="1" dirty="0">
                <a:ea typeface="ヒラギノ角ゴ Pro W3"/>
                <a:cs typeface="ヒラギノ角ゴ Pro W3"/>
              </a:rPr>
              <a:t>organização da fila</a:t>
            </a:r>
            <a:r>
              <a:rPr lang="pt-PT" sz="1600" dirty="0">
                <a:ea typeface="ヒラギノ角ゴ Pro W3"/>
                <a:cs typeface="ヒラギノ角ゴ Pro W3"/>
              </a:rPr>
              <a:t>;</a:t>
            </a:r>
          </a:p>
          <a:p>
            <a:pPr eaLnBrk="0" hangingPunct="0">
              <a:lnSpc>
                <a:spcPts val="2800"/>
              </a:lnSpc>
              <a:buFontTx/>
              <a:buChar char="-"/>
              <a:defRPr/>
            </a:pPr>
            <a:r>
              <a:rPr lang="pt-PT" sz="1600" dirty="0">
                <a:ea typeface="ヒラギノ角ゴ Pro W3"/>
                <a:cs typeface="ヒラギノ角ゴ Pro W3"/>
              </a:rPr>
              <a:t> Certifica-se que </a:t>
            </a:r>
            <a:r>
              <a:rPr lang="pt-PT" sz="1600" b="1" dirty="0">
                <a:ea typeface="ヒラギノ角ゴ Pro W3"/>
                <a:cs typeface="ヒラギノ角ゴ Pro W3"/>
              </a:rPr>
              <a:t>nenhum colega volta para trás</a:t>
            </a:r>
            <a:r>
              <a:rPr lang="pt-PT" sz="1600" dirty="0">
                <a:ea typeface="ヒラギノ角ゴ Pro W3"/>
                <a:cs typeface="ヒラギノ角ゴ Pro W3"/>
              </a:rPr>
              <a:t>;</a:t>
            </a:r>
          </a:p>
          <a:p>
            <a:pPr eaLnBrk="0" hangingPunct="0">
              <a:lnSpc>
                <a:spcPts val="2800"/>
              </a:lnSpc>
              <a:buFontTx/>
              <a:buChar char="-"/>
              <a:defRPr/>
            </a:pPr>
            <a:r>
              <a:rPr lang="pt-PT" sz="1600" dirty="0">
                <a:ea typeface="ヒラギノ角ゴ Pro W3"/>
                <a:cs typeface="ヒラギノ角ゴ Pro W3"/>
              </a:rPr>
              <a:t>Colabora com o professor na </a:t>
            </a:r>
            <a:r>
              <a:rPr lang="pt-PT" sz="1600" b="1" dirty="0">
                <a:ea typeface="ヒラギノ角ゴ Pro W3"/>
                <a:cs typeface="ヒラギノ角ゴ Pro W3"/>
              </a:rPr>
              <a:t>evacuação dos alunos desorientados</a:t>
            </a:r>
            <a:r>
              <a:rPr lang="pt-PT" sz="1600" dirty="0">
                <a:ea typeface="ヒラギノ角ゴ Pro W3"/>
                <a:cs typeface="ヒラギノ角ゴ Pro W3"/>
              </a:rPr>
              <a:t>, que se magoem no percurso da evacuação e/ou com </a:t>
            </a:r>
            <a:r>
              <a:rPr lang="pt-PT" sz="1600" b="1" dirty="0">
                <a:ea typeface="ヒラギノ角ゴ Pro W3"/>
                <a:cs typeface="ヒラギノ角ゴ Pro W3"/>
              </a:rPr>
              <a:t>dificuldades motoras ou mentais</a:t>
            </a:r>
            <a:r>
              <a:rPr lang="pt-PT" sz="1600" dirty="0">
                <a:ea typeface="ヒラギノ角ゴ Pro W3"/>
                <a:cs typeface="ヒラギノ角ゴ Pro W3"/>
              </a:rPr>
              <a:t>; </a:t>
            </a:r>
          </a:p>
        </p:txBody>
      </p:sp>
      <p:cxnSp>
        <p:nvCxnSpPr>
          <p:cNvPr id="125955" name="Conexão recta unidireccional 20"/>
          <p:cNvCxnSpPr>
            <a:cxnSpLocks noChangeShapeType="1"/>
          </p:cNvCxnSpPr>
          <p:nvPr/>
        </p:nvCxnSpPr>
        <p:spPr bwMode="auto">
          <a:xfrm rot="5400000">
            <a:off x="2051050" y="2603500"/>
            <a:ext cx="865188" cy="1588"/>
          </a:xfrm>
          <a:prstGeom prst="straightConnector1">
            <a:avLst/>
          </a:prstGeom>
          <a:noFill/>
          <a:ln w="25400" algn="ctr">
            <a:solidFill>
              <a:srgbClr val="002060"/>
            </a:solidFill>
            <a:round/>
            <a:headEnd/>
            <a:tailEnd type="arrow" w="med" len="med"/>
          </a:ln>
        </p:spPr>
      </p:cxnSp>
      <p:cxnSp>
        <p:nvCxnSpPr>
          <p:cNvPr id="125956" name="Conexão recta unidireccional 21"/>
          <p:cNvCxnSpPr>
            <a:cxnSpLocks noChangeShapeType="1"/>
          </p:cNvCxnSpPr>
          <p:nvPr/>
        </p:nvCxnSpPr>
        <p:spPr bwMode="auto">
          <a:xfrm rot="5400000">
            <a:off x="7200900" y="2566988"/>
            <a:ext cx="935037" cy="1588"/>
          </a:xfrm>
          <a:prstGeom prst="straightConnector1">
            <a:avLst/>
          </a:prstGeom>
          <a:noFill/>
          <a:ln w="25400" algn="ctr">
            <a:solidFill>
              <a:srgbClr val="002060"/>
            </a:solidFill>
            <a:round/>
            <a:headEnd/>
            <a:tailEnd type="arrow" w="med" len="med"/>
          </a:ln>
        </p:spPr>
      </p:cxnSp>
      <p:cxnSp>
        <p:nvCxnSpPr>
          <p:cNvPr id="125957" name="Conexão recta 25"/>
          <p:cNvCxnSpPr>
            <a:cxnSpLocks noChangeShapeType="1"/>
          </p:cNvCxnSpPr>
          <p:nvPr/>
        </p:nvCxnSpPr>
        <p:spPr bwMode="auto">
          <a:xfrm flipV="1">
            <a:off x="2484438" y="1955800"/>
            <a:ext cx="1439862" cy="215900"/>
          </a:xfrm>
          <a:prstGeom prst="line">
            <a:avLst/>
          </a:prstGeom>
          <a:noFill/>
          <a:ln w="25400" algn="ctr">
            <a:solidFill>
              <a:srgbClr val="002060"/>
            </a:solidFill>
            <a:round/>
            <a:headEnd/>
            <a:tailEnd/>
          </a:ln>
        </p:spPr>
      </p:cxnSp>
      <p:cxnSp>
        <p:nvCxnSpPr>
          <p:cNvPr id="125958" name="Conexão recta 28"/>
          <p:cNvCxnSpPr>
            <a:cxnSpLocks noChangeShapeType="1"/>
          </p:cNvCxnSpPr>
          <p:nvPr/>
        </p:nvCxnSpPr>
        <p:spPr bwMode="auto">
          <a:xfrm>
            <a:off x="5795963" y="1882775"/>
            <a:ext cx="1871662" cy="219075"/>
          </a:xfrm>
          <a:prstGeom prst="line">
            <a:avLst/>
          </a:prstGeom>
          <a:noFill/>
          <a:ln w="25400" algn="ctr">
            <a:solidFill>
              <a:srgbClr val="002060"/>
            </a:solidFill>
            <a:round/>
            <a:headEnd/>
            <a:tailEnd/>
          </a:ln>
        </p:spPr>
      </p:cxnSp>
      <p:pic>
        <p:nvPicPr>
          <p:cNvPr id="125959" name="Picture 3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65488" y="1028700"/>
            <a:ext cx="2808287" cy="1608138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1" name="Rectangle 3"/>
          <p:cNvSpPr>
            <a:spLocks noChangeArrowheads="1"/>
          </p:cNvSpPr>
          <p:nvPr/>
        </p:nvSpPr>
        <p:spPr bwMode="auto">
          <a:xfrm>
            <a:off x="304800" y="1789113"/>
            <a:ext cx="8651875" cy="38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pt-PT" sz="1600" b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hlinkClick r:id="rId3" action="ppaction://hlinkfile"/>
              </a:rPr>
              <a:t>Link - Evacuação de uma escola numa situação de emergência – Vídeo 2</a:t>
            </a:r>
            <a:endParaRPr lang="pt-PT" sz="1600" b="1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</p:txBody>
      </p:sp>
      <p:sp>
        <p:nvSpPr>
          <p:cNvPr id="147459" name="Text Box 2"/>
          <p:cNvSpPr txBox="1">
            <a:spLocks noChangeArrowheads="1"/>
          </p:cNvSpPr>
          <p:nvPr/>
        </p:nvSpPr>
        <p:spPr bwMode="auto">
          <a:xfrm>
            <a:off x="493713" y="957263"/>
            <a:ext cx="45466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altLang="pt-PT" sz="2400" b="1">
                <a:solidFill>
                  <a:srgbClr val="002060"/>
                </a:solidFill>
              </a:rPr>
              <a:t>Procedimentos de Evacuação</a:t>
            </a:r>
          </a:p>
        </p:txBody>
      </p:sp>
      <p:pic>
        <p:nvPicPr>
          <p:cNvPr id="147460" name="evacuação animada  da escola (vídeo 2).wmv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2887663" y="2400300"/>
            <a:ext cx="4714875" cy="37719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74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4746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7460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47460"/>
                </p:tgtEl>
              </p:cMediaNode>
            </p:vide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3" name="Text Box 2"/>
          <p:cNvSpPr txBox="1">
            <a:spLocks noChangeArrowheads="1"/>
          </p:cNvSpPr>
          <p:nvPr/>
        </p:nvSpPr>
        <p:spPr bwMode="auto">
          <a:xfrm>
            <a:off x="1455738" y="1223963"/>
            <a:ext cx="1841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pt-PT" altLang="pt-PT" sz="1200">
              <a:latin typeface="Arial Black" pitchFamily="34" charset="0"/>
            </a:endParaRPr>
          </a:p>
        </p:txBody>
      </p:sp>
      <p:sp>
        <p:nvSpPr>
          <p:cNvPr id="131074" name="Line 4"/>
          <p:cNvSpPr>
            <a:spLocks noChangeShapeType="1"/>
          </p:cNvSpPr>
          <p:nvPr/>
        </p:nvSpPr>
        <p:spPr bwMode="auto">
          <a:xfrm>
            <a:off x="1692275" y="3284538"/>
            <a:ext cx="5616575" cy="0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>
            <a:spAutoFit/>
          </a:bodyPr>
          <a:lstStyle/>
          <a:p>
            <a:endParaRPr lang="pt-PT"/>
          </a:p>
        </p:txBody>
      </p:sp>
      <p:sp>
        <p:nvSpPr>
          <p:cNvPr id="131075" name="Text Box 5"/>
          <p:cNvSpPr txBox="1">
            <a:spLocks noChangeArrowheads="1"/>
          </p:cNvSpPr>
          <p:nvPr/>
        </p:nvSpPr>
        <p:spPr bwMode="auto">
          <a:xfrm>
            <a:off x="519113" y="1223963"/>
            <a:ext cx="1841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pt-PT" altLang="pt-PT" sz="1200">
              <a:latin typeface="Arial Black" pitchFamily="34" charset="0"/>
            </a:endParaRPr>
          </a:p>
        </p:txBody>
      </p:sp>
      <p:sp>
        <p:nvSpPr>
          <p:cNvPr id="131076" name="Text Box 6"/>
          <p:cNvSpPr txBox="1">
            <a:spLocks noChangeArrowheads="1"/>
          </p:cNvSpPr>
          <p:nvPr/>
        </p:nvSpPr>
        <p:spPr bwMode="auto">
          <a:xfrm>
            <a:off x="4119563" y="287338"/>
            <a:ext cx="1841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pt-PT" altLang="pt-PT" sz="1200">
              <a:latin typeface="Arial Black" pitchFamily="34" charset="0"/>
            </a:endParaRPr>
          </a:p>
        </p:txBody>
      </p:sp>
      <p:sp>
        <p:nvSpPr>
          <p:cNvPr id="131077" name="Rectangle 8"/>
          <p:cNvSpPr>
            <a:spLocks noChangeArrowheads="1"/>
          </p:cNvSpPr>
          <p:nvPr/>
        </p:nvSpPr>
        <p:spPr bwMode="auto">
          <a:xfrm>
            <a:off x="0" y="27003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t-PT" altLang="pt-PT" sz="1200">
              <a:latin typeface="Arial Black" pitchFamily="34" charset="0"/>
            </a:endParaRPr>
          </a:p>
        </p:txBody>
      </p:sp>
      <p:sp>
        <p:nvSpPr>
          <p:cNvPr id="131078" name="Text Box 14"/>
          <p:cNvSpPr txBox="1">
            <a:spLocks noChangeArrowheads="1"/>
          </p:cNvSpPr>
          <p:nvPr/>
        </p:nvSpPr>
        <p:spPr bwMode="auto">
          <a:xfrm>
            <a:off x="6880225" y="4383088"/>
            <a:ext cx="175577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pt-PT" altLang="pt-PT" sz="1200">
              <a:latin typeface="Arial Black" pitchFamily="34" charset="0"/>
            </a:endParaRPr>
          </a:p>
        </p:txBody>
      </p:sp>
      <p:sp>
        <p:nvSpPr>
          <p:cNvPr id="131079" name="Text Box 11"/>
          <p:cNvSpPr txBox="1">
            <a:spLocks noChangeArrowheads="1"/>
          </p:cNvSpPr>
          <p:nvPr/>
        </p:nvSpPr>
        <p:spPr bwMode="auto">
          <a:xfrm>
            <a:off x="519113" y="1171575"/>
            <a:ext cx="49799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altLang="pt-PT" sz="2400">
                <a:solidFill>
                  <a:srgbClr val="002060"/>
                </a:solidFill>
                <a:latin typeface="Arial Black" pitchFamily="34" charset="0"/>
              </a:rPr>
              <a:t>Controlo de fumo</a:t>
            </a:r>
          </a:p>
        </p:txBody>
      </p:sp>
      <p:pic>
        <p:nvPicPr>
          <p:cNvPr id="341004" name="Picture 12" descr="fumo - gata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55738" y="1812925"/>
            <a:ext cx="7467600" cy="504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410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 Box 9"/>
          <p:cNvSpPr txBox="1">
            <a:spLocks noChangeArrowheads="1"/>
          </p:cNvSpPr>
          <p:nvPr/>
        </p:nvSpPr>
        <p:spPr bwMode="auto">
          <a:xfrm>
            <a:off x="555625" y="1073150"/>
            <a:ext cx="5057775" cy="81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>
              <a:spcAft>
                <a:spcPct val="60000"/>
              </a:spcAft>
            </a:pPr>
            <a:r>
              <a:rPr lang="pt-PT" b="1" u="sng"/>
              <a:t>Tema 1 – Subtema 4</a:t>
            </a:r>
          </a:p>
          <a:p>
            <a:pPr defTabSz="914400">
              <a:spcAft>
                <a:spcPct val="60000"/>
              </a:spcAft>
            </a:pPr>
            <a:r>
              <a:rPr lang="pt-PT"/>
              <a:t>Plano de Prevenção e Emergência das Escolas</a:t>
            </a:r>
          </a:p>
        </p:txBody>
      </p:sp>
      <p:pic>
        <p:nvPicPr>
          <p:cNvPr id="106498" name="Picture 2"/>
          <p:cNvPicPr>
            <a:picLocks noChangeAspect="1" noChangeArrowheads="1"/>
          </p:cNvPicPr>
          <p:nvPr/>
        </p:nvPicPr>
        <p:blipFill>
          <a:blip r:embed="rId3">
            <a:extLst/>
          </a:blip>
          <a:srcRect/>
          <a:stretch>
            <a:fillRect/>
          </a:stretch>
        </p:blipFill>
        <p:spPr bwMode="auto">
          <a:xfrm>
            <a:off x="2658872" y="2033164"/>
            <a:ext cx="4699010" cy="376295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7" name="Text Box 2"/>
          <p:cNvSpPr txBox="1">
            <a:spLocks noChangeArrowheads="1"/>
          </p:cNvSpPr>
          <p:nvPr/>
        </p:nvSpPr>
        <p:spPr bwMode="auto">
          <a:xfrm>
            <a:off x="441325" y="1368425"/>
            <a:ext cx="9144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PT" altLang="pt-PT" sz="2400">
                <a:solidFill>
                  <a:srgbClr val="002060"/>
                </a:solidFill>
                <a:latin typeface="Arial Black" pitchFamily="34" charset="0"/>
              </a:rPr>
              <a:t>Quando as roupas ardem…</a:t>
            </a:r>
          </a:p>
        </p:txBody>
      </p:sp>
      <p:pic>
        <p:nvPicPr>
          <p:cNvPr id="132098" name="Picture 6" descr="Incendio_Par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2205038"/>
            <a:ext cx="2944812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2099" name="Picture 6" descr="Incendio_Deit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3575" y="2276475"/>
            <a:ext cx="2844800" cy="307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2100" name="Picture 5" descr="Incendio_Rola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27763" y="2205038"/>
            <a:ext cx="2916237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2101" name="CaixaDeTexto 6"/>
          <p:cNvSpPr txBox="1">
            <a:spLocks noChangeArrowheads="1"/>
          </p:cNvSpPr>
          <p:nvPr/>
        </p:nvSpPr>
        <p:spPr bwMode="auto">
          <a:xfrm>
            <a:off x="441325" y="5516563"/>
            <a:ext cx="25923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PT" altLang="pt-PT" sz="2800" b="1">
                <a:solidFill>
                  <a:srgbClr val="002060"/>
                </a:solidFill>
                <a:latin typeface="Arial Black" pitchFamily="34" charset="0"/>
              </a:rPr>
              <a:t>1 - Pára</a:t>
            </a:r>
          </a:p>
        </p:txBody>
      </p:sp>
      <p:sp>
        <p:nvSpPr>
          <p:cNvPr id="132102" name="CaixaDeTexto 7"/>
          <p:cNvSpPr txBox="1">
            <a:spLocks noChangeArrowheads="1"/>
          </p:cNvSpPr>
          <p:nvPr/>
        </p:nvSpPr>
        <p:spPr bwMode="auto">
          <a:xfrm>
            <a:off x="3419475" y="5589588"/>
            <a:ext cx="28082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PT" altLang="pt-PT" sz="2800" b="1">
                <a:solidFill>
                  <a:srgbClr val="002060"/>
                </a:solidFill>
                <a:latin typeface="Arial Black" pitchFamily="34" charset="0"/>
              </a:rPr>
              <a:t>2 – Deita-te</a:t>
            </a:r>
          </a:p>
        </p:txBody>
      </p:sp>
      <p:sp>
        <p:nvSpPr>
          <p:cNvPr id="132103" name="CaixaDeTexto 8"/>
          <p:cNvSpPr txBox="1">
            <a:spLocks noChangeArrowheads="1"/>
          </p:cNvSpPr>
          <p:nvPr/>
        </p:nvSpPr>
        <p:spPr bwMode="auto">
          <a:xfrm>
            <a:off x="6551613" y="5589588"/>
            <a:ext cx="25923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PT" altLang="pt-PT" sz="2800" b="1">
                <a:solidFill>
                  <a:srgbClr val="002060"/>
                </a:solidFill>
                <a:latin typeface="Arial Black" pitchFamily="34" charset="0"/>
              </a:rPr>
              <a:t>3 - Rola</a:t>
            </a:r>
          </a:p>
        </p:txBody>
      </p:sp>
    </p:spTree>
  </p:cSld>
  <p:clrMapOvr>
    <a:masterClrMapping/>
  </p:clrMapOvr>
  <p:transition spd="med">
    <p:wipe dir="r"/>
    <p:sndAc>
      <p:stSnd>
        <p:snd r:embed="rId2" name="suction.wav"/>
      </p:stSnd>
    </p:sndAc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69" name="Text Box 2"/>
          <p:cNvSpPr txBox="1">
            <a:spLocks noChangeArrowheads="1"/>
          </p:cNvSpPr>
          <p:nvPr/>
        </p:nvSpPr>
        <p:spPr bwMode="auto">
          <a:xfrm>
            <a:off x="493713" y="957263"/>
            <a:ext cx="28606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altLang="pt-PT" sz="2400" b="1">
                <a:solidFill>
                  <a:srgbClr val="002060"/>
                </a:solidFill>
              </a:rPr>
              <a:t>Interpretar plantas</a:t>
            </a:r>
          </a:p>
        </p:txBody>
      </p:sp>
      <p:pic>
        <p:nvPicPr>
          <p:cNvPr id="13517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9713" y="1419225"/>
            <a:ext cx="7634287" cy="543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4024" name="Picture 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3284538"/>
            <a:ext cx="663575" cy="652462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</p:pic>
      <p:sp>
        <p:nvSpPr>
          <p:cNvPr id="384027" name="Rectangle 27"/>
          <p:cNvSpPr>
            <a:spLocks noChangeArrowheads="1"/>
          </p:cNvSpPr>
          <p:nvPr/>
        </p:nvSpPr>
        <p:spPr bwMode="auto">
          <a:xfrm>
            <a:off x="611188" y="3429000"/>
            <a:ext cx="3959225" cy="366713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20000"/>
              </a:spcBef>
              <a:buFontTx/>
              <a:buChar char="•"/>
            </a:pPr>
            <a:r>
              <a:rPr lang="pt-PT" b="1">
                <a:ea typeface="ヒラギノ角ゴ Pro W3"/>
                <a:cs typeface="ヒラギノ角ゴ Pro W3"/>
              </a:rPr>
              <a:t> BOCA DE INCÊNDIO</a:t>
            </a:r>
          </a:p>
        </p:txBody>
      </p:sp>
      <p:pic>
        <p:nvPicPr>
          <p:cNvPr id="384037" name="Picture 3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4005263"/>
            <a:ext cx="663575" cy="663575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</p:pic>
      <p:sp>
        <p:nvSpPr>
          <p:cNvPr id="384044" name="Rectangle 44"/>
          <p:cNvSpPr>
            <a:spLocks noChangeArrowheads="1"/>
          </p:cNvSpPr>
          <p:nvPr/>
        </p:nvSpPr>
        <p:spPr bwMode="auto">
          <a:xfrm>
            <a:off x="971550" y="4221163"/>
            <a:ext cx="3887788" cy="366712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20000"/>
              </a:spcBef>
              <a:buFontTx/>
              <a:buChar char="•"/>
            </a:pPr>
            <a:r>
              <a:rPr lang="pt-PT" b="1">
                <a:ea typeface="ヒラギノ角ゴ Pro W3"/>
                <a:cs typeface="ヒラギノ角ゴ Pro W3"/>
              </a:rPr>
              <a:t> EXTINTOR DE INCÊNDIO</a:t>
            </a:r>
          </a:p>
        </p:txBody>
      </p:sp>
      <p:sp>
        <p:nvSpPr>
          <p:cNvPr id="384047" name="Rectangle 47"/>
          <p:cNvSpPr>
            <a:spLocks noChangeArrowheads="1"/>
          </p:cNvSpPr>
          <p:nvPr/>
        </p:nvSpPr>
        <p:spPr bwMode="auto">
          <a:xfrm>
            <a:off x="539750" y="4941888"/>
            <a:ext cx="3959225" cy="366712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20000"/>
              </a:spcBef>
              <a:buFontTx/>
              <a:buChar char="•"/>
            </a:pPr>
            <a:r>
              <a:rPr lang="pt-PT" b="1">
                <a:ea typeface="ヒラギノ角ゴ Pro W3"/>
                <a:cs typeface="ヒラギノ角ゴ Pro W3"/>
              </a:rPr>
              <a:t> BOTÃO DE ALARME</a:t>
            </a:r>
          </a:p>
        </p:txBody>
      </p:sp>
      <p:pic>
        <p:nvPicPr>
          <p:cNvPr id="384048" name="Picture 4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8313" y="4797425"/>
            <a:ext cx="663575" cy="663575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</p:pic>
      <p:pic>
        <p:nvPicPr>
          <p:cNvPr id="384054" name="Picture 5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8313" y="5589588"/>
            <a:ext cx="663575" cy="663575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</p:pic>
      <p:sp>
        <p:nvSpPr>
          <p:cNvPr id="384057" name="Rectangle 57"/>
          <p:cNvSpPr>
            <a:spLocks noChangeArrowheads="1"/>
          </p:cNvSpPr>
          <p:nvPr/>
        </p:nvSpPr>
        <p:spPr bwMode="auto">
          <a:xfrm>
            <a:off x="1042988" y="5805488"/>
            <a:ext cx="3168650" cy="366712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20000"/>
              </a:spcBef>
              <a:buFontTx/>
              <a:buChar char="•"/>
            </a:pPr>
            <a:r>
              <a:rPr lang="pt-PT" b="1">
                <a:ea typeface="ヒラギノ角ゴ Pro W3"/>
                <a:cs typeface="ヒラギノ角ゴ Pro W3"/>
              </a:rPr>
              <a:t> PONTO DE REUNIÃO</a:t>
            </a:r>
          </a:p>
        </p:txBody>
      </p:sp>
      <p:sp>
        <p:nvSpPr>
          <p:cNvPr id="384059" name="Rectangle 59"/>
          <p:cNvSpPr>
            <a:spLocks noChangeArrowheads="1"/>
          </p:cNvSpPr>
          <p:nvPr/>
        </p:nvSpPr>
        <p:spPr bwMode="auto">
          <a:xfrm>
            <a:off x="995363" y="2411413"/>
            <a:ext cx="7321550" cy="366712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20000"/>
              </a:spcBef>
              <a:buFontTx/>
              <a:buChar char="•"/>
            </a:pPr>
            <a:r>
              <a:rPr lang="pt-PT" b="1">
                <a:ea typeface="ヒラギノ角ゴ Pro W3"/>
                <a:cs typeface="ヒラギノ角ゴ Pro W3"/>
              </a:rPr>
              <a:t> VOCÊ ESTÁ AQUI </a:t>
            </a:r>
            <a:r>
              <a:rPr lang="pt-PT" sz="1600" b="1">
                <a:ea typeface="ヒラギノ角ゴ Pro W3"/>
                <a:cs typeface="ヒラギノ角ゴ Pro W3"/>
              </a:rPr>
              <a:t>(LOCALIZAÇÃO DO UTILIZADOR)</a:t>
            </a:r>
          </a:p>
        </p:txBody>
      </p:sp>
      <p:pic>
        <p:nvPicPr>
          <p:cNvPr id="384061" name="Picture 6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364163" y="2997200"/>
            <a:ext cx="663575" cy="663575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</p:pic>
      <p:sp>
        <p:nvSpPr>
          <p:cNvPr id="384063" name="Rectangle 63"/>
          <p:cNvSpPr>
            <a:spLocks noChangeArrowheads="1"/>
          </p:cNvSpPr>
          <p:nvPr/>
        </p:nvSpPr>
        <p:spPr bwMode="auto">
          <a:xfrm>
            <a:off x="6156325" y="3087688"/>
            <a:ext cx="2663825" cy="581025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20000"/>
              </a:spcBef>
              <a:buFontTx/>
              <a:buChar char="•"/>
            </a:pPr>
            <a:r>
              <a:rPr lang="pt-PT" sz="1600" b="1">
                <a:ea typeface="ヒラギノ角ゴ Pro W3"/>
                <a:cs typeface="ヒラギノ角ゴ Pro W3"/>
              </a:rPr>
              <a:t> TELEFONE DE EMERGÊNCIA</a:t>
            </a:r>
          </a:p>
        </p:txBody>
      </p:sp>
      <p:sp>
        <p:nvSpPr>
          <p:cNvPr id="384065" name="Rectangle 65"/>
          <p:cNvSpPr>
            <a:spLocks noChangeArrowheads="1"/>
          </p:cNvSpPr>
          <p:nvPr/>
        </p:nvSpPr>
        <p:spPr bwMode="auto">
          <a:xfrm>
            <a:off x="5940425" y="4076700"/>
            <a:ext cx="3025775" cy="923925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20000"/>
              </a:spcBef>
              <a:buFontTx/>
              <a:buChar char="•"/>
            </a:pPr>
            <a:r>
              <a:rPr lang="pt-PT" sz="1600" b="1">
                <a:ea typeface="ヒラギノ角ゴ Pro W3"/>
                <a:cs typeface="ヒラギノ角ゴ Pro W3"/>
              </a:rPr>
              <a:t> CAMINHO DE</a:t>
            </a:r>
          </a:p>
          <a:p>
            <a:pPr algn="ctr" eaLnBrk="0" hangingPunct="0">
              <a:spcBef>
                <a:spcPct val="20000"/>
              </a:spcBef>
            </a:pPr>
            <a:r>
              <a:rPr lang="pt-PT" sz="1600" b="1">
                <a:ea typeface="ヒラギノ角ゴ Pro W3"/>
                <a:cs typeface="ヒラギノ角ゴ Pro W3"/>
              </a:rPr>
              <a:t>EVACUAÇÃO </a:t>
            </a:r>
          </a:p>
          <a:p>
            <a:pPr algn="ctr" eaLnBrk="0" hangingPunct="0">
              <a:spcBef>
                <a:spcPct val="20000"/>
              </a:spcBef>
            </a:pPr>
            <a:r>
              <a:rPr lang="pt-PT" sz="1600" b="1">
                <a:ea typeface="ヒラギノ角ゴ Pro W3"/>
                <a:cs typeface="ヒラギノ角ゴ Pro W3"/>
              </a:rPr>
              <a:t>NORMAL</a:t>
            </a:r>
          </a:p>
        </p:txBody>
      </p:sp>
      <p:sp>
        <p:nvSpPr>
          <p:cNvPr id="384066" name="Rectangle 66"/>
          <p:cNvSpPr>
            <a:spLocks noChangeArrowheads="1"/>
          </p:cNvSpPr>
          <p:nvPr/>
        </p:nvSpPr>
        <p:spPr bwMode="auto">
          <a:xfrm>
            <a:off x="5651500" y="5254625"/>
            <a:ext cx="3492500" cy="923925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20000"/>
              </a:spcBef>
              <a:buFontTx/>
              <a:buChar char="•"/>
            </a:pPr>
            <a:r>
              <a:rPr lang="pt-PT" sz="1600" b="1">
                <a:ea typeface="ヒラギノ角ゴ Pro W3"/>
                <a:cs typeface="ヒラギノ角ゴ Pro W3"/>
              </a:rPr>
              <a:t> CAMINHO DE</a:t>
            </a:r>
          </a:p>
          <a:p>
            <a:pPr algn="ctr" eaLnBrk="0" hangingPunct="0">
              <a:spcBef>
                <a:spcPct val="20000"/>
              </a:spcBef>
            </a:pPr>
            <a:r>
              <a:rPr lang="pt-PT" sz="1600" b="1">
                <a:ea typeface="ヒラギノ角ゴ Pro W3"/>
                <a:cs typeface="ヒラギノ角ゴ Pro W3"/>
              </a:rPr>
              <a:t>EVACUAÇÃO </a:t>
            </a:r>
          </a:p>
          <a:p>
            <a:pPr algn="ctr" eaLnBrk="0" hangingPunct="0">
              <a:spcBef>
                <a:spcPct val="20000"/>
              </a:spcBef>
            </a:pPr>
            <a:r>
              <a:rPr lang="pt-PT" sz="1600" b="1">
                <a:ea typeface="ヒラギノ角ゴ Pro W3"/>
                <a:cs typeface="ヒラギノ角ゴ Pro W3"/>
              </a:rPr>
              <a:t>ALTERNATIVO</a:t>
            </a:r>
          </a:p>
        </p:txBody>
      </p:sp>
      <p:pic>
        <p:nvPicPr>
          <p:cNvPr id="384069" name="Picture 69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90538" y="2339975"/>
            <a:ext cx="55245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4071" name="Picture 7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076825" y="5516563"/>
            <a:ext cx="1008063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4073" name="Picture 73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076825" y="4149725"/>
            <a:ext cx="1008063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7233" name="Text Box 2"/>
          <p:cNvSpPr txBox="1">
            <a:spLocks noChangeArrowheads="1"/>
          </p:cNvSpPr>
          <p:nvPr/>
        </p:nvSpPr>
        <p:spPr bwMode="auto">
          <a:xfrm>
            <a:off x="493713" y="957263"/>
            <a:ext cx="748665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altLang="pt-PT" sz="2400" b="1">
                <a:solidFill>
                  <a:srgbClr val="002060"/>
                </a:solidFill>
              </a:rPr>
              <a:t>Símbolos gráficos</a:t>
            </a:r>
          </a:p>
          <a:p>
            <a:r>
              <a:rPr lang="pt-PT" altLang="pt-PT" sz="2400" b="1">
                <a:solidFill>
                  <a:srgbClr val="002060"/>
                </a:solidFill>
              </a:rPr>
              <a:t>(Sistema de combate de incêndios e evacuação)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384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1000"/>
                                        <p:tgtEl>
                                          <p:spTgt spid="384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1000"/>
                                        <p:tgtEl>
                                          <p:spTgt spid="3840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1000"/>
                                        <p:tgtEl>
                                          <p:spTgt spid="384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1000"/>
                                        <p:tgtEl>
                                          <p:spTgt spid="384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1000"/>
                                        <p:tgtEl>
                                          <p:spTgt spid="384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1000"/>
                                        <p:tgtEl>
                                          <p:spTgt spid="384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1000"/>
                                        <p:tgtEl>
                                          <p:spTgt spid="3840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1000"/>
                                        <p:tgtEl>
                                          <p:spTgt spid="384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1000"/>
                                        <p:tgtEl>
                                          <p:spTgt spid="384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1000"/>
                                        <p:tgtEl>
                                          <p:spTgt spid="384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6" dur="1000"/>
                                        <p:tgtEl>
                                          <p:spTgt spid="384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1" dur="1000"/>
                                        <p:tgtEl>
                                          <p:spTgt spid="384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"/>
                            </p:stCondLst>
                            <p:childTnLst>
                              <p:par>
                                <p:cTn id="6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5" dur="1000"/>
                                        <p:tgtEl>
                                          <p:spTgt spid="384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0" dur="1000"/>
                                        <p:tgtEl>
                                          <p:spTgt spid="3840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000"/>
                            </p:stCondLst>
                            <p:childTnLst>
                              <p:par>
                                <p:cTn id="72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4" dur="1000"/>
                                        <p:tgtEl>
                                          <p:spTgt spid="384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4027" grpId="0"/>
      <p:bldP spid="384044" grpId="0"/>
      <p:bldP spid="384047" grpId="0"/>
      <p:bldP spid="384057" grpId="0"/>
      <p:bldP spid="384059" grpId="0"/>
      <p:bldP spid="384063" grpId="0"/>
      <p:bldP spid="384065" grpId="0"/>
      <p:bldP spid="38406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5"/>
          <p:cNvSpPr>
            <a:spLocks noChangeArrowheads="1"/>
          </p:cNvSpPr>
          <p:nvPr/>
        </p:nvSpPr>
        <p:spPr bwMode="auto">
          <a:xfrm>
            <a:off x="493713" y="2112963"/>
            <a:ext cx="8378825" cy="286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pt-PT" sz="2000">
                <a:sym typeface="Wingdings" pitchFamily="2" charset="2"/>
              </a:rPr>
              <a:t>Qual o sinal de Alarme?</a:t>
            </a:r>
          </a:p>
          <a:p>
            <a:pPr>
              <a:lnSpc>
                <a:spcPct val="150000"/>
              </a:lnSpc>
            </a:pPr>
            <a:r>
              <a:rPr lang="pt-PT" sz="2000">
                <a:sym typeface="Wingdings" pitchFamily="2" charset="2"/>
              </a:rPr>
              <a:t>Qual o Ponto de Encontro?</a:t>
            </a:r>
          </a:p>
          <a:p>
            <a:pPr>
              <a:lnSpc>
                <a:spcPct val="150000"/>
              </a:lnSpc>
            </a:pPr>
            <a:r>
              <a:rPr lang="pt-PT" sz="2000">
                <a:sym typeface="Wingdings" pitchFamily="2" charset="2"/>
              </a:rPr>
              <a:t>Qual o Caminho de Evacuação a partir desta sala?</a:t>
            </a:r>
          </a:p>
          <a:p>
            <a:pPr>
              <a:lnSpc>
                <a:spcPct val="150000"/>
              </a:lnSpc>
            </a:pPr>
            <a:r>
              <a:rPr lang="pt-PT" sz="2000">
                <a:sym typeface="Wingdings" pitchFamily="2" charset="2"/>
              </a:rPr>
              <a:t>Quem é o chefe-de-fila e quem é o último a sair?</a:t>
            </a:r>
          </a:p>
          <a:p>
            <a:pPr>
              <a:lnSpc>
                <a:spcPct val="150000"/>
              </a:lnSpc>
            </a:pPr>
            <a:r>
              <a:rPr lang="pt-PT" sz="2000">
                <a:sym typeface="Wingdings" pitchFamily="2" charset="2"/>
              </a:rPr>
              <a:t>Como se circula no corredor?</a:t>
            </a:r>
          </a:p>
          <a:p>
            <a:pPr>
              <a:lnSpc>
                <a:spcPct val="150000"/>
              </a:lnSpc>
            </a:pPr>
            <a:r>
              <a:rPr lang="pt-PT" sz="2000">
                <a:sym typeface="Wingdings" pitchFamily="2" charset="2"/>
              </a:rPr>
              <a:t>Devemos trazer as nossas coisas da sala?</a:t>
            </a:r>
            <a:endParaRPr lang="pt-PT" sz="2000"/>
          </a:p>
        </p:txBody>
      </p:sp>
      <p:sp>
        <p:nvSpPr>
          <p:cNvPr id="138242" name="Text Box 2"/>
          <p:cNvSpPr txBox="1">
            <a:spLocks noChangeArrowheads="1"/>
          </p:cNvSpPr>
          <p:nvPr/>
        </p:nvSpPr>
        <p:spPr bwMode="auto">
          <a:xfrm>
            <a:off x="468313" y="957263"/>
            <a:ext cx="55626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PT" altLang="pt-PT" sz="2400" b="1">
                <a:solidFill>
                  <a:srgbClr val="002060"/>
                </a:solidFill>
              </a:rPr>
              <a:t>A nossa escola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5" name="AutoShape 8"/>
          <p:cNvSpPr>
            <a:spLocks noChangeArrowheads="1"/>
          </p:cNvSpPr>
          <p:nvPr/>
        </p:nvSpPr>
        <p:spPr bwMode="auto">
          <a:xfrm>
            <a:off x="1331913" y="2205038"/>
            <a:ext cx="7561262" cy="1295400"/>
          </a:xfrm>
          <a:prstGeom prst="roundRect">
            <a:avLst>
              <a:gd name="adj" fmla="val 50000"/>
            </a:avLst>
          </a:prstGeom>
          <a:noFill/>
          <a:ln w="9525">
            <a:noFill/>
            <a:round/>
            <a:headEnd/>
            <a:tailEnd/>
          </a:ln>
        </p:spPr>
        <p:txBody>
          <a:bodyPr anchor="b"/>
          <a:lstStyle/>
          <a:p>
            <a:pPr algn="ctr" defTabSz="873125" eaLnBrk="0" hangingPunct="0"/>
            <a:r>
              <a:rPr lang="pt-PT" sz="3600" b="1">
                <a:solidFill>
                  <a:srgbClr val="0033CC"/>
                </a:solidFill>
                <a:latin typeface="Verdana" pitchFamily="34" charset="0"/>
                <a:ea typeface="ヒラギノ角ゴ Pro W3"/>
                <a:cs typeface="ヒラギノ角ゴ Pro W3"/>
              </a:rPr>
              <a:t>EM CASO DE EMERGÊNCIA LIGUE</a:t>
            </a:r>
          </a:p>
        </p:txBody>
      </p:sp>
      <p:sp>
        <p:nvSpPr>
          <p:cNvPr id="139266" name="AutoShape 8"/>
          <p:cNvSpPr>
            <a:spLocks noChangeArrowheads="1"/>
          </p:cNvSpPr>
          <p:nvPr/>
        </p:nvSpPr>
        <p:spPr bwMode="auto">
          <a:xfrm>
            <a:off x="1258888" y="3789363"/>
            <a:ext cx="7561262" cy="1295400"/>
          </a:xfrm>
          <a:prstGeom prst="roundRect">
            <a:avLst>
              <a:gd name="adj" fmla="val 50000"/>
            </a:avLst>
          </a:prstGeom>
          <a:noFill/>
          <a:ln w="9525">
            <a:noFill/>
            <a:round/>
            <a:headEnd/>
            <a:tailEnd/>
          </a:ln>
        </p:spPr>
        <p:txBody>
          <a:bodyPr anchor="b"/>
          <a:lstStyle/>
          <a:p>
            <a:pPr algn="ctr" defTabSz="873125" eaLnBrk="0" hangingPunct="0"/>
            <a:r>
              <a:rPr lang="pt-PT" sz="8000" b="1">
                <a:solidFill>
                  <a:srgbClr val="0033CC"/>
                </a:solidFill>
                <a:latin typeface="Verdana" pitchFamily="34" charset="0"/>
                <a:ea typeface="ヒラギノ角ゴ Pro W3"/>
                <a:cs typeface="ヒラギノ角ゴ Pro W3"/>
              </a:rPr>
              <a:t>112</a:t>
            </a:r>
          </a:p>
        </p:txBody>
      </p:sp>
      <p:sp>
        <p:nvSpPr>
          <p:cNvPr id="139267" name="AutoShape 8"/>
          <p:cNvSpPr>
            <a:spLocks noChangeArrowheads="1"/>
          </p:cNvSpPr>
          <p:nvPr/>
        </p:nvSpPr>
        <p:spPr bwMode="auto">
          <a:xfrm>
            <a:off x="1619250" y="5445125"/>
            <a:ext cx="6697663" cy="574675"/>
          </a:xfrm>
          <a:prstGeom prst="roundRect">
            <a:avLst>
              <a:gd name="adj" fmla="val 50000"/>
            </a:avLst>
          </a:prstGeom>
          <a:noFill/>
          <a:ln w="9525">
            <a:noFill/>
            <a:round/>
            <a:headEnd/>
            <a:tailEnd/>
          </a:ln>
        </p:spPr>
        <p:txBody>
          <a:bodyPr anchor="b"/>
          <a:lstStyle/>
          <a:p>
            <a:pPr algn="ctr" defTabSz="873125" eaLnBrk="0" hangingPunct="0"/>
            <a:r>
              <a:rPr lang="pt-PT" sz="2400" b="1">
                <a:solidFill>
                  <a:srgbClr val="0033CC"/>
                </a:solidFill>
                <a:latin typeface="Verdana" pitchFamily="34" charset="0"/>
                <a:ea typeface="ヒラギノ角ゴ Pro W3"/>
                <a:cs typeface="ヒラギノ角ゴ Pro W3"/>
              </a:rPr>
              <a:t>www.procivmadeira.pt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036" name="Rectangle 4"/>
          <p:cNvSpPr>
            <a:spLocks noChangeArrowheads="1"/>
          </p:cNvSpPr>
          <p:nvPr/>
        </p:nvSpPr>
        <p:spPr bwMode="auto">
          <a:xfrm>
            <a:off x="2438400" y="4953000"/>
            <a:ext cx="4267200" cy="60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7272" tIns="43637" rIns="87272" bIns="43637">
            <a:spAutoFit/>
          </a:bodyPr>
          <a:lstStyle/>
          <a:p>
            <a:pPr algn="ctr" defTabSz="873125" eaLnBrk="0" hangingPunct="0">
              <a:lnSpc>
                <a:spcPct val="120000"/>
              </a:lnSpc>
              <a:defRPr/>
            </a:pPr>
            <a:endParaRPr lang="pt-PT" sz="1100">
              <a:solidFill>
                <a:srgbClr val="FFFF00"/>
              </a:solidFill>
              <a:latin typeface="Comic Sans MS" pitchFamily="66" charset="0"/>
              <a:ea typeface="ヒラギノ角ゴ Pro W3" pitchFamily="8" charset="-128"/>
            </a:endParaRPr>
          </a:p>
          <a:p>
            <a:pPr algn="ctr" defTabSz="873125" eaLnBrk="0" hangingPunct="0">
              <a:lnSpc>
                <a:spcPct val="90000"/>
              </a:lnSpc>
              <a:defRPr/>
            </a:pPr>
            <a:endParaRPr lang="pt-PT" sz="3200" i="1">
              <a:solidFill>
                <a:srgbClr val="FF33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  <a:ea typeface="ヒラギノ角ゴ Pro W3" pitchFamily="8" charset="-128"/>
            </a:endParaRPr>
          </a:p>
        </p:txBody>
      </p:sp>
      <p:sp>
        <p:nvSpPr>
          <p:cNvPr id="300037" name="Rectangle 5"/>
          <p:cNvSpPr>
            <a:spLocks noChangeArrowheads="1"/>
          </p:cNvSpPr>
          <p:nvPr/>
        </p:nvSpPr>
        <p:spPr bwMode="auto">
          <a:xfrm>
            <a:off x="1447800" y="3505200"/>
            <a:ext cx="6324600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7272" tIns="43637" rIns="87272" bIns="43637">
            <a:spAutoFit/>
          </a:bodyPr>
          <a:lstStyle/>
          <a:p>
            <a:pPr algn="ctr" defTabSz="873125" eaLnBrk="0" hangingPunct="0">
              <a:lnSpc>
                <a:spcPct val="90000"/>
              </a:lnSpc>
              <a:defRPr/>
            </a:pPr>
            <a:endParaRPr lang="pt-PT" i="1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ヒラギノ角ゴ Pro W3" pitchFamily="8" charset="-128"/>
              <a:cs typeface="Arial" panose="020B0604020202020204" pitchFamily="34" charset="0"/>
            </a:endParaRPr>
          </a:p>
          <a:p>
            <a:pPr algn="ctr" defTabSz="873125" eaLnBrk="0" hangingPunct="0">
              <a:lnSpc>
                <a:spcPct val="90000"/>
              </a:lnSpc>
              <a:defRPr/>
            </a:pPr>
            <a:endParaRPr lang="pt-PT" i="1">
              <a:solidFill>
                <a:prstClr val="white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ヒラギノ角ゴ Pro W3" pitchFamily="8" charset="-128"/>
              <a:cs typeface="Arial" panose="020B0604020202020204" pitchFamily="34" charset="0"/>
            </a:endParaRPr>
          </a:p>
        </p:txBody>
      </p:sp>
      <p:sp>
        <p:nvSpPr>
          <p:cNvPr id="25603" name="CaixaDeTexto 10"/>
          <p:cNvSpPr txBox="1">
            <a:spLocks noChangeArrowheads="1"/>
          </p:cNvSpPr>
          <p:nvPr/>
        </p:nvSpPr>
        <p:spPr bwMode="auto">
          <a:xfrm>
            <a:off x="650875" y="1239838"/>
            <a:ext cx="7967663" cy="461962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pt-PT" sz="2400" b="1">
                <a:solidFill>
                  <a:srgbClr val="FF6600"/>
                </a:solidFill>
                <a:latin typeface="Comic Sans MS" pitchFamily="66" charset="0"/>
                <a:ea typeface="ヒラギノ角ゴ Pro W3"/>
                <a:cs typeface="ヒラギノ角ゴ Pro W3"/>
              </a:rPr>
              <a:t>Delegados e Subdelegados</a:t>
            </a:r>
          </a:p>
        </p:txBody>
      </p:sp>
      <p:sp>
        <p:nvSpPr>
          <p:cNvPr id="130052" name="CaixaDeTexto 14"/>
          <p:cNvSpPr txBox="1">
            <a:spLocks noChangeArrowheads="1"/>
          </p:cNvSpPr>
          <p:nvPr/>
        </p:nvSpPr>
        <p:spPr bwMode="auto">
          <a:xfrm>
            <a:off x="606425" y="1989138"/>
            <a:ext cx="8012113" cy="383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>
              <a:lnSpc>
                <a:spcPct val="150000"/>
              </a:lnSpc>
              <a:buFontTx/>
              <a:buChar char="-"/>
            </a:pPr>
            <a:r>
              <a:rPr lang="pt-PT">
                <a:ea typeface="ヒラギノ角ゴ Pro W3"/>
                <a:cs typeface="ヒラギノ角ゴ Pro W3"/>
              </a:rPr>
              <a:t>Estar atento aos problemas que afetam a turma;</a:t>
            </a:r>
          </a:p>
          <a:p>
            <a:pPr algn="just" eaLnBrk="0" hangingPunct="0">
              <a:lnSpc>
                <a:spcPct val="150000"/>
              </a:lnSpc>
              <a:buFontTx/>
              <a:buChar char="-"/>
            </a:pPr>
            <a:r>
              <a:rPr lang="pt-PT">
                <a:ea typeface="ヒラギノ角ゴ Pro W3"/>
                <a:cs typeface="ヒラギノ角ゴ Pro W3"/>
              </a:rPr>
              <a:t>Zelar pelo comportamento preventivo da turma;</a:t>
            </a:r>
          </a:p>
          <a:p>
            <a:pPr algn="just" eaLnBrk="0" hangingPunct="0">
              <a:lnSpc>
                <a:spcPct val="150000"/>
              </a:lnSpc>
              <a:buFontTx/>
              <a:buChar char="-"/>
            </a:pPr>
            <a:r>
              <a:rPr lang="pt-PT">
                <a:ea typeface="ヒラギノ角ゴ Pro W3"/>
                <a:cs typeface="ヒラギノ角ゴ Pro W3"/>
              </a:rPr>
              <a:t>Zelar pelo bom estado e conservação dos equipamentos e comunicar ao Diretor de turma todas as anomalias;</a:t>
            </a:r>
          </a:p>
          <a:p>
            <a:pPr algn="just" eaLnBrk="0" hangingPunct="0">
              <a:lnSpc>
                <a:spcPct val="150000"/>
              </a:lnSpc>
              <a:buFontTx/>
              <a:buChar char="-"/>
            </a:pPr>
            <a:r>
              <a:rPr lang="pt-PT">
                <a:ea typeface="ヒラギノ角ゴ Pro W3"/>
                <a:cs typeface="ヒラギノ角ゴ Pro W3"/>
              </a:rPr>
              <a:t>Empenhar-se com o Diretor de turma na procura de ligação entre a turma, passando toda a informação aos seus colegas e propor soluções para as dificuldades existentes;</a:t>
            </a:r>
          </a:p>
          <a:p>
            <a:pPr algn="just" eaLnBrk="0" hangingPunct="0">
              <a:lnSpc>
                <a:spcPct val="150000"/>
              </a:lnSpc>
              <a:buFontTx/>
              <a:buChar char="-"/>
            </a:pPr>
            <a:endParaRPr lang="pt-PT">
              <a:ea typeface="ヒラギノ角ゴ Pro W3"/>
              <a:cs typeface="ヒラギノ角ゴ Pro W3"/>
            </a:endParaRPr>
          </a:p>
          <a:p>
            <a:pPr algn="just" eaLnBrk="0" hangingPunct="0">
              <a:lnSpc>
                <a:spcPct val="150000"/>
              </a:lnSpc>
              <a:buFontTx/>
              <a:buChar char="-"/>
            </a:pPr>
            <a:endParaRPr lang="pt-PT">
              <a:ea typeface="ヒラギノ角ゴ Pro W3"/>
              <a:cs typeface="ヒラギノ角ゴ Pro W3"/>
            </a:endParaRPr>
          </a:p>
        </p:txBody>
      </p:sp>
      <p:sp>
        <p:nvSpPr>
          <p:cNvPr id="25605" name="CaixaDeTexto 17"/>
          <p:cNvSpPr txBox="1">
            <a:spLocks noChangeArrowheads="1"/>
          </p:cNvSpPr>
          <p:nvPr/>
        </p:nvSpPr>
        <p:spPr bwMode="auto">
          <a:xfrm>
            <a:off x="238125" y="5719763"/>
            <a:ext cx="55451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pt-PT" sz="2800" b="1" u="sng">
                <a:solidFill>
                  <a:srgbClr val="C00000"/>
                </a:solidFill>
                <a:ea typeface="ヒラギノ角ゴ Pro W3"/>
                <a:cs typeface="ヒラギノ角ゴ Pro W3"/>
              </a:rPr>
              <a:t>Agir como exemplo de</a:t>
            </a:r>
            <a:r>
              <a:rPr lang="pt-PT" sz="2800">
                <a:solidFill>
                  <a:srgbClr val="C00000"/>
                </a:solidFill>
                <a:ea typeface="ヒラギノ角ゴ Pro W3"/>
                <a:cs typeface="ヒラギノ角ゴ Pro W3"/>
              </a:rPr>
              <a:t>:</a:t>
            </a:r>
          </a:p>
        </p:txBody>
      </p:sp>
      <p:sp>
        <p:nvSpPr>
          <p:cNvPr id="25606" name="Triângulo isósceles 19"/>
          <p:cNvSpPr>
            <a:spLocks noChangeArrowheads="1"/>
          </p:cNvSpPr>
          <p:nvPr/>
        </p:nvSpPr>
        <p:spPr bwMode="auto">
          <a:xfrm>
            <a:off x="6877050" y="5407025"/>
            <a:ext cx="1150938" cy="1127125"/>
          </a:xfrm>
          <a:prstGeom prst="triangle">
            <a:avLst>
              <a:gd name="adj" fmla="val 48366"/>
            </a:avLst>
          </a:prstGeom>
          <a:solidFill>
            <a:srgbClr val="FF6600"/>
          </a:solidFill>
          <a:ln w="50800" algn="ctr">
            <a:solidFill>
              <a:srgbClr val="002060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pt-PT" sz="1400" b="1">
              <a:solidFill>
                <a:srgbClr val="C00000"/>
              </a:solidFill>
              <a:ea typeface="ヒラギノ角ゴ Pro W3"/>
              <a:cs typeface="ヒラギノ角ゴ Pro W3"/>
            </a:endParaRPr>
          </a:p>
        </p:txBody>
      </p:sp>
      <p:sp>
        <p:nvSpPr>
          <p:cNvPr id="25607" name="CaixaDeTexto 20"/>
          <p:cNvSpPr txBox="1">
            <a:spLocks noChangeArrowheads="1"/>
          </p:cNvSpPr>
          <p:nvPr/>
        </p:nvSpPr>
        <p:spPr bwMode="auto">
          <a:xfrm>
            <a:off x="6978650" y="5029200"/>
            <a:ext cx="8953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pt-PT" sz="1400" b="1">
                <a:solidFill>
                  <a:srgbClr val="C00000"/>
                </a:solidFill>
                <a:ea typeface="ヒラギノ角ゴ Pro W3"/>
                <a:cs typeface="ヒラギノ角ゴ Pro W3"/>
              </a:rPr>
              <a:t>SABER</a:t>
            </a:r>
          </a:p>
        </p:txBody>
      </p:sp>
      <p:sp>
        <p:nvSpPr>
          <p:cNvPr id="25608" name="CaixaDeTexto 21"/>
          <p:cNvSpPr txBox="1">
            <a:spLocks noChangeArrowheads="1"/>
          </p:cNvSpPr>
          <p:nvPr/>
        </p:nvSpPr>
        <p:spPr bwMode="auto">
          <a:xfrm>
            <a:off x="5680075" y="6178550"/>
            <a:ext cx="836613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pt-PT" sz="1400" b="1">
                <a:solidFill>
                  <a:srgbClr val="C00000"/>
                </a:solidFill>
                <a:ea typeface="ヒラギノ角ゴ Pro W3"/>
                <a:cs typeface="ヒラギノ角ゴ Pro W3"/>
              </a:rPr>
              <a:t>SABER</a:t>
            </a:r>
          </a:p>
          <a:p>
            <a:pPr algn="ctr" eaLnBrk="0" hangingPunct="0"/>
            <a:r>
              <a:rPr lang="pt-PT" sz="1400" b="1">
                <a:solidFill>
                  <a:srgbClr val="C00000"/>
                </a:solidFill>
                <a:ea typeface="ヒラギノ角ゴ Pro W3"/>
                <a:cs typeface="ヒラギノ角ゴ Pro W3"/>
              </a:rPr>
              <a:t>ESTAR</a:t>
            </a:r>
          </a:p>
        </p:txBody>
      </p:sp>
      <p:sp>
        <p:nvSpPr>
          <p:cNvPr id="25609" name="CaixaDeTexto 22"/>
          <p:cNvSpPr txBox="1">
            <a:spLocks noChangeArrowheads="1"/>
          </p:cNvSpPr>
          <p:nvPr/>
        </p:nvSpPr>
        <p:spPr bwMode="auto">
          <a:xfrm>
            <a:off x="8199438" y="6251575"/>
            <a:ext cx="83661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pt-PT" sz="1400" b="1">
                <a:solidFill>
                  <a:srgbClr val="C00000"/>
                </a:solidFill>
                <a:ea typeface="ヒラギノ角ゴ Pro W3"/>
                <a:cs typeface="ヒラギノ角ゴ Pro W3"/>
              </a:rPr>
              <a:t>SABER</a:t>
            </a:r>
          </a:p>
          <a:p>
            <a:pPr algn="ctr" eaLnBrk="0" hangingPunct="0"/>
            <a:r>
              <a:rPr lang="pt-PT" sz="1400" b="1">
                <a:solidFill>
                  <a:srgbClr val="C00000"/>
                </a:solidFill>
                <a:ea typeface="ヒラギノ角ゴ Pro W3"/>
                <a:cs typeface="ヒラギノ角ゴ Pro W3"/>
              </a:rPr>
              <a:t>FAZER</a:t>
            </a:r>
          </a:p>
        </p:txBody>
      </p:sp>
    </p:spTree>
  </p:cSld>
  <p:clrMapOvr>
    <a:masterClrMapping/>
  </p:clrMapOvr>
  <p:transition spd="med"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9" name="Rectangle 3"/>
          <p:cNvSpPr>
            <a:spLocks noChangeArrowheads="1"/>
          </p:cNvSpPr>
          <p:nvPr/>
        </p:nvSpPr>
        <p:spPr bwMode="auto">
          <a:xfrm>
            <a:off x="611188" y="2079625"/>
            <a:ext cx="66929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ts val="700"/>
              </a:spcBef>
              <a:buClr>
                <a:srgbClr val="C0504D"/>
              </a:buClr>
              <a:buSzPct val="60000"/>
              <a:buFont typeface="Wingdings" pitchFamily="2" charset="2"/>
              <a:buNone/>
              <a:defRPr/>
            </a:pPr>
            <a:r>
              <a:rPr lang="pt-PT" sz="2000" b="1" dirty="0">
                <a:solidFill>
                  <a:srgbClr val="3B643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Verde</a:t>
            </a:r>
            <a:r>
              <a:rPr lang="pt-PT" sz="2000" dirty="0">
                <a:solidFill>
                  <a:srgbClr val="3B643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representa os meios de evacuação e salvamento</a:t>
            </a:r>
          </a:p>
        </p:txBody>
      </p:sp>
      <p:pic>
        <p:nvPicPr>
          <p:cNvPr id="80902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01738" y="2889250"/>
            <a:ext cx="175260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0903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71813" y="3651250"/>
            <a:ext cx="1152525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0904" name="Picture 8" descr="Sinal Fotoluminescente &quot;Ponto de Encontro&quot;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5900" y="3203575"/>
            <a:ext cx="790575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0905" name="Object 86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1331913" y="3741738"/>
          <a:ext cx="1309687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632" name="AutoCAD LT Drawing" r:id="rId6" imgW="2219325" imgH="752475" progId="">
                  <p:embed/>
                </p:oleObj>
              </mc:Choice>
              <mc:Fallback>
                <p:oleObj name="AutoCAD LT Drawing" r:id="rId6" imgW="2219325" imgH="752475" progId="">
                  <p:embed/>
                  <p:pic>
                    <p:nvPicPr>
                      <p:cNvPr id="0" name="Picture 8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913" y="3741738"/>
                        <a:ext cx="1309687" cy="444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8635" name="Rectangle 3"/>
          <p:cNvSpPr>
            <a:spLocks noChangeArrowheads="1"/>
          </p:cNvSpPr>
          <p:nvPr/>
        </p:nvSpPr>
        <p:spPr bwMode="auto">
          <a:xfrm>
            <a:off x="611188" y="1274763"/>
            <a:ext cx="82835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pt-PT" sz="2400" b="1">
                <a:solidFill>
                  <a:srgbClr val="002060"/>
                </a:solidFill>
              </a:rPr>
              <a:t>Sinalética de Segurança</a:t>
            </a:r>
          </a:p>
        </p:txBody>
      </p:sp>
      <p:grpSp>
        <p:nvGrpSpPr>
          <p:cNvPr id="108636" name="Group 78"/>
          <p:cNvGrpSpPr>
            <a:grpSpLocks noChangeAspect="1"/>
          </p:cNvGrpSpPr>
          <p:nvPr/>
        </p:nvGrpSpPr>
        <p:grpSpPr bwMode="auto">
          <a:xfrm>
            <a:off x="188913" y="4659313"/>
            <a:ext cx="4321175" cy="1974850"/>
            <a:chOff x="119" y="2935"/>
            <a:chExt cx="2722" cy="1244"/>
          </a:xfrm>
        </p:grpSpPr>
        <p:sp>
          <p:nvSpPr>
            <p:cNvPr id="143698" name="AutoShape 77"/>
            <p:cNvSpPr>
              <a:spLocks noChangeAspect="1" noChangeArrowheads="1" noTextEdit="1"/>
            </p:cNvSpPr>
            <p:nvPr/>
          </p:nvSpPr>
          <p:spPr bwMode="auto">
            <a:xfrm>
              <a:off x="119" y="2935"/>
              <a:ext cx="2722" cy="12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grpSp>
          <p:nvGrpSpPr>
            <p:cNvPr id="143699" name="Group 279"/>
            <p:cNvGrpSpPr>
              <a:grpSpLocks/>
            </p:cNvGrpSpPr>
            <p:nvPr/>
          </p:nvGrpSpPr>
          <p:grpSpPr bwMode="auto">
            <a:xfrm>
              <a:off x="201" y="3022"/>
              <a:ext cx="2640" cy="227"/>
              <a:chOff x="201" y="3022"/>
              <a:chExt cx="2640" cy="227"/>
            </a:xfrm>
          </p:grpSpPr>
          <p:sp>
            <p:nvSpPr>
              <p:cNvPr id="144216" name="Freeform 79"/>
              <p:cNvSpPr>
                <a:spLocks/>
              </p:cNvSpPr>
              <p:nvPr/>
            </p:nvSpPr>
            <p:spPr bwMode="auto">
              <a:xfrm>
                <a:off x="201" y="3022"/>
                <a:ext cx="463" cy="11"/>
              </a:xfrm>
              <a:custGeom>
                <a:avLst/>
                <a:gdLst>
                  <a:gd name="T0" fmla="*/ 0 w 5563"/>
                  <a:gd name="T1" fmla="*/ 0 h 132"/>
                  <a:gd name="T2" fmla="*/ 0 w 5563"/>
                  <a:gd name="T3" fmla="*/ 11 h 132"/>
                  <a:gd name="T4" fmla="*/ 463 w 5563"/>
                  <a:gd name="T5" fmla="*/ 11 h 132"/>
                  <a:gd name="T6" fmla="*/ 0 w 5563"/>
                  <a:gd name="T7" fmla="*/ 0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63"/>
                  <a:gd name="T13" fmla="*/ 0 h 132"/>
                  <a:gd name="T14" fmla="*/ 5563 w 5563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63" h="132">
                    <a:moveTo>
                      <a:pt x="0" y="0"/>
                    </a:moveTo>
                    <a:lnTo>
                      <a:pt x="0" y="132"/>
                    </a:lnTo>
                    <a:lnTo>
                      <a:pt x="5563" y="1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17" name="Freeform 80"/>
              <p:cNvSpPr>
                <a:spLocks/>
              </p:cNvSpPr>
              <p:nvPr/>
            </p:nvSpPr>
            <p:spPr bwMode="auto">
              <a:xfrm>
                <a:off x="201" y="3022"/>
                <a:ext cx="463" cy="11"/>
              </a:xfrm>
              <a:custGeom>
                <a:avLst/>
                <a:gdLst>
                  <a:gd name="T0" fmla="*/ 0 w 5563"/>
                  <a:gd name="T1" fmla="*/ 0 h 132"/>
                  <a:gd name="T2" fmla="*/ 0 w 5563"/>
                  <a:gd name="T3" fmla="*/ 11 h 132"/>
                  <a:gd name="T4" fmla="*/ 463 w 5563"/>
                  <a:gd name="T5" fmla="*/ 11 h 132"/>
                  <a:gd name="T6" fmla="*/ 0 w 5563"/>
                  <a:gd name="T7" fmla="*/ 0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63"/>
                  <a:gd name="T13" fmla="*/ 0 h 132"/>
                  <a:gd name="T14" fmla="*/ 5563 w 5563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63" h="132">
                    <a:moveTo>
                      <a:pt x="0" y="0"/>
                    </a:moveTo>
                    <a:lnTo>
                      <a:pt x="0" y="132"/>
                    </a:lnTo>
                    <a:lnTo>
                      <a:pt x="5563" y="13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18" name="Freeform 81"/>
              <p:cNvSpPr>
                <a:spLocks/>
              </p:cNvSpPr>
              <p:nvPr/>
            </p:nvSpPr>
            <p:spPr bwMode="auto">
              <a:xfrm>
                <a:off x="201" y="3022"/>
                <a:ext cx="463" cy="11"/>
              </a:xfrm>
              <a:custGeom>
                <a:avLst/>
                <a:gdLst>
                  <a:gd name="T0" fmla="*/ 0 w 5563"/>
                  <a:gd name="T1" fmla="*/ 0 h 132"/>
                  <a:gd name="T2" fmla="*/ 463 w 5563"/>
                  <a:gd name="T3" fmla="*/ 0 h 132"/>
                  <a:gd name="T4" fmla="*/ 463 w 5563"/>
                  <a:gd name="T5" fmla="*/ 11 h 132"/>
                  <a:gd name="T6" fmla="*/ 0 w 5563"/>
                  <a:gd name="T7" fmla="*/ 0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63"/>
                  <a:gd name="T13" fmla="*/ 0 h 132"/>
                  <a:gd name="T14" fmla="*/ 5563 w 5563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63" h="132">
                    <a:moveTo>
                      <a:pt x="0" y="0"/>
                    </a:moveTo>
                    <a:lnTo>
                      <a:pt x="5563" y="0"/>
                    </a:lnTo>
                    <a:lnTo>
                      <a:pt x="5563" y="1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19" name="Freeform 82"/>
              <p:cNvSpPr>
                <a:spLocks/>
              </p:cNvSpPr>
              <p:nvPr/>
            </p:nvSpPr>
            <p:spPr bwMode="auto">
              <a:xfrm>
                <a:off x="201" y="3022"/>
                <a:ext cx="463" cy="11"/>
              </a:xfrm>
              <a:custGeom>
                <a:avLst/>
                <a:gdLst>
                  <a:gd name="T0" fmla="*/ 0 w 5563"/>
                  <a:gd name="T1" fmla="*/ 0 h 132"/>
                  <a:gd name="T2" fmla="*/ 463 w 5563"/>
                  <a:gd name="T3" fmla="*/ 0 h 132"/>
                  <a:gd name="T4" fmla="*/ 463 w 5563"/>
                  <a:gd name="T5" fmla="*/ 11 h 132"/>
                  <a:gd name="T6" fmla="*/ 0 w 5563"/>
                  <a:gd name="T7" fmla="*/ 0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63"/>
                  <a:gd name="T13" fmla="*/ 0 h 132"/>
                  <a:gd name="T14" fmla="*/ 5563 w 5563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63" h="132">
                    <a:moveTo>
                      <a:pt x="0" y="0"/>
                    </a:moveTo>
                    <a:lnTo>
                      <a:pt x="5563" y="0"/>
                    </a:lnTo>
                    <a:lnTo>
                      <a:pt x="5563" y="13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20" name="Freeform 83"/>
              <p:cNvSpPr>
                <a:spLocks/>
              </p:cNvSpPr>
              <p:nvPr/>
            </p:nvSpPr>
            <p:spPr bwMode="auto">
              <a:xfrm>
                <a:off x="240" y="3049"/>
                <a:ext cx="85" cy="11"/>
              </a:xfrm>
              <a:custGeom>
                <a:avLst/>
                <a:gdLst>
                  <a:gd name="T0" fmla="*/ 0 w 1014"/>
                  <a:gd name="T1" fmla="*/ 0 h 133"/>
                  <a:gd name="T2" fmla="*/ 0 w 1014"/>
                  <a:gd name="T3" fmla="*/ 11 h 133"/>
                  <a:gd name="T4" fmla="*/ 85 w 1014"/>
                  <a:gd name="T5" fmla="*/ 11 h 133"/>
                  <a:gd name="T6" fmla="*/ 0 w 1014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4"/>
                  <a:gd name="T13" fmla="*/ 0 h 133"/>
                  <a:gd name="T14" fmla="*/ 1014 w 1014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4" h="133">
                    <a:moveTo>
                      <a:pt x="0" y="0"/>
                    </a:moveTo>
                    <a:lnTo>
                      <a:pt x="0" y="133"/>
                    </a:lnTo>
                    <a:lnTo>
                      <a:pt x="1014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21" name="Freeform 84"/>
              <p:cNvSpPr>
                <a:spLocks/>
              </p:cNvSpPr>
              <p:nvPr/>
            </p:nvSpPr>
            <p:spPr bwMode="auto">
              <a:xfrm>
                <a:off x="240" y="3049"/>
                <a:ext cx="85" cy="11"/>
              </a:xfrm>
              <a:custGeom>
                <a:avLst/>
                <a:gdLst>
                  <a:gd name="T0" fmla="*/ 0 w 1014"/>
                  <a:gd name="T1" fmla="*/ 0 h 133"/>
                  <a:gd name="T2" fmla="*/ 0 w 1014"/>
                  <a:gd name="T3" fmla="*/ 11 h 133"/>
                  <a:gd name="T4" fmla="*/ 85 w 1014"/>
                  <a:gd name="T5" fmla="*/ 11 h 133"/>
                  <a:gd name="T6" fmla="*/ 0 w 1014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4"/>
                  <a:gd name="T13" fmla="*/ 0 h 133"/>
                  <a:gd name="T14" fmla="*/ 1014 w 1014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4" h="133">
                    <a:moveTo>
                      <a:pt x="0" y="0"/>
                    </a:moveTo>
                    <a:lnTo>
                      <a:pt x="0" y="133"/>
                    </a:lnTo>
                    <a:lnTo>
                      <a:pt x="1014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22" name="Freeform 85"/>
              <p:cNvSpPr>
                <a:spLocks/>
              </p:cNvSpPr>
              <p:nvPr/>
            </p:nvSpPr>
            <p:spPr bwMode="auto">
              <a:xfrm>
                <a:off x="240" y="3049"/>
                <a:ext cx="85" cy="11"/>
              </a:xfrm>
              <a:custGeom>
                <a:avLst/>
                <a:gdLst>
                  <a:gd name="T0" fmla="*/ 0 w 1014"/>
                  <a:gd name="T1" fmla="*/ 0 h 133"/>
                  <a:gd name="T2" fmla="*/ 85 w 1014"/>
                  <a:gd name="T3" fmla="*/ 0 h 133"/>
                  <a:gd name="T4" fmla="*/ 85 w 1014"/>
                  <a:gd name="T5" fmla="*/ 11 h 133"/>
                  <a:gd name="T6" fmla="*/ 0 w 1014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4"/>
                  <a:gd name="T13" fmla="*/ 0 h 133"/>
                  <a:gd name="T14" fmla="*/ 1014 w 1014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4" h="133">
                    <a:moveTo>
                      <a:pt x="0" y="0"/>
                    </a:moveTo>
                    <a:lnTo>
                      <a:pt x="1014" y="0"/>
                    </a:lnTo>
                    <a:lnTo>
                      <a:pt x="1014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23" name="Freeform 86"/>
              <p:cNvSpPr>
                <a:spLocks/>
              </p:cNvSpPr>
              <p:nvPr/>
            </p:nvSpPr>
            <p:spPr bwMode="auto">
              <a:xfrm>
                <a:off x="240" y="3049"/>
                <a:ext cx="85" cy="11"/>
              </a:xfrm>
              <a:custGeom>
                <a:avLst/>
                <a:gdLst>
                  <a:gd name="T0" fmla="*/ 0 w 1014"/>
                  <a:gd name="T1" fmla="*/ 0 h 133"/>
                  <a:gd name="T2" fmla="*/ 85 w 1014"/>
                  <a:gd name="T3" fmla="*/ 0 h 133"/>
                  <a:gd name="T4" fmla="*/ 85 w 1014"/>
                  <a:gd name="T5" fmla="*/ 11 h 133"/>
                  <a:gd name="T6" fmla="*/ 0 w 1014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4"/>
                  <a:gd name="T13" fmla="*/ 0 h 133"/>
                  <a:gd name="T14" fmla="*/ 1014 w 1014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4" h="133">
                    <a:moveTo>
                      <a:pt x="0" y="0"/>
                    </a:moveTo>
                    <a:lnTo>
                      <a:pt x="1014" y="0"/>
                    </a:lnTo>
                    <a:lnTo>
                      <a:pt x="1014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24" name="Freeform 87"/>
              <p:cNvSpPr>
                <a:spLocks/>
              </p:cNvSpPr>
              <p:nvPr/>
            </p:nvSpPr>
            <p:spPr bwMode="auto">
              <a:xfrm>
                <a:off x="501" y="3081"/>
                <a:ext cx="58" cy="32"/>
              </a:xfrm>
              <a:custGeom>
                <a:avLst/>
                <a:gdLst>
                  <a:gd name="T0" fmla="*/ 29 w 696"/>
                  <a:gd name="T1" fmla="*/ 0 h 385"/>
                  <a:gd name="T2" fmla="*/ 0 w 696"/>
                  <a:gd name="T3" fmla="*/ 32 h 385"/>
                  <a:gd name="T4" fmla="*/ 58 w 696"/>
                  <a:gd name="T5" fmla="*/ 32 h 385"/>
                  <a:gd name="T6" fmla="*/ 29 w 696"/>
                  <a:gd name="T7" fmla="*/ 0 h 38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6"/>
                  <a:gd name="T13" fmla="*/ 0 h 385"/>
                  <a:gd name="T14" fmla="*/ 696 w 696"/>
                  <a:gd name="T15" fmla="*/ 385 h 38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6" h="385">
                    <a:moveTo>
                      <a:pt x="348" y="0"/>
                    </a:moveTo>
                    <a:lnTo>
                      <a:pt x="0" y="385"/>
                    </a:lnTo>
                    <a:lnTo>
                      <a:pt x="696" y="385"/>
                    </a:lnTo>
                    <a:lnTo>
                      <a:pt x="348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25" name="Freeform 88"/>
              <p:cNvSpPr>
                <a:spLocks/>
              </p:cNvSpPr>
              <p:nvPr/>
            </p:nvSpPr>
            <p:spPr bwMode="auto">
              <a:xfrm>
                <a:off x="501" y="3081"/>
                <a:ext cx="58" cy="32"/>
              </a:xfrm>
              <a:custGeom>
                <a:avLst/>
                <a:gdLst>
                  <a:gd name="T0" fmla="*/ 29 w 696"/>
                  <a:gd name="T1" fmla="*/ 0 h 385"/>
                  <a:gd name="T2" fmla="*/ 0 w 696"/>
                  <a:gd name="T3" fmla="*/ 32 h 385"/>
                  <a:gd name="T4" fmla="*/ 58 w 696"/>
                  <a:gd name="T5" fmla="*/ 32 h 385"/>
                  <a:gd name="T6" fmla="*/ 29 w 696"/>
                  <a:gd name="T7" fmla="*/ 0 h 38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6"/>
                  <a:gd name="T13" fmla="*/ 0 h 385"/>
                  <a:gd name="T14" fmla="*/ 696 w 696"/>
                  <a:gd name="T15" fmla="*/ 385 h 38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6" h="385">
                    <a:moveTo>
                      <a:pt x="348" y="0"/>
                    </a:moveTo>
                    <a:lnTo>
                      <a:pt x="0" y="385"/>
                    </a:lnTo>
                    <a:lnTo>
                      <a:pt x="696" y="385"/>
                    </a:lnTo>
                    <a:lnTo>
                      <a:pt x="348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26" name="Freeform 89"/>
              <p:cNvSpPr>
                <a:spLocks/>
              </p:cNvSpPr>
              <p:nvPr/>
            </p:nvSpPr>
            <p:spPr bwMode="auto">
              <a:xfrm>
                <a:off x="520" y="3113"/>
                <a:ext cx="21" cy="94"/>
              </a:xfrm>
              <a:custGeom>
                <a:avLst/>
                <a:gdLst>
                  <a:gd name="T0" fmla="*/ 0 w 246"/>
                  <a:gd name="T1" fmla="*/ 0 h 1132"/>
                  <a:gd name="T2" fmla="*/ 0 w 246"/>
                  <a:gd name="T3" fmla="*/ 94 h 1132"/>
                  <a:gd name="T4" fmla="*/ 21 w 246"/>
                  <a:gd name="T5" fmla="*/ 94 h 1132"/>
                  <a:gd name="T6" fmla="*/ 0 w 246"/>
                  <a:gd name="T7" fmla="*/ 0 h 1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6"/>
                  <a:gd name="T13" fmla="*/ 0 h 1132"/>
                  <a:gd name="T14" fmla="*/ 246 w 246"/>
                  <a:gd name="T15" fmla="*/ 1132 h 1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6" h="1132">
                    <a:moveTo>
                      <a:pt x="0" y="0"/>
                    </a:moveTo>
                    <a:lnTo>
                      <a:pt x="0" y="1132"/>
                    </a:lnTo>
                    <a:lnTo>
                      <a:pt x="246" y="11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27" name="Freeform 90"/>
              <p:cNvSpPr>
                <a:spLocks/>
              </p:cNvSpPr>
              <p:nvPr/>
            </p:nvSpPr>
            <p:spPr bwMode="auto">
              <a:xfrm>
                <a:off x="520" y="3113"/>
                <a:ext cx="21" cy="94"/>
              </a:xfrm>
              <a:custGeom>
                <a:avLst/>
                <a:gdLst>
                  <a:gd name="T0" fmla="*/ 0 w 246"/>
                  <a:gd name="T1" fmla="*/ 0 h 1132"/>
                  <a:gd name="T2" fmla="*/ 0 w 246"/>
                  <a:gd name="T3" fmla="*/ 94 h 1132"/>
                  <a:gd name="T4" fmla="*/ 21 w 246"/>
                  <a:gd name="T5" fmla="*/ 94 h 1132"/>
                  <a:gd name="T6" fmla="*/ 0 w 246"/>
                  <a:gd name="T7" fmla="*/ 0 h 1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6"/>
                  <a:gd name="T13" fmla="*/ 0 h 1132"/>
                  <a:gd name="T14" fmla="*/ 246 w 246"/>
                  <a:gd name="T15" fmla="*/ 1132 h 1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6" h="1132">
                    <a:moveTo>
                      <a:pt x="0" y="0"/>
                    </a:moveTo>
                    <a:lnTo>
                      <a:pt x="0" y="1132"/>
                    </a:lnTo>
                    <a:lnTo>
                      <a:pt x="246" y="113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28" name="Freeform 91"/>
              <p:cNvSpPr>
                <a:spLocks/>
              </p:cNvSpPr>
              <p:nvPr/>
            </p:nvSpPr>
            <p:spPr bwMode="auto">
              <a:xfrm>
                <a:off x="520" y="3113"/>
                <a:ext cx="21" cy="94"/>
              </a:xfrm>
              <a:custGeom>
                <a:avLst/>
                <a:gdLst>
                  <a:gd name="T0" fmla="*/ 0 w 246"/>
                  <a:gd name="T1" fmla="*/ 0 h 1132"/>
                  <a:gd name="T2" fmla="*/ 21 w 246"/>
                  <a:gd name="T3" fmla="*/ 0 h 1132"/>
                  <a:gd name="T4" fmla="*/ 21 w 246"/>
                  <a:gd name="T5" fmla="*/ 94 h 1132"/>
                  <a:gd name="T6" fmla="*/ 0 w 246"/>
                  <a:gd name="T7" fmla="*/ 0 h 1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6"/>
                  <a:gd name="T13" fmla="*/ 0 h 1132"/>
                  <a:gd name="T14" fmla="*/ 246 w 246"/>
                  <a:gd name="T15" fmla="*/ 1132 h 1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6" h="1132">
                    <a:moveTo>
                      <a:pt x="0" y="0"/>
                    </a:moveTo>
                    <a:lnTo>
                      <a:pt x="246" y="0"/>
                    </a:lnTo>
                    <a:lnTo>
                      <a:pt x="246" y="11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29" name="Freeform 92"/>
              <p:cNvSpPr>
                <a:spLocks/>
              </p:cNvSpPr>
              <p:nvPr/>
            </p:nvSpPr>
            <p:spPr bwMode="auto">
              <a:xfrm>
                <a:off x="520" y="3113"/>
                <a:ext cx="21" cy="94"/>
              </a:xfrm>
              <a:custGeom>
                <a:avLst/>
                <a:gdLst>
                  <a:gd name="T0" fmla="*/ 0 w 246"/>
                  <a:gd name="T1" fmla="*/ 0 h 1132"/>
                  <a:gd name="T2" fmla="*/ 21 w 246"/>
                  <a:gd name="T3" fmla="*/ 0 h 1132"/>
                  <a:gd name="T4" fmla="*/ 21 w 246"/>
                  <a:gd name="T5" fmla="*/ 94 h 1132"/>
                  <a:gd name="T6" fmla="*/ 0 w 246"/>
                  <a:gd name="T7" fmla="*/ 0 h 1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6"/>
                  <a:gd name="T13" fmla="*/ 0 h 1132"/>
                  <a:gd name="T14" fmla="*/ 246 w 246"/>
                  <a:gd name="T15" fmla="*/ 1132 h 1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6" h="1132">
                    <a:moveTo>
                      <a:pt x="0" y="0"/>
                    </a:moveTo>
                    <a:lnTo>
                      <a:pt x="246" y="0"/>
                    </a:lnTo>
                    <a:lnTo>
                      <a:pt x="246" y="113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30" name="Freeform 93"/>
              <p:cNvSpPr>
                <a:spLocks/>
              </p:cNvSpPr>
              <p:nvPr/>
            </p:nvSpPr>
            <p:spPr bwMode="auto">
              <a:xfrm>
                <a:off x="314" y="3060"/>
                <a:ext cx="11" cy="151"/>
              </a:xfrm>
              <a:custGeom>
                <a:avLst/>
                <a:gdLst>
                  <a:gd name="T0" fmla="*/ 0 w 133"/>
                  <a:gd name="T1" fmla="*/ 0 h 1812"/>
                  <a:gd name="T2" fmla="*/ 0 w 133"/>
                  <a:gd name="T3" fmla="*/ 151 h 1812"/>
                  <a:gd name="T4" fmla="*/ 11 w 133"/>
                  <a:gd name="T5" fmla="*/ 151 h 1812"/>
                  <a:gd name="T6" fmla="*/ 0 w 133"/>
                  <a:gd name="T7" fmla="*/ 0 h 18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3"/>
                  <a:gd name="T13" fmla="*/ 0 h 1812"/>
                  <a:gd name="T14" fmla="*/ 133 w 133"/>
                  <a:gd name="T15" fmla="*/ 1812 h 18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3" h="1812">
                    <a:moveTo>
                      <a:pt x="0" y="0"/>
                    </a:moveTo>
                    <a:lnTo>
                      <a:pt x="0" y="1812"/>
                    </a:lnTo>
                    <a:lnTo>
                      <a:pt x="133" y="18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31" name="Freeform 94"/>
              <p:cNvSpPr>
                <a:spLocks/>
              </p:cNvSpPr>
              <p:nvPr/>
            </p:nvSpPr>
            <p:spPr bwMode="auto">
              <a:xfrm>
                <a:off x="314" y="3060"/>
                <a:ext cx="11" cy="151"/>
              </a:xfrm>
              <a:custGeom>
                <a:avLst/>
                <a:gdLst>
                  <a:gd name="T0" fmla="*/ 0 w 133"/>
                  <a:gd name="T1" fmla="*/ 0 h 1812"/>
                  <a:gd name="T2" fmla="*/ 0 w 133"/>
                  <a:gd name="T3" fmla="*/ 151 h 1812"/>
                  <a:gd name="T4" fmla="*/ 11 w 133"/>
                  <a:gd name="T5" fmla="*/ 151 h 1812"/>
                  <a:gd name="T6" fmla="*/ 0 w 133"/>
                  <a:gd name="T7" fmla="*/ 0 h 18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3"/>
                  <a:gd name="T13" fmla="*/ 0 h 1812"/>
                  <a:gd name="T14" fmla="*/ 133 w 133"/>
                  <a:gd name="T15" fmla="*/ 1812 h 18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3" h="1812">
                    <a:moveTo>
                      <a:pt x="0" y="0"/>
                    </a:moveTo>
                    <a:lnTo>
                      <a:pt x="0" y="1812"/>
                    </a:lnTo>
                    <a:lnTo>
                      <a:pt x="133" y="181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32" name="Freeform 95"/>
              <p:cNvSpPr>
                <a:spLocks/>
              </p:cNvSpPr>
              <p:nvPr/>
            </p:nvSpPr>
            <p:spPr bwMode="auto">
              <a:xfrm>
                <a:off x="314" y="3060"/>
                <a:ext cx="11" cy="151"/>
              </a:xfrm>
              <a:custGeom>
                <a:avLst/>
                <a:gdLst>
                  <a:gd name="T0" fmla="*/ 0 w 133"/>
                  <a:gd name="T1" fmla="*/ 0 h 1812"/>
                  <a:gd name="T2" fmla="*/ 11 w 133"/>
                  <a:gd name="T3" fmla="*/ 0 h 1812"/>
                  <a:gd name="T4" fmla="*/ 11 w 133"/>
                  <a:gd name="T5" fmla="*/ 151 h 1812"/>
                  <a:gd name="T6" fmla="*/ 0 w 133"/>
                  <a:gd name="T7" fmla="*/ 0 h 18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3"/>
                  <a:gd name="T13" fmla="*/ 0 h 1812"/>
                  <a:gd name="T14" fmla="*/ 133 w 133"/>
                  <a:gd name="T15" fmla="*/ 1812 h 18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3" h="1812">
                    <a:moveTo>
                      <a:pt x="0" y="0"/>
                    </a:moveTo>
                    <a:lnTo>
                      <a:pt x="133" y="0"/>
                    </a:lnTo>
                    <a:lnTo>
                      <a:pt x="133" y="18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33" name="Freeform 96"/>
              <p:cNvSpPr>
                <a:spLocks/>
              </p:cNvSpPr>
              <p:nvPr/>
            </p:nvSpPr>
            <p:spPr bwMode="auto">
              <a:xfrm>
                <a:off x="314" y="3060"/>
                <a:ext cx="11" cy="151"/>
              </a:xfrm>
              <a:custGeom>
                <a:avLst/>
                <a:gdLst>
                  <a:gd name="T0" fmla="*/ 0 w 133"/>
                  <a:gd name="T1" fmla="*/ 0 h 1812"/>
                  <a:gd name="T2" fmla="*/ 11 w 133"/>
                  <a:gd name="T3" fmla="*/ 0 h 1812"/>
                  <a:gd name="T4" fmla="*/ 11 w 133"/>
                  <a:gd name="T5" fmla="*/ 151 h 1812"/>
                  <a:gd name="T6" fmla="*/ 0 w 133"/>
                  <a:gd name="T7" fmla="*/ 0 h 18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3"/>
                  <a:gd name="T13" fmla="*/ 0 h 1812"/>
                  <a:gd name="T14" fmla="*/ 133 w 133"/>
                  <a:gd name="T15" fmla="*/ 1812 h 18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3" h="1812">
                    <a:moveTo>
                      <a:pt x="0" y="0"/>
                    </a:moveTo>
                    <a:lnTo>
                      <a:pt x="133" y="0"/>
                    </a:lnTo>
                    <a:lnTo>
                      <a:pt x="133" y="181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34" name="Freeform 97"/>
              <p:cNvSpPr>
                <a:spLocks/>
              </p:cNvSpPr>
              <p:nvPr/>
            </p:nvSpPr>
            <p:spPr bwMode="auto">
              <a:xfrm>
                <a:off x="240" y="3060"/>
                <a:ext cx="11" cy="151"/>
              </a:xfrm>
              <a:custGeom>
                <a:avLst/>
                <a:gdLst>
                  <a:gd name="T0" fmla="*/ 0 w 132"/>
                  <a:gd name="T1" fmla="*/ 0 h 1812"/>
                  <a:gd name="T2" fmla="*/ 0 w 132"/>
                  <a:gd name="T3" fmla="*/ 151 h 1812"/>
                  <a:gd name="T4" fmla="*/ 11 w 132"/>
                  <a:gd name="T5" fmla="*/ 151 h 1812"/>
                  <a:gd name="T6" fmla="*/ 0 w 132"/>
                  <a:gd name="T7" fmla="*/ 0 h 18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1812"/>
                  <a:gd name="T14" fmla="*/ 132 w 132"/>
                  <a:gd name="T15" fmla="*/ 1812 h 18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1812">
                    <a:moveTo>
                      <a:pt x="0" y="0"/>
                    </a:moveTo>
                    <a:lnTo>
                      <a:pt x="0" y="1812"/>
                    </a:lnTo>
                    <a:lnTo>
                      <a:pt x="132" y="18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35" name="Freeform 98"/>
              <p:cNvSpPr>
                <a:spLocks/>
              </p:cNvSpPr>
              <p:nvPr/>
            </p:nvSpPr>
            <p:spPr bwMode="auto">
              <a:xfrm>
                <a:off x="240" y="3060"/>
                <a:ext cx="11" cy="151"/>
              </a:xfrm>
              <a:custGeom>
                <a:avLst/>
                <a:gdLst>
                  <a:gd name="T0" fmla="*/ 0 w 132"/>
                  <a:gd name="T1" fmla="*/ 0 h 1812"/>
                  <a:gd name="T2" fmla="*/ 0 w 132"/>
                  <a:gd name="T3" fmla="*/ 151 h 1812"/>
                  <a:gd name="T4" fmla="*/ 11 w 132"/>
                  <a:gd name="T5" fmla="*/ 151 h 1812"/>
                  <a:gd name="T6" fmla="*/ 0 w 132"/>
                  <a:gd name="T7" fmla="*/ 0 h 18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1812"/>
                  <a:gd name="T14" fmla="*/ 132 w 132"/>
                  <a:gd name="T15" fmla="*/ 1812 h 18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1812">
                    <a:moveTo>
                      <a:pt x="0" y="0"/>
                    </a:moveTo>
                    <a:lnTo>
                      <a:pt x="0" y="1812"/>
                    </a:lnTo>
                    <a:lnTo>
                      <a:pt x="132" y="181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36" name="Freeform 99"/>
              <p:cNvSpPr>
                <a:spLocks/>
              </p:cNvSpPr>
              <p:nvPr/>
            </p:nvSpPr>
            <p:spPr bwMode="auto">
              <a:xfrm>
                <a:off x="240" y="3060"/>
                <a:ext cx="11" cy="151"/>
              </a:xfrm>
              <a:custGeom>
                <a:avLst/>
                <a:gdLst>
                  <a:gd name="T0" fmla="*/ 0 w 132"/>
                  <a:gd name="T1" fmla="*/ 0 h 1812"/>
                  <a:gd name="T2" fmla="*/ 11 w 132"/>
                  <a:gd name="T3" fmla="*/ 0 h 1812"/>
                  <a:gd name="T4" fmla="*/ 11 w 132"/>
                  <a:gd name="T5" fmla="*/ 151 h 1812"/>
                  <a:gd name="T6" fmla="*/ 0 w 132"/>
                  <a:gd name="T7" fmla="*/ 0 h 18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1812"/>
                  <a:gd name="T14" fmla="*/ 132 w 132"/>
                  <a:gd name="T15" fmla="*/ 1812 h 18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1812">
                    <a:moveTo>
                      <a:pt x="0" y="0"/>
                    </a:moveTo>
                    <a:lnTo>
                      <a:pt x="132" y="0"/>
                    </a:lnTo>
                    <a:lnTo>
                      <a:pt x="132" y="18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37" name="Freeform 100"/>
              <p:cNvSpPr>
                <a:spLocks/>
              </p:cNvSpPr>
              <p:nvPr/>
            </p:nvSpPr>
            <p:spPr bwMode="auto">
              <a:xfrm>
                <a:off x="240" y="3060"/>
                <a:ext cx="11" cy="151"/>
              </a:xfrm>
              <a:custGeom>
                <a:avLst/>
                <a:gdLst>
                  <a:gd name="T0" fmla="*/ 0 w 132"/>
                  <a:gd name="T1" fmla="*/ 0 h 1812"/>
                  <a:gd name="T2" fmla="*/ 11 w 132"/>
                  <a:gd name="T3" fmla="*/ 0 h 1812"/>
                  <a:gd name="T4" fmla="*/ 11 w 132"/>
                  <a:gd name="T5" fmla="*/ 151 h 1812"/>
                  <a:gd name="T6" fmla="*/ 0 w 132"/>
                  <a:gd name="T7" fmla="*/ 0 h 18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1812"/>
                  <a:gd name="T14" fmla="*/ 132 w 132"/>
                  <a:gd name="T15" fmla="*/ 1812 h 18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1812">
                    <a:moveTo>
                      <a:pt x="0" y="0"/>
                    </a:moveTo>
                    <a:lnTo>
                      <a:pt x="132" y="0"/>
                    </a:lnTo>
                    <a:lnTo>
                      <a:pt x="132" y="181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38" name="Freeform 101"/>
              <p:cNvSpPr>
                <a:spLocks/>
              </p:cNvSpPr>
              <p:nvPr/>
            </p:nvSpPr>
            <p:spPr bwMode="auto">
              <a:xfrm>
                <a:off x="240" y="3211"/>
                <a:ext cx="85" cy="11"/>
              </a:xfrm>
              <a:custGeom>
                <a:avLst/>
                <a:gdLst>
                  <a:gd name="T0" fmla="*/ 0 w 1014"/>
                  <a:gd name="T1" fmla="*/ 0 h 132"/>
                  <a:gd name="T2" fmla="*/ 0 w 1014"/>
                  <a:gd name="T3" fmla="*/ 11 h 132"/>
                  <a:gd name="T4" fmla="*/ 85 w 1014"/>
                  <a:gd name="T5" fmla="*/ 11 h 132"/>
                  <a:gd name="T6" fmla="*/ 0 w 1014"/>
                  <a:gd name="T7" fmla="*/ 0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4"/>
                  <a:gd name="T13" fmla="*/ 0 h 132"/>
                  <a:gd name="T14" fmla="*/ 1014 w 1014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4" h="132">
                    <a:moveTo>
                      <a:pt x="0" y="0"/>
                    </a:moveTo>
                    <a:lnTo>
                      <a:pt x="0" y="132"/>
                    </a:lnTo>
                    <a:lnTo>
                      <a:pt x="1014" y="1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39" name="Freeform 102"/>
              <p:cNvSpPr>
                <a:spLocks/>
              </p:cNvSpPr>
              <p:nvPr/>
            </p:nvSpPr>
            <p:spPr bwMode="auto">
              <a:xfrm>
                <a:off x="240" y="3211"/>
                <a:ext cx="85" cy="11"/>
              </a:xfrm>
              <a:custGeom>
                <a:avLst/>
                <a:gdLst>
                  <a:gd name="T0" fmla="*/ 0 w 1014"/>
                  <a:gd name="T1" fmla="*/ 0 h 132"/>
                  <a:gd name="T2" fmla="*/ 0 w 1014"/>
                  <a:gd name="T3" fmla="*/ 11 h 132"/>
                  <a:gd name="T4" fmla="*/ 85 w 1014"/>
                  <a:gd name="T5" fmla="*/ 11 h 132"/>
                  <a:gd name="T6" fmla="*/ 0 w 1014"/>
                  <a:gd name="T7" fmla="*/ 0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4"/>
                  <a:gd name="T13" fmla="*/ 0 h 132"/>
                  <a:gd name="T14" fmla="*/ 1014 w 1014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4" h="132">
                    <a:moveTo>
                      <a:pt x="0" y="0"/>
                    </a:moveTo>
                    <a:lnTo>
                      <a:pt x="0" y="132"/>
                    </a:lnTo>
                    <a:lnTo>
                      <a:pt x="1014" y="13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40" name="Freeform 103"/>
              <p:cNvSpPr>
                <a:spLocks/>
              </p:cNvSpPr>
              <p:nvPr/>
            </p:nvSpPr>
            <p:spPr bwMode="auto">
              <a:xfrm>
                <a:off x="240" y="3211"/>
                <a:ext cx="85" cy="11"/>
              </a:xfrm>
              <a:custGeom>
                <a:avLst/>
                <a:gdLst>
                  <a:gd name="T0" fmla="*/ 0 w 1014"/>
                  <a:gd name="T1" fmla="*/ 0 h 132"/>
                  <a:gd name="T2" fmla="*/ 85 w 1014"/>
                  <a:gd name="T3" fmla="*/ 0 h 132"/>
                  <a:gd name="T4" fmla="*/ 85 w 1014"/>
                  <a:gd name="T5" fmla="*/ 11 h 132"/>
                  <a:gd name="T6" fmla="*/ 0 w 1014"/>
                  <a:gd name="T7" fmla="*/ 0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4"/>
                  <a:gd name="T13" fmla="*/ 0 h 132"/>
                  <a:gd name="T14" fmla="*/ 1014 w 1014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4" h="132">
                    <a:moveTo>
                      <a:pt x="0" y="0"/>
                    </a:moveTo>
                    <a:lnTo>
                      <a:pt x="1014" y="0"/>
                    </a:lnTo>
                    <a:lnTo>
                      <a:pt x="1014" y="1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41" name="Freeform 104"/>
              <p:cNvSpPr>
                <a:spLocks/>
              </p:cNvSpPr>
              <p:nvPr/>
            </p:nvSpPr>
            <p:spPr bwMode="auto">
              <a:xfrm>
                <a:off x="240" y="3211"/>
                <a:ext cx="85" cy="11"/>
              </a:xfrm>
              <a:custGeom>
                <a:avLst/>
                <a:gdLst>
                  <a:gd name="T0" fmla="*/ 0 w 1014"/>
                  <a:gd name="T1" fmla="*/ 0 h 132"/>
                  <a:gd name="T2" fmla="*/ 85 w 1014"/>
                  <a:gd name="T3" fmla="*/ 0 h 132"/>
                  <a:gd name="T4" fmla="*/ 85 w 1014"/>
                  <a:gd name="T5" fmla="*/ 11 h 132"/>
                  <a:gd name="T6" fmla="*/ 0 w 1014"/>
                  <a:gd name="T7" fmla="*/ 0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4"/>
                  <a:gd name="T13" fmla="*/ 0 h 132"/>
                  <a:gd name="T14" fmla="*/ 1014 w 1014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4" h="132">
                    <a:moveTo>
                      <a:pt x="0" y="0"/>
                    </a:moveTo>
                    <a:lnTo>
                      <a:pt x="1014" y="0"/>
                    </a:lnTo>
                    <a:lnTo>
                      <a:pt x="1014" y="13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42" name="Freeform 105"/>
              <p:cNvSpPr>
                <a:spLocks/>
              </p:cNvSpPr>
              <p:nvPr/>
            </p:nvSpPr>
            <p:spPr bwMode="auto">
              <a:xfrm>
                <a:off x="653" y="3033"/>
                <a:ext cx="11" cy="205"/>
              </a:xfrm>
              <a:custGeom>
                <a:avLst/>
                <a:gdLst>
                  <a:gd name="T0" fmla="*/ 0 w 132"/>
                  <a:gd name="T1" fmla="*/ 0 h 2450"/>
                  <a:gd name="T2" fmla="*/ 0 w 132"/>
                  <a:gd name="T3" fmla="*/ 205 h 2450"/>
                  <a:gd name="T4" fmla="*/ 11 w 132"/>
                  <a:gd name="T5" fmla="*/ 205 h 2450"/>
                  <a:gd name="T6" fmla="*/ 0 w 132"/>
                  <a:gd name="T7" fmla="*/ 0 h 24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2450"/>
                  <a:gd name="T14" fmla="*/ 132 w 132"/>
                  <a:gd name="T15" fmla="*/ 2450 h 24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2450">
                    <a:moveTo>
                      <a:pt x="0" y="0"/>
                    </a:moveTo>
                    <a:lnTo>
                      <a:pt x="0" y="2450"/>
                    </a:lnTo>
                    <a:lnTo>
                      <a:pt x="132" y="24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43" name="Freeform 106"/>
              <p:cNvSpPr>
                <a:spLocks/>
              </p:cNvSpPr>
              <p:nvPr/>
            </p:nvSpPr>
            <p:spPr bwMode="auto">
              <a:xfrm>
                <a:off x="653" y="3033"/>
                <a:ext cx="11" cy="205"/>
              </a:xfrm>
              <a:custGeom>
                <a:avLst/>
                <a:gdLst>
                  <a:gd name="T0" fmla="*/ 0 w 132"/>
                  <a:gd name="T1" fmla="*/ 0 h 2450"/>
                  <a:gd name="T2" fmla="*/ 0 w 132"/>
                  <a:gd name="T3" fmla="*/ 205 h 2450"/>
                  <a:gd name="T4" fmla="*/ 11 w 132"/>
                  <a:gd name="T5" fmla="*/ 205 h 2450"/>
                  <a:gd name="T6" fmla="*/ 0 w 132"/>
                  <a:gd name="T7" fmla="*/ 0 h 24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2450"/>
                  <a:gd name="T14" fmla="*/ 132 w 132"/>
                  <a:gd name="T15" fmla="*/ 2450 h 24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2450">
                    <a:moveTo>
                      <a:pt x="0" y="0"/>
                    </a:moveTo>
                    <a:lnTo>
                      <a:pt x="0" y="2450"/>
                    </a:lnTo>
                    <a:lnTo>
                      <a:pt x="132" y="245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44" name="Freeform 107"/>
              <p:cNvSpPr>
                <a:spLocks/>
              </p:cNvSpPr>
              <p:nvPr/>
            </p:nvSpPr>
            <p:spPr bwMode="auto">
              <a:xfrm>
                <a:off x="653" y="3033"/>
                <a:ext cx="11" cy="205"/>
              </a:xfrm>
              <a:custGeom>
                <a:avLst/>
                <a:gdLst>
                  <a:gd name="T0" fmla="*/ 0 w 132"/>
                  <a:gd name="T1" fmla="*/ 0 h 2450"/>
                  <a:gd name="T2" fmla="*/ 11 w 132"/>
                  <a:gd name="T3" fmla="*/ 0 h 2450"/>
                  <a:gd name="T4" fmla="*/ 11 w 132"/>
                  <a:gd name="T5" fmla="*/ 205 h 2450"/>
                  <a:gd name="T6" fmla="*/ 0 w 132"/>
                  <a:gd name="T7" fmla="*/ 0 h 24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2450"/>
                  <a:gd name="T14" fmla="*/ 132 w 132"/>
                  <a:gd name="T15" fmla="*/ 2450 h 24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2450">
                    <a:moveTo>
                      <a:pt x="0" y="0"/>
                    </a:moveTo>
                    <a:lnTo>
                      <a:pt x="132" y="0"/>
                    </a:lnTo>
                    <a:lnTo>
                      <a:pt x="132" y="24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45" name="Freeform 108"/>
              <p:cNvSpPr>
                <a:spLocks/>
              </p:cNvSpPr>
              <p:nvPr/>
            </p:nvSpPr>
            <p:spPr bwMode="auto">
              <a:xfrm>
                <a:off x="653" y="3033"/>
                <a:ext cx="11" cy="205"/>
              </a:xfrm>
              <a:custGeom>
                <a:avLst/>
                <a:gdLst>
                  <a:gd name="T0" fmla="*/ 0 w 132"/>
                  <a:gd name="T1" fmla="*/ 0 h 2450"/>
                  <a:gd name="T2" fmla="*/ 11 w 132"/>
                  <a:gd name="T3" fmla="*/ 0 h 2450"/>
                  <a:gd name="T4" fmla="*/ 11 w 132"/>
                  <a:gd name="T5" fmla="*/ 205 h 2450"/>
                  <a:gd name="T6" fmla="*/ 0 w 132"/>
                  <a:gd name="T7" fmla="*/ 0 h 24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2450"/>
                  <a:gd name="T14" fmla="*/ 132 w 132"/>
                  <a:gd name="T15" fmla="*/ 2450 h 24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2450">
                    <a:moveTo>
                      <a:pt x="0" y="0"/>
                    </a:moveTo>
                    <a:lnTo>
                      <a:pt x="132" y="0"/>
                    </a:lnTo>
                    <a:lnTo>
                      <a:pt x="132" y="245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46" name="Freeform 109"/>
              <p:cNvSpPr>
                <a:spLocks/>
              </p:cNvSpPr>
              <p:nvPr/>
            </p:nvSpPr>
            <p:spPr bwMode="auto">
              <a:xfrm>
                <a:off x="201" y="3033"/>
                <a:ext cx="11" cy="205"/>
              </a:xfrm>
              <a:custGeom>
                <a:avLst/>
                <a:gdLst>
                  <a:gd name="T0" fmla="*/ 0 w 132"/>
                  <a:gd name="T1" fmla="*/ 0 h 2450"/>
                  <a:gd name="T2" fmla="*/ 0 w 132"/>
                  <a:gd name="T3" fmla="*/ 205 h 2450"/>
                  <a:gd name="T4" fmla="*/ 11 w 132"/>
                  <a:gd name="T5" fmla="*/ 205 h 2450"/>
                  <a:gd name="T6" fmla="*/ 0 w 132"/>
                  <a:gd name="T7" fmla="*/ 0 h 24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2450"/>
                  <a:gd name="T14" fmla="*/ 132 w 132"/>
                  <a:gd name="T15" fmla="*/ 2450 h 24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2450">
                    <a:moveTo>
                      <a:pt x="0" y="0"/>
                    </a:moveTo>
                    <a:lnTo>
                      <a:pt x="0" y="2450"/>
                    </a:lnTo>
                    <a:lnTo>
                      <a:pt x="132" y="24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47" name="Freeform 110"/>
              <p:cNvSpPr>
                <a:spLocks/>
              </p:cNvSpPr>
              <p:nvPr/>
            </p:nvSpPr>
            <p:spPr bwMode="auto">
              <a:xfrm>
                <a:off x="201" y="3033"/>
                <a:ext cx="11" cy="205"/>
              </a:xfrm>
              <a:custGeom>
                <a:avLst/>
                <a:gdLst>
                  <a:gd name="T0" fmla="*/ 0 w 132"/>
                  <a:gd name="T1" fmla="*/ 0 h 2450"/>
                  <a:gd name="T2" fmla="*/ 0 w 132"/>
                  <a:gd name="T3" fmla="*/ 205 h 2450"/>
                  <a:gd name="T4" fmla="*/ 11 w 132"/>
                  <a:gd name="T5" fmla="*/ 205 h 2450"/>
                  <a:gd name="T6" fmla="*/ 0 w 132"/>
                  <a:gd name="T7" fmla="*/ 0 h 24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2450"/>
                  <a:gd name="T14" fmla="*/ 132 w 132"/>
                  <a:gd name="T15" fmla="*/ 2450 h 24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2450">
                    <a:moveTo>
                      <a:pt x="0" y="0"/>
                    </a:moveTo>
                    <a:lnTo>
                      <a:pt x="0" y="2450"/>
                    </a:lnTo>
                    <a:lnTo>
                      <a:pt x="132" y="245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48" name="Freeform 111"/>
              <p:cNvSpPr>
                <a:spLocks/>
              </p:cNvSpPr>
              <p:nvPr/>
            </p:nvSpPr>
            <p:spPr bwMode="auto">
              <a:xfrm>
                <a:off x="201" y="3033"/>
                <a:ext cx="11" cy="205"/>
              </a:xfrm>
              <a:custGeom>
                <a:avLst/>
                <a:gdLst>
                  <a:gd name="T0" fmla="*/ 0 w 132"/>
                  <a:gd name="T1" fmla="*/ 0 h 2450"/>
                  <a:gd name="T2" fmla="*/ 11 w 132"/>
                  <a:gd name="T3" fmla="*/ 0 h 2450"/>
                  <a:gd name="T4" fmla="*/ 11 w 132"/>
                  <a:gd name="T5" fmla="*/ 205 h 2450"/>
                  <a:gd name="T6" fmla="*/ 0 w 132"/>
                  <a:gd name="T7" fmla="*/ 0 h 24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2450"/>
                  <a:gd name="T14" fmla="*/ 132 w 132"/>
                  <a:gd name="T15" fmla="*/ 2450 h 24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2450">
                    <a:moveTo>
                      <a:pt x="0" y="0"/>
                    </a:moveTo>
                    <a:lnTo>
                      <a:pt x="132" y="0"/>
                    </a:lnTo>
                    <a:lnTo>
                      <a:pt x="132" y="24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49" name="Freeform 112"/>
              <p:cNvSpPr>
                <a:spLocks/>
              </p:cNvSpPr>
              <p:nvPr/>
            </p:nvSpPr>
            <p:spPr bwMode="auto">
              <a:xfrm>
                <a:off x="201" y="3033"/>
                <a:ext cx="11" cy="205"/>
              </a:xfrm>
              <a:custGeom>
                <a:avLst/>
                <a:gdLst>
                  <a:gd name="T0" fmla="*/ 0 w 132"/>
                  <a:gd name="T1" fmla="*/ 0 h 2450"/>
                  <a:gd name="T2" fmla="*/ 11 w 132"/>
                  <a:gd name="T3" fmla="*/ 0 h 2450"/>
                  <a:gd name="T4" fmla="*/ 11 w 132"/>
                  <a:gd name="T5" fmla="*/ 205 h 2450"/>
                  <a:gd name="T6" fmla="*/ 0 w 132"/>
                  <a:gd name="T7" fmla="*/ 0 h 24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2450"/>
                  <a:gd name="T14" fmla="*/ 132 w 132"/>
                  <a:gd name="T15" fmla="*/ 2450 h 24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2450">
                    <a:moveTo>
                      <a:pt x="0" y="0"/>
                    </a:moveTo>
                    <a:lnTo>
                      <a:pt x="132" y="0"/>
                    </a:lnTo>
                    <a:lnTo>
                      <a:pt x="132" y="245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50" name="Freeform 113"/>
              <p:cNvSpPr>
                <a:spLocks/>
              </p:cNvSpPr>
              <p:nvPr/>
            </p:nvSpPr>
            <p:spPr bwMode="auto">
              <a:xfrm>
                <a:off x="201" y="3238"/>
                <a:ext cx="463" cy="11"/>
              </a:xfrm>
              <a:custGeom>
                <a:avLst/>
                <a:gdLst>
                  <a:gd name="T0" fmla="*/ 0 w 5563"/>
                  <a:gd name="T1" fmla="*/ 0 h 133"/>
                  <a:gd name="T2" fmla="*/ 0 w 5563"/>
                  <a:gd name="T3" fmla="*/ 11 h 133"/>
                  <a:gd name="T4" fmla="*/ 463 w 5563"/>
                  <a:gd name="T5" fmla="*/ 11 h 133"/>
                  <a:gd name="T6" fmla="*/ 0 w 5563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63"/>
                  <a:gd name="T13" fmla="*/ 0 h 133"/>
                  <a:gd name="T14" fmla="*/ 5563 w 5563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63" h="133">
                    <a:moveTo>
                      <a:pt x="0" y="0"/>
                    </a:moveTo>
                    <a:lnTo>
                      <a:pt x="0" y="133"/>
                    </a:lnTo>
                    <a:lnTo>
                      <a:pt x="5563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51" name="Freeform 114"/>
              <p:cNvSpPr>
                <a:spLocks/>
              </p:cNvSpPr>
              <p:nvPr/>
            </p:nvSpPr>
            <p:spPr bwMode="auto">
              <a:xfrm>
                <a:off x="201" y="3238"/>
                <a:ext cx="463" cy="11"/>
              </a:xfrm>
              <a:custGeom>
                <a:avLst/>
                <a:gdLst>
                  <a:gd name="T0" fmla="*/ 0 w 5563"/>
                  <a:gd name="T1" fmla="*/ 0 h 133"/>
                  <a:gd name="T2" fmla="*/ 0 w 5563"/>
                  <a:gd name="T3" fmla="*/ 11 h 133"/>
                  <a:gd name="T4" fmla="*/ 463 w 5563"/>
                  <a:gd name="T5" fmla="*/ 11 h 133"/>
                  <a:gd name="T6" fmla="*/ 0 w 5563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63"/>
                  <a:gd name="T13" fmla="*/ 0 h 133"/>
                  <a:gd name="T14" fmla="*/ 5563 w 5563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63" h="133">
                    <a:moveTo>
                      <a:pt x="0" y="0"/>
                    </a:moveTo>
                    <a:lnTo>
                      <a:pt x="0" y="133"/>
                    </a:lnTo>
                    <a:lnTo>
                      <a:pt x="5563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52" name="Freeform 115"/>
              <p:cNvSpPr>
                <a:spLocks/>
              </p:cNvSpPr>
              <p:nvPr/>
            </p:nvSpPr>
            <p:spPr bwMode="auto">
              <a:xfrm>
                <a:off x="201" y="3238"/>
                <a:ext cx="463" cy="11"/>
              </a:xfrm>
              <a:custGeom>
                <a:avLst/>
                <a:gdLst>
                  <a:gd name="T0" fmla="*/ 0 w 5563"/>
                  <a:gd name="T1" fmla="*/ 0 h 133"/>
                  <a:gd name="T2" fmla="*/ 463 w 5563"/>
                  <a:gd name="T3" fmla="*/ 0 h 133"/>
                  <a:gd name="T4" fmla="*/ 463 w 5563"/>
                  <a:gd name="T5" fmla="*/ 11 h 133"/>
                  <a:gd name="T6" fmla="*/ 0 w 5563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63"/>
                  <a:gd name="T13" fmla="*/ 0 h 133"/>
                  <a:gd name="T14" fmla="*/ 5563 w 5563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63" h="133">
                    <a:moveTo>
                      <a:pt x="0" y="0"/>
                    </a:moveTo>
                    <a:lnTo>
                      <a:pt x="5563" y="0"/>
                    </a:lnTo>
                    <a:lnTo>
                      <a:pt x="5563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53" name="Freeform 116"/>
              <p:cNvSpPr>
                <a:spLocks/>
              </p:cNvSpPr>
              <p:nvPr/>
            </p:nvSpPr>
            <p:spPr bwMode="auto">
              <a:xfrm>
                <a:off x="201" y="3238"/>
                <a:ext cx="463" cy="11"/>
              </a:xfrm>
              <a:custGeom>
                <a:avLst/>
                <a:gdLst>
                  <a:gd name="T0" fmla="*/ 0 w 5563"/>
                  <a:gd name="T1" fmla="*/ 0 h 133"/>
                  <a:gd name="T2" fmla="*/ 463 w 5563"/>
                  <a:gd name="T3" fmla="*/ 0 h 133"/>
                  <a:gd name="T4" fmla="*/ 463 w 5563"/>
                  <a:gd name="T5" fmla="*/ 11 h 133"/>
                  <a:gd name="T6" fmla="*/ 0 w 5563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63"/>
                  <a:gd name="T13" fmla="*/ 0 h 133"/>
                  <a:gd name="T14" fmla="*/ 5563 w 5563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63" h="133">
                    <a:moveTo>
                      <a:pt x="0" y="0"/>
                    </a:moveTo>
                    <a:lnTo>
                      <a:pt x="5563" y="0"/>
                    </a:lnTo>
                    <a:lnTo>
                      <a:pt x="5563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54" name="Line 117"/>
              <p:cNvSpPr>
                <a:spLocks noChangeShapeType="1"/>
              </p:cNvSpPr>
              <p:nvPr/>
            </p:nvSpPr>
            <p:spPr bwMode="auto">
              <a:xfrm>
                <a:off x="530" y="3081"/>
                <a:ext cx="29" cy="32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55" name="Line 118"/>
              <p:cNvSpPr>
                <a:spLocks noChangeShapeType="1"/>
              </p:cNvSpPr>
              <p:nvPr/>
            </p:nvSpPr>
            <p:spPr bwMode="auto">
              <a:xfrm flipV="1">
                <a:off x="501" y="3081"/>
                <a:ext cx="29" cy="32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56" name="Line 119"/>
              <p:cNvSpPr>
                <a:spLocks noChangeShapeType="1"/>
              </p:cNvSpPr>
              <p:nvPr/>
            </p:nvSpPr>
            <p:spPr bwMode="auto">
              <a:xfrm flipH="1">
                <a:off x="501" y="3113"/>
                <a:ext cx="19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57" name="Line 120"/>
              <p:cNvSpPr>
                <a:spLocks noChangeShapeType="1"/>
              </p:cNvSpPr>
              <p:nvPr/>
            </p:nvSpPr>
            <p:spPr bwMode="auto">
              <a:xfrm>
                <a:off x="541" y="3113"/>
                <a:ext cx="18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58" name="Line 121"/>
              <p:cNvSpPr>
                <a:spLocks noChangeShapeType="1"/>
              </p:cNvSpPr>
              <p:nvPr/>
            </p:nvSpPr>
            <p:spPr bwMode="auto">
              <a:xfrm>
                <a:off x="251" y="3060"/>
                <a:ext cx="63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59" name="Line 122"/>
              <p:cNvSpPr>
                <a:spLocks noChangeShapeType="1"/>
              </p:cNvSpPr>
              <p:nvPr/>
            </p:nvSpPr>
            <p:spPr bwMode="auto">
              <a:xfrm>
                <a:off x="240" y="3049"/>
                <a:ext cx="85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60" name="Line 123"/>
              <p:cNvSpPr>
                <a:spLocks noChangeShapeType="1"/>
              </p:cNvSpPr>
              <p:nvPr/>
            </p:nvSpPr>
            <p:spPr bwMode="auto">
              <a:xfrm flipH="1">
                <a:off x="212" y="3033"/>
                <a:ext cx="441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61" name="Line 124"/>
              <p:cNvSpPr>
                <a:spLocks noChangeShapeType="1"/>
              </p:cNvSpPr>
              <p:nvPr/>
            </p:nvSpPr>
            <p:spPr bwMode="auto">
              <a:xfrm flipH="1">
                <a:off x="201" y="3022"/>
                <a:ext cx="463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62" name="Line 125"/>
              <p:cNvSpPr>
                <a:spLocks noChangeShapeType="1"/>
              </p:cNvSpPr>
              <p:nvPr/>
            </p:nvSpPr>
            <p:spPr bwMode="auto">
              <a:xfrm>
                <a:off x="520" y="3207"/>
                <a:ext cx="21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63" name="Line 126"/>
              <p:cNvSpPr>
                <a:spLocks noChangeShapeType="1"/>
              </p:cNvSpPr>
              <p:nvPr/>
            </p:nvSpPr>
            <p:spPr bwMode="auto">
              <a:xfrm>
                <a:off x="251" y="3211"/>
                <a:ext cx="63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64" name="Line 127"/>
              <p:cNvSpPr>
                <a:spLocks noChangeShapeType="1"/>
              </p:cNvSpPr>
              <p:nvPr/>
            </p:nvSpPr>
            <p:spPr bwMode="auto">
              <a:xfrm>
                <a:off x="240" y="3222"/>
                <a:ext cx="85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65" name="Line 128"/>
              <p:cNvSpPr>
                <a:spLocks noChangeShapeType="1"/>
              </p:cNvSpPr>
              <p:nvPr/>
            </p:nvSpPr>
            <p:spPr bwMode="auto">
              <a:xfrm>
                <a:off x="212" y="3238"/>
                <a:ext cx="441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66" name="Line 129"/>
              <p:cNvSpPr>
                <a:spLocks noChangeShapeType="1"/>
              </p:cNvSpPr>
              <p:nvPr/>
            </p:nvSpPr>
            <p:spPr bwMode="auto">
              <a:xfrm>
                <a:off x="201" y="3249"/>
                <a:ext cx="463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67" name="Line 130"/>
              <p:cNvSpPr>
                <a:spLocks noChangeShapeType="1"/>
              </p:cNvSpPr>
              <p:nvPr/>
            </p:nvSpPr>
            <p:spPr bwMode="auto">
              <a:xfrm flipV="1">
                <a:off x="653" y="3033"/>
                <a:ext cx="0" cy="205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68" name="Line 131"/>
              <p:cNvSpPr>
                <a:spLocks noChangeShapeType="1"/>
              </p:cNvSpPr>
              <p:nvPr/>
            </p:nvSpPr>
            <p:spPr bwMode="auto">
              <a:xfrm flipV="1">
                <a:off x="664" y="3022"/>
                <a:ext cx="0" cy="227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69" name="Line 132"/>
              <p:cNvSpPr>
                <a:spLocks noChangeShapeType="1"/>
              </p:cNvSpPr>
              <p:nvPr/>
            </p:nvSpPr>
            <p:spPr bwMode="auto">
              <a:xfrm flipV="1">
                <a:off x="520" y="3113"/>
                <a:ext cx="0" cy="94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70" name="Line 133"/>
              <p:cNvSpPr>
                <a:spLocks noChangeShapeType="1"/>
              </p:cNvSpPr>
              <p:nvPr/>
            </p:nvSpPr>
            <p:spPr bwMode="auto">
              <a:xfrm flipV="1">
                <a:off x="541" y="3113"/>
                <a:ext cx="0" cy="94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71" name="Line 134"/>
              <p:cNvSpPr>
                <a:spLocks noChangeShapeType="1"/>
              </p:cNvSpPr>
              <p:nvPr/>
            </p:nvSpPr>
            <p:spPr bwMode="auto">
              <a:xfrm flipV="1">
                <a:off x="314" y="3060"/>
                <a:ext cx="0" cy="15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72" name="Line 135"/>
              <p:cNvSpPr>
                <a:spLocks noChangeShapeType="1"/>
              </p:cNvSpPr>
              <p:nvPr/>
            </p:nvSpPr>
            <p:spPr bwMode="auto">
              <a:xfrm flipV="1">
                <a:off x="325" y="3049"/>
                <a:ext cx="0" cy="173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73" name="Line 136"/>
              <p:cNvSpPr>
                <a:spLocks noChangeShapeType="1"/>
              </p:cNvSpPr>
              <p:nvPr/>
            </p:nvSpPr>
            <p:spPr bwMode="auto">
              <a:xfrm>
                <a:off x="212" y="3033"/>
                <a:ext cx="0" cy="205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74" name="Line 137"/>
              <p:cNvSpPr>
                <a:spLocks noChangeShapeType="1"/>
              </p:cNvSpPr>
              <p:nvPr/>
            </p:nvSpPr>
            <p:spPr bwMode="auto">
              <a:xfrm>
                <a:off x="201" y="3022"/>
                <a:ext cx="0" cy="227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75" name="Line 138"/>
              <p:cNvSpPr>
                <a:spLocks noChangeShapeType="1"/>
              </p:cNvSpPr>
              <p:nvPr/>
            </p:nvSpPr>
            <p:spPr bwMode="auto">
              <a:xfrm flipV="1">
                <a:off x="240" y="3049"/>
                <a:ext cx="0" cy="173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76" name="Line 139"/>
              <p:cNvSpPr>
                <a:spLocks noChangeShapeType="1"/>
              </p:cNvSpPr>
              <p:nvPr/>
            </p:nvSpPr>
            <p:spPr bwMode="auto">
              <a:xfrm flipV="1">
                <a:off x="251" y="3060"/>
                <a:ext cx="0" cy="15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77" name="Rectangle 140"/>
              <p:cNvSpPr>
                <a:spLocks noChangeArrowheads="1"/>
              </p:cNvSpPr>
              <p:nvPr/>
            </p:nvSpPr>
            <p:spPr bwMode="auto">
              <a:xfrm>
                <a:off x="757" y="3133"/>
                <a:ext cx="26" cy="12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78" name="Rectangle 141"/>
              <p:cNvSpPr>
                <a:spLocks noChangeArrowheads="1"/>
              </p:cNvSpPr>
              <p:nvPr/>
            </p:nvSpPr>
            <p:spPr bwMode="auto">
              <a:xfrm>
                <a:off x="821" y="3080"/>
                <a:ext cx="9" cy="92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79" name="Freeform 142"/>
              <p:cNvSpPr>
                <a:spLocks/>
              </p:cNvSpPr>
              <p:nvPr/>
            </p:nvSpPr>
            <p:spPr bwMode="auto">
              <a:xfrm>
                <a:off x="848" y="3162"/>
                <a:ext cx="17" cy="11"/>
              </a:xfrm>
              <a:custGeom>
                <a:avLst/>
                <a:gdLst>
                  <a:gd name="T0" fmla="*/ 16 w 204"/>
                  <a:gd name="T1" fmla="*/ 0 h 133"/>
                  <a:gd name="T2" fmla="*/ 12 w 204"/>
                  <a:gd name="T3" fmla="*/ 0 h 133"/>
                  <a:gd name="T4" fmla="*/ 0 w 204"/>
                  <a:gd name="T5" fmla="*/ 4 h 133"/>
                  <a:gd name="T6" fmla="*/ 0 w 204"/>
                  <a:gd name="T7" fmla="*/ 5 h 133"/>
                  <a:gd name="T8" fmla="*/ 4 w 204"/>
                  <a:gd name="T9" fmla="*/ 9 h 133"/>
                  <a:gd name="T10" fmla="*/ 6 w 204"/>
                  <a:gd name="T11" fmla="*/ 10 h 133"/>
                  <a:gd name="T12" fmla="*/ 11 w 204"/>
                  <a:gd name="T13" fmla="*/ 11 h 133"/>
                  <a:gd name="T14" fmla="*/ 12 w 204"/>
                  <a:gd name="T15" fmla="*/ 11 h 133"/>
                  <a:gd name="T16" fmla="*/ 17 w 204"/>
                  <a:gd name="T17" fmla="*/ 10 h 133"/>
                  <a:gd name="T18" fmla="*/ 16 w 204"/>
                  <a:gd name="T19" fmla="*/ 0 h 13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04"/>
                  <a:gd name="T31" fmla="*/ 0 h 133"/>
                  <a:gd name="T32" fmla="*/ 204 w 204"/>
                  <a:gd name="T33" fmla="*/ 133 h 133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04" h="133">
                    <a:moveTo>
                      <a:pt x="190" y="0"/>
                    </a:moveTo>
                    <a:lnTo>
                      <a:pt x="145" y="5"/>
                    </a:lnTo>
                    <a:lnTo>
                      <a:pt x="0" y="48"/>
                    </a:lnTo>
                    <a:lnTo>
                      <a:pt x="3" y="57"/>
                    </a:lnTo>
                    <a:lnTo>
                      <a:pt x="42" y="110"/>
                    </a:lnTo>
                    <a:lnTo>
                      <a:pt x="67" y="123"/>
                    </a:lnTo>
                    <a:lnTo>
                      <a:pt x="128" y="133"/>
                    </a:lnTo>
                    <a:lnTo>
                      <a:pt x="146" y="132"/>
                    </a:lnTo>
                    <a:lnTo>
                      <a:pt x="204" y="121"/>
                    </a:lnTo>
                    <a:lnTo>
                      <a:pt x="19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80" name="Freeform 143"/>
              <p:cNvSpPr>
                <a:spLocks/>
              </p:cNvSpPr>
              <p:nvPr/>
            </p:nvSpPr>
            <p:spPr bwMode="auto">
              <a:xfrm>
                <a:off x="841" y="3082"/>
                <a:ext cx="23" cy="84"/>
              </a:xfrm>
              <a:custGeom>
                <a:avLst/>
                <a:gdLst>
                  <a:gd name="T0" fmla="*/ 15 w 277"/>
                  <a:gd name="T1" fmla="*/ 0 h 1006"/>
                  <a:gd name="T2" fmla="*/ 6 w 277"/>
                  <a:gd name="T3" fmla="*/ 7 h 1006"/>
                  <a:gd name="T4" fmla="*/ 6 w 277"/>
                  <a:gd name="T5" fmla="*/ 23 h 1006"/>
                  <a:gd name="T6" fmla="*/ 0 w 277"/>
                  <a:gd name="T7" fmla="*/ 23 h 1006"/>
                  <a:gd name="T8" fmla="*/ 0 w 277"/>
                  <a:gd name="T9" fmla="*/ 32 h 1006"/>
                  <a:gd name="T10" fmla="*/ 6 w 277"/>
                  <a:gd name="T11" fmla="*/ 32 h 1006"/>
                  <a:gd name="T12" fmla="*/ 6 w 277"/>
                  <a:gd name="T13" fmla="*/ 71 h 1006"/>
                  <a:gd name="T14" fmla="*/ 6 w 277"/>
                  <a:gd name="T15" fmla="*/ 72 h 1006"/>
                  <a:gd name="T16" fmla="*/ 6 w 277"/>
                  <a:gd name="T17" fmla="*/ 79 h 1006"/>
                  <a:gd name="T18" fmla="*/ 7 w 277"/>
                  <a:gd name="T19" fmla="*/ 84 h 1006"/>
                  <a:gd name="T20" fmla="*/ 19 w 277"/>
                  <a:gd name="T21" fmla="*/ 80 h 1006"/>
                  <a:gd name="T22" fmla="*/ 16 w 277"/>
                  <a:gd name="T23" fmla="*/ 80 h 1006"/>
                  <a:gd name="T24" fmla="*/ 15 w 277"/>
                  <a:gd name="T25" fmla="*/ 77 h 1006"/>
                  <a:gd name="T26" fmla="*/ 15 w 277"/>
                  <a:gd name="T27" fmla="*/ 71 h 1006"/>
                  <a:gd name="T28" fmla="*/ 15 w 277"/>
                  <a:gd name="T29" fmla="*/ 32 h 1006"/>
                  <a:gd name="T30" fmla="*/ 23 w 277"/>
                  <a:gd name="T31" fmla="*/ 32 h 1006"/>
                  <a:gd name="T32" fmla="*/ 23 w 277"/>
                  <a:gd name="T33" fmla="*/ 23 h 1006"/>
                  <a:gd name="T34" fmla="*/ 15 w 277"/>
                  <a:gd name="T35" fmla="*/ 23 h 1006"/>
                  <a:gd name="T36" fmla="*/ 15 w 277"/>
                  <a:gd name="T37" fmla="*/ 0 h 100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77"/>
                  <a:gd name="T58" fmla="*/ 0 h 1006"/>
                  <a:gd name="T59" fmla="*/ 277 w 277"/>
                  <a:gd name="T60" fmla="*/ 1006 h 100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77" h="1006">
                    <a:moveTo>
                      <a:pt x="175" y="0"/>
                    </a:moveTo>
                    <a:lnTo>
                      <a:pt x="74" y="82"/>
                    </a:lnTo>
                    <a:lnTo>
                      <a:pt x="74" y="279"/>
                    </a:lnTo>
                    <a:lnTo>
                      <a:pt x="0" y="279"/>
                    </a:lnTo>
                    <a:lnTo>
                      <a:pt x="0" y="385"/>
                    </a:lnTo>
                    <a:lnTo>
                      <a:pt x="74" y="385"/>
                    </a:lnTo>
                    <a:lnTo>
                      <a:pt x="74" y="845"/>
                    </a:lnTo>
                    <a:lnTo>
                      <a:pt x="74" y="857"/>
                    </a:lnTo>
                    <a:lnTo>
                      <a:pt x="78" y="950"/>
                    </a:lnTo>
                    <a:lnTo>
                      <a:pt x="87" y="1006"/>
                    </a:lnTo>
                    <a:lnTo>
                      <a:pt x="232" y="963"/>
                    </a:lnTo>
                    <a:lnTo>
                      <a:pt x="198" y="954"/>
                    </a:lnTo>
                    <a:lnTo>
                      <a:pt x="181" y="927"/>
                    </a:lnTo>
                    <a:lnTo>
                      <a:pt x="175" y="853"/>
                    </a:lnTo>
                    <a:lnTo>
                      <a:pt x="175" y="385"/>
                    </a:lnTo>
                    <a:lnTo>
                      <a:pt x="277" y="385"/>
                    </a:lnTo>
                    <a:lnTo>
                      <a:pt x="277" y="279"/>
                    </a:lnTo>
                    <a:lnTo>
                      <a:pt x="175" y="279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81" name="Rectangle 144"/>
              <p:cNvSpPr>
                <a:spLocks noChangeArrowheads="1"/>
              </p:cNvSpPr>
              <p:nvPr/>
            </p:nvSpPr>
            <p:spPr bwMode="auto">
              <a:xfrm>
                <a:off x="872" y="3106"/>
                <a:ext cx="9" cy="66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82" name="Rectangle 145"/>
              <p:cNvSpPr>
                <a:spLocks noChangeArrowheads="1"/>
              </p:cNvSpPr>
              <p:nvPr/>
            </p:nvSpPr>
            <p:spPr bwMode="auto">
              <a:xfrm>
                <a:off x="872" y="3080"/>
                <a:ext cx="9" cy="13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83" name="Freeform 146"/>
              <p:cNvSpPr>
                <a:spLocks/>
              </p:cNvSpPr>
              <p:nvPr/>
            </p:nvSpPr>
            <p:spPr bwMode="auto">
              <a:xfrm>
                <a:off x="915" y="3112"/>
                <a:ext cx="19" cy="60"/>
              </a:xfrm>
              <a:custGeom>
                <a:avLst/>
                <a:gdLst>
                  <a:gd name="T0" fmla="*/ 16 w 225"/>
                  <a:gd name="T1" fmla="*/ 0 h 725"/>
                  <a:gd name="T2" fmla="*/ 0 w 225"/>
                  <a:gd name="T3" fmla="*/ 2 h 725"/>
                  <a:gd name="T4" fmla="*/ 2 w 225"/>
                  <a:gd name="T5" fmla="*/ 2 h 725"/>
                  <a:gd name="T6" fmla="*/ 6 w 225"/>
                  <a:gd name="T7" fmla="*/ 4 h 725"/>
                  <a:gd name="T8" fmla="*/ 7 w 225"/>
                  <a:gd name="T9" fmla="*/ 5 h 725"/>
                  <a:gd name="T10" fmla="*/ 9 w 225"/>
                  <a:gd name="T11" fmla="*/ 9 h 725"/>
                  <a:gd name="T12" fmla="*/ 10 w 225"/>
                  <a:gd name="T13" fmla="*/ 13 h 725"/>
                  <a:gd name="T14" fmla="*/ 10 w 225"/>
                  <a:gd name="T15" fmla="*/ 20 h 725"/>
                  <a:gd name="T16" fmla="*/ 10 w 225"/>
                  <a:gd name="T17" fmla="*/ 60 h 725"/>
                  <a:gd name="T18" fmla="*/ 19 w 225"/>
                  <a:gd name="T19" fmla="*/ 60 h 725"/>
                  <a:gd name="T20" fmla="*/ 19 w 225"/>
                  <a:gd name="T21" fmla="*/ 19 h 725"/>
                  <a:gd name="T22" fmla="*/ 19 w 225"/>
                  <a:gd name="T23" fmla="*/ 14 h 725"/>
                  <a:gd name="T24" fmla="*/ 19 w 225"/>
                  <a:gd name="T25" fmla="*/ 8 h 725"/>
                  <a:gd name="T26" fmla="*/ 18 w 225"/>
                  <a:gd name="T27" fmla="*/ 6 h 725"/>
                  <a:gd name="T28" fmla="*/ 16 w 225"/>
                  <a:gd name="T29" fmla="*/ 0 h 72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225"/>
                  <a:gd name="T46" fmla="*/ 0 h 725"/>
                  <a:gd name="T47" fmla="*/ 225 w 225"/>
                  <a:gd name="T48" fmla="*/ 725 h 725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225" h="725">
                    <a:moveTo>
                      <a:pt x="188" y="0"/>
                    </a:moveTo>
                    <a:lnTo>
                      <a:pt x="0" y="24"/>
                    </a:lnTo>
                    <a:lnTo>
                      <a:pt x="18" y="25"/>
                    </a:lnTo>
                    <a:lnTo>
                      <a:pt x="71" y="48"/>
                    </a:lnTo>
                    <a:lnTo>
                      <a:pt x="78" y="55"/>
                    </a:lnTo>
                    <a:lnTo>
                      <a:pt x="112" y="113"/>
                    </a:lnTo>
                    <a:lnTo>
                      <a:pt x="120" y="153"/>
                    </a:lnTo>
                    <a:lnTo>
                      <a:pt x="124" y="238"/>
                    </a:lnTo>
                    <a:lnTo>
                      <a:pt x="124" y="725"/>
                    </a:lnTo>
                    <a:lnTo>
                      <a:pt x="225" y="725"/>
                    </a:lnTo>
                    <a:lnTo>
                      <a:pt x="225" y="233"/>
                    </a:lnTo>
                    <a:lnTo>
                      <a:pt x="224" y="164"/>
                    </a:lnTo>
                    <a:lnTo>
                      <a:pt x="220" y="100"/>
                    </a:lnTo>
                    <a:lnTo>
                      <a:pt x="213" y="67"/>
                    </a:lnTo>
                    <a:lnTo>
                      <a:pt x="18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84" name="Freeform 147"/>
              <p:cNvSpPr>
                <a:spLocks/>
              </p:cNvSpPr>
              <p:nvPr/>
            </p:nvSpPr>
            <p:spPr bwMode="auto">
              <a:xfrm>
                <a:off x="894" y="3106"/>
                <a:ext cx="13" cy="66"/>
              </a:xfrm>
              <a:custGeom>
                <a:avLst/>
                <a:gdLst>
                  <a:gd name="T0" fmla="*/ 8 w 155"/>
                  <a:gd name="T1" fmla="*/ 0 h 801"/>
                  <a:gd name="T2" fmla="*/ 0 w 155"/>
                  <a:gd name="T3" fmla="*/ 0 h 801"/>
                  <a:gd name="T4" fmla="*/ 0 w 155"/>
                  <a:gd name="T5" fmla="*/ 66 h 801"/>
                  <a:gd name="T6" fmla="*/ 8 w 155"/>
                  <a:gd name="T7" fmla="*/ 66 h 801"/>
                  <a:gd name="T8" fmla="*/ 8 w 155"/>
                  <a:gd name="T9" fmla="*/ 30 h 801"/>
                  <a:gd name="T10" fmla="*/ 9 w 155"/>
                  <a:gd name="T11" fmla="*/ 22 h 801"/>
                  <a:gd name="T12" fmla="*/ 10 w 155"/>
                  <a:gd name="T13" fmla="*/ 17 h 801"/>
                  <a:gd name="T14" fmla="*/ 12 w 155"/>
                  <a:gd name="T15" fmla="*/ 13 h 801"/>
                  <a:gd name="T16" fmla="*/ 13 w 155"/>
                  <a:gd name="T17" fmla="*/ 12 h 801"/>
                  <a:gd name="T18" fmla="*/ 8 w 155"/>
                  <a:gd name="T19" fmla="*/ 9 h 801"/>
                  <a:gd name="T20" fmla="*/ 8 w 155"/>
                  <a:gd name="T21" fmla="*/ 0 h 80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55"/>
                  <a:gd name="T34" fmla="*/ 0 h 801"/>
                  <a:gd name="T35" fmla="*/ 155 w 155"/>
                  <a:gd name="T36" fmla="*/ 801 h 80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55" h="801">
                    <a:moveTo>
                      <a:pt x="91" y="0"/>
                    </a:moveTo>
                    <a:lnTo>
                      <a:pt x="0" y="0"/>
                    </a:lnTo>
                    <a:lnTo>
                      <a:pt x="0" y="801"/>
                    </a:lnTo>
                    <a:lnTo>
                      <a:pt x="101" y="801"/>
                    </a:lnTo>
                    <a:lnTo>
                      <a:pt x="101" y="364"/>
                    </a:lnTo>
                    <a:lnTo>
                      <a:pt x="106" y="273"/>
                    </a:lnTo>
                    <a:lnTo>
                      <a:pt x="122" y="203"/>
                    </a:lnTo>
                    <a:lnTo>
                      <a:pt x="148" y="155"/>
                    </a:lnTo>
                    <a:lnTo>
                      <a:pt x="155" y="147"/>
                    </a:lnTo>
                    <a:lnTo>
                      <a:pt x="91" y="114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85" name="Freeform 148"/>
              <p:cNvSpPr>
                <a:spLocks/>
              </p:cNvSpPr>
              <p:nvPr/>
            </p:nvSpPr>
            <p:spPr bwMode="auto">
              <a:xfrm>
                <a:off x="901" y="3104"/>
                <a:ext cx="30" cy="14"/>
              </a:xfrm>
              <a:custGeom>
                <a:avLst/>
                <a:gdLst>
                  <a:gd name="T0" fmla="*/ 16 w 358"/>
                  <a:gd name="T1" fmla="*/ 0 h 165"/>
                  <a:gd name="T2" fmla="*/ 16 w 358"/>
                  <a:gd name="T3" fmla="*/ 0 h 165"/>
                  <a:gd name="T4" fmla="*/ 11 w 358"/>
                  <a:gd name="T5" fmla="*/ 1 h 165"/>
                  <a:gd name="T6" fmla="*/ 7 w 358"/>
                  <a:gd name="T7" fmla="*/ 3 h 165"/>
                  <a:gd name="T8" fmla="*/ 3 w 358"/>
                  <a:gd name="T9" fmla="*/ 6 h 165"/>
                  <a:gd name="T10" fmla="*/ 0 w 358"/>
                  <a:gd name="T11" fmla="*/ 11 h 165"/>
                  <a:gd name="T12" fmla="*/ 5 w 358"/>
                  <a:gd name="T13" fmla="*/ 14 h 165"/>
                  <a:gd name="T14" fmla="*/ 9 w 358"/>
                  <a:gd name="T15" fmla="*/ 11 h 165"/>
                  <a:gd name="T16" fmla="*/ 14 w 358"/>
                  <a:gd name="T17" fmla="*/ 10 h 165"/>
                  <a:gd name="T18" fmla="*/ 30 w 358"/>
                  <a:gd name="T19" fmla="*/ 8 h 165"/>
                  <a:gd name="T20" fmla="*/ 28 w 358"/>
                  <a:gd name="T21" fmla="*/ 6 h 165"/>
                  <a:gd name="T22" fmla="*/ 24 w 358"/>
                  <a:gd name="T23" fmla="*/ 2 h 165"/>
                  <a:gd name="T24" fmla="*/ 21 w 358"/>
                  <a:gd name="T25" fmla="*/ 1 h 165"/>
                  <a:gd name="T26" fmla="*/ 16 w 358"/>
                  <a:gd name="T27" fmla="*/ 0 h 16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58"/>
                  <a:gd name="T43" fmla="*/ 0 h 165"/>
                  <a:gd name="T44" fmla="*/ 358 w 358"/>
                  <a:gd name="T45" fmla="*/ 165 h 165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58" h="165">
                    <a:moveTo>
                      <a:pt x="191" y="0"/>
                    </a:moveTo>
                    <a:lnTo>
                      <a:pt x="188" y="0"/>
                    </a:lnTo>
                    <a:lnTo>
                      <a:pt x="130" y="9"/>
                    </a:lnTo>
                    <a:lnTo>
                      <a:pt x="79" y="34"/>
                    </a:lnTo>
                    <a:lnTo>
                      <a:pt x="36" y="75"/>
                    </a:lnTo>
                    <a:lnTo>
                      <a:pt x="0" y="132"/>
                    </a:lnTo>
                    <a:lnTo>
                      <a:pt x="64" y="165"/>
                    </a:lnTo>
                    <a:lnTo>
                      <a:pt x="112" y="130"/>
                    </a:lnTo>
                    <a:lnTo>
                      <a:pt x="170" y="118"/>
                    </a:lnTo>
                    <a:lnTo>
                      <a:pt x="358" y="94"/>
                    </a:lnTo>
                    <a:lnTo>
                      <a:pt x="340" y="68"/>
                    </a:lnTo>
                    <a:lnTo>
                      <a:pt x="291" y="26"/>
                    </a:lnTo>
                    <a:lnTo>
                      <a:pt x="249" y="8"/>
                    </a:lnTo>
                    <a:lnTo>
                      <a:pt x="19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86" name="Freeform 149"/>
              <p:cNvSpPr>
                <a:spLocks/>
              </p:cNvSpPr>
              <p:nvPr/>
            </p:nvSpPr>
            <p:spPr bwMode="auto">
              <a:xfrm>
                <a:off x="951" y="3151"/>
                <a:ext cx="39" cy="23"/>
              </a:xfrm>
              <a:custGeom>
                <a:avLst/>
                <a:gdLst>
                  <a:gd name="T0" fmla="*/ 30 w 471"/>
                  <a:gd name="T1" fmla="*/ 0 h 276"/>
                  <a:gd name="T2" fmla="*/ 30 w 471"/>
                  <a:gd name="T3" fmla="*/ 0 h 276"/>
                  <a:gd name="T4" fmla="*/ 28 w 471"/>
                  <a:gd name="T5" fmla="*/ 6 h 276"/>
                  <a:gd name="T6" fmla="*/ 25 w 471"/>
                  <a:gd name="T7" fmla="*/ 10 h 276"/>
                  <a:gd name="T8" fmla="*/ 22 w 471"/>
                  <a:gd name="T9" fmla="*/ 13 h 276"/>
                  <a:gd name="T10" fmla="*/ 17 w 471"/>
                  <a:gd name="T11" fmla="*/ 14 h 276"/>
                  <a:gd name="T12" fmla="*/ 0 w 471"/>
                  <a:gd name="T13" fmla="*/ 14 h 276"/>
                  <a:gd name="T14" fmla="*/ 0 w 471"/>
                  <a:gd name="T15" fmla="*/ 14 h 276"/>
                  <a:gd name="T16" fmla="*/ 4 w 471"/>
                  <a:gd name="T17" fmla="*/ 18 h 276"/>
                  <a:gd name="T18" fmla="*/ 8 w 471"/>
                  <a:gd name="T19" fmla="*/ 21 h 276"/>
                  <a:gd name="T20" fmla="*/ 12 w 471"/>
                  <a:gd name="T21" fmla="*/ 23 h 276"/>
                  <a:gd name="T22" fmla="*/ 17 w 471"/>
                  <a:gd name="T23" fmla="*/ 23 h 276"/>
                  <a:gd name="T24" fmla="*/ 18 w 471"/>
                  <a:gd name="T25" fmla="*/ 23 h 276"/>
                  <a:gd name="T26" fmla="*/ 23 w 471"/>
                  <a:gd name="T27" fmla="*/ 22 h 276"/>
                  <a:gd name="T28" fmla="*/ 28 w 471"/>
                  <a:gd name="T29" fmla="*/ 20 h 276"/>
                  <a:gd name="T30" fmla="*/ 31 w 471"/>
                  <a:gd name="T31" fmla="*/ 17 h 276"/>
                  <a:gd name="T32" fmla="*/ 32 w 471"/>
                  <a:gd name="T33" fmla="*/ 17 h 276"/>
                  <a:gd name="T34" fmla="*/ 35 w 471"/>
                  <a:gd name="T35" fmla="*/ 13 h 276"/>
                  <a:gd name="T36" fmla="*/ 37 w 471"/>
                  <a:gd name="T37" fmla="*/ 8 h 276"/>
                  <a:gd name="T38" fmla="*/ 39 w 471"/>
                  <a:gd name="T39" fmla="*/ 1 h 276"/>
                  <a:gd name="T40" fmla="*/ 30 w 471"/>
                  <a:gd name="T41" fmla="*/ 0 h 27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71"/>
                  <a:gd name="T64" fmla="*/ 0 h 276"/>
                  <a:gd name="T65" fmla="*/ 471 w 471"/>
                  <a:gd name="T66" fmla="*/ 276 h 27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71" h="276">
                    <a:moveTo>
                      <a:pt x="367" y="0"/>
                    </a:moveTo>
                    <a:lnTo>
                      <a:pt x="366" y="1"/>
                    </a:lnTo>
                    <a:lnTo>
                      <a:pt x="339" y="74"/>
                    </a:lnTo>
                    <a:lnTo>
                      <a:pt x="304" y="125"/>
                    </a:lnTo>
                    <a:lnTo>
                      <a:pt x="266" y="153"/>
                    </a:lnTo>
                    <a:lnTo>
                      <a:pt x="209" y="165"/>
                    </a:lnTo>
                    <a:lnTo>
                      <a:pt x="0" y="168"/>
                    </a:lnTo>
                    <a:lnTo>
                      <a:pt x="3" y="173"/>
                    </a:lnTo>
                    <a:lnTo>
                      <a:pt x="45" y="218"/>
                    </a:lnTo>
                    <a:lnTo>
                      <a:pt x="93" y="251"/>
                    </a:lnTo>
                    <a:lnTo>
                      <a:pt x="148" y="270"/>
                    </a:lnTo>
                    <a:lnTo>
                      <a:pt x="208" y="276"/>
                    </a:lnTo>
                    <a:lnTo>
                      <a:pt x="222" y="276"/>
                    </a:lnTo>
                    <a:lnTo>
                      <a:pt x="282" y="267"/>
                    </a:lnTo>
                    <a:lnTo>
                      <a:pt x="334" y="244"/>
                    </a:lnTo>
                    <a:lnTo>
                      <a:pt x="379" y="209"/>
                    </a:lnTo>
                    <a:lnTo>
                      <a:pt x="382" y="206"/>
                    </a:lnTo>
                    <a:lnTo>
                      <a:pt x="421" y="155"/>
                    </a:lnTo>
                    <a:lnTo>
                      <a:pt x="450" y="92"/>
                    </a:lnTo>
                    <a:lnTo>
                      <a:pt x="471" y="17"/>
                    </a:lnTo>
                    <a:lnTo>
                      <a:pt x="36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87" name="Freeform 150"/>
              <p:cNvSpPr>
                <a:spLocks/>
              </p:cNvSpPr>
              <p:nvPr/>
            </p:nvSpPr>
            <p:spPr bwMode="auto">
              <a:xfrm>
                <a:off x="944" y="3114"/>
                <a:ext cx="46" cy="51"/>
              </a:xfrm>
              <a:custGeom>
                <a:avLst/>
                <a:gdLst>
                  <a:gd name="T0" fmla="*/ 6 w 552"/>
                  <a:gd name="T1" fmla="*/ 0 h 617"/>
                  <a:gd name="T2" fmla="*/ 5 w 552"/>
                  <a:gd name="T3" fmla="*/ 2 h 617"/>
                  <a:gd name="T4" fmla="*/ 3 w 552"/>
                  <a:gd name="T5" fmla="*/ 7 h 617"/>
                  <a:gd name="T6" fmla="*/ 1 w 552"/>
                  <a:gd name="T7" fmla="*/ 13 h 617"/>
                  <a:gd name="T8" fmla="*/ 0 w 552"/>
                  <a:gd name="T9" fmla="*/ 19 h 617"/>
                  <a:gd name="T10" fmla="*/ 0 w 552"/>
                  <a:gd name="T11" fmla="*/ 26 h 617"/>
                  <a:gd name="T12" fmla="*/ 0 w 552"/>
                  <a:gd name="T13" fmla="*/ 29 h 617"/>
                  <a:gd name="T14" fmla="*/ 1 w 552"/>
                  <a:gd name="T15" fmla="*/ 35 h 617"/>
                  <a:gd name="T16" fmla="*/ 2 w 552"/>
                  <a:gd name="T17" fmla="*/ 41 h 617"/>
                  <a:gd name="T18" fmla="*/ 4 w 552"/>
                  <a:gd name="T19" fmla="*/ 46 h 617"/>
                  <a:gd name="T20" fmla="*/ 6 w 552"/>
                  <a:gd name="T21" fmla="*/ 51 h 617"/>
                  <a:gd name="T22" fmla="*/ 24 w 552"/>
                  <a:gd name="T23" fmla="*/ 51 h 617"/>
                  <a:gd name="T24" fmla="*/ 22 w 552"/>
                  <a:gd name="T25" fmla="*/ 51 h 617"/>
                  <a:gd name="T26" fmla="*/ 17 w 552"/>
                  <a:gd name="T27" fmla="*/ 49 h 617"/>
                  <a:gd name="T28" fmla="*/ 13 w 552"/>
                  <a:gd name="T29" fmla="*/ 45 h 617"/>
                  <a:gd name="T30" fmla="*/ 11 w 552"/>
                  <a:gd name="T31" fmla="*/ 41 h 617"/>
                  <a:gd name="T32" fmla="*/ 9 w 552"/>
                  <a:gd name="T33" fmla="*/ 35 h 617"/>
                  <a:gd name="T34" fmla="*/ 9 w 552"/>
                  <a:gd name="T35" fmla="*/ 28 h 617"/>
                  <a:gd name="T36" fmla="*/ 46 w 552"/>
                  <a:gd name="T37" fmla="*/ 28 h 617"/>
                  <a:gd name="T38" fmla="*/ 46 w 552"/>
                  <a:gd name="T39" fmla="*/ 25 h 617"/>
                  <a:gd name="T40" fmla="*/ 46 w 552"/>
                  <a:gd name="T41" fmla="*/ 22 h 617"/>
                  <a:gd name="T42" fmla="*/ 9 w 552"/>
                  <a:gd name="T43" fmla="*/ 19 h 617"/>
                  <a:gd name="T44" fmla="*/ 9 w 552"/>
                  <a:gd name="T45" fmla="*/ 16 h 617"/>
                  <a:gd name="T46" fmla="*/ 11 w 552"/>
                  <a:gd name="T47" fmla="*/ 10 h 617"/>
                  <a:gd name="T48" fmla="*/ 14 w 552"/>
                  <a:gd name="T49" fmla="*/ 5 h 617"/>
                  <a:gd name="T50" fmla="*/ 15 w 552"/>
                  <a:gd name="T51" fmla="*/ 4 h 617"/>
                  <a:gd name="T52" fmla="*/ 19 w 552"/>
                  <a:gd name="T53" fmla="*/ 1 h 617"/>
                  <a:gd name="T54" fmla="*/ 23 w 552"/>
                  <a:gd name="T55" fmla="*/ 0 h 617"/>
                  <a:gd name="T56" fmla="*/ 6 w 552"/>
                  <a:gd name="T57" fmla="*/ 0 h 617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552"/>
                  <a:gd name="T88" fmla="*/ 0 h 617"/>
                  <a:gd name="T89" fmla="*/ 552 w 552"/>
                  <a:gd name="T90" fmla="*/ 617 h 617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552" h="617">
                    <a:moveTo>
                      <a:pt x="77" y="0"/>
                    </a:moveTo>
                    <a:lnTo>
                      <a:pt x="61" y="25"/>
                    </a:lnTo>
                    <a:lnTo>
                      <a:pt x="34" y="84"/>
                    </a:lnTo>
                    <a:lnTo>
                      <a:pt x="15" y="152"/>
                    </a:lnTo>
                    <a:lnTo>
                      <a:pt x="4" y="228"/>
                    </a:lnTo>
                    <a:lnTo>
                      <a:pt x="0" y="314"/>
                    </a:lnTo>
                    <a:lnTo>
                      <a:pt x="0" y="345"/>
                    </a:lnTo>
                    <a:lnTo>
                      <a:pt x="7" y="427"/>
                    </a:lnTo>
                    <a:lnTo>
                      <a:pt x="22" y="499"/>
                    </a:lnTo>
                    <a:lnTo>
                      <a:pt x="46" y="562"/>
                    </a:lnTo>
                    <a:lnTo>
                      <a:pt x="77" y="617"/>
                    </a:lnTo>
                    <a:lnTo>
                      <a:pt x="286" y="614"/>
                    </a:lnTo>
                    <a:lnTo>
                      <a:pt x="258" y="611"/>
                    </a:lnTo>
                    <a:lnTo>
                      <a:pt x="205" y="588"/>
                    </a:lnTo>
                    <a:lnTo>
                      <a:pt x="160" y="543"/>
                    </a:lnTo>
                    <a:lnTo>
                      <a:pt x="133" y="493"/>
                    </a:lnTo>
                    <a:lnTo>
                      <a:pt x="114" y="425"/>
                    </a:lnTo>
                    <a:lnTo>
                      <a:pt x="104" y="341"/>
                    </a:lnTo>
                    <a:lnTo>
                      <a:pt x="551" y="341"/>
                    </a:lnTo>
                    <a:lnTo>
                      <a:pt x="552" y="305"/>
                    </a:lnTo>
                    <a:lnTo>
                      <a:pt x="551" y="270"/>
                    </a:lnTo>
                    <a:lnTo>
                      <a:pt x="110" y="230"/>
                    </a:lnTo>
                    <a:lnTo>
                      <a:pt x="113" y="192"/>
                    </a:lnTo>
                    <a:lnTo>
                      <a:pt x="131" y="121"/>
                    </a:lnTo>
                    <a:lnTo>
                      <a:pt x="163" y="62"/>
                    </a:lnTo>
                    <a:lnTo>
                      <a:pt x="177" y="47"/>
                    </a:lnTo>
                    <a:lnTo>
                      <a:pt x="225" y="11"/>
                    </a:lnTo>
                    <a:lnTo>
                      <a:pt x="281" y="0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88" name="Freeform 151"/>
              <p:cNvSpPr>
                <a:spLocks/>
              </p:cNvSpPr>
              <p:nvPr/>
            </p:nvSpPr>
            <p:spPr bwMode="auto">
              <a:xfrm>
                <a:off x="951" y="3104"/>
                <a:ext cx="39" cy="32"/>
              </a:xfrm>
              <a:custGeom>
                <a:avLst/>
                <a:gdLst>
                  <a:gd name="T0" fmla="*/ 17 w 474"/>
                  <a:gd name="T1" fmla="*/ 0 h 382"/>
                  <a:gd name="T2" fmla="*/ 17 w 474"/>
                  <a:gd name="T3" fmla="*/ 0 h 382"/>
                  <a:gd name="T4" fmla="*/ 12 w 474"/>
                  <a:gd name="T5" fmla="*/ 1 h 382"/>
                  <a:gd name="T6" fmla="*/ 7 w 474"/>
                  <a:gd name="T7" fmla="*/ 2 h 382"/>
                  <a:gd name="T8" fmla="*/ 3 w 474"/>
                  <a:gd name="T9" fmla="*/ 5 h 382"/>
                  <a:gd name="T10" fmla="*/ 0 w 474"/>
                  <a:gd name="T11" fmla="*/ 9 h 382"/>
                  <a:gd name="T12" fmla="*/ 17 w 474"/>
                  <a:gd name="T13" fmla="*/ 9 h 382"/>
                  <a:gd name="T14" fmla="*/ 20 w 474"/>
                  <a:gd name="T15" fmla="*/ 10 h 382"/>
                  <a:gd name="T16" fmla="*/ 24 w 474"/>
                  <a:gd name="T17" fmla="*/ 12 h 382"/>
                  <a:gd name="T18" fmla="*/ 27 w 474"/>
                  <a:gd name="T19" fmla="*/ 16 h 382"/>
                  <a:gd name="T20" fmla="*/ 27 w 474"/>
                  <a:gd name="T21" fmla="*/ 17 h 382"/>
                  <a:gd name="T22" fmla="*/ 29 w 474"/>
                  <a:gd name="T23" fmla="*/ 22 h 382"/>
                  <a:gd name="T24" fmla="*/ 30 w 474"/>
                  <a:gd name="T25" fmla="*/ 29 h 382"/>
                  <a:gd name="T26" fmla="*/ 3 w 474"/>
                  <a:gd name="T27" fmla="*/ 29 h 382"/>
                  <a:gd name="T28" fmla="*/ 39 w 474"/>
                  <a:gd name="T29" fmla="*/ 32 h 382"/>
                  <a:gd name="T30" fmla="*/ 38 w 474"/>
                  <a:gd name="T31" fmla="*/ 25 h 382"/>
                  <a:gd name="T32" fmla="*/ 37 w 474"/>
                  <a:gd name="T33" fmla="*/ 19 h 382"/>
                  <a:gd name="T34" fmla="*/ 35 w 474"/>
                  <a:gd name="T35" fmla="*/ 14 h 382"/>
                  <a:gd name="T36" fmla="*/ 33 w 474"/>
                  <a:gd name="T37" fmla="*/ 9 h 382"/>
                  <a:gd name="T38" fmla="*/ 30 w 474"/>
                  <a:gd name="T39" fmla="*/ 5 h 382"/>
                  <a:gd name="T40" fmla="*/ 26 w 474"/>
                  <a:gd name="T41" fmla="*/ 2 h 382"/>
                  <a:gd name="T42" fmla="*/ 21 w 474"/>
                  <a:gd name="T43" fmla="*/ 1 h 382"/>
                  <a:gd name="T44" fmla="*/ 17 w 474"/>
                  <a:gd name="T45" fmla="*/ 0 h 382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474"/>
                  <a:gd name="T70" fmla="*/ 0 h 382"/>
                  <a:gd name="T71" fmla="*/ 474 w 474"/>
                  <a:gd name="T72" fmla="*/ 382 h 382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474" h="382">
                    <a:moveTo>
                      <a:pt x="203" y="0"/>
                    </a:moveTo>
                    <a:lnTo>
                      <a:pt x="202" y="0"/>
                    </a:lnTo>
                    <a:lnTo>
                      <a:pt x="143" y="7"/>
                    </a:lnTo>
                    <a:lnTo>
                      <a:pt x="89" y="28"/>
                    </a:lnTo>
                    <a:lnTo>
                      <a:pt x="42" y="63"/>
                    </a:lnTo>
                    <a:lnTo>
                      <a:pt x="0" y="112"/>
                    </a:lnTo>
                    <a:lnTo>
                      <a:pt x="204" y="112"/>
                    </a:lnTo>
                    <a:lnTo>
                      <a:pt x="237" y="116"/>
                    </a:lnTo>
                    <a:lnTo>
                      <a:pt x="287" y="141"/>
                    </a:lnTo>
                    <a:lnTo>
                      <a:pt x="329" y="190"/>
                    </a:lnTo>
                    <a:lnTo>
                      <a:pt x="333" y="197"/>
                    </a:lnTo>
                    <a:lnTo>
                      <a:pt x="356" y="259"/>
                    </a:lnTo>
                    <a:lnTo>
                      <a:pt x="368" y="342"/>
                    </a:lnTo>
                    <a:lnTo>
                      <a:pt x="33" y="342"/>
                    </a:lnTo>
                    <a:lnTo>
                      <a:pt x="474" y="382"/>
                    </a:lnTo>
                    <a:lnTo>
                      <a:pt x="467" y="300"/>
                    </a:lnTo>
                    <a:lnTo>
                      <a:pt x="452" y="228"/>
                    </a:lnTo>
                    <a:lnTo>
                      <a:pt x="429" y="164"/>
                    </a:lnTo>
                    <a:lnTo>
                      <a:pt x="399" y="109"/>
                    </a:lnTo>
                    <a:lnTo>
                      <a:pt x="361" y="65"/>
                    </a:lnTo>
                    <a:lnTo>
                      <a:pt x="314" y="29"/>
                    </a:lnTo>
                    <a:lnTo>
                      <a:pt x="261" y="7"/>
                    </a:lnTo>
                    <a:lnTo>
                      <a:pt x="20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89" name="Freeform 152"/>
              <p:cNvSpPr>
                <a:spLocks/>
              </p:cNvSpPr>
              <p:nvPr/>
            </p:nvSpPr>
            <p:spPr bwMode="auto">
              <a:xfrm>
                <a:off x="1000" y="3106"/>
                <a:ext cx="18" cy="66"/>
              </a:xfrm>
              <a:custGeom>
                <a:avLst/>
                <a:gdLst>
                  <a:gd name="T0" fmla="*/ 8 w 217"/>
                  <a:gd name="T1" fmla="*/ 0 h 801"/>
                  <a:gd name="T2" fmla="*/ 0 w 217"/>
                  <a:gd name="T3" fmla="*/ 0 h 801"/>
                  <a:gd name="T4" fmla="*/ 0 w 217"/>
                  <a:gd name="T5" fmla="*/ 66 h 801"/>
                  <a:gd name="T6" fmla="*/ 8 w 217"/>
                  <a:gd name="T7" fmla="*/ 66 h 801"/>
                  <a:gd name="T8" fmla="*/ 8 w 217"/>
                  <a:gd name="T9" fmla="*/ 31 h 801"/>
                  <a:gd name="T10" fmla="*/ 9 w 217"/>
                  <a:gd name="T11" fmla="*/ 31 h 801"/>
                  <a:gd name="T12" fmla="*/ 9 w 217"/>
                  <a:gd name="T13" fmla="*/ 24 h 801"/>
                  <a:gd name="T14" fmla="*/ 10 w 217"/>
                  <a:gd name="T15" fmla="*/ 18 h 801"/>
                  <a:gd name="T16" fmla="*/ 10 w 217"/>
                  <a:gd name="T17" fmla="*/ 17 h 801"/>
                  <a:gd name="T18" fmla="*/ 13 w 217"/>
                  <a:gd name="T19" fmla="*/ 12 h 801"/>
                  <a:gd name="T20" fmla="*/ 14 w 217"/>
                  <a:gd name="T21" fmla="*/ 12 h 801"/>
                  <a:gd name="T22" fmla="*/ 18 w 217"/>
                  <a:gd name="T23" fmla="*/ 10 h 801"/>
                  <a:gd name="T24" fmla="*/ 8 w 217"/>
                  <a:gd name="T25" fmla="*/ 10 h 801"/>
                  <a:gd name="T26" fmla="*/ 8 w 217"/>
                  <a:gd name="T27" fmla="*/ 0 h 80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17"/>
                  <a:gd name="T43" fmla="*/ 0 h 801"/>
                  <a:gd name="T44" fmla="*/ 217 w 217"/>
                  <a:gd name="T45" fmla="*/ 801 h 801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17" h="801">
                    <a:moveTo>
                      <a:pt x="92" y="0"/>
                    </a:moveTo>
                    <a:lnTo>
                      <a:pt x="0" y="0"/>
                    </a:lnTo>
                    <a:lnTo>
                      <a:pt x="0" y="801"/>
                    </a:lnTo>
                    <a:lnTo>
                      <a:pt x="102" y="801"/>
                    </a:lnTo>
                    <a:lnTo>
                      <a:pt x="102" y="382"/>
                    </a:lnTo>
                    <a:lnTo>
                      <a:pt x="103" y="375"/>
                    </a:lnTo>
                    <a:lnTo>
                      <a:pt x="107" y="296"/>
                    </a:lnTo>
                    <a:lnTo>
                      <a:pt x="119" y="224"/>
                    </a:lnTo>
                    <a:lnTo>
                      <a:pt x="124" y="209"/>
                    </a:lnTo>
                    <a:lnTo>
                      <a:pt x="157" y="149"/>
                    </a:lnTo>
                    <a:lnTo>
                      <a:pt x="163" y="143"/>
                    </a:lnTo>
                    <a:lnTo>
                      <a:pt x="217" y="122"/>
                    </a:lnTo>
                    <a:lnTo>
                      <a:pt x="92" y="122"/>
                    </a:lnTo>
                    <a:lnTo>
                      <a:pt x="9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90" name="Freeform 153"/>
              <p:cNvSpPr>
                <a:spLocks/>
              </p:cNvSpPr>
              <p:nvPr/>
            </p:nvSpPr>
            <p:spPr bwMode="auto">
              <a:xfrm>
                <a:off x="1008" y="3104"/>
                <a:ext cx="20" cy="14"/>
              </a:xfrm>
              <a:custGeom>
                <a:avLst/>
                <a:gdLst>
                  <a:gd name="T0" fmla="*/ 11 w 234"/>
                  <a:gd name="T1" fmla="*/ 0 h 170"/>
                  <a:gd name="T2" fmla="*/ 10 w 234"/>
                  <a:gd name="T3" fmla="*/ 0 h 170"/>
                  <a:gd name="T4" fmla="*/ 6 w 234"/>
                  <a:gd name="T5" fmla="*/ 2 h 170"/>
                  <a:gd name="T6" fmla="*/ 3 w 234"/>
                  <a:gd name="T7" fmla="*/ 5 h 170"/>
                  <a:gd name="T8" fmla="*/ 0 w 234"/>
                  <a:gd name="T9" fmla="*/ 12 h 170"/>
                  <a:gd name="T10" fmla="*/ 11 w 234"/>
                  <a:gd name="T11" fmla="*/ 12 h 170"/>
                  <a:gd name="T12" fmla="*/ 12 w 234"/>
                  <a:gd name="T13" fmla="*/ 12 h 170"/>
                  <a:gd name="T14" fmla="*/ 17 w 234"/>
                  <a:gd name="T15" fmla="*/ 14 h 170"/>
                  <a:gd name="T16" fmla="*/ 20 w 234"/>
                  <a:gd name="T17" fmla="*/ 4 h 170"/>
                  <a:gd name="T18" fmla="*/ 16 w 234"/>
                  <a:gd name="T19" fmla="*/ 1 h 170"/>
                  <a:gd name="T20" fmla="*/ 11 w 234"/>
                  <a:gd name="T21" fmla="*/ 0 h 17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34"/>
                  <a:gd name="T34" fmla="*/ 0 h 170"/>
                  <a:gd name="T35" fmla="*/ 234 w 234"/>
                  <a:gd name="T36" fmla="*/ 170 h 17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34" h="170">
                    <a:moveTo>
                      <a:pt x="130" y="0"/>
                    </a:moveTo>
                    <a:lnTo>
                      <a:pt x="117" y="1"/>
                    </a:lnTo>
                    <a:lnTo>
                      <a:pt x="65" y="27"/>
                    </a:lnTo>
                    <a:lnTo>
                      <a:pt x="36" y="65"/>
                    </a:lnTo>
                    <a:lnTo>
                      <a:pt x="0" y="140"/>
                    </a:lnTo>
                    <a:lnTo>
                      <a:pt x="125" y="140"/>
                    </a:lnTo>
                    <a:lnTo>
                      <a:pt x="145" y="142"/>
                    </a:lnTo>
                    <a:lnTo>
                      <a:pt x="199" y="170"/>
                    </a:lnTo>
                    <a:lnTo>
                      <a:pt x="234" y="44"/>
                    </a:lnTo>
                    <a:lnTo>
                      <a:pt x="183" y="12"/>
                    </a:lnTo>
                    <a:lnTo>
                      <a:pt x="13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91" name="Freeform 154"/>
              <p:cNvSpPr>
                <a:spLocks/>
              </p:cNvSpPr>
              <p:nvPr/>
            </p:nvSpPr>
            <p:spPr bwMode="auto">
              <a:xfrm>
                <a:off x="1065" y="3164"/>
                <a:ext cx="11" cy="8"/>
              </a:xfrm>
              <a:custGeom>
                <a:avLst/>
                <a:gdLst>
                  <a:gd name="T0" fmla="*/ 9 w 126"/>
                  <a:gd name="T1" fmla="*/ 0 h 99"/>
                  <a:gd name="T2" fmla="*/ 0 w 126"/>
                  <a:gd name="T3" fmla="*/ 0 h 99"/>
                  <a:gd name="T4" fmla="*/ 0 w 126"/>
                  <a:gd name="T5" fmla="*/ 2 h 99"/>
                  <a:gd name="T6" fmla="*/ 2 w 126"/>
                  <a:gd name="T7" fmla="*/ 8 h 99"/>
                  <a:gd name="T8" fmla="*/ 11 w 126"/>
                  <a:gd name="T9" fmla="*/ 8 h 99"/>
                  <a:gd name="T10" fmla="*/ 10 w 126"/>
                  <a:gd name="T11" fmla="*/ 6 h 99"/>
                  <a:gd name="T12" fmla="*/ 9 w 126"/>
                  <a:gd name="T13" fmla="*/ 0 h 99"/>
                  <a:gd name="T14" fmla="*/ 9 w 126"/>
                  <a:gd name="T15" fmla="*/ 0 h 9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6"/>
                  <a:gd name="T25" fmla="*/ 0 h 99"/>
                  <a:gd name="T26" fmla="*/ 126 w 126"/>
                  <a:gd name="T27" fmla="*/ 99 h 9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6" h="99">
                    <a:moveTo>
                      <a:pt x="100" y="0"/>
                    </a:moveTo>
                    <a:lnTo>
                      <a:pt x="0" y="1"/>
                    </a:lnTo>
                    <a:lnTo>
                      <a:pt x="3" y="29"/>
                    </a:lnTo>
                    <a:lnTo>
                      <a:pt x="20" y="99"/>
                    </a:lnTo>
                    <a:lnTo>
                      <a:pt x="126" y="99"/>
                    </a:lnTo>
                    <a:lnTo>
                      <a:pt x="117" y="76"/>
                    </a:lnTo>
                    <a:lnTo>
                      <a:pt x="101" y="3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92" name="Freeform 155"/>
              <p:cNvSpPr>
                <a:spLocks/>
              </p:cNvSpPr>
              <p:nvPr/>
            </p:nvSpPr>
            <p:spPr bwMode="auto">
              <a:xfrm>
                <a:off x="1030" y="3137"/>
                <a:ext cx="34" cy="37"/>
              </a:xfrm>
              <a:custGeom>
                <a:avLst/>
                <a:gdLst>
                  <a:gd name="T0" fmla="*/ 10 w 416"/>
                  <a:gd name="T1" fmla="*/ 0 h 449"/>
                  <a:gd name="T2" fmla="*/ 6 w 416"/>
                  <a:gd name="T3" fmla="*/ 3 h 449"/>
                  <a:gd name="T4" fmla="*/ 4 w 416"/>
                  <a:gd name="T5" fmla="*/ 4 h 449"/>
                  <a:gd name="T6" fmla="*/ 2 w 416"/>
                  <a:gd name="T7" fmla="*/ 9 h 449"/>
                  <a:gd name="T8" fmla="*/ 1 w 416"/>
                  <a:gd name="T9" fmla="*/ 12 h 449"/>
                  <a:gd name="T10" fmla="*/ 0 w 416"/>
                  <a:gd name="T11" fmla="*/ 18 h 449"/>
                  <a:gd name="T12" fmla="*/ 0 w 416"/>
                  <a:gd name="T13" fmla="*/ 21 h 449"/>
                  <a:gd name="T14" fmla="*/ 1 w 416"/>
                  <a:gd name="T15" fmla="*/ 27 h 449"/>
                  <a:gd name="T16" fmla="*/ 4 w 416"/>
                  <a:gd name="T17" fmla="*/ 32 h 449"/>
                  <a:gd name="T18" fmla="*/ 7 w 416"/>
                  <a:gd name="T19" fmla="*/ 34 h 449"/>
                  <a:gd name="T20" fmla="*/ 12 w 416"/>
                  <a:gd name="T21" fmla="*/ 36 h 449"/>
                  <a:gd name="T22" fmla="*/ 17 w 416"/>
                  <a:gd name="T23" fmla="*/ 37 h 449"/>
                  <a:gd name="T24" fmla="*/ 21 w 416"/>
                  <a:gd name="T25" fmla="*/ 37 h 449"/>
                  <a:gd name="T26" fmla="*/ 26 w 416"/>
                  <a:gd name="T27" fmla="*/ 35 h 449"/>
                  <a:gd name="T28" fmla="*/ 27 w 416"/>
                  <a:gd name="T29" fmla="*/ 34 h 449"/>
                  <a:gd name="T30" fmla="*/ 31 w 416"/>
                  <a:gd name="T31" fmla="*/ 31 h 449"/>
                  <a:gd name="T32" fmla="*/ 19 w 416"/>
                  <a:gd name="T33" fmla="*/ 28 h 449"/>
                  <a:gd name="T34" fmla="*/ 15 w 416"/>
                  <a:gd name="T35" fmla="*/ 28 h 449"/>
                  <a:gd name="T36" fmla="*/ 11 w 416"/>
                  <a:gd name="T37" fmla="*/ 25 h 449"/>
                  <a:gd name="T38" fmla="*/ 10 w 416"/>
                  <a:gd name="T39" fmla="*/ 23 h 449"/>
                  <a:gd name="T40" fmla="*/ 9 w 416"/>
                  <a:gd name="T41" fmla="*/ 18 h 449"/>
                  <a:gd name="T42" fmla="*/ 10 w 416"/>
                  <a:gd name="T43" fmla="*/ 12 h 449"/>
                  <a:gd name="T44" fmla="*/ 13 w 416"/>
                  <a:gd name="T45" fmla="*/ 9 h 449"/>
                  <a:gd name="T46" fmla="*/ 15 w 416"/>
                  <a:gd name="T47" fmla="*/ 8 h 449"/>
                  <a:gd name="T48" fmla="*/ 21 w 416"/>
                  <a:gd name="T49" fmla="*/ 7 h 449"/>
                  <a:gd name="T50" fmla="*/ 26 w 416"/>
                  <a:gd name="T51" fmla="*/ 5 h 449"/>
                  <a:gd name="T52" fmla="*/ 30 w 416"/>
                  <a:gd name="T53" fmla="*/ 4 h 449"/>
                  <a:gd name="T54" fmla="*/ 34 w 416"/>
                  <a:gd name="T55" fmla="*/ 2 h 449"/>
                  <a:gd name="T56" fmla="*/ 10 w 416"/>
                  <a:gd name="T57" fmla="*/ 0 h 449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16"/>
                  <a:gd name="T88" fmla="*/ 0 h 449"/>
                  <a:gd name="T89" fmla="*/ 416 w 416"/>
                  <a:gd name="T90" fmla="*/ 449 h 449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16" h="449">
                    <a:moveTo>
                      <a:pt x="122" y="0"/>
                    </a:moveTo>
                    <a:lnTo>
                      <a:pt x="72" y="35"/>
                    </a:lnTo>
                    <a:lnTo>
                      <a:pt x="55" y="52"/>
                    </a:lnTo>
                    <a:lnTo>
                      <a:pt x="20" y="112"/>
                    </a:lnTo>
                    <a:lnTo>
                      <a:pt x="9" y="144"/>
                    </a:lnTo>
                    <a:lnTo>
                      <a:pt x="0" y="220"/>
                    </a:lnTo>
                    <a:lnTo>
                      <a:pt x="2" y="256"/>
                    </a:lnTo>
                    <a:lnTo>
                      <a:pt x="18" y="327"/>
                    </a:lnTo>
                    <a:lnTo>
                      <a:pt x="53" y="385"/>
                    </a:lnTo>
                    <a:lnTo>
                      <a:pt x="89" y="418"/>
                    </a:lnTo>
                    <a:lnTo>
                      <a:pt x="141" y="442"/>
                    </a:lnTo>
                    <a:lnTo>
                      <a:pt x="204" y="449"/>
                    </a:lnTo>
                    <a:lnTo>
                      <a:pt x="263" y="443"/>
                    </a:lnTo>
                    <a:lnTo>
                      <a:pt x="317" y="423"/>
                    </a:lnTo>
                    <a:lnTo>
                      <a:pt x="328" y="417"/>
                    </a:lnTo>
                    <a:lnTo>
                      <a:pt x="375" y="382"/>
                    </a:lnTo>
                    <a:lnTo>
                      <a:pt x="228" y="343"/>
                    </a:lnTo>
                    <a:lnTo>
                      <a:pt x="185" y="337"/>
                    </a:lnTo>
                    <a:lnTo>
                      <a:pt x="139" y="306"/>
                    </a:lnTo>
                    <a:lnTo>
                      <a:pt x="124" y="285"/>
                    </a:lnTo>
                    <a:lnTo>
                      <a:pt x="108" y="216"/>
                    </a:lnTo>
                    <a:lnTo>
                      <a:pt x="122" y="151"/>
                    </a:lnTo>
                    <a:lnTo>
                      <a:pt x="162" y="108"/>
                    </a:lnTo>
                    <a:lnTo>
                      <a:pt x="186" y="97"/>
                    </a:lnTo>
                    <a:lnTo>
                      <a:pt x="251" y="80"/>
                    </a:lnTo>
                    <a:lnTo>
                      <a:pt x="317" y="66"/>
                    </a:lnTo>
                    <a:lnTo>
                      <a:pt x="373" y="49"/>
                    </a:lnTo>
                    <a:lnTo>
                      <a:pt x="416" y="29"/>
                    </a:lnTo>
                    <a:lnTo>
                      <a:pt x="12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93" name="Freeform 156"/>
              <p:cNvSpPr>
                <a:spLocks/>
              </p:cNvSpPr>
              <p:nvPr/>
            </p:nvSpPr>
            <p:spPr bwMode="auto">
              <a:xfrm>
                <a:off x="1031" y="3113"/>
                <a:ext cx="21" cy="13"/>
              </a:xfrm>
              <a:custGeom>
                <a:avLst/>
                <a:gdLst>
                  <a:gd name="T0" fmla="*/ 4 w 256"/>
                  <a:gd name="T1" fmla="*/ 0 h 156"/>
                  <a:gd name="T2" fmla="*/ 1 w 256"/>
                  <a:gd name="T3" fmla="*/ 5 h 156"/>
                  <a:gd name="T4" fmla="*/ 0 w 256"/>
                  <a:gd name="T5" fmla="*/ 12 h 156"/>
                  <a:gd name="T6" fmla="*/ 8 w 256"/>
                  <a:gd name="T7" fmla="*/ 13 h 156"/>
                  <a:gd name="T8" fmla="*/ 10 w 256"/>
                  <a:gd name="T9" fmla="*/ 7 h 156"/>
                  <a:gd name="T10" fmla="*/ 12 w 256"/>
                  <a:gd name="T11" fmla="*/ 3 h 156"/>
                  <a:gd name="T12" fmla="*/ 16 w 256"/>
                  <a:gd name="T13" fmla="*/ 1 h 156"/>
                  <a:gd name="T14" fmla="*/ 21 w 256"/>
                  <a:gd name="T15" fmla="*/ 0 h 156"/>
                  <a:gd name="T16" fmla="*/ 4 w 256"/>
                  <a:gd name="T17" fmla="*/ 0 h 15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56"/>
                  <a:gd name="T28" fmla="*/ 0 h 156"/>
                  <a:gd name="T29" fmla="*/ 256 w 256"/>
                  <a:gd name="T30" fmla="*/ 156 h 15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56" h="156">
                    <a:moveTo>
                      <a:pt x="45" y="0"/>
                    </a:moveTo>
                    <a:lnTo>
                      <a:pt x="18" y="60"/>
                    </a:lnTo>
                    <a:lnTo>
                      <a:pt x="0" y="138"/>
                    </a:lnTo>
                    <a:lnTo>
                      <a:pt x="99" y="156"/>
                    </a:lnTo>
                    <a:lnTo>
                      <a:pt x="118" y="88"/>
                    </a:lnTo>
                    <a:lnTo>
                      <a:pt x="150" y="37"/>
                    </a:lnTo>
                    <a:lnTo>
                      <a:pt x="191" y="12"/>
                    </a:lnTo>
                    <a:lnTo>
                      <a:pt x="256" y="3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94" name="Freeform 157"/>
              <p:cNvSpPr>
                <a:spLocks/>
              </p:cNvSpPr>
              <p:nvPr/>
            </p:nvSpPr>
            <p:spPr bwMode="auto">
              <a:xfrm>
                <a:off x="1035" y="3104"/>
                <a:ext cx="39" cy="64"/>
              </a:xfrm>
              <a:custGeom>
                <a:avLst/>
                <a:gdLst>
                  <a:gd name="T0" fmla="*/ 19 w 463"/>
                  <a:gd name="T1" fmla="*/ 0 h 770"/>
                  <a:gd name="T2" fmla="*/ 17 w 463"/>
                  <a:gd name="T3" fmla="*/ 0 h 770"/>
                  <a:gd name="T4" fmla="*/ 12 w 463"/>
                  <a:gd name="T5" fmla="*/ 1 h 770"/>
                  <a:gd name="T6" fmla="*/ 7 w 463"/>
                  <a:gd name="T7" fmla="*/ 2 h 770"/>
                  <a:gd name="T8" fmla="*/ 3 w 463"/>
                  <a:gd name="T9" fmla="*/ 5 h 770"/>
                  <a:gd name="T10" fmla="*/ 0 w 463"/>
                  <a:gd name="T11" fmla="*/ 9 h 770"/>
                  <a:gd name="T12" fmla="*/ 18 w 463"/>
                  <a:gd name="T13" fmla="*/ 9 h 770"/>
                  <a:gd name="T14" fmla="*/ 19 w 463"/>
                  <a:gd name="T15" fmla="*/ 9 h 770"/>
                  <a:gd name="T16" fmla="*/ 24 w 463"/>
                  <a:gd name="T17" fmla="*/ 10 h 770"/>
                  <a:gd name="T18" fmla="*/ 27 w 463"/>
                  <a:gd name="T19" fmla="*/ 13 h 770"/>
                  <a:gd name="T20" fmla="*/ 29 w 463"/>
                  <a:gd name="T21" fmla="*/ 16 h 770"/>
                  <a:gd name="T22" fmla="*/ 30 w 463"/>
                  <a:gd name="T23" fmla="*/ 23 h 770"/>
                  <a:gd name="T24" fmla="*/ 30 w 463"/>
                  <a:gd name="T25" fmla="*/ 26 h 770"/>
                  <a:gd name="T26" fmla="*/ 29 w 463"/>
                  <a:gd name="T27" fmla="*/ 26 h 770"/>
                  <a:gd name="T28" fmla="*/ 25 w 463"/>
                  <a:gd name="T29" fmla="*/ 28 h 770"/>
                  <a:gd name="T30" fmla="*/ 21 w 463"/>
                  <a:gd name="T31" fmla="*/ 29 h 770"/>
                  <a:gd name="T32" fmla="*/ 15 w 463"/>
                  <a:gd name="T33" fmla="*/ 30 h 770"/>
                  <a:gd name="T34" fmla="*/ 11 w 463"/>
                  <a:gd name="T35" fmla="*/ 30 h 770"/>
                  <a:gd name="T36" fmla="*/ 7 w 463"/>
                  <a:gd name="T37" fmla="*/ 31 h 770"/>
                  <a:gd name="T38" fmla="*/ 5 w 463"/>
                  <a:gd name="T39" fmla="*/ 32 h 770"/>
                  <a:gd name="T40" fmla="*/ 30 w 463"/>
                  <a:gd name="T41" fmla="*/ 35 h 770"/>
                  <a:gd name="T42" fmla="*/ 30 w 463"/>
                  <a:gd name="T43" fmla="*/ 39 h 770"/>
                  <a:gd name="T44" fmla="*/ 30 w 463"/>
                  <a:gd name="T45" fmla="*/ 45 h 770"/>
                  <a:gd name="T46" fmla="*/ 28 w 463"/>
                  <a:gd name="T47" fmla="*/ 50 h 770"/>
                  <a:gd name="T48" fmla="*/ 27 w 463"/>
                  <a:gd name="T49" fmla="*/ 54 h 770"/>
                  <a:gd name="T50" fmla="*/ 23 w 463"/>
                  <a:gd name="T51" fmla="*/ 58 h 770"/>
                  <a:gd name="T52" fmla="*/ 19 w 463"/>
                  <a:gd name="T53" fmla="*/ 60 h 770"/>
                  <a:gd name="T54" fmla="*/ 14 w 463"/>
                  <a:gd name="T55" fmla="*/ 61 h 770"/>
                  <a:gd name="T56" fmla="*/ 26 w 463"/>
                  <a:gd name="T57" fmla="*/ 64 h 770"/>
                  <a:gd name="T58" fmla="*/ 31 w 463"/>
                  <a:gd name="T59" fmla="*/ 60 h 770"/>
                  <a:gd name="T60" fmla="*/ 39 w 463"/>
                  <a:gd name="T61" fmla="*/ 60 h 770"/>
                  <a:gd name="T62" fmla="*/ 39 w 463"/>
                  <a:gd name="T63" fmla="*/ 56 h 770"/>
                  <a:gd name="T64" fmla="*/ 39 w 463"/>
                  <a:gd name="T65" fmla="*/ 49 h 770"/>
                  <a:gd name="T66" fmla="*/ 38 w 463"/>
                  <a:gd name="T67" fmla="*/ 40 h 770"/>
                  <a:gd name="T68" fmla="*/ 38 w 463"/>
                  <a:gd name="T69" fmla="*/ 25 h 770"/>
                  <a:gd name="T70" fmla="*/ 38 w 463"/>
                  <a:gd name="T71" fmla="*/ 20 h 770"/>
                  <a:gd name="T72" fmla="*/ 38 w 463"/>
                  <a:gd name="T73" fmla="*/ 15 h 770"/>
                  <a:gd name="T74" fmla="*/ 38 w 463"/>
                  <a:gd name="T75" fmla="*/ 12 h 770"/>
                  <a:gd name="T76" fmla="*/ 35 w 463"/>
                  <a:gd name="T77" fmla="*/ 7 h 770"/>
                  <a:gd name="T78" fmla="*/ 34 w 463"/>
                  <a:gd name="T79" fmla="*/ 5 h 770"/>
                  <a:gd name="T80" fmla="*/ 29 w 463"/>
                  <a:gd name="T81" fmla="*/ 2 h 770"/>
                  <a:gd name="T82" fmla="*/ 29 w 463"/>
                  <a:gd name="T83" fmla="*/ 2 h 770"/>
                  <a:gd name="T84" fmla="*/ 24 w 463"/>
                  <a:gd name="T85" fmla="*/ 0 h 770"/>
                  <a:gd name="T86" fmla="*/ 19 w 463"/>
                  <a:gd name="T87" fmla="*/ 0 h 770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463"/>
                  <a:gd name="T133" fmla="*/ 0 h 770"/>
                  <a:gd name="T134" fmla="*/ 463 w 463"/>
                  <a:gd name="T135" fmla="*/ 770 h 770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463" h="770">
                    <a:moveTo>
                      <a:pt x="226" y="0"/>
                    </a:moveTo>
                    <a:lnTo>
                      <a:pt x="200" y="1"/>
                    </a:lnTo>
                    <a:lnTo>
                      <a:pt x="141" y="10"/>
                    </a:lnTo>
                    <a:lnTo>
                      <a:pt x="89" y="28"/>
                    </a:lnTo>
                    <a:lnTo>
                      <a:pt x="39" y="61"/>
                    </a:lnTo>
                    <a:lnTo>
                      <a:pt x="0" y="109"/>
                    </a:lnTo>
                    <a:lnTo>
                      <a:pt x="211" y="112"/>
                    </a:lnTo>
                    <a:lnTo>
                      <a:pt x="224" y="113"/>
                    </a:lnTo>
                    <a:lnTo>
                      <a:pt x="283" y="126"/>
                    </a:lnTo>
                    <a:lnTo>
                      <a:pt x="326" y="158"/>
                    </a:lnTo>
                    <a:lnTo>
                      <a:pt x="345" y="194"/>
                    </a:lnTo>
                    <a:lnTo>
                      <a:pt x="355" y="276"/>
                    </a:lnTo>
                    <a:lnTo>
                      <a:pt x="354" y="311"/>
                    </a:lnTo>
                    <a:lnTo>
                      <a:pt x="347" y="315"/>
                    </a:lnTo>
                    <a:lnTo>
                      <a:pt x="302" y="331"/>
                    </a:lnTo>
                    <a:lnTo>
                      <a:pt x="244" y="345"/>
                    </a:lnTo>
                    <a:lnTo>
                      <a:pt x="174" y="358"/>
                    </a:lnTo>
                    <a:lnTo>
                      <a:pt x="133" y="365"/>
                    </a:lnTo>
                    <a:lnTo>
                      <a:pt x="83" y="378"/>
                    </a:lnTo>
                    <a:lnTo>
                      <a:pt x="60" y="388"/>
                    </a:lnTo>
                    <a:lnTo>
                      <a:pt x="354" y="417"/>
                    </a:lnTo>
                    <a:lnTo>
                      <a:pt x="354" y="467"/>
                    </a:lnTo>
                    <a:lnTo>
                      <a:pt x="351" y="538"/>
                    </a:lnTo>
                    <a:lnTo>
                      <a:pt x="338" y="602"/>
                    </a:lnTo>
                    <a:lnTo>
                      <a:pt x="316" y="648"/>
                    </a:lnTo>
                    <a:lnTo>
                      <a:pt x="271" y="696"/>
                    </a:lnTo>
                    <a:lnTo>
                      <a:pt x="225" y="722"/>
                    </a:lnTo>
                    <a:lnTo>
                      <a:pt x="166" y="731"/>
                    </a:lnTo>
                    <a:lnTo>
                      <a:pt x="313" y="770"/>
                    </a:lnTo>
                    <a:lnTo>
                      <a:pt x="363" y="721"/>
                    </a:lnTo>
                    <a:lnTo>
                      <a:pt x="463" y="720"/>
                    </a:lnTo>
                    <a:lnTo>
                      <a:pt x="460" y="669"/>
                    </a:lnTo>
                    <a:lnTo>
                      <a:pt x="458" y="591"/>
                    </a:lnTo>
                    <a:lnTo>
                      <a:pt x="457" y="484"/>
                    </a:lnTo>
                    <a:lnTo>
                      <a:pt x="457" y="303"/>
                    </a:lnTo>
                    <a:lnTo>
                      <a:pt x="456" y="242"/>
                    </a:lnTo>
                    <a:lnTo>
                      <a:pt x="452" y="177"/>
                    </a:lnTo>
                    <a:lnTo>
                      <a:pt x="446" y="150"/>
                    </a:lnTo>
                    <a:lnTo>
                      <a:pt x="420" y="85"/>
                    </a:lnTo>
                    <a:lnTo>
                      <a:pt x="403" y="62"/>
                    </a:lnTo>
                    <a:lnTo>
                      <a:pt x="350" y="24"/>
                    </a:lnTo>
                    <a:lnTo>
                      <a:pt x="341" y="20"/>
                    </a:lnTo>
                    <a:lnTo>
                      <a:pt x="289" y="5"/>
                    </a:lnTo>
                    <a:lnTo>
                      <a:pt x="2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95" name="Freeform 158"/>
              <p:cNvSpPr>
                <a:spLocks/>
              </p:cNvSpPr>
              <p:nvPr/>
            </p:nvSpPr>
            <p:spPr bwMode="auto">
              <a:xfrm>
                <a:off x="1048" y="3080"/>
                <a:ext cx="17" cy="17"/>
              </a:xfrm>
              <a:custGeom>
                <a:avLst/>
                <a:gdLst>
                  <a:gd name="T0" fmla="*/ 17 w 208"/>
                  <a:gd name="T1" fmla="*/ 0 h 212"/>
                  <a:gd name="T2" fmla="*/ 6 w 208"/>
                  <a:gd name="T3" fmla="*/ 0 h 212"/>
                  <a:gd name="T4" fmla="*/ 0 w 208"/>
                  <a:gd name="T5" fmla="*/ 17 h 212"/>
                  <a:gd name="T6" fmla="*/ 7 w 208"/>
                  <a:gd name="T7" fmla="*/ 17 h 212"/>
                  <a:gd name="T8" fmla="*/ 17 w 208"/>
                  <a:gd name="T9" fmla="*/ 0 h 2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8"/>
                  <a:gd name="T16" fmla="*/ 0 h 212"/>
                  <a:gd name="T17" fmla="*/ 208 w 208"/>
                  <a:gd name="T18" fmla="*/ 212 h 2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8" h="212">
                    <a:moveTo>
                      <a:pt x="208" y="0"/>
                    </a:moveTo>
                    <a:lnTo>
                      <a:pt x="75" y="0"/>
                    </a:lnTo>
                    <a:lnTo>
                      <a:pt x="0" y="212"/>
                    </a:lnTo>
                    <a:lnTo>
                      <a:pt x="84" y="212"/>
                    </a:lnTo>
                    <a:lnTo>
                      <a:pt x="20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96" name="Freeform 159"/>
              <p:cNvSpPr>
                <a:spLocks/>
              </p:cNvSpPr>
              <p:nvPr/>
            </p:nvSpPr>
            <p:spPr bwMode="auto">
              <a:xfrm>
                <a:off x="1086" y="3106"/>
                <a:ext cx="18" cy="66"/>
              </a:xfrm>
              <a:custGeom>
                <a:avLst/>
                <a:gdLst>
                  <a:gd name="T0" fmla="*/ 8 w 216"/>
                  <a:gd name="T1" fmla="*/ 0 h 801"/>
                  <a:gd name="T2" fmla="*/ 0 w 216"/>
                  <a:gd name="T3" fmla="*/ 0 h 801"/>
                  <a:gd name="T4" fmla="*/ 0 w 216"/>
                  <a:gd name="T5" fmla="*/ 66 h 801"/>
                  <a:gd name="T6" fmla="*/ 9 w 216"/>
                  <a:gd name="T7" fmla="*/ 66 h 801"/>
                  <a:gd name="T8" fmla="*/ 9 w 216"/>
                  <a:gd name="T9" fmla="*/ 31 h 801"/>
                  <a:gd name="T10" fmla="*/ 9 w 216"/>
                  <a:gd name="T11" fmla="*/ 31 h 801"/>
                  <a:gd name="T12" fmla="*/ 9 w 216"/>
                  <a:gd name="T13" fmla="*/ 24 h 801"/>
                  <a:gd name="T14" fmla="*/ 10 w 216"/>
                  <a:gd name="T15" fmla="*/ 18 h 801"/>
                  <a:gd name="T16" fmla="*/ 10 w 216"/>
                  <a:gd name="T17" fmla="*/ 17 h 801"/>
                  <a:gd name="T18" fmla="*/ 13 w 216"/>
                  <a:gd name="T19" fmla="*/ 12 h 801"/>
                  <a:gd name="T20" fmla="*/ 14 w 216"/>
                  <a:gd name="T21" fmla="*/ 12 h 801"/>
                  <a:gd name="T22" fmla="*/ 18 w 216"/>
                  <a:gd name="T23" fmla="*/ 10 h 801"/>
                  <a:gd name="T24" fmla="*/ 8 w 216"/>
                  <a:gd name="T25" fmla="*/ 10 h 801"/>
                  <a:gd name="T26" fmla="*/ 8 w 216"/>
                  <a:gd name="T27" fmla="*/ 0 h 80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16"/>
                  <a:gd name="T43" fmla="*/ 0 h 801"/>
                  <a:gd name="T44" fmla="*/ 216 w 216"/>
                  <a:gd name="T45" fmla="*/ 801 h 801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16" h="801">
                    <a:moveTo>
                      <a:pt x="91" y="0"/>
                    </a:moveTo>
                    <a:lnTo>
                      <a:pt x="0" y="0"/>
                    </a:lnTo>
                    <a:lnTo>
                      <a:pt x="0" y="801"/>
                    </a:lnTo>
                    <a:lnTo>
                      <a:pt x="102" y="801"/>
                    </a:lnTo>
                    <a:lnTo>
                      <a:pt x="102" y="382"/>
                    </a:lnTo>
                    <a:lnTo>
                      <a:pt x="102" y="375"/>
                    </a:lnTo>
                    <a:lnTo>
                      <a:pt x="107" y="296"/>
                    </a:lnTo>
                    <a:lnTo>
                      <a:pt x="119" y="224"/>
                    </a:lnTo>
                    <a:lnTo>
                      <a:pt x="123" y="209"/>
                    </a:lnTo>
                    <a:lnTo>
                      <a:pt x="157" y="149"/>
                    </a:lnTo>
                    <a:lnTo>
                      <a:pt x="163" y="143"/>
                    </a:lnTo>
                    <a:lnTo>
                      <a:pt x="216" y="122"/>
                    </a:lnTo>
                    <a:lnTo>
                      <a:pt x="91" y="122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97" name="Freeform 160"/>
              <p:cNvSpPr>
                <a:spLocks/>
              </p:cNvSpPr>
              <p:nvPr/>
            </p:nvSpPr>
            <p:spPr bwMode="auto">
              <a:xfrm>
                <a:off x="1094" y="3104"/>
                <a:ext cx="19" cy="14"/>
              </a:xfrm>
              <a:custGeom>
                <a:avLst/>
                <a:gdLst>
                  <a:gd name="T0" fmla="*/ 11 w 234"/>
                  <a:gd name="T1" fmla="*/ 0 h 170"/>
                  <a:gd name="T2" fmla="*/ 10 w 234"/>
                  <a:gd name="T3" fmla="*/ 0 h 170"/>
                  <a:gd name="T4" fmla="*/ 5 w 234"/>
                  <a:gd name="T5" fmla="*/ 2 h 170"/>
                  <a:gd name="T6" fmla="*/ 3 w 234"/>
                  <a:gd name="T7" fmla="*/ 5 h 170"/>
                  <a:gd name="T8" fmla="*/ 0 w 234"/>
                  <a:gd name="T9" fmla="*/ 12 h 170"/>
                  <a:gd name="T10" fmla="*/ 10 w 234"/>
                  <a:gd name="T11" fmla="*/ 12 h 170"/>
                  <a:gd name="T12" fmla="*/ 12 w 234"/>
                  <a:gd name="T13" fmla="*/ 12 h 170"/>
                  <a:gd name="T14" fmla="*/ 16 w 234"/>
                  <a:gd name="T15" fmla="*/ 14 h 170"/>
                  <a:gd name="T16" fmla="*/ 19 w 234"/>
                  <a:gd name="T17" fmla="*/ 4 h 170"/>
                  <a:gd name="T18" fmla="*/ 15 w 234"/>
                  <a:gd name="T19" fmla="*/ 1 h 170"/>
                  <a:gd name="T20" fmla="*/ 11 w 234"/>
                  <a:gd name="T21" fmla="*/ 0 h 17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34"/>
                  <a:gd name="T34" fmla="*/ 0 h 170"/>
                  <a:gd name="T35" fmla="*/ 234 w 234"/>
                  <a:gd name="T36" fmla="*/ 170 h 17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34" h="170">
                    <a:moveTo>
                      <a:pt x="130" y="0"/>
                    </a:moveTo>
                    <a:lnTo>
                      <a:pt x="118" y="1"/>
                    </a:lnTo>
                    <a:lnTo>
                      <a:pt x="66" y="27"/>
                    </a:lnTo>
                    <a:lnTo>
                      <a:pt x="37" y="65"/>
                    </a:lnTo>
                    <a:lnTo>
                      <a:pt x="0" y="140"/>
                    </a:lnTo>
                    <a:lnTo>
                      <a:pt x="125" y="140"/>
                    </a:lnTo>
                    <a:lnTo>
                      <a:pt x="146" y="142"/>
                    </a:lnTo>
                    <a:lnTo>
                      <a:pt x="199" y="170"/>
                    </a:lnTo>
                    <a:lnTo>
                      <a:pt x="234" y="44"/>
                    </a:lnTo>
                    <a:lnTo>
                      <a:pt x="183" y="12"/>
                    </a:lnTo>
                    <a:lnTo>
                      <a:pt x="13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98" name="Rectangle 161"/>
              <p:cNvSpPr>
                <a:spLocks noChangeArrowheads="1"/>
              </p:cNvSpPr>
              <p:nvPr/>
            </p:nvSpPr>
            <p:spPr bwMode="auto">
              <a:xfrm>
                <a:off x="1118" y="3106"/>
                <a:ext cx="9" cy="66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99" name="Rectangle 162"/>
              <p:cNvSpPr>
                <a:spLocks noChangeArrowheads="1"/>
              </p:cNvSpPr>
              <p:nvPr/>
            </p:nvSpPr>
            <p:spPr bwMode="auto">
              <a:xfrm>
                <a:off x="1118" y="3080"/>
                <a:ext cx="9" cy="13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00" name="Freeform 163"/>
              <p:cNvSpPr>
                <a:spLocks/>
              </p:cNvSpPr>
              <p:nvPr/>
            </p:nvSpPr>
            <p:spPr bwMode="auto">
              <a:xfrm>
                <a:off x="1143" y="3113"/>
                <a:ext cx="40" cy="61"/>
              </a:xfrm>
              <a:custGeom>
                <a:avLst/>
                <a:gdLst>
                  <a:gd name="T0" fmla="*/ 33 w 483"/>
                  <a:gd name="T1" fmla="*/ 0 h 729"/>
                  <a:gd name="T2" fmla="*/ 17 w 483"/>
                  <a:gd name="T3" fmla="*/ 0 h 729"/>
                  <a:gd name="T4" fmla="*/ 19 w 483"/>
                  <a:gd name="T5" fmla="*/ 1 h 729"/>
                  <a:gd name="T6" fmla="*/ 24 w 483"/>
                  <a:gd name="T7" fmla="*/ 3 h 729"/>
                  <a:gd name="T8" fmla="*/ 27 w 483"/>
                  <a:gd name="T9" fmla="*/ 7 h 729"/>
                  <a:gd name="T10" fmla="*/ 28 w 483"/>
                  <a:gd name="T11" fmla="*/ 7 h 729"/>
                  <a:gd name="T12" fmla="*/ 30 w 483"/>
                  <a:gd name="T13" fmla="*/ 12 h 729"/>
                  <a:gd name="T14" fmla="*/ 31 w 483"/>
                  <a:gd name="T15" fmla="*/ 18 h 729"/>
                  <a:gd name="T16" fmla="*/ 31 w 483"/>
                  <a:gd name="T17" fmla="*/ 26 h 729"/>
                  <a:gd name="T18" fmla="*/ 31 w 483"/>
                  <a:gd name="T19" fmla="*/ 28 h 729"/>
                  <a:gd name="T20" fmla="*/ 31 w 483"/>
                  <a:gd name="T21" fmla="*/ 35 h 729"/>
                  <a:gd name="T22" fmla="*/ 29 w 483"/>
                  <a:gd name="T23" fmla="*/ 41 h 729"/>
                  <a:gd name="T24" fmla="*/ 27 w 483"/>
                  <a:gd name="T25" fmla="*/ 45 h 729"/>
                  <a:gd name="T26" fmla="*/ 25 w 483"/>
                  <a:gd name="T27" fmla="*/ 48 h 729"/>
                  <a:gd name="T28" fmla="*/ 21 w 483"/>
                  <a:gd name="T29" fmla="*/ 51 h 729"/>
                  <a:gd name="T30" fmla="*/ 17 w 483"/>
                  <a:gd name="T31" fmla="*/ 52 h 729"/>
                  <a:gd name="T32" fmla="*/ 0 w 483"/>
                  <a:gd name="T33" fmla="*/ 52 h 729"/>
                  <a:gd name="T34" fmla="*/ 0 w 483"/>
                  <a:gd name="T35" fmla="*/ 52 h 729"/>
                  <a:gd name="T36" fmla="*/ 3 w 483"/>
                  <a:gd name="T37" fmla="*/ 56 h 729"/>
                  <a:gd name="T38" fmla="*/ 7 w 483"/>
                  <a:gd name="T39" fmla="*/ 59 h 729"/>
                  <a:gd name="T40" fmla="*/ 12 w 483"/>
                  <a:gd name="T41" fmla="*/ 60 h 729"/>
                  <a:gd name="T42" fmla="*/ 17 w 483"/>
                  <a:gd name="T43" fmla="*/ 61 h 729"/>
                  <a:gd name="T44" fmla="*/ 20 w 483"/>
                  <a:gd name="T45" fmla="*/ 61 h 729"/>
                  <a:gd name="T46" fmla="*/ 25 w 483"/>
                  <a:gd name="T47" fmla="*/ 59 h 729"/>
                  <a:gd name="T48" fmla="*/ 29 w 483"/>
                  <a:gd name="T49" fmla="*/ 57 h 729"/>
                  <a:gd name="T50" fmla="*/ 31 w 483"/>
                  <a:gd name="T51" fmla="*/ 55 h 729"/>
                  <a:gd name="T52" fmla="*/ 35 w 483"/>
                  <a:gd name="T53" fmla="*/ 51 h 729"/>
                  <a:gd name="T54" fmla="*/ 37 w 483"/>
                  <a:gd name="T55" fmla="*/ 45 h 729"/>
                  <a:gd name="T56" fmla="*/ 38 w 483"/>
                  <a:gd name="T57" fmla="*/ 44 h 729"/>
                  <a:gd name="T58" fmla="*/ 39 w 483"/>
                  <a:gd name="T59" fmla="*/ 39 h 729"/>
                  <a:gd name="T60" fmla="*/ 40 w 483"/>
                  <a:gd name="T61" fmla="*/ 32 h 729"/>
                  <a:gd name="T62" fmla="*/ 40 w 483"/>
                  <a:gd name="T63" fmla="*/ 25 h 729"/>
                  <a:gd name="T64" fmla="*/ 40 w 483"/>
                  <a:gd name="T65" fmla="*/ 23 h 729"/>
                  <a:gd name="T66" fmla="*/ 39 w 483"/>
                  <a:gd name="T67" fmla="*/ 16 h 729"/>
                  <a:gd name="T68" fmla="*/ 38 w 483"/>
                  <a:gd name="T69" fmla="*/ 10 h 729"/>
                  <a:gd name="T70" fmla="*/ 36 w 483"/>
                  <a:gd name="T71" fmla="*/ 5 h 729"/>
                  <a:gd name="T72" fmla="*/ 33 w 483"/>
                  <a:gd name="T73" fmla="*/ 0 h 729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483"/>
                  <a:gd name="T112" fmla="*/ 0 h 729"/>
                  <a:gd name="T113" fmla="*/ 483 w 483"/>
                  <a:gd name="T114" fmla="*/ 729 h 729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483" h="729">
                    <a:moveTo>
                      <a:pt x="404" y="0"/>
                    </a:moveTo>
                    <a:lnTo>
                      <a:pt x="203" y="4"/>
                    </a:lnTo>
                    <a:lnTo>
                      <a:pt x="234" y="8"/>
                    </a:lnTo>
                    <a:lnTo>
                      <a:pt x="285" y="32"/>
                    </a:lnTo>
                    <a:lnTo>
                      <a:pt x="328" y="80"/>
                    </a:lnTo>
                    <a:lnTo>
                      <a:pt x="334" y="89"/>
                    </a:lnTo>
                    <a:lnTo>
                      <a:pt x="359" y="148"/>
                    </a:lnTo>
                    <a:lnTo>
                      <a:pt x="374" y="220"/>
                    </a:lnTo>
                    <a:lnTo>
                      <a:pt x="379" y="306"/>
                    </a:lnTo>
                    <a:lnTo>
                      <a:pt x="378" y="334"/>
                    </a:lnTo>
                    <a:lnTo>
                      <a:pt x="371" y="418"/>
                    </a:lnTo>
                    <a:lnTo>
                      <a:pt x="354" y="486"/>
                    </a:lnTo>
                    <a:lnTo>
                      <a:pt x="328" y="540"/>
                    </a:lnTo>
                    <a:lnTo>
                      <a:pt x="306" y="570"/>
                    </a:lnTo>
                    <a:lnTo>
                      <a:pt x="258" y="606"/>
                    </a:lnTo>
                    <a:lnTo>
                      <a:pt x="203" y="618"/>
                    </a:lnTo>
                    <a:lnTo>
                      <a:pt x="0" y="622"/>
                    </a:lnTo>
                    <a:lnTo>
                      <a:pt x="1" y="622"/>
                    </a:lnTo>
                    <a:lnTo>
                      <a:pt x="42" y="669"/>
                    </a:lnTo>
                    <a:lnTo>
                      <a:pt x="90" y="702"/>
                    </a:lnTo>
                    <a:lnTo>
                      <a:pt x="143" y="723"/>
                    </a:lnTo>
                    <a:lnTo>
                      <a:pt x="203" y="729"/>
                    </a:lnTo>
                    <a:lnTo>
                      <a:pt x="240" y="726"/>
                    </a:lnTo>
                    <a:lnTo>
                      <a:pt x="296" y="710"/>
                    </a:lnTo>
                    <a:lnTo>
                      <a:pt x="348" y="680"/>
                    </a:lnTo>
                    <a:lnTo>
                      <a:pt x="375" y="657"/>
                    </a:lnTo>
                    <a:lnTo>
                      <a:pt x="417" y="606"/>
                    </a:lnTo>
                    <a:lnTo>
                      <a:pt x="448" y="542"/>
                    </a:lnTo>
                    <a:lnTo>
                      <a:pt x="454" y="527"/>
                    </a:lnTo>
                    <a:lnTo>
                      <a:pt x="470" y="464"/>
                    </a:lnTo>
                    <a:lnTo>
                      <a:pt x="479" y="388"/>
                    </a:lnTo>
                    <a:lnTo>
                      <a:pt x="483" y="300"/>
                    </a:lnTo>
                    <a:lnTo>
                      <a:pt x="482" y="272"/>
                    </a:lnTo>
                    <a:lnTo>
                      <a:pt x="475" y="191"/>
                    </a:lnTo>
                    <a:lnTo>
                      <a:pt x="460" y="119"/>
                    </a:lnTo>
                    <a:lnTo>
                      <a:pt x="436" y="54"/>
                    </a:lnTo>
                    <a:lnTo>
                      <a:pt x="40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01" name="Freeform 164"/>
              <p:cNvSpPr>
                <a:spLocks/>
              </p:cNvSpPr>
              <p:nvPr/>
            </p:nvSpPr>
            <p:spPr bwMode="auto">
              <a:xfrm>
                <a:off x="1136" y="3104"/>
                <a:ext cx="41" cy="61"/>
              </a:xfrm>
              <a:custGeom>
                <a:avLst/>
                <a:gdLst>
                  <a:gd name="T0" fmla="*/ 24 w 482"/>
                  <a:gd name="T1" fmla="*/ 0 h 730"/>
                  <a:gd name="T2" fmla="*/ 21 w 482"/>
                  <a:gd name="T3" fmla="*/ 0 h 730"/>
                  <a:gd name="T4" fmla="*/ 16 w 482"/>
                  <a:gd name="T5" fmla="*/ 2 h 730"/>
                  <a:gd name="T6" fmla="*/ 12 w 482"/>
                  <a:gd name="T7" fmla="*/ 4 h 730"/>
                  <a:gd name="T8" fmla="*/ 8 w 482"/>
                  <a:gd name="T9" fmla="*/ 7 h 730"/>
                  <a:gd name="T10" fmla="*/ 5 w 482"/>
                  <a:gd name="T11" fmla="*/ 11 h 730"/>
                  <a:gd name="T12" fmla="*/ 3 w 482"/>
                  <a:gd name="T13" fmla="*/ 16 h 730"/>
                  <a:gd name="T14" fmla="*/ 1 w 482"/>
                  <a:gd name="T15" fmla="*/ 21 h 730"/>
                  <a:gd name="T16" fmla="*/ 0 w 482"/>
                  <a:gd name="T17" fmla="*/ 28 h 730"/>
                  <a:gd name="T18" fmla="*/ 0 w 482"/>
                  <a:gd name="T19" fmla="*/ 35 h 730"/>
                  <a:gd name="T20" fmla="*/ 0 w 482"/>
                  <a:gd name="T21" fmla="*/ 38 h 730"/>
                  <a:gd name="T22" fmla="*/ 1 w 482"/>
                  <a:gd name="T23" fmla="*/ 45 h 730"/>
                  <a:gd name="T24" fmla="*/ 2 w 482"/>
                  <a:gd name="T25" fmla="*/ 51 h 730"/>
                  <a:gd name="T26" fmla="*/ 4 w 482"/>
                  <a:gd name="T27" fmla="*/ 56 h 730"/>
                  <a:gd name="T28" fmla="*/ 7 w 482"/>
                  <a:gd name="T29" fmla="*/ 61 h 730"/>
                  <a:gd name="T30" fmla="*/ 24 w 482"/>
                  <a:gd name="T31" fmla="*/ 61 h 730"/>
                  <a:gd name="T32" fmla="*/ 21 w 482"/>
                  <a:gd name="T33" fmla="*/ 60 h 730"/>
                  <a:gd name="T34" fmla="*/ 17 w 482"/>
                  <a:gd name="T35" fmla="*/ 58 h 730"/>
                  <a:gd name="T36" fmla="*/ 13 w 482"/>
                  <a:gd name="T37" fmla="*/ 54 h 730"/>
                  <a:gd name="T38" fmla="*/ 13 w 482"/>
                  <a:gd name="T39" fmla="*/ 53 h 730"/>
                  <a:gd name="T40" fmla="*/ 11 w 482"/>
                  <a:gd name="T41" fmla="*/ 48 h 730"/>
                  <a:gd name="T42" fmla="*/ 9 w 482"/>
                  <a:gd name="T43" fmla="*/ 42 h 730"/>
                  <a:gd name="T44" fmla="*/ 9 w 482"/>
                  <a:gd name="T45" fmla="*/ 35 h 730"/>
                  <a:gd name="T46" fmla="*/ 9 w 482"/>
                  <a:gd name="T47" fmla="*/ 33 h 730"/>
                  <a:gd name="T48" fmla="*/ 10 w 482"/>
                  <a:gd name="T49" fmla="*/ 26 h 730"/>
                  <a:gd name="T50" fmla="*/ 11 w 482"/>
                  <a:gd name="T51" fmla="*/ 20 h 730"/>
                  <a:gd name="T52" fmla="*/ 13 w 482"/>
                  <a:gd name="T53" fmla="*/ 16 h 730"/>
                  <a:gd name="T54" fmla="*/ 15 w 482"/>
                  <a:gd name="T55" fmla="*/ 13 h 730"/>
                  <a:gd name="T56" fmla="*/ 19 w 482"/>
                  <a:gd name="T57" fmla="*/ 10 h 730"/>
                  <a:gd name="T58" fmla="*/ 24 w 482"/>
                  <a:gd name="T59" fmla="*/ 9 h 730"/>
                  <a:gd name="T60" fmla="*/ 41 w 482"/>
                  <a:gd name="T61" fmla="*/ 9 h 730"/>
                  <a:gd name="T62" fmla="*/ 38 w 482"/>
                  <a:gd name="T63" fmla="*/ 5 h 730"/>
                  <a:gd name="T64" fmla="*/ 33 w 482"/>
                  <a:gd name="T65" fmla="*/ 2 h 730"/>
                  <a:gd name="T66" fmla="*/ 29 w 482"/>
                  <a:gd name="T67" fmla="*/ 1 h 730"/>
                  <a:gd name="T68" fmla="*/ 24 w 482"/>
                  <a:gd name="T69" fmla="*/ 0 h 730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82"/>
                  <a:gd name="T106" fmla="*/ 0 h 730"/>
                  <a:gd name="T107" fmla="*/ 482 w 482"/>
                  <a:gd name="T108" fmla="*/ 730 h 730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82" h="730">
                    <a:moveTo>
                      <a:pt x="281" y="0"/>
                    </a:moveTo>
                    <a:lnTo>
                      <a:pt x="244" y="3"/>
                    </a:lnTo>
                    <a:lnTo>
                      <a:pt x="189" y="18"/>
                    </a:lnTo>
                    <a:lnTo>
                      <a:pt x="138" y="47"/>
                    </a:lnTo>
                    <a:lnTo>
                      <a:pt x="93" y="89"/>
                    </a:lnTo>
                    <a:lnTo>
                      <a:pt x="64" y="130"/>
                    </a:lnTo>
                    <a:lnTo>
                      <a:pt x="35" y="187"/>
                    </a:lnTo>
                    <a:lnTo>
                      <a:pt x="16" y="255"/>
                    </a:lnTo>
                    <a:lnTo>
                      <a:pt x="4" y="332"/>
                    </a:lnTo>
                    <a:lnTo>
                      <a:pt x="0" y="419"/>
                    </a:lnTo>
                    <a:lnTo>
                      <a:pt x="1" y="460"/>
                    </a:lnTo>
                    <a:lnTo>
                      <a:pt x="8" y="541"/>
                    </a:lnTo>
                    <a:lnTo>
                      <a:pt x="23" y="613"/>
                    </a:lnTo>
                    <a:lnTo>
                      <a:pt x="48" y="676"/>
                    </a:lnTo>
                    <a:lnTo>
                      <a:pt x="78" y="730"/>
                    </a:lnTo>
                    <a:lnTo>
                      <a:pt x="281" y="726"/>
                    </a:lnTo>
                    <a:lnTo>
                      <a:pt x="249" y="722"/>
                    </a:lnTo>
                    <a:lnTo>
                      <a:pt x="198" y="696"/>
                    </a:lnTo>
                    <a:lnTo>
                      <a:pt x="155" y="648"/>
                    </a:lnTo>
                    <a:lnTo>
                      <a:pt x="148" y="637"/>
                    </a:lnTo>
                    <a:lnTo>
                      <a:pt x="124" y="579"/>
                    </a:lnTo>
                    <a:lnTo>
                      <a:pt x="110" y="506"/>
                    </a:lnTo>
                    <a:lnTo>
                      <a:pt x="105" y="419"/>
                    </a:lnTo>
                    <a:lnTo>
                      <a:pt x="105" y="397"/>
                    </a:lnTo>
                    <a:lnTo>
                      <a:pt x="112" y="313"/>
                    </a:lnTo>
                    <a:lnTo>
                      <a:pt x="129" y="244"/>
                    </a:lnTo>
                    <a:lnTo>
                      <a:pt x="155" y="188"/>
                    </a:lnTo>
                    <a:lnTo>
                      <a:pt x="178" y="159"/>
                    </a:lnTo>
                    <a:lnTo>
                      <a:pt x="226" y="124"/>
                    </a:lnTo>
                    <a:lnTo>
                      <a:pt x="281" y="112"/>
                    </a:lnTo>
                    <a:lnTo>
                      <a:pt x="482" y="108"/>
                    </a:lnTo>
                    <a:lnTo>
                      <a:pt x="441" y="61"/>
                    </a:lnTo>
                    <a:lnTo>
                      <a:pt x="393" y="28"/>
                    </a:lnTo>
                    <a:lnTo>
                      <a:pt x="340" y="7"/>
                    </a:lnTo>
                    <a:lnTo>
                      <a:pt x="28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02" name="Freeform 165"/>
              <p:cNvSpPr>
                <a:spLocks/>
              </p:cNvSpPr>
              <p:nvPr/>
            </p:nvSpPr>
            <p:spPr bwMode="auto">
              <a:xfrm>
                <a:off x="1241" y="3112"/>
                <a:ext cx="19" cy="60"/>
              </a:xfrm>
              <a:custGeom>
                <a:avLst/>
                <a:gdLst>
                  <a:gd name="T0" fmla="*/ 16 w 226"/>
                  <a:gd name="T1" fmla="*/ 0 h 725"/>
                  <a:gd name="T2" fmla="*/ 0 w 226"/>
                  <a:gd name="T3" fmla="*/ 2 h 725"/>
                  <a:gd name="T4" fmla="*/ 2 w 226"/>
                  <a:gd name="T5" fmla="*/ 2 h 725"/>
                  <a:gd name="T6" fmla="*/ 6 w 226"/>
                  <a:gd name="T7" fmla="*/ 4 h 725"/>
                  <a:gd name="T8" fmla="*/ 7 w 226"/>
                  <a:gd name="T9" fmla="*/ 5 h 725"/>
                  <a:gd name="T10" fmla="*/ 10 w 226"/>
                  <a:gd name="T11" fmla="*/ 9 h 725"/>
                  <a:gd name="T12" fmla="*/ 10 w 226"/>
                  <a:gd name="T13" fmla="*/ 13 h 725"/>
                  <a:gd name="T14" fmla="*/ 11 w 226"/>
                  <a:gd name="T15" fmla="*/ 20 h 725"/>
                  <a:gd name="T16" fmla="*/ 11 w 226"/>
                  <a:gd name="T17" fmla="*/ 60 h 725"/>
                  <a:gd name="T18" fmla="*/ 19 w 226"/>
                  <a:gd name="T19" fmla="*/ 60 h 725"/>
                  <a:gd name="T20" fmla="*/ 19 w 226"/>
                  <a:gd name="T21" fmla="*/ 19 h 725"/>
                  <a:gd name="T22" fmla="*/ 19 w 226"/>
                  <a:gd name="T23" fmla="*/ 14 h 725"/>
                  <a:gd name="T24" fmla="*/ 18 w 226"/>
                  <a:gd name="T25" fmla="*/ 8 h 725"/>
                  <a:gd name="T26" fmla="*/ 18 w 226"/>
                  <a:gd name="T27" fmla="*/ 6 h 725"/>
                  <a:gd name="T28" fmla="*/ 16 w 226"/>
                  <a:gd name="T29" fmla="*/ 0 h 72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226"/>
                  <a:gd name="T46" fmla="*/ 0 h 725"/>
                  <a:gd name="T47" fmla="*/ 226 w 226"/>
                  <a:gd name="T48" fmla="*/ 725 h 725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226" h="725">
                    <a:moveTo>
                      <a:pt x="189" y="0"/>
                    </a:moveTo>
                    <a:lnTo>
                      <a:pt x="0" y="24"/>
                    </a:lnTo>
                    <a:lnTo>
                      <a:pt x="19" y="25"/>
                    </a:lnTo>
                    <a:lnTo>
                      <a:pt x="71" y="48"/>
                    </a:lnTo>
                    <a:lnTo>
                      <a:pt x="79" y="55"/>
                    </a:lnTo>
                    <a:lnTo>
                      <a:pt x="113" y="113"/>
                    </a:lnTo>
                    <a:lnTo>
                      <a:pt x="120" y="153"/>
                    </a:lnTo>
                    <a:lnTo>
                      <a:pt x="125" y="238"/>
                    </a:lnTo>
                    <a:lnTo>
                      <a:pt x="125" y="725"/>
                    </a:lnTo>
                    <a:lnTo>
                      <a:pt x="226" y="725"/>
                    </a:lnTo>
                    <a:lnTo>
                      <a:pt x="226" y="233"/>
                    </a:lnTo>
                    <a:lnTo>
                      <a:pt x="225" y="164"/>
                    </a:lnTo>
                    <a:lnTo>
                      <a:pt x="220" y="100"/>
                    </a:lnTo>
                    <a:lnTo>
                      <a:pt x="214" y="67"/>
                    </a:lnTo>
                    <a:lnTo>
                      <a:pt x="18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03" name="Freeform 166"/>
              <p:cNvSpPr>
                <a:spLocks/>
              </p:cNvSpPr>
              <p:nvPr/>
            </p:nvSpPr>
            <p:spPr bwMode="auto">
              <a:xfrm>
                <a:off x="1220" y="3106"/>
                <a:ext cx="13" cy="66"/>
              </a:xfrm>
              <a:custGeom>
                <a:avLst/>
                <a:gdLst>
                  <a:gd name="T0" fmla="*/ 8 w 157"/>
                  <a:gd name="T1" fmla="*/ 0 h 801"/>
                  <a:gd name="T2" fmla="*/ 0 w 157"/>
                  <a:gd name="T3" fmla="*/ 0 h 801"/>
                  <a:gd name="T4" fmla="*/ 0 w 157"/>
                  <a:gd name="T5" fmla="*/ 66 h 801"/>
                  <a:gd name="T6" fmla="*/ 8 w 157"/>
                  <a:gd name="T7" fmla="*/ 66 h 801"/>
                  <a:gd name="T8" fmla="*/ 8 w 157"/>
                  <a:gd name="T9" fmla="*/ 30 h 801"/>
                  <a:gd name="T10" fmla="*/ 9 w 157"/>
                  <a:gd name="T11" fmla="*/ 22 h 801"/>
                  <a:gd name="T12" fmla="*/ 10 w 157"/>
                  <a:gd name="T13" fmla="*/ 17 h 801"/>
                  <a:gd name="T14" fmla="*/ 12 w 157"/>
                  <a:gd name="T15" fmla="*/ 13 h 801"/>
                  <a:gd name="T16" fmla="*/ 13 w 157"/>
                  <a:gd name="T17" fmla="*/ 12 h 801"/>
                  <a:gd name="T18" fmla="*/ 8 w 157"/>
                  <a:gd name="T19" fmla="*/ 9 h 801"/>
                  <a:gd name="T20" fmla="*/ 8 w 157"/>
                  <a:gd name="T21" fmla="*/ 0 h 80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57"/>
                  <a:gd name="T34" fmla="*/ 0 h 801"/>
                  <a:gd name="T35" fmla="*/ 157 w 157"/>
                  <a:gd name="T36" fmla="*/ 801 h 80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57" h="801">
                    <a:moveTo>
                      <a:pt x="92" y="0"/>
                    </a:moveTo>
                    <a:lnTo>
                      <a:pt x="0" y="0"/>
                    </a:lnTo>
                    <a:lnTo>
                      <a:pt x="0" y="801"/>
                    </a:lnTo>
                    <a:lnTo>
                      <a:pt x="102" y="801"/>
                    </a:lnTo>
                    <a:lnTo>
                      <a:pt x="102" y="364"/>
                    </a:lnTo>
                    <a:lnTo>
                      <a:pt x="107" y="273"/>
                    </a:lnTo>
                    <a:lnTo>
                      <a:pt x="123" y="203"/>
                    </a:lnTo>
                    <a:lnTo>
                      <a:pt x="150" y="155"/>
                    </a:lnTo>
                    <a:lnTo>
                      <a:pt x="157" y="147"/>
                    </a:lnTo>
                    <a:lnTo>
                      <a:pt x="92" y="114"/>
                    </a:lnTo>
                    <a:lnTo>
                      <a:pt x="9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04" name="Freeform 167"/>
              <p:cNvSpPr>
                <a:spLocks/>
              </p:cNvSpPr>
              <p:nvPr/>
            </p:nvSpPr>
            <p:spPr bwMode="auto">
              <a:xfrm>
                <a:off x="1227" y="3104"/>
                <a:ext cx="30" cy="14"/>
              </a:xfrm>
              <a:custGeom>
                <a:avLst/>
                <a:gdLst>
                  <a:gd name="T0" fmla="*/ 16 w 358"/>
                  <a:gd name="T1" fmla="*/ 0 h 165"/>
                  <a:gd name="T2" fmla="*/ 16 w 358"/>
                  <a:gd name="T3" fmla="*/ 0 h 165"/>
                  <a:gd name="T4" fmla="*/ 11 w 358"/>
                  <a:gd name="T5" fmla="*/ 1 h 165"/>
                  <a:gd name="T6" fmla="*/ 7 w 358"/>
                  <a:gd name="T7" fmla="*/ 3 h 165"/>
                  <a:gd name="T8" fmla="*/ 3 w 358"/>
                  <a:gd name="T9" fmla="*/ 6 h 165"/>
                  <a:gd name="T10" fmla="*/ 0 w 358"/>
                  <a:gd name="T11" fmla="*/ 11 h 165"/>
                  <a:gd name="T12" fmla="*/ 5 w 358"/>
                  <a:gd name="T13" fmla="*/ 14 h 165"/>
                  <a:gd name="T14" fmla="*/ 9 w 358"/>
                  <a:gd name="T15" fmla="*/ 11 h 165"/>
                  <a:gd name="T16" fmla="*/ 14 w 358"/>
                  <a:gd name="T17" fmla="*/ 10 h 165"/>
                  <a:gd name="T18" fmla="*/ 30 w 358"/>
                  <a:gd name="T19" fmla="*/ 8 h 165"/>
                  <a:gd name="T20" fmla="*/ 28 w 358"/>
                  <a:gd name="T21" fmla="*/ 6 h 165"/>
                  <a:gd name="T22" fmla="*/ 24 w 358"/>
                  <a:gd name="T23" fmla="*/ 2 h 165"/>
                  <a:gd name="T24" fmla="*/ 21 w 358"/>
                  <a:gd name="T25" fmla="*/ 1 h 165"/>
                  <a:gd name="T26" fmla="*/ 16 w 358"/>
                  <a:gd name="T27" fmla="*/ 0 h 16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58"/>
                  <a:gd name="T43" fmla="*/ 0 h 165"/>
                  <a:gd name="T44" fmla="*/ 358 w 358"/>
                  <a:gd name="T45" fmla="*/ 165 h 165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58" h="165">
                    <a:moveTo>
                      <a:pt x="191" y="0"/>
                    </a:moveTo>
                    <a:lnTo>
                      <a:pt x="188" y="0"/>
                    </a:lnTo>
                    <a:lnTo>
                      <a:pt x="130" y="9"/>
                    </a:lnTo>
                    <a:lnTo>
                      <a:pt x="80" y="34"/>
                    </a:lnTo>
                    <a:lnTo>
                      <a:pt x="36" y="75"/>
                    </a:lnTo>
                    <a:lnTo>
                      <a:pt x="0" y="132"/>
                    </a:lnTo>
                    <a:lnTo>
                      <a:pt x="65" y="165"/>
                    </a:lnTo>
                    <a:lnTo>
                      <a:pt x="113" y="130"/>
                    </a:lnTo>
                    <a:lnTo>
                      <a:pt x="169" y="118"/>
                    </a:lnTo>
                    <a:lnTo>
                      <a:pt x="358" y="94"/>
                    </a:lnTo>
                    <a:lnTo>
                      <a:pt x="340" y="68"/>
                    </a:lnTo>
                    <a:lnTo>
                      <a:pt x="290" y="26"/>
                    </a:lnTo>
                    <a:lnTo>
                      <a:pt x="249" y="8"/>
                    </a:lnTo>
                    <a:lnTo>
                      <a:pt x="19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05" name="Freeform 168"/>
              <p:cNvSpPr>
                <a:spLocks/>
              </p:cNvSpPr>
              <p:nvPr/>
            </p:nvSpPr>
            <p:spPr bwMode="auto">
              <a:xfrm>
                <a:off x="1277" y="3113"/>
                <a:ext cx="40" cy="61"/>
              </a:xfrm>
              <a:custGeom>
                <a:avLst/>
                <a:gdLst>
                  <a:gd name="T0" fmla="*/ 34 w 482"/>
                  <a:gd name="T1" fmla="*/ 0 h 729"/>
                  <a:gd name="T2" fmla="*/ 17 w 482"/>
                  <a:gd name="T3" fmla="*/ 0 h 729"/>
                  <a:gd name="T4" fmla="*/ 19 w 482"/>
                  <a:gd name="T5" fmla="*/ 1 h 729"/>
                  <a:gd name="T6" fmla="*/ 24 w 482"/>
                  <a:gd name="T7" fmla="*/ 3 h 729"/>
                  <a:gd name="T8" fmla="*/ 27 w 482"/>
                  <a:gd name="T9" fmla="*/ 7 h 729"/>
                  <a:gd name="T10" fmla="*/ 28 w 482"/>
                  <a:gd name="T11" fmla="*/ 7 h 729"/>
                  <a:gd name="T12" fmla="*/ 30 w 482"/>
                  <a:gd name="T13" fmla="*/ 12 h 729"/>
                  <a:gd name="T14" fmla="*/ 31 w 482"/>
                  <a:gd name="T15" fmla="*/ 18 h 729"/>
                  <a:gd name="T16" fmla="*/ 31 w 482"/>
                  <a:gd name="T17" fmla="*/ 26 h 729"/>
                  <a:gd name="T18" fmla="*/ 31 w 482"/>
                  <a:gd name="T19" fmla="*/ 28 h 729"/>
                  <a:gd name="T20" fmla="*/ 31 w 482"/>
                  <a:gd name="T21" fmla="*/ 35 h 729"/>
                  <a:gd name="T22" fmla="*/ 29 w 482"/>
                  <a:gd name="T23" fmla="*/ 41 h 729"/>
                  <a:gd name="T24" fmla="*/ 27 w 482"/>
                  <a:gd name="T25" fmla="*/ 45 h 729"/>
                  <a:gd name="T26" fmla="*/ 25 w 482"/>
                  <a:gd name="T27" fmla="*/ 48 h 729"/>
                  <a:gd name="T28" fmla="*/ 21 w 482"/>
                  <a:gd name="T29" fmla="*/ 51 h 729"/>
                  <a:gd name="T30" fmla="*/ 17 w 482"/>
                  <a:gd name="T31" fmla="*/ 52 h 729"/>
                  <a:gd name="T32" fmla="*/ 0 w 482"/>
                  <a:gd name="T33" fmla="*/ 52 h 729"/>
                  <a:gd name="T34" fmla="*/ 0 w 482"/>
                  <a:gd name="T35" fmla="*/ 52 h 729"/>
                  <a:gd name="T36" fmla="*/ 3 w 482"/>
                  <a:gd name="T37" fmla="*/ 56 h 729"/>
                  <a:gd name="T38" fmla="*/ 7 w 482"/>
                  <a:gd name="T39" fmla="*/ 59 h 729"/>
                  <a:gd name="T40" fmla="*/ 12 w 482"/>
                  <a:gd name="T41" fmla="*/ 60 h 729"/>
                  <a:gd name="T42" fmla="*/ 17 w 482"/>
                  <a:gd name="T43" fmla="*/ 61 h 729"/>
                  <a:gd name="T44" fmla="*/ 20 w 482"/>
                  <a:gd name="T45" fmla="*/ 61 h 729"/>
                  <a:gd name="T46" fmla="*/ 24 w 482"/>
                  <a:gd name="T47" fmla="*/ 59 h 729"/>
                  <a:gd name="T48" fmla="*/ 29 w 482"/>
                  <a:gd name="T49" fmla="*/ 57 h 729"/>
                  <a:gd name="T50" fmla="*/ 31 w 482"/>
                  <a:gd name="T51" fmla="*/ 55 h 729"/>
                  <a:gd name="T52" fmla="*/ 35 w 482"/>
                  <a:gd name="T53" fmla="*/ 51 h 729"/>
                  <a:gd name="T54" fmla="*/ 37 w 482"/>
                  <a:gd name="T55" fmla="*/ 45 h 729"/>
                  <a:gd name="T56" fmla="*/ 38 w 482"/>
                  <a:gd name="T57" fmla="*/ 44 h 729"/>
                  <a:gd name="T58" fmla="*/ 39 w 482"/>
                  <a:gd name="T59" fmla="*/ 39 h 729"/>
                  <a:gd name="T60" fmla="*/ 40 w 482"/>
                  <a:gd name="T61" fmla="*/ 32 h 729"/>
                  <a:gd name="T62" fmla="*/ 40 w 482"/>
                  <a:gd name="T63" fmla="*/ 25 h 729"/>
                  <a:gd name="T64" fmla="*/ 40 w 482"/>
                  <a:gd name="T65" fmla="*/ 23 h 729"/>
                  <a:gd name="T66" fmla="*/ 39 w 482"/>
                  <a:gd name="T67" fmla="*/ 16 h 729"/>
                  <a:gd name="T68" fmla="*/ 38 w 482"/>
                  <a:gd name="T69" fmla="*/ 10 h 729"/>
                  <a:gd name="T70" fmla="*/ 36 w 482"/>
                  <a:gd name="T71" fmla="*/ 5 h 729"/>
                  <a:gd name="T72" fmla="*/ 34 w 482"/>
                  <a:gd name="T73" fmla="*/ 0 h 729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482"/>
                  <a:gd name="T112" fmla="*/ 0 h 729"/>
                  <a:gd name="T113" fmla="*/ 482 w 482"/>
                  <a:gd name="T114" fmla="*/ 729 h 729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482" h="729">
                    <a:moveTo>
                      <a:pt x="404" y="0"/>
                    </a:moveTo>
                    <a:lnTo>
                      <a:pt x="203" y="4"/>
                    </a:lnTo>
                    <a:lnTo>
                      <a:pt x="234" y="8"/>
                    </a:lnTo>
                    <a:lnTo>
                      <a:pt x="285" y="32"/>
                    </a:lnTo>
                    <a:lnTo>
                      <a:pt x="328" y="80"/>
                    </a:lnTo>
                    <a:lnTo>
                      <a:pt x="334" y="89"/>
                    </a:lnTo>
                    <a:lnTo>
                      <a:pt x="358" y="148"/>
                    </a:lnTo>
                    <a:lnTo>
                      <a:pt x="373" y="220"/>
                    </a:lnTo>
                    <a:lnTo>
                      <a:pt x="378" y="306"/>
                    </a:lnTo>
                    <a:lnTo>
                      <a:pt x="378" y="334"/>
                    </a:lnTo>
                    <a:lnTo>
                      <a:pt x="371" y="418"/>
                    </a:lnTo>
                    <a:lnTo>
                      <a:pt x="354" y="486"/>
                    </a:lnTo>
                    <a:lnTo>
                      <a:pt x="328" y="540"/>
                    </a:lnTo>
                    <a:lnTo>
                      <a:pt x="305" y="570"/>
                    </a:lnTo>
                    <a:lnTo>
                      <a:pt x="258" y="606"/>
                    </a:lnTo>
                    <a:lnTo>
                      <a:pt x="203" y="618"/>
                    </a:lnTo>
                    <a:lnTo>
                      <a:pt x="0" y="622"/>
                    </a:lnTo>
                    <a:lnTo>
                      <a:pt x="42" y="669"/>
                    </a:lnTo>
                    <a:lnTo>
                      <a:pt x="89" y="702"/>
                    </a:lnTo>
                    <a:lnTo>
                      <a:pt x="143" y="723"/>
                    </a:lnTo>
                    <a:lnTo>
                      <a:pt x="203" y="729"/>
                    </a:lnTo>
                    <a:lnTo>
                      <a:pt x="240" y="726"/>
                    </a:lnTo>
                    <a:lnTo>
                      <a:pt x="295" y="710"/>
                    </a:lnTo>
                    <a:lnTo>
                      <a:pt x="347" y="680"/>
                    </a:lnTo>
                    <a:lnTo>
                      <a:pt x="375" y="657"/>
                    </a:lnTo>
                    <a:lnTo>
                      <a:pt x="416" y="606"/>
                    </a:lnTo>
                    <a:lnTo>
                      <a:pt x="448" y="542"/>
                    </a:lnTo>
                    <a:lnTo>
                      <a:pt x="453" y="527"/>
                    </a:lnTo>
                    <a:lnTo>
                      <a:pt x="469" y="464"/>
                    </a:lnTo>
                    <a:lnTo>
                      <a:pt x="479" y="388"/>
                    </a:lnTo>
                    <a:lnTo>
                      <a:pt x="482" y="300"/>
                    </a:lnTo>
                    <a:lnTo>
                      <a:pt x="482" y="272"/>
                    </a:lnTo>
                    <a:lnTo>
                      <a:pt x="475" y="191"/>
                    </a:lnTo>
                    <a:lnTo>
                      <a:pt x="460" y="119"/>
                    </a:lnTo>
                    <a:lnTo>
                      <a:pt x="436" y="54"/>
                    </a:lnTo>
                    <a:lnTo>
                      <a:pt x="40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06" name="Freeform 169"/>
              <p:cNvSpPr>
                <a:spLocks/>
              </p:cNvSpPr>
              <p:nvPr/>
            </p:nvSpPr>
            <p:spPr bwMode="auto">
              <a:xfrm>
                <a:off x="1270" y="3104"/>
                <a:ext cx="40" cy="61"/>
              </a:xfrm>
              <a:custGeom>
                <a:avLst/>
                <a:gdLst>
                  <a:gd name="T0" fmla="*/ 23 w 482"/>
                  <a:gd name="T1" fmla="*/ 0 h 730"/>
                  <a:gd name="T2" fmla="*/ 20 w 482"/>
                  <a:gd name="T3" fmla="*/ 0 h 730"/>
                  <a:gd name="T4" fmla="*/ 16 w 482"/>
                  <a:gd name="T5" fmla="*/ 2 h 730"/>
                  <a:gd name="T6" fmla="*/ 11 w 482"/>
                  <a:gd name="T7" fmla="*/ 4 h 730"/>
                  <a:gd name="T8" fmla="*/ 8 w 482"/>
                  <a:gd name="T9" fmla="*/ 7 h 730"/>
                  <a:gd name="T10" fmla="*/ 5 w 482"/>
                  <a:gd name="T11" fmla="*/ 11 h 730"/>
                  <a:gd name="T12" fmla="*/ 3 w 482"/>
                  <a:gd name="T13" fmla="*/ 16 h 730"/>
                  <a:gd name="T14" fmla="*/ 1 w 482"/>
                  <a:gd name="T15" fmla="*/ 21 h 730"/>
                  <a:gd name="T16" fmla="*/ 0 w 482"/>
                  <a:gd name="T17" fmla="*/ 28 h 730"/>
                  <a:gd name="T18" fmla="*/ 0 w 482"/>
                  <a:gd name="T19" fmla="*/ 35 h 730"/>
                  <a:gd name="T20" fmla="*/ 0 w 482"/>
                  <a:gd name="T21" fmla="*/ 38 h 730"/>
                  <a:gd name="T22" fmla="*/ 1 w 482"/>
                  <a:gd name="T23" fmla="*/ 45 h 730"/>
                  <a:gd name="T24" fmla="*/ 2 w 482"/>
                  <a:gd name="T25" fmla="*/ 51 h 730"/>
                  <a:gd name="T26" fmla="*/ 4 w 482"/>
                  <a:gd name="T27" fmla="*/ 56 h 730"/>
                  <a:gd name="T28" fmla="*/ 6 w 482"/>
                  <a:gd name="T29" fmla="*/ 61 h 730"/>
                  <a:gd name="T30" fmla="*/ 23 w 482"/>
                  <a:gd name="T31" fmla="*/ 61 h 730"/>
                  <a:gd name="T32" fmla="*/ 21 w 482"/>
                  <a:gd name="T33" fmla="*/ 60 h 730"/>
                  <a:gd name="T34" fmla="*/ 16 w 482"/>
                  <a:gd name="T35" fmla="*/ 58 h 730"/>
                  <a:gd name="T36" fmla="*/ 13 w 482"/>
                  <a:gd name="T37" fmla="*/ 54 h 730"/>
                  <a:gd name="T38" fmla="*/ 12 w 482"/>
                  <a:gd name="T39" fmla="*/ 53 h 730"/>
                  <a:gd name="T40" fmla="*/ 10 w 482"/>
                  <a:gd name="T41" fmla="*/ 48 h 730"/>
                  <a:gd name="T42" fmla="*/ 9 w 482"/>
                  <a:gd name="T43" fmla="*/ 42 h 730"/>
                  <a:gd name="T44" fmla="*/ 9 w 482"/>
                  <a:gd name="T45" fmla="*/ 35 h 730"/>
                  <a:gd name="T46" fmla="*/ 9 w 482"/>
                  <a:gd name="T47" fmla="*/ 33 h 730"/>
                  <a:gd name="T48" fmla="*/ 9 w 482"/>
                  <a:gd name="T49" fmla="*/ 26 h 730"/>
                  <a:gd name="T50" fmla="*/ 11 w 482"/>
                  <a:gd name="T51" fmla="*/ 20 h 730"/>
                  <a:gd name="T52" fmla="*/ 13 w 482"/>
                  <a:gd name="T53" fmla="*/ 16 h 730"/>
                  <a:gd name="T54" fmla="*/ 15 w 482"/>
                  <a:gd name="T55" fmla="*/ 13 h 730"/>
                  <a:gd name="T56" fmla="*/ 19 w 482"/>
                  <a:gd name="T57" fmla="*/ 10 h 730"/>
                  <a:gd name="T58" fmla="*/ 23 w 482"/>
                  <a:gd name="T59" fmla="*/ 9 h 730"/>
                  <a:gd name="T60" fmla="*/ 40 w 482"/>
                  <a:gd name="T61" fmla="*/ 9 h 730"/>
                  <a:gd name="T62" fmla="*/ 37 w 482"/>
                  <a:gd name="T63" fmla="*/ 5 h 730"/>
                  <a:gd name="T64" fmla="*/ 33 w 482"/>
                  <a:gd name="T65" fmla="*/ 2 h 730"/>
                  <a:gd name="T66" fmla="*/ 28 w 482"/>
                  <a:gd name="T67" fmla="*/ 1 h 730"/>
                  <a:gd name="T68" fmla="*/ 23 w 482"/>
                  <a:gd name="T69" fmla="*/ 0 h 730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82"/>
                  <a:gd name="T106" fmla="*/ 0 h 730"/>
                  <a:gd name="T107" fmla="*/ 482 w 482"/>
                  <a:gd name="T108" fmla="*/ 730 h 730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82" h="730">
                    <a:moveTo>
                      <a:pt x="281" y="0"/>
                    </a:moveTo>
                    <a:lnTo>
                      <a:pt x="244" y="3"/>
                    </a:lnTo>
                    <a:lnTo>
                      <a:pt x="189" y="18"/>
                    </a:lnTo>
                    <a:lnTo>
                      <a:pt x="138" y="47"/>
                    </a:lnTo>
                    <a:lnTo>
                      <a:pt x="93" y="89"/>
                    </a:lnTo>
                    <a:lnTo>
                      <a:pt x="62" y="130"/>
                    </a:lnTo>
                    <a:lnTo>
                      <a:pt x="35" y="187"/>
                    </a:lnTo>
                    <a:lnTo>
                      <a:pt x="15" y="255"/>
                    </a:lnTo>
                    <a:lnTo>
                      <a:pt x="3" y="332"/>
                    </a:lnTo>
                    <a:lnTo>
                      <a:pt x="0" y="419"/>
                    </a:lnTo>
                    <a:lnTo>
                      <a:pt x="0" y="460"/>
                    </a:lnTo>
                    <a:lnTo>
                      <a:pt x="8" y="541"/>
                    </a:lnTo>
                    <a:lnTo>
                      <a:pt x="23" y="613"/>
                    </a:lnTo>
                    <a:lnTo>
                      <a:pt x="46" y="676"/>
                    </a:lnTo>
                    <a:lnTo>
                      <a:pt x="78" y="730"/>
                    </a:lnTo>
                    <a:lnTo>
                      <a:pt x="281" y="726"/>
                    </a:lnTo>
                    <a:lnTo>
                      <a:pt x="249" y="722"/>
                    </a:lnTo>
                    <a:lnTo>
                      <a:pt x="198" y="696"/>
                    </a:lnTo>
                    <a:lnTo>
                      <a:pt x="155" y="648"/>
                    </a:lnTo>
                    <a:lnTo>
                      <a:pt x="148" y="637"/>
                    </a:lnTo>
                    <a:lnTo>
                      <a:pt x="124" y="579"/>
                    </a:lnTo>
                    <a:lnTo>
                      <a:pt x="109" y="506"/>
                    </a:lnTo>
                    <a:lnTo>
                      <a:pt x="105" y="419"/>
                    </a:lnTo>
                    <a:lnTo>
                      <a:pt x="105" y="397"/>
                    </a:lnTo>
                    <a:lnTo>
                      <a:pt x="112" y="313"/>
                    </a:lnTo>
                    <a:lnTo>
                      <a:pt x="129" y="244"/>
                    </a:lnTo>
                    <a:lnTo>
                      <a:pt x="155" y="188"/>
                    </a:lnTo>
                    <a:lnTo>
                      <a:pt x="178" y="159"/>
                    </a:lnTo>
                    <a:lnTo>
                      <a:pt x="225" y="124"/>
                    </a:lnTo>
                    <a:lnTo>
                      <a:pt x="281" y="112"/>
                    </a:lnTo>
                    <a:lnTo>
                      <a:pt x="482" y="108"/>
                    </a:lnTo>
                    <a:lnTo>
                      <a:pt x="441" y="61"/>
                    </a:lnTo>
                    <a:lnTo>
                      <a:pt x="393" y="28"/>
                    </a:lnTo>
                    <a:lnTo>
                      <a:pt x="340" y="7"/>
                    </a:lnTo>
                    <a:lnTo>
                      <a:pt x="28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07" name="Freeform 170"/>
              <p:cNvSpPr>
                <a:spLocks/>
              </p:cNvSpPr>
              <p:nvPr/>
            </p:nvSpPr>
            <p:spPr bwMode="auto">
              <a:xfrm>
                <a:off x="1327" y="3106"/>
                <a:ext cx="18" cy="66"/>
              </a:xfrm>
              <a:custGeom>
                <a:avLst/>
                <a:gdLst>
                  <a:gd name="T0" fmla="*/ 8 w 215"/>
                  <a:gd name="T1" fmla="*/ 0 h 801"/>
                  <a:gd name="T2" fmla="*/ 0 w 215"/>
                  <a:gd name="T3" fmla="*/ 0 h 801"/>
                  <a:gd name="T4" fmla="*/ 0 w 215"/>
                  <a:gd name="T5" fmla="*/ 66 h 801"/>
                  <a:gd name="T6" fmla="*/ 8 w 215"/>
                  <a:gd name="T7" fmla="*/ 66 h 801"/>
                  <a:gd name="T8" fmla="*/ 8 w 215"/>
                  <a:gd name="T9" fmla="*/ 31 h 801"/>
                  <a:gd name="T10" fmla="*/ 8 w 215"/>
                  <a:gd name="T11" fmla="*/ 31 h 801"/>
                  <a:gd name="T12" fmla="*/ 9 w 215"/>
                  <a:gd name="T13" fmla="*/ 24 h 801"/>
                  <a:gd name="T14" fmla="*/ 10 w 215"/>
                  <a:gd name="T15" fmla="*/ 18 h 801"/>
                  <a:gd name="T16" fmla="*/ 10 w 215"/>
                  <a:gd name="T17" fmla="*/ 17 h 801"/>
                  <a:gd name="T18" fmla="*/ 13 w 215"/>
                  <a:gd name="T19" fmla="*/ 12 h 801"/>
                  <a:gd name="T20" fmla="*/ 14 w 215"/>
                  <a:gd name="T21" fmla="*/ 12 h 801"/>
                  <a:gd name="T22" fmla="*/ 18 w 215"/>
                  <a:gd name="T23" fmla="*/ 10 h 801"/>
                  <a:gd name="T24" fmla="*/ 8 w 215"/>
                  <a:gd name="T25" fmla="*/ 10 h 801"/>
                  <a:gd name="T26" fmla="*/ 8 w 215"/>
                  <a:gd name="T27" fmla="*/ 0 h 80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15"/>
                  <a:gd name="T43" fmla="*/ 0 h 801"/>
                  <a:gd name="T44" fmla="*/ 215 w 215"/>
                  <a:gd name="T45" fmla="*/ 801 h 801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15" h="801">
                    <a:moveTo>
                      <a:pt x="91" y="0"/>
                    </a:moveTo>
                    <a:lnTo>
                      <a:pt x="0" y="0"/>
                    </a:lnTo>
                    <a:lnTo>
                      <a:pt x="0" y="801"/>
                    </a:lnTo>
                    <a:lnTo>
                      <a:pt x="101" y="801"/>
                    </a:lnTo>
                    <a:lnTo>
                      <a:pt x="101" y="382"/>
                    </a:lnTo>
                    <a:lnTo>
                      <a:pt x="101" y="375"/>
                    </a:lnTo>
                    <a:lnTo>
                      <a:pt x="106" y="296"/>
                    </a:lnTo>
                    <a:lnTo>
                      <a:pt x="118" y="224"/>
                    </a:lnTo>
                    <a:lnTo>
                      <a:pt x="122" y="209"/>
                    </a:lnTo>
                    <a:lnTo>
                      <a:pt x="156" y="149"/>
                    </a:lnTo>
                    <a:lnTo>
                      <a:pt x="162" y="143"/>
                    </a:lnTo>
                    <a:lnTo>
                      <a:pt x="215" y="122"/>
                    </a:lnTo>
                    <a:lnTo>
                      <a:pt x="91" y="122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08" name="Freeform 171"/>
              <p:cNvSpPr>
                <a:spLocks/>
              </p:cNvSpPr>
              <p:nvPr/>
            </p:nvSpPr>
            <p:spPr bwMode="auto">
              <a:xfrm>
                <a:off x="1334" y="3104"/>
                <a:ext cx="20" cy="14"/>
              </a:xfrm>
              <a:custGeom>
                <a:avLst/>
                <a:gdLst>
                  <a:gd name="T0" fmla="*/ 11 w 234"/>
                  <a:gd name="T1" fmla="*/ 0 h 170"/>
                  <a:gd name="T2" fmla="*/ 10 w 234"/>
                  <a:gd name="T3" fmla="*/ 0 h 170"/>
                  <a:gd name="T4" fmla="*/ 6 w 234"/>
                  <a:gd name="T5" fmla="*/ 2 h 170"/>
                  <a:gd name="T6" fmla="*/ 3 w 234"/>
                  <a:gd name="T7" fmla="*/ 5 h 170"/>
                  <a:gd name="T8" fmla="*/ 0 w 234"/>
                  <a:gd name="T9" fmla="*/ 12 h 170"/>
                  <a:gd name="T10" fmla="*/ 11 w 234"/>
                  <a:gd name="T11" fmla="*/ 12 h 170"/>
                  <a:gd name="T12" fmla="*/ 12 w 234"/>
                  <a:gd name="T13" fmla="*/ 12 h 170"/>
                  <a:gd name="T14" fmla="*/ 17 w 234"/>
                  <a:gd name="T15" fmla="*/ 14 h 170"/>
                  <a:gd name="T16" fmla="*/ 20 w 234"/>
                  <a:gd name="T17" fmla="*/ 4 h 170"/>
                  <a:gd name="T18" fmla="*/ 16 w 234"/>
                  <a:gd name="T19" fmla="*/ 1 h 170"/>
                  <a:gd name="T20" fmla="*/ 11 w 234"/>
                  <a:gd name="T21" fmla="*/ 0 h 17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34"/>
                  <a:gd name="T34" fmla="*/ 0 h 170"/>
                  <a:gd name="T35" fmla="*/ 234 w 234"/>
                  <a:gd name="T36" fmla="*/ 170 h 17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34" h="170">
                    <a:moveTo>
                      <a:pt x="129" y="0"/>
                    </a:moveTo>
                    <a:lnTo>
                      <a:pt x="117" y="1"/>
                    </a:lnTo>
                    <a:lnTo>
                      <a:pt x="65" y="27"/>
                    </a:lnTo>
                    <a:lnTo>
                      <a:pt x="36" y="65"/>
                    </a:lnTo>
                    <a:lnTo>
                      <a:pt x="0" y="140"/>
                    </a:lnTo>
                    <a:lnTo>
                      <a:pt x="124" y="140"/>
                    </a:lnTo>
                    <a:lnTo>
                      <a:pt x="145" y="142"/>
                    </a:lnTo>
                    <a:lnTo>
                      <a:pt x="199" y="170"/>
                    </a:lnTo>
                    <a:lnTo>
                      <a:pt x="234" y="44"/>
                    </a:lnTo>
                    <a:lnTo>
                      <a:pt x="183" y="12"/>
                    </a:lnTo>
                    <a:lnTo>
                      <a:pt x="12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09" name="Freeform 172"/>
              <p:cNvSpPr>
                <a:spLocks/>
              </p:cNvSpPr>
              <p:nvPr/>
            </p:nvSpPr>
            <p:spPr bwMode="auto">
              <a:xfrm>
                <a:off x="1380" y="3112"/>
                <a:ext cx="16" cy="6"/>
              </a:xfrm>
              <a:custGeom>
                <a:avLst/>
                <a:gdLst>
                  <a:gd name="T0" fmla="*/ 14 w 191"/>
                  <a:gd name="T1" fmla="*/ 0 h 74"/>
                  <a:gd name="T2" fmla="*/ 0 w 191"/>
                  <a:gd name="T3" fmla="*/ 2 h 74"/>
                  <a:gd name="T4" fmla="*/ 3 w 191"/>
                  <a:gd name="T5" fmla="*/ 3 h 74"/>
                  <a:gd name="T6" fmla="*/ 7 w 191"/>
                  <a:gd name="T7" fmla="*/ 6 h 74"/>
                  <a:gd name="T8" fmla="*/ 16 w 191"/>
                  <a:gd name="T9" fmla="*/ 4 h 74"/>
                  <a:gd name="T10" fmla="*/ 14 w 191"/>
                  <a:gd name="T11" fmla="*/ 0 h 7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91"/>
                  <a:gd name="T19" fmla="*/ 0 h 74"/>
                  <a:gd name="T20" fmla="*/ 191 w 191"/>
                  <a:gd name="T21" fmla="*/ 74 h 7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91" h="74">
                    <a:moveTo>
                      <a:pt x="172" y="0"/>
                    </a:moveTo>
                    <a:lnTo>
                      <a:pt x="0" y="29"/>
                    </a:lnTo>
                    <a:lnTo>
                      <a:pt x="39" y="36"/>
                    </a:lnTo>
                    <a:lnTo>
                      <a:pt x="81" y="74"/>
                    </a:lnTo>
                    <a:lnTo>
                      <a:pt x="191" y="51"/>
                    </a:lnTo>
                    <a:lnTo>
                      <a:pt x="17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10" name="Freeform 173"/>
              <p:cNvSpPr>
                <a:spLocks/>
              </p:cNvSpPr>
              <p:nvPr/>
            </p:nvSpPr>
            <p:spPr bwMode="auto">
              <a:xfrm>
                <a:off x="1386" y="3111"/>
                <a:ext cx="23" cy="61"/>
              </a:xfrm>
              <a:custGeom>
                <a:avLst/>
                <a:gdLst>
                  <a:gd name="T0" fmla="*/ 13 w 272"/>
                  <a:gd name="T1" fmla="*/ 0 h 740"/>
                  <a:gd name="T2" fmla="*/ 9 w 272"/>
                  <a:gd name="T3" fmla="*/ 5 h 740"/>
                  <a:gd name="T4" fmla="*/ 0 w 272"/>
                  <a:gd name="T5" fmla="*/ 7 h 740"/>
                  <a:gd name="T6" fmla="*/ 2 w 272"/>
                  <a:gd name="T7" fmla="*/ 11 h 740"/>
                  <a:gd name="T8" fmla="*/ 2 w 272"/>
                  <a:gd name="T9" fmla="*/ 18 h 740"/>
                  <a:gd name="T10" fmla="*/ 2 w 272"/>
                  <a:gd name="T11" fmla="*/ 61 h 740"/>
                  <a:gd name="T12" fmla="*/ 11 w 272"/>
                  <a:gd name="T13" fmla="*/ 61 h 740"/>
                  <a:gd name="T14" fmla="*/ 11 w 272"/>
                  <a:gd name="T15" fmla="*/ 23 h 740"/>
                  <a:gd name="T16" fmla="*/ 11 w 272"/>
                  <a:gd name="T17" fmla="*/ 18 h 740"/>
                  <a:gd name="T18" fmla="*/ 12 w 272"/>
                  <a:gd name="T19" fmla="*/ 12 h 740"/>
                  <a:gd name="T20" fmla="*/ 14 w 272"/>
                  <a:gd name="T21" fmla="*/ 8 h 740"/>
                  <a:gd name="T22" fmla="*/ 14 w 272"/>
                  <a:gd name="T23" fmla="*/ 8 h 740"/>
                  <a:gd name="T24" fmla="*/ 18 w 272"/>
                  <a:gd name="T25" fmla="*/ 4 h 740"/>
                  <a:gd name="T26" fmla="*/ 23 w 272"/>
                  <a:gd name="T27" fmla="*/ 3 h 740"/>
                  <a:gd name="T28" fmla="*/ 13 w 272"/>
                  <a:gd name="T29" fmla="*/ 0 h 74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272"/>
                  <a:gd name="T46" fmla="*/ 0 h 740"/>
                  <a:gd name="T47" fmla="*/ 272 w 272"/>
                  <a:gd name="T48" fmla="*/ 740 h 740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272" h="740">
                    <a:moveTo>
                      <a:pt x="148" y="0"/>
                    </a:moveTo>
                    <a:lnTo>
                      <a:pt x="110" y="61"/>
                    </a:lnTo>
                    <a:lnTo>
                      <a:pt x="0" y="84"/>
                    </a:lnTo>
                    <a:lnTo>
                      <a:pt x="18" y="137"/>
                    </a:lnTo>
                    <a:lnTo>
                      <a:pt x="25" y="220"/>
                    </a:lnTo>
                    <a:lnTo>
                      <a:pt x="25" y="740"/>
                    </a:lnTo>
                    <a:lnTo>
                      <a:pt x="126" y="740"/>
                    </a:lnTo>
                    <a:lnTo>
                      <a:pt x="126" y="275"/>
                    </a:lnTo>
                    <a:lnTo>
                      <a:pt x="128" y="224"/>
                    </a:lnTo>
                    <a:lnTo>
                      <a:pt x="142" y="149"/>
                    </a:lnTo>
                    <a:lnTo>
                      <a:pt x="168" y="94"/>
                    </a:lnTo>
                    <a:lnTo>
                      <a:pt x="170" y="91"/>
                    </a:lnTo>
                    <a:lnTo>
                      <a:pt x="216" y="52"/>
                    </a:lnTo>
                    <a:lnTo>
                      <a:pt x="272" y="39"/>
                    </a:lnTo>
                    <a:lnTo>
                      <a:pt x="14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11" name="Freeform 174"/>
              <p:cNvSpPr>
                <a:spLocks/>
              </p:cNvSpPr>
              <p:nvPr/>
            </p:nvSpPr>
            <p:spPr bwMode="auto">
              <a:xfrm>
                <a:off x="1359" y="3106"/>
                <a:ext cx="16" cy="66"/>
              </a:xfrm>
              <a:custGeom>
                <a:avLst/>
                <a:gdLst>
                  <a:gd name="T0" fmla="*/ 7 w 195"/>
                  <a:gd name="T1" fmla="*/ 0 h 801"/>
                  <a:gd name="T2" fmla="*/ 0 w 195"/>
                  <a:gd name="T3" fmla="*/ 0 h 801"/>
                  <a:gd name="T4" fmla="*/ 0 w 195"/>
                  <a:gd name="T5" fmla="*/ 66 h 801"/>
                  <a:gd name="T6" fmla="*/ 8 w 195"/>
                  <a:gd name="T7" fmla="*/ 66 h 801"/>
                  <a:gd name="T8" fmla="*/ 8 w 195"/>
                  <a:gd name="T9" fmla="*/ 32 h 801"/>
                  <a:gd name="T10" fmla="*/ 8 w 195"/>
                  <a:gd name="T11" fmla="*/ 30 h 801"/>
                  <a:gd name="T12" fmla="*/ 9 w 195"/>
                  <a:gd name="T13" fmla="*/ 23 h 801"/>
                  <a:gd name="T14" fmla="*/ 10 w 195"/>
                  <a:gd name="T15" fmla="*/ 18 h 801"/>
                  <a:gd name="T16" fmla="*/ 11 w 195"/>
                  <a:gd name="T17" fmla="*/ 15 h 801"/>
                  <a:gd name="T18" fmla="*/ 14 w 195"/>
                  <a:gd name="T19" fmla="*/ 11 h 801"/>
                  <a:gd name="T20" fmla="*/ 16 w 195"/>
                  <a:gd name="T21" fmla="*/ 9 h 801"/>
                  <a:gd name="T22" fmla="*/ 7 w 195"/>
                  <a:gd name="T23" fmla="*/ 9 h 801"/>
                  <a:gd name="T24" fmla="*/ 7 w 195"/>
                  <a:gd name="T25" fmla="*/ 0 h 80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95"/>
                  <a:gd name="T40" fmla="*/ 0 h 801"/>
                  <a:gd name="T41" fmla="*/ 195 w 195"/>
                  <a:gd name="T42" fmla="*/ 801 h 801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95" h="801">
                    <a:moveTo>
                      <a:pt x="90" y="0"/>
                    </a:moveTo>
                    <a:lnTo>
                      <a:pt x="0" y="0"/>
                    </a:lnTo>
                    <a:lnTo>
                      <a:pt x="0" y="801"/>
                    </a:lnTo>
                    <a:lnTo>
                      <a:pt x="102" y="801"/>
                    </a:lnTo>
                    <a:lnTo>
                      <a:pt x="102" y="386"/>
                    </a:lnTo>
                    <a:lnTo>
                      <a:pt x="102" y="366"/>
                    </a:lnTo>
                    <a:lnTo>
                      <a:pt x="107" y="282"/>
                    </a:lnTo>
                    <a:lnTo>
                      <a:pt x="118" y="219"/>
                    </a:lnTo>
                    <a:lnTo>
                      <a:pt x="132" y="181"/>
                    </a:lnTo>
                    <a:lnTo>
                      <a:pt x="171" y="130"/>
                    </a:lnTo>
                    <a:lnTo>
                      <a:pt x="195" y="114"/>
                    </a:lnTo>
                    <a:lnTo>
                      <a:pt x="90" y="112"/>
                    </a:lnTo>
                    <a:lnTo>
                      <a:pt x="9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12" name="Freeform 175"/>
              <p:cNvSpPr>
                <a:spLocks/>
              </p:cNvSpPr>
              <p:nvPr/>
            </p:nvSpPr>
            <p:spPr bwMode="auto">
              <a:xfrm>
                <a:off x="1399" y="3104"/>
                <a:ext cx="27" cy="68"/>
              </a:xfrm>
              <a:custGeom>
                <a:avLst/>
                <a:gdLst>
                  <a:gd name="T0" fmla="*/ 12 w 332"/>
                  <a:gd name="T1" fmla="*/ 0 h 819"/>
                  <a:gd name="T2" fmla="*/ 12 w 332"/>
                  <a:gd name="T3" fmla="*/ 0 h 819"/>
                  <a:gd name="T4" fmla="*/ 7 w 332"/>
                  <a:gd name="T5" fmla="*/ 1 h 819"/>
                  <a:gd name="T6" fmla="*/ 4 w 332"/>
                  <a:gd name="T7" fmla="*/ 3 h 819"/>
                  <a:gd name="T8" fmla="*/ 0 w 332"/>
                  <a:gd name="T9" fmla="*/ 7 h 819"/>
                  <a:gd name="T10" fmla="*/ 10 w 332"/>
                  <a:gd name="T11" fmla="*/ 10 h 819"/>
                  <a:gd name="T12" fmla="*/ 11 w 332"/>
                  <a:gd name="T13" fmla="*/ 10 h 819"/>
                  <a:gd name="T14" fmla="*/ 15 w 332"/>
                  <a:gd name="T15" fmla="*/ 12 h 819"/>
                  <a:gd name="T16" fmla="*/ 15 w 332"/>
                  <a:gd name="T17" fmla="*/ 12 h 819"/>
                  <a:gd name="T18" fmla="*/ 18 w 332"/>
                  <a:gd name="T19" fmla="*/ 16 h 819"/>
                  <a:gd name="T20" fmla="*/ 19 w 332"/>
                  <a:gd name="T21" fmla="*/ 19 h 819"/>
                  <a:gd name="T22" fmla="*/ 19 w 332"/>
                  <a:gd name="T23" fmla="*/ 26 h 819"/>
                  <a:gd name="T24" fmla="*/ 19 w 332"/>
                  <a:gd name="T25" fmla="*/ 68 h 819"/>
                  <a:gd name="T26" fmla="*/ 27 w 332"/>
                  <a:gd name="T27" fmla="*/ 68 h 819"/>
                  <a:gd name="T28" fmla="*/ 27 w 332"/>
                  <a:gd name="T29" fmla="*/ 22 h 819"/>
                  <a:gd name="T30" fmla="*/ 27 w 332"/>
                  <a:gd name="T31" fmla="*/ 16 h 819"/>
                  <a:gd name="T32" fmla="*/ 25 w 332"/>
                  <a:gd name="T33" fmla="*/ 10 h 819"/>
                  <a:gd name="T34" fmla="*/ 23 w 332"/>
                  <a:gd name="T35" fmla="*/ 5 h 819"/>
                  <a:gd name="T36" fmla="*/ 21 w 332"/>
                  <a:gd name="T37" fmla="*/ 3 h 819"/>
                  <a:gd name="T38" fmla="*/ 17 w 332"/>
                  <a:gd name="T39" fmla="*/ 1 h 819"/>
                  <a:gd name="T40" fmla="*/ 12 w 332"/>
                  <a:gd name="T41" fmla="*/ 0 h 819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332"/>
                  <a:gd name="T64" fmla="*/ 0 h 819"/>
                  <a:gd name="T65" fmla="*/ 332 w 332"/>
                  <a:gd name="T66" fmla="*/ 819 h 819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332" h="819">
                    <a:moveTo>
                      <a:pt x="147" y="0"/>
                    </a:moveTo>
                    <a:lnTo>
                      <a:pt x="146" y="0"/>
                    </a:lnTo>
                    <a:lnTo>
                      <a:pt x="92" y="9"/>
                    </a:lnTo>
                    <a:lnTo>
                      <a:pt x="44" y="35"/>
                    </a:lnTo>
                    <a:lnTo>
                      <a:pt x="0" y="79"/>
                    </a:lnTo>
                    <a:lnTo>
                      <a:pt x="124" y="118"/>
                    </a:lnTo>
                    <a:lnTo>
                      <a:pt x="132" y="118"/>
                    </a:lnTo>
                    <a:lnTo>
                      <a:pt x="186" y="140"/>
                    </a:lnTo>
                    <a:lnTo>
                      <a:pt x="222" y="197"/>
                    </a:lnTo>
                    <a:lnTo>
                      <a:pt x="228" y="229"/>
                    </a:lnTo>
                    <a:lnTo>
                      <a:pt x="232" y="315"/>
                    </a:lnTo>
                    <a:lnTo>
                      <a:pt x="232" y="819"/>
                    </a:lnTo>
                    <a:lnTo>
                      <a:pt x="332" y="819"/>
                    </a:lnTo>
                    <a:lnTo>
                      <a:pt x="332" y="270"/>
                    </a:lnTo>
                    <a:lnTo>
                      <a:pt x="328" y="191"/>
                    </a:lnTo>
                    <a:lnTo>
                      <a:pt x="312" y="120"/>
                    </a:lnTo>
                    <a:lnTo>
                      <a:pt x="285" y="66"/>
                    </a:lnTo>
                    <a:lnTo>
                      <a:pt x="258" y="37"/>
                    </a:lnTo>
                    <a:lnTo>
                      <a:pt x="209" y="10"/>
                    </a:lnTo>
                    <a:lnTo>
                      <a:pt x="14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13" name="Freeform 176"/>
              <p:cNvSpPr>
                <a:spLocks/>
              </p:cNvSpPr>
              <p:nvPr/>
            </p:nvSpPr>
            <p:spPr bwMode="auto">
              <a:xfrm>
                <a:off x="1366" y="3104"/>
                <a:ext cx="28" cy="11"/>
              </a:xfrm>
              <a:custGeom>
                <a:avLst/>
                <a:gdLst>
                  <a:gd name="T0" fmla="*/ 15 w 332"/>
                  <a:gd name="T1" fmla="*/ 0 h 132"/>
                  <a:gd name="T2" fmla="*/ 11 w 332"/>
                  <a:gd name="T3" fmla="*/ 1 h 132"/>
                  <a:gd name="T4" fmla="*/ 6 w 332"/>
                  <a:gd name="T5" fmla="*/ 3 h 132"/>
                  <a:gd name="T6" fmla="*/ 3 w 332"/>
                  <a:gd name="T7" fmla="*/ 6 h 132"/>
                  <a:gd name="T8" fmla="*/ 0 w 332"/>
                  <a:gd name="T9" fmla="*/ 11 h 132"/>
                  <a:gd name="T10" fmla="*/ 9 w 332"/>
                  <a:gd name="T11" fmla="*/ 11 h 132"/>
                  <a:gd name="T12" fmla="*/ 13 w 332"/>
                  <a:gd name="T13" fmla="*/ 10 h 132"/>
                  <a:gd name="T14" fmla="*/ 28 w 332"/>
                  <a:gd name="T15" fmla="*/ 7 h 132"/>
                  <a:gd name="T16" fmla="*/ 25 w 332"/>
                  <a:gd name="T17" fmla="*/ 3 h 132"/>
                  <a:gd name="T18" fmla="*/ 25 w 332"/>
                  <a:gd name="T19" fmla="*/ 3 h 132"/>
                  <a:gd name="T20" fmla="*/ 20 w 332"/>
                  <a:gd name="T21" fmla="*/ 1 h 132"/>
                  <a:gd name="T22" fmla="*/ 15 w 332"/>
                  <a:gd name="T23" fmla="*/ 0 h 13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32"/>
                  <a:gd name="T37" fmla="*/ 0 h 132"/>
                  <a:gd name="T38" fmla="*/ 332 w 332"/>
                  <a:gd name="T39" fmla="*/ 132 h 13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32" h="132">
                    <a:moveTo>
                      <a:pt x="183" y="0"/>
                    </a:moveTo>
                    <a:lnTo>
                      <a:pt x="128" y="9"/>
                    </a:lnTo>
                    <a:lnTo>
                      <a:pt x="76" y="36"/>
                    </a:lnTo>
                    <a:lnTo>
                      <a:pt x="38" y="73"/>
                    </a:lnTo>
                    <a:lnTo>
                      <a:pt x="0" y="130"/>
                    </a:lnTo>
                    <a:lnTo>
                      <a:pt x="105" y="132"/>
                    </a:lnTo>
                    <a:lnTo>
                      <a:pt x="160" y="118"/>
                    </a:lnTo>
                    <a:lnTo>
                      <a:pt x="332" y="89"/>
                    </a:lnTo>
                    <a:lnTo>
                      <a:pt x="292" y="37"/>
                    </a:lnTo>
                    <a:lnTo>
                      <a:pt x="291" y="37"/>
                    </a:lnTo>
                    <a:lnTo>
                      <a:pt x="243" y="9"/>
                    </a:lnTo>
                    <a:lnTo>
                      <a:pt x="18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14" name="Freeform 177"/>
              <p:cNvSpPr>
                <a:spLocks/>
              </p:cNvSpPr>
              <p:nvPr/>
            </p:nvSpPr>
            <p:spPr bwMode="auto">
              <a:xfrm>
                <a:off x="1471" y="3164"/>
                <a:ext cx="11" cy="8"/>
              </a:xfrm>
              <a:custGeom>
                <a:avLst/>
                <a:gdLst>
                  <a:gd name="T0" fmla="*/ 9 w 126"/>
                  <a:gd name="T1" fmla="*/ 0 h 99"/>
                  <a:gd name="T2" fmla="*/ 0 w 126"/>
                  <a:gd name="T3" fmla="*/ 0 h 99"/>
                  <a:gd name="T4" fmla="*/ 0 w 126"/>
                  <a:gd name="T5" fmla="*/ 2 h 99"/>
                  <a:gd name="T6" fmla="*/ 2 w 126"/>
                  <a:gd name="T7" fmla="*/ 8 h 99"/>
                  <a:gd name="T8" fmla="*/ 11 w 126"/>
                  <a:gd name="T9" fmla="*/ 8 h 99"/>
                  <a:gd name="T10" fmla="*/ 10 w 126"/>
                  <a:gd name="T11" fmla="*/ 6 h 99"/>
                  <a:gd name="T12" fmla="*/ 9 w 126"/>
                  <a:gd name="T13" fmla="*/ 0 h 99"/>
                  <a:gd name="T14" fmla="*/ 9 w 126"/>
                  <a:gd name="T15" fmla="*/ 0 h 9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6"/>
                  <a:gd name="T25" fmla="*/ 0 h 99"/>
                  <a:gd name="T26" fmla="*/ 126 w 126"/>
                  <a:gd name="T27" fmla="*/ 99 h 9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6" h="99">
                    <a:moveTo>
                      <a:pt x="101" y="0"/>
                    </a:moveTo>
                    <a:lnTo>
                      <a:pt x="0" y="1"/>
                    </a:lnTo>
                    <a:lnTo>
                      <a:pt x="3" y="29"/>
                    </a:lnTo>
                    <a:lnTo>
                      <a:pt x="21" y="99"/>
                    </a:lnTo>
                    <a:lnTo>
                      <a:pt x="126" y="99"/>
                    </a:lnTo>
                    <a:lnTo>
                      <a:pt x="118" y="76"/>
                    </a:lnTo>
                    <a:lnTo>
                      <a:pt x="101" y="3"/>
                    </a:lnTo>
                    <a:lnTo>
                      <a:pt x="10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15" name="Freeform 178"/>
              <p:cNvSpPr>
                <a:spLocks/>
              </p:cNvSpPr>
              <p:nvPr/>
            </p:nvSpPr>
            <p:spPr bwMode="auto">
              <a:xfrm>
                <a:off x="1436" y="3137"/>
                <a:ext cx="35" cy="37"/>
              </a:xfrm>
              <a:custGeom>
                <a:avLst/>
                <a:gdLst>
                  <a:gd name="T0" fmla="*/ 10 w 417"/>
                  <a:gd name="T1" fmla="*/ 0 h 449"/>
                  <a:gd name="T2" fmla="*/ 6 w 417"/>
                  <a:gd name="T3" fmla="*/ 3 h 449"/>
                  <a:gd name="T4" fmla="*/ 5 w 417"/>
                  <a:gd name="T5" fmla="*/ 4 h 449"/>
                  <a:gd name="T6" fmla="*/ 2 w 417"/>
                  <a:gd name="T7" fmla="*/ 9 h 449"/>
                  <a:gd name="T8" fmla="*/ 1 w 417"/>
                  <a:gd name="T9" fmla="*/ 12 h 449"/>
                  <a:gd name="T10" fmla="*/ 0 w 417"/>
                  <a:gd name="T11" fmla="*/ 18 h 449"/>
                  <a:gd name="T12" fmla="*/ 0 w 417"/>
                  <a:gd name="T13" fmla="*/ 21 h 449"/>
                  <a:gd name="T14" fmla="*/ 2 w 417"/>
                  <a:gd name="T15" fmla="*/ 27 h 449"/>
                  <a:gd name="T16" fmla="*/ 4 w 417"/>
                  <a:gd name="T17" fmla="*/ 32 h 449"/>
                  <a:gd name="T18" fmla="*/ 8 w 417"/>
                  <a:gd name="T19" fmla="*/ 34 h 449"/>
                  <a:gd name="T20" fmla="*/ 12 w 417"/>
                  <a:gd name="T21" fmla="*/ 36 h 449"/>
                  <a:gd name="T22" fmla="*/ 17 w 417"/>
                  <a:gd name="T23" fmla="*/ 37 h 449"/>
                  <a:gd name="T24" fmla="*/ 22 w 417"/>
                  <a:gd name="T25" fmla="*/ 37 h 449"/>
                  <a:gd name="T26" fmla="*/ 27 w 417"/>
                  <a:gd name="T27" fmla="*/ 35 h 449"/>
                  <a:gd name="T28" fmla="*/ 28 w 417"/>
                  <a:gd name="T29" fmla="*/ 34 h 449"/>
                  <a:gd name="T30" fmla="*/ 32 w 417"/>
                  <a:gd name="T31" fmla="*/ 31 h 449"/>
                  <a:gd name="T32" fmla="*/ 19 w 417"/>
                  <a:gd name="T33" fmla="*/ 28 h 449"/>
                  <a:gd name="T34" fmla="*/ 16 w 417"/>
                  <a:gd name="T35" fmla="*/ 28 h 449"/>
                  <a:gd name="T36" fmla="*/ 12 w 417"/>
                  <a:gd name="T37" fmla="*/ 25 h 449"/>
                  <a:gd name="T38" fmla="*/ 10 w 417"/>
                  <a:gd name="T39" fmla="*/ 23 h 449"/>
                  <a:gd name="T40" fmla="*/ 9 w 417"/>
                  <a:gd name="T41" fmla="*/ 18 h 449"/>
                  <a:gd name="T42" fmla="*/ 10 w 417"/>
                  <a:gd name="T43" fmla="*/ 12 h 449"/>
                  <a:gd name="T44" fmla="*/ 14 w 417"/>
                  <a:gd name="T45" fmla="*/ 9 h 449"/>
                  <a:gd name="T46" fmla="*/ 16 w 417"/>
                  <a:gd name="T47" fmla="*/ 8 h 449"/>
                  <a:gd name="T48" fmla="*/ 21 w 417"/>
                  <a:gd name="T49" fmla="*/ 7 h 449"/>
                  <a:gd name="T50" fmla="*/ 27 w 417"/>
                  <a:gd name="T51" fmla="*/ 5 h 449"/>
                  <a:gd name="T52" fmla="*/ 31 w 417"/>
                  <a:gd name="T53" fmla="*/ 4 h 449"/>
                  <a:gd name="T54" fmla="*/ 35 w 417"/>
                  <a:gd name="T55" fmla="*/ 2 h 449"/>
                  <a:gd name="T56" fmla="*/ 10 w 417"/>
                  <a:gd name="T57" fmla="*/ 0 h 449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17"/>
                  <a:gd name="T88" fmla="*/ 0 h 449"/>
                  <a:gd name="T89" fmla="*/ 417 w 417"/>
                  <a:gd name="T90" fmla="*/ 449 h 449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17" h="449">
                    <a:moveTo>
                      <a:pt x="123" y="0"/>
                    </a:moveTo>
                    <a:lnTo>
                      <a:pt x="73" y="35"/>
                    </a:lnTo>
                    <a:lnTo>
                      <a:pt x="56" y="52"/>
                    </a:lnTo>
                    <a:lnTo>
                      <a:pt x="21" y="112"/>
                    </a:lnTo>
                    <a:lnTo>
                      <a:pt x="10" y="144"/>
                    </a:lnTo>
                    <a:lnTo>
                      <a:pt x="0" y="220"/>
                    </a:lnTo>
                    <a:lnTo>
                      <a:pt x="2" y="256"/>
                    </a:lnTo>
                    <a:lnTo>
                      <a:pt x="19" y="327"/>
                    </a:lnTo>
                    <a:lnTo>
                      <a:pt x="53" y="385"/>
                    </a:lnTo>
                    <a:lnTo>
                      <a:pt x="90" y="418"/>
                    </a:lnTo>
                    <a:lnTo>
                      <a:pt x="142" y="442"/>
                    </a:lnTo>
                    <a:lnTo>
                      <a:pt x="204" y="449"/>
                    </a:lnTo>
                    <a:lnTo>
                      <a:pt x="263" y="443"/>
                    </a:lnTo>
                    <a:lnTo>
                      <a:pt x="317" y="423"/>
                    </a:lnTo>
                    <a:lnTo>
                      <a:pt x="328" y="417"/>
                    </a:lnTo>
                    <a:lnTo>
                      <a:pt x="376" y="382"/>
                    </a:lnTo>
                    <a:lnTo>
                      <a:pt x="229" y="343"/>
                    </a:lnTo>
                    <a:lnTo>
                      <a:pt x="185" y="337"/>
                    </a:lnTo>
                    <a:lnTo>
                      <a:pt x="139" y="306"/>
                    </a:lnTo>
                    <a:lnTo>
                      <a:pt x="125" y="285"/>
                    </a:lnTo>
                    <a:lnTo>
                      <a:pt x="108" y="216"/>
                    </a:lnTo>
                    <a:lnTo>
                      <a:pt x="122" y="151"/>
                    </a:lnTo>
                    <a:lnTo>
                      <a:pt x="162" y="108"/>
                    </a:lnTo>
                    <a:lnTo>
                      <a:pt x="186" y="97"/>
                    </a:lnTo>
                    <a:lnTo>
                      <a:pt x="251" y="80"/>
                    </a:lnTo>
                    <a:lnTo>
                      <a:pt x="317" y="66"/>
                    </a:lnTo>
                    <a:lnTo>
                      <a:pt x="373" y="49"/>
                    </a:lnTo>
                    <a:lnTo>
                      <a:pt x="417" y="29"/>
                    </a:lnTo>
                    <a:lnTo>
                      <a:pt x="1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16" name="Freeform 179"/>
              <p:cNvSpPr>
                <a:spLocks/>
              </p:cNvSpPr>
              <p:nvPr/>
            </p:nvSpPr>
            <p:spPr bwMode="auto">
              <a:xfrm>
                <a:off x="1438" y="3113"/>
                <a:ext cx="21" cy="13"/>
              </a:xfrm>
              <a:custGeom>
                <a:avLst/>
                <a:gdLst>
                  <a:gd name="T0" fmla="*/ 4 w 256"/>
                  <a:gd name="T1" fmla="*/ 0 h 156"/>
                  <a:gd name="T2" fmla="*/ 1 w 256"/>
                  <a:gd name="T3" fmla="*/ 5 h 156"/>
                  <a:gd name="T4" fmla="*/ 0 w 256"/>
                  <a:gd name="T5" fmla="*/ 12 h 156"/>
                  <a:gd name="T6" fmla="*/ 8 w 256"/>
                  <a:gd name="T7" fmla="*/ 13 h 156"/>
                  <a:gd name="T8" fmla="*/ 10 w 256"/>
                  <a:gd name="T9" fmla="*/ 7 h 156"/>
                  <a:gd name="T10" fmla="*/ 12 w 256"/>
                  <a:gd name="T11" fmla="*/ 3 h 156"/>
                  <a:gd name="T12" fmla="*/ 16 w 256"/>
                  <a:gd name="T13" fmla="*/ 1 h 156"/>
                  <a:gd name="T14" fmla="*/ 21 w 256"/>
                  <a:gd name="T15" fmla="*/ 0 h 156"/>
                  <a:gd name="T16" fmla="*/ 4 w 256"/>
                  <a:gd name="T17" fmla="*/ 0 h 15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56"/>
                  <a:gd name="T28" fmla="*/ 0 h 156"/>
                  <a:gd name="T29" fmla="*/ 256 w 256"/>
                  <a:gd name="T30" fmla="*/ 156 h 15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56" h="156">
                    <a:moveTo>
                      <a:pt x="44" y="0"/>
                    </a:moveTo>
                    <a:lnTo>
                      <a:pt x="18" y="60"/>
                    </a:lnTo>
                    <a:lnTo>
                      <a:pt x="0" y="138"/>
                    </a:lnTo>
                    <a:lnTo>
                      <a:pt x="99" y="156"/>
                    </a:lnTo>
                    <a:lnTo>
                      <a:pt x="117" y="88"/>
                    </a:lnTo>
                    <a:lnTo>
                      <a:pt x="149" y="37"/>
                    </a:lnTo>
                    <a:lnTo>
                      <a:pt x="191" y="12"/>
                    </a:lnTo>
                    <a:lnTo>
                      <a:pt x="256" y="3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17" name="Freeform 180"/>
              <p:cNvSpPr>
                <a:spLocks/>
              </p:cNvSpPr>
              <p:nvPr/>
            </p:nvSpPr>
            <p:spPr bwMode="auto">
              <a:xfrm>
                <a:off x="1441" y="3104"/>
                <a:ext cx="39" cy="64"/>
              </a:xfrm>
              <a:custGeom>
                <a:avLst/>
                <a:gdLst>
                  <a:gd name="T0" fmla="*/ 19 w 464"/>
                  <a:gd name="T1" fmla="*/ 0 h 770"/>
                  <a:gd name="T2" fmla="*/ 17 w 464"/>
                  <a:gd name="T3" fmla="*/ 0 h 770"/>
                  <a:gd name="T4" fmla="*/ 12 w 464"/>
                  <a:gd name="T5" fmla="*/ 1 h 770"/>
                  <a:gd name="T6" fmla="*/ 8 w 464"/>
                  <a:gd name="T7" fmla="*/ 2 h 770"/>
                  <a:gd name="T8" fmla="*/ 3 w 464"/>
                  <a:gd name="T9" fmla="*/ 5 h 770"/>
                  <a:gd name="T10" fmla="*/ 0 w 464"/>
                  <a:gd name="T11" fmla="*/ 9 h 770"/>
                  <a:gd name="T12" fmla="*/ 18 w 464"/>
                  <a:gd name="T13" fmla="*/ 9 h 770"/>
                  <a:gd name="T14" fmla="*/ 19 w 464"/>
                  <a:gd name="T15" fmla="*/ 9 h 770"/>
                  <a:gd name="T16" fmla="*/ 24 w 464"/>
                  <a:gd name="T17" fmla="*/ 10 h 770"/>
                  <a:gd name="T18" fmla="*/ 27 w 464"/>
                  <a:gd name="T19" fmla="*/ 13 h 770"/>
                  <a:gd name="T20" fmla="*/ 29 w 464"/>
                  <a:gd name="T21" fmla="*/ 16 h 770"/>
                  <a:gd name="T22" fmla="*/ 30 w 464"/>
                  <a:gd name="T23" fmla="*/ 23 h 770"/>
                  <a:gd name="T24" fmla="*/ 30 w 464"/>
                  <a:gd name="T25" fmla="*/ 26 h 770"/>
                  <a:gd name="T26" fmla="*/ 29 w 464"/>
                  <a:gd name="T27" fmla="*/ 26 h 770"/>
                  <a:gd name="T28" fmla="*/ 25 w 464"/>
                  <a:gd name="T29" fmla="*/ 28 h 770"/>
                  <a:gd name="T30" fmla="*/ 21 w 464"/>
                  <a:gd name="T31" fmla="*/ 29 h 770"/>
                  <a:gd name="T32" fmla="*/ 15 w 464"/>
                  <a:gd name="T33" fmla="*/ 30 h 770"/>
                  <a:gd name="T34" fmla="*/ 11 w 464"/>
                  <a:gd name="T35" fmla="*/ 30 h 770"/>
                  <a:gd name="T36" fmla="*/ 7 w 464"/>
                  <a:gd name="T37" fmla="*/ 31 h 770"/>
                  <a:gd name="T38" fmla="*/ 5 w 464"/>
                  <a:gd name="T39" fmla="*/ 32 h 770"/>
                  <a:gd name="T40" fmla="*/ 30 w 464"/>
                  <a:gd name="T41" fmla="*/ 35 h 770"/>
                  <a:gd name="T42" fmla="*/ 30 w 464"/>
                  <a:gd name="T43" fmla="*/ 39 h 770"/>
                  <a:gd name="T44" fmla="*/ 30 w 464"/>
                  <a:gd name="T45" fmla="*/ 45 h 770"/>
                  <a:gd name="T46" fmla="*/ 28 w 464"/>
                  <a:gd name="T47" fmla="*/ 50 h 770"/>
                  <a:gd name="T48" fmla="*/ 27 w 464"/>
                  <a:gd name="T49" fmla="*/ 54 h 770"/>
                  <a:gd name="T50" fmla="*/ 23 w 464"/>
                  <a:gd name="T51" fmla="*/ 58 h 770"/>
                  <a:gd name="T52" fmla="*/ 19 w 464"/>
                  <a:gd name="T53" fmla="*/ 60 h 770"/>
                  <a:gd name="T54" fmla="*/ 14 w 464"/>
                  <a:gd name="T55" fmla="*/ 61 h 770"/>
                  <a:gd name="T56" fmla="*/ 26 w 464"/>
                  <a:gd name="T57" fmla="*/ 64 h 770"/>
                  <a:gd name="T58" fmla="*/ 31 w 464"/>
                  <a:gd name="T59" fmla="*/ 60 h 770"/>
                  <a:gd name="T60" fmla="*/ 39 w 464"/>
                  <a:gd name="T61" fmla="*/ 60 h 770"/>
                  <a:gd name="T62" fmla="*/ 39 w 464"/>
                  <a:gd name="T63" fmla="*/ 56 h 770"/>
                  <a:gd name="T64" fmla="*/ 38 w 464"/>
                  <a:gd name="T65" fmla="*/ 49 h 770"/>
                  <a:gd name="T66" fmla="*/ 38 w 464"/>
                  <a:gd name="T67" fmla="*/ 40 h 770"/>
                  <a:gd name="T68" fmla="*/ 38 w 464"/>
                  <a:gd name="T69" fmla="*/ 25 h 770"/>
                  <a:gd name="T70" fmla="*/ 38 w 464"/>
                  <a:gd name="T71" fmla="*/ 20 h 770"/>
                  <a:gd name="T72" fmla="*/ 38 w 464"/>
                  <a:gd name="T73" fmla="*/ 15 h 770"/>
                  <a:gd name="T74" fmla="*/ 38 w 464"/>
                  <a:gd name="T75" fmla="*/ 12 h 770"/>
                  <a:gd name="T76" fmla="*/ 35 w 464"/>
                  <a:gd name="T77" fmla="*/ 7 h 770"/>
                  <a:gd name="T78" fmla="*/ 34 w 464"/>
                  <a:gd name="T79" fmla="*/ 5 h 770"/>
                  <a:gd name="T80" fmla="*/ 30 w 464"/>
                  <a:gd name="T81" fmla="*/ 2 h 770"/>
                  <a:gd name="T82" fmla="*/ 29 w 464"/>
                  <a:gd name="T83" fmla="*/ 2 h 770"/>
                  <a:gd name="T84" fmla="*/ 24 w 464"/>
                  <a:gd name="T85" fmla="*/ 0 h 770"/>
                  <a:gd name="T86" fmla="*/ 19 w 464"/>
                  <a:gd name="T87" fmla="*/ 0 h 770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464"/>
                  <a:gd name="T133" fmla="*/ 0 h 770"/>
                  <a:gd name="T134" fmla="*/ 464 w 464"/>
                  <a:gd name="T135" fmla="*/ 770 h 770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464" h="770">
                    <a:moveTo>
                      <a:pt x="226" y="0"/>
                    </a:moveTo>
                    <a:lnTo>
                      <a:pt x="201" y="1"/>
                    </a:lnTo>
                    <a:lnTo>
                      <a:pt x="141" y="10"/>
                    </a:lnTo>
                    <a:lnTo>
                      <a:pt x="90" y="28"/>
                    </a:lnTo>
                    <a:lnTo>
                      <a:pt x="40" y="61"/>
                    </a:lnTo>
                    <a:lnTo>
                      <a:pt x="0" y="109"/>
                    </a:lnTo>
                    <a:lnTo>
                      <a:pt x="212" y="112"/>
                    </a:lnTo>
                    <a:lnTo>
                      <a:pt x="224" y="113"/>
                    </a:lnTo>
                    <a:lnTo>
                      <a:pt x="283" y="126"/>
                    </a:lnTo>
                    <a:lnTo>
                      <a:pt x="327" y="158"/>
                    </a:lnTo>
                    <a:lnTo>
                      <a:pt x="346" y="194"/>
                    </a:lnTo>
                    <a:lnTo>
                      <a:pt x="356" y="276"/>
                    </a:lnTo>
                    <a:lnTo>
                      <a:pt x="355" y="311"/>
                    </a:lnTo>
                    <a:lnTo>
                      <a:pt x="347" y="315"/>
                    </a:lnTo>
                    <a:lnTo>
                      <a:pt x="302" y="331"/>
                    </a:lnTo>
                    <a:lnTo>
                      <a:pt x="245" y="345"/>
                    </a:lnTo>
                    <a:lnTo>
                      <a:pt x="173" y="358"/>
                    </a:lnTo>
                    <a:lnTo>
                      <a:pt x="133" y="365"/>
                    </a:lnTo>
                    <a:lnTo>
                      <a:pt x="83" y="378"/>
                    </a:lnTo>
                    <a:lnTo>
                      <a:pt x="61" y="388"/>
                    </a:lnTo>
                    <a:lnTo>
                      <a:pt x="355" y="417"/>
                    </a:lnTo>
                    <a:lnTo>
                      <a:pt x="355" y="467"/>
                    </a:lnTo>
                    <a:lnTo>
                      <a:pt x="352" y="538"/>
                    </a:lnTo>
                    <a:lnTo>
                      <a:pt x="339" y="602"/>
                    </a:lnTo>
                    <a:lnTo>
                      <a:pt x="316" y="648"/>
                    </a:lnTo>
                    <a:lnTo>
                      <a:pt x="272" y="696"/>
                    </a:lnTo>
                    <a:lnTo>
                      <a:pt x="226" y="722"/>
                    </a:lnTo>
                    <a:lnTo>
                      <a:pt x="167" y="731"/>
                    </a:lnTo>
                    <a:lnTo>
                      <a:pt x="314" y="770"/>
                    </a:lnTo>
                    <a:lnTo>
                      <a:pt x="363" y="721"/>
                    </a:lnTo>
                    <a:lnTo>
                      <a:pt x="464" y="720"/>
                    </a:lnTo>
                    <a:lnTo>
                      <a:pt x="460" y="669"/>
                    </a:lnTo>
                    <a:lnTo>
                      <a:pt x="458" y="591"/>
                    </a:lnTo>
                    <a:lnTo>
                      <a:pt x="457" y="484"/>
                    </a:lnTo>
                    <a:lnTo>
                      <a:pt x="457" y="303"/>
                    </a:lnTo>
                    <a:lnTo>
                      <a:pt x="457" y="242"/>
                    </a:lnTo>
                    <a:lnTo>
                      <a:pt x="452" y="177"/>
                    </a:lnTo>
                    <a:lnTo>
                      <a:pt x="447" y="150"/>
                    </a:lnTo>
                    <a:lnTo>
                      <a:pt x="421" y="85"/>
                    </a:lnTo>
                    <a:lnTo>
                      <a:pt x="404" y="62"/>
                    </a:lnTo>
                    <a:lnTo>
                      <a:pt x="351" y="24"/>
                    </a:lnTo>
                    <a:lnTo>
                      <a:pt x="341" y="20"/>
                    </a:lnTo>
                    <a:lnTo>
                      <a:pt x="290" y="5"/>
                    </a:lnTo>
                    <a:lnTo>
                      <a:pt x="2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18" name="Rectangle 181"/>
              <p:cNvSpPr>
                <a:spLocks noChangeArrowheads="1"/>
              </p:cNvSpPr>
              <p:nvPr/>
            </p:nvSpPr>
            <p:spPr bwMode="auto">
              <a:xfrm>
                <a:off x="1492" y="3080"/>
                <a:ext cx="9" cy="92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19" name="Freeform 182"/>
              <p:cNvSpPr>
                <a:spLocks/>
              </p:cNvSpPr>
              <p:nvPr/>
            </p:nvSpPr>
            <p:spPr bwMode="auto">
              <a:xfrm>
                <a:off x="1544" y="3164"/>
                <a:ext cx="29" cy="10"/>
              </a:xfrm>
              <a:custGeom>
                <a:avLst/>
                <a:gdLst>
                  <a:gd name="T0" fmla="*/ 20 w 342"/>
                  <a:gd name="T1" fmla="*/ 0 h 124"/>
                  <a:gd name="T2" fmla="*/ 16 w 342"/>
                  <a:gd name="T3" fmla="*/ 1 h 124"/>
                  <a:gd name="T4" fmla="*/ 0 w 342"/>
                  <a:gd name="T5" fmla="*/ 2 h 124"/>
                  <a:gd name="T6" fmla="*/ 4 w 342"/>
                  <a:gd name="T7" fmla="*/ 6 h 124"/>
                  <a:gd name="T8" fmla="*/ 6 w 342"/>
                  <a:gd name="T9" fmla="*/ 7 h 124"/>
                  <a:gd name="T10" fmla="*/ 10 w 342"/>
                  <a:gd name="T11" fmla="*/ 9 h 124"/>
                  <a:gd name="T12" fmla="*/ 15 w 342"/>
                  <a:gd name="T13" fmla="*/ 10 h 124"/>
                  <a:gd name="T14" fmla="*/ 18 w 342"/>
                  <a:gd name="T15" fmla="*/ 10 h 124"/>
                  <a:gd name="T16" fmla="*/ 22 w 342"/>
                  <a:gd name="T17" fmla="*/ 8 h 124"/>
                  <a:gd name="T18" fmla="*/ 26 w 342"/>
                  <a:gd name="T19" fmla="*/ 5 h 124"/>
                  <a:gd name="T20" fmla="*/ 29 w 342"/>
                  <a:gd name="T21" fmla="*/ 0 h 124"/>
                  <a:gd name="T22" fmla="*/ 20 w 342"/>
                  <a:gd name="T23" fmla="*/ 0 h 12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42"/>
                  <a:gd name="T37" fmla="*/ 0 h 124"/>
                  <a:gd name="T38" fmla="*/ 342 w 342"/>
                  <a:gd name="T39" fmla="*/ 124 h 12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42" h="124">
                    <a:moveTo>
                      <a:pt x="238" y="0"/>
                    </a:moveTo>
                    <a:lnTo>
                      <a:pt x="185" y="13"/>
                    </a:lnTo>
                    <a:lnTo>
                      <a:pt x="0" y="24"/>
                    </a:lnTo>
                    <a:lnTo>
                      <a:pt x="43" y="72"/>
                    </a:lnTo>
                    <a:lnTo>
                      <a:pt x="66" y="89"/>
                    </a:lnTo>
                    <a:lnTo>
                      <a:pt x="119" y="116"/>
                    </a:lnTo>
                    <a:lnTo>
                      <a:pt x="175" y="124"/>
                    </a:lnTo>
                    <a:lnTo>
                      <a:pt x="210" y="121"/>
                    </a:lnTo>
                    <a:lnTo>
                      <a:pt x="262" y="101"/>
                    </a:lnTo>
                    <a:lnTo>
                      <a:pt x="306" y="62"/>
                    </a:lnTo>
                    <a:lnTo>
                      <a:pt x="342" y="5"/>
                    </a:lnTo>
                    <a:lnTo>
                      <a:pt x="23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20" name="Freeform 183"/>
              <p:cNvSpPr>
                <a:spLocks/>
              </p:cNvSpPr>
              <p:nvPr/>
            </p:nvSpPr>
            <p:spPr bwMode="auto">
              <a:xfrm>
                <a:off x="1537" y="3104"/>
                <a:ext cx="35" cy="62"/>
              </a:xfrm>
              <a:custGeom>
                <a:avLst/>
                <a:gdLst>
                  <a:gd name="T0" fmla="*/ 21 w 418"/>
                  <a:gd name="T1" fmla="*/ 0 h 737"/>
                  <a:gd name="T2" fmla="*/ 19 w 418"/>
                  <a:gd name="T3" fmla="*/ 0 h 737"/>
                  <a:gd name="T4" fmla="*/ 14 w 418"/>
                  <a:gd name="T5" fmla="*/ 2 h 737"/>
                  <a:gd name="T6" fmla="*/ 10 w 418"/>
                  <a:gd name="T7" fmla="*/ 4 h 737"/>
                  <a:gd name="T8" fmla="*/ 8 w 418"/>
                  <a:gd name="T9" fmla="*/ 6 h 737"/>
                  <a:gd name="T10" fmla="*/ 5 w 418"/>
                  <a:gd name="T11" fmla="*/ 11 h 737"/>
                  <a:gd name="T12" fmla="*/ 3 w 418"/>
                  <a:gd name="T13" fmla="*/ 17 h 737"/>
                  <a:gd name="T14" fmla="*/ 1 w 418"/>
                  <a:gd name="T15" fmla="*/ 22 h 737"/>
                  <a:gd name="T16" fmla="*/ 0 w 418"/>
                  <a:gd name="T17" fmla="*/ 29 h 737"/>
                  <a:gd name="T18" fmla="*/ 0 w 418"/>
                  <a:gd name="T19" fmla="*/ 35 h 737"/>
                  <a:gd name="T20" fmla="*/ 0 w 418"/>
                  <a:gd name="T21" fmla="*/ 42 h 737"/>
                  <a:gd name="T22" fmla="*/ 1 w 418"/>
                  <a:gd name="T23" fmla="*/ 48 h 737"/>
                  <a:gd name="T24" fmla="*/ 3 w 418"/>
                  <a:gd name="T25" fmla="*/ 54 h 737"/>
                  <a:gd name="T26" fmla="*/ 4 w 418"/>
                  <a:gd name="T27" fmla="*/ 57 h 737"/>
                  <a:gd name="T28" fmla="*/ 7 w 418"/>
                  <a:gd name="T29" fmla="*/ 62 h 737"/>
                  <a:gd name="T30" fmla="*/ 22 w 418"/>
                  <a:gd name="T31" fmla="*/ 61 h 737"/>
                  <a:gd name="T32" fmla="*/ 21 w 418"/>
                  <a:gd name="T33" fmla="*/ 61 h 737"/>
                  <a:gd name="T34" fmla="*/ 16 w 418"/>
                  <a:gd name="T35" fmla="*/ 59 h 737"/>
                  <a:gd name="T36" fmla="*/ 13 w 418"/>
                  <a:gd name="T37" fmla="*/ 55 h 737"/>
                  <a:gd name="T38" fmla="*/ 12 w 418"/>
                  <a:gd name="T39" fmla="*/ 54 h 737"/>
                  <a:gd name="T40" fmla="*/ 10 w 418"/>
                  <a:gd name="T41" fmla="*/ 49 h 737"/>
                  <a:gd name="T42" fmla="*/ 9 w 418"/>
                  <a:gd name="T43" fmla="*/ 43 h 737"/>
                  <a:gd name="T44" fmla="*/ 9 w 418"/>
                  <a:gd name="T45" fmla="*/ 35 h 737"/>
                  <a:gd name="T46" fmla="*/ 9 w 418"/>
                  <a:gd name="T47" fmla="*/ 33 h 737"/>
                  <a:gd name="T48" fmla="*/ 9 w 418"/>
                  <a:gd name="T49" fmla="*/ 26 h 737"/>
                  <a:gd name="T50" fmla="*/ 11 w 418"/>
                  <a:gd name="T51" fmla="*/ 20 h 737"/>
                  <a:gd name="T52" fmla="*/ 13 w 418"/>
                  <a:gd name="T53" fmla="*/ 16 h 737"/>
                  <a:gd name="T54" fmla="*/ 14 w 418"/>
                  <a:gd name="T55" fmla="*/ 14 h 737"/>
                  <a:gd name="T56" fmla="*/ 18 w 418"/>
                  <a:gd name="T57" fmla="*/ 11 h 737"/>
                  <a:gd name="T58" fmla="*/ 22 w 418"/>
                  <a:gd name="T59" fmla="*/ 9 h 737"/>
                  <a:gd name="T60" fmla="*/ 35 w 418"/>
                  <a:gd name="T61" fmla="*/ 9 h 737"/>
                  <a:gd name="T62" fmla="*/ 33 w 418"/>
                  <a:gd name="T63" fmla="*/ 6 h 737"/>
                  <a:gd name="T64" fmla="*/ 29 w 418"/>
                  <a:gd name="T65" fmla="*/ 3 h 737"/>
                  <a:gd name="T66" fmla="*/ 26 w 418"/>
                  <a:gd name="T67" fmla="*/ 1 h 737"/>
                  <a:gd name="T68" fmla="*/ 21 w 418"/>
                  <a:gd name="T69" fmla="*/ 0 h 737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18"/>
                  <a:gd name="T106" fmla="*/ 0 h 737"/>
                  <a:gd name="T107" fmla="*/ 418 w 418"/>
                  <a:gd name="T108" fmla="*/ 737 h 737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18" h="737">
                    <a:moveTo>
                      <a:pt x="254" y="0"/>
                    </a:moveTo>
                    <a:lnTo>
                      <a:pt x="226" y="2"/>
                    </a:lnTo>
                    <a:lnTo>
                      <a:pt x="171" y="19"/>
                    </a:lnTo>
                    <a:lnTo>
                      <a:pt x="119" y="52"/>
                    </a:lnTo>
                    <a:lnTo>
                      <a:pt x="95" y="77"/>
                    </a:lnTo>
                    <a:lnTo>
                      <a:pt x="58" y="132"/>
                    </a:lnTo>
                    <a:lnTo>
                      <a:pt x="30" y="201"/>
                    </a:lnTo>
                    <a:lnTo>
                      <a:pt x="14" y="265"/>
                    </a:lnTo>
                    <a:lnTo>
                      <a:pt x="3" y="340"/>
                    </a:lnTo>
                    <a:lnTo>
                      <a:pt x="0" y="420"/>
                    </a:lnTo>
                    <a:lnTo>
                      <a:pt x="3" y="494"/>
                    </a:lnTo>
                    <a:lnTo>
                      <a:pt x="14" y="568"/>
                    </a:lnTo>
                    <a:lnTo>
                      <a:pt x="33" y="636"/>
                    </a:lnTo>
                    <a:lnTo>
                      <a:pt x="49" y="676"/>
                    </a:lnTo>
                    <a:lnTo>
                      <a:pt x="83" y="737"/>
                    </a:lnTo>
                    <a:lnTo>
                      <a:pt x="268" y="726"/>
                    </a:lnTo>
                    <a:lnTo>
                      <a:pt x="248" y="724"/>
                    </a:lnTo>
                    <a:lnTo>
                      <a:pt x="197" y="700"/>
                    </a:lnTo>
                    <a:lnTo>
                      <a:pt x="153" y="649"/>
                    </a:lnTo>
                    <a:lnTo>
                      <a:pt x="147" y="638"/>
                    </a:lnTo>
                    <a:lnTo>
                      <a:pt x="123" y="580"/>
                    </a:lnTo>
                    <a:lnTo>
                      <a:pt x="109" y="507"/>
                    </a:lnTo>
                    <a:lnTo>
                      <a:pt x="104" y="420"/>
                    </a:lnTo>
                    <a:lnTo>
                      <a:pt x="104" y="396"/>
                    </a:lnTo>
                    <a:lnTo>
                      <a:pt x="111" y="310"/>
                    </a:lnTo>
                    <a:lnTo>
                      <a:pt x="126" y="241"/>
                    </a:lnTo>
                    <a:lnTo>
                      <a:pt x="151" y="186"/>
                    </a:lnTo>
                    <a:lnTo>
                      <a:pt x="164" y="167"/>
                    </a:lnTo>
                    <a:lnTo>
                      <a:pt x="209" y="126"/>
                    </a:lnTo>
                    <a:lnTo>
                      <a:pt x="263" y="112"/>
                    </a:lnTo>
                    <a:lnTo>
                      <a:pt x="418" y="110"/>
                    </a:lnTo>
                    <a:lnTo>
                      <a:pt x="396" y="76"/>
                    </a:lnTo>
                    <a:lnTo>
                      <a:pt x="350" y="30"/>
                    </a:lnTo>
                    <a:lnTo>
                      <a:pt x="311" y="10"/>
                    </a:lnTo>
                    <a:lnTo>
                      <a:pt x="25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21" name="Freeform 184"/>
              <p:cNvSpPr>
                <a:spLocks/>
              </p:cNvSpPr>
              <p:nvPr/>
            </p:nvSpPr>
            <p:spPr bwMode="auto">
              <a:xfrm>
                <a:off x="1559" y="3080"/>
                <a:ext cx="22" cy="92"/>
              </a:xfrm>
              <a:custGeom>
                <a:avLst/>
                <a:gdLst>
                  <a:gd name="T0" fmla="*/ 22 w 256"/>
                  <a:gd name="T1" fmla="*/ 0 h 1105"/>
                  <a:gd name="T2" fmla="*/ 13 w 256"/>
                  <a:gd name="T3" fmla="*/ 0 h 1105"/>
                  <a:gd name="T4" fmla="*/ 13 w 256"/>
                  <a:gd name="T5" fmla="*/ 33 h 1105"/>
                  <a:gd name="T6" fmla="*/ 0 w 256"/>
                  <a:gd name="T7" fmla="*/ 33 h 1105"/>
                  <a:gd name="T8" fmla="*/ 2 w 256"/>
                  <a:gd name="T9" fmla="*/ 33 h 1105"/>
                  <a:gd name="T10" fmla="*/ 6 w 256"/>
                  <a:gd name="T11" fmla="*/ 35 h 1105"/>
                  <a:gd name="T12" fmla="*/ 10 w 256"/>
                  <a:gd name="T13" fmla="*/ 40 h 1105"/>
                  <a:gd name="T14" fmla="*/ 11 w 256"/>
                  <a:gd name="T15" fmla="*/ 41 h 1105"/>
                  <a:gd name="T16" fmla="*/ 13 w 256"/>
                  <a:gd name="T17" fmla="*/ 46 h 1105"/>
                  <a:gd name="T18" fmla="*/ 14 w 256"/>
                  <a:gd name="T19" fmla="*/ 52 h 1105"/>
                  <a:gd name="T20" fmla="*/ 14 w 256"/>
                  <a:gd name="T21" fmla="*/ 60 h 1105"/>
                  <a:gd name="T22" fmla="*/ 14 w 256"/>
                  <a:gd name="T23" fmla="*/ 61 h 1105"/>
                  <a:gd name="T24" fmla="*/ 14 w 256"/>
                  <a:gd name="T25" fmla="*/ 68 h 1105"/>
                  <a:gd name="T26" fmla="*/ 12 w 256"/>
                  <a:gd name="T27" fmla="*/ 74 h 1105"/>
                  <a:gd name="T28" fmla="*/ 10 w 256"/>
                  <a:gd name="T29" fmla="*/ 78 h 1105"/>
                  <a:gd name="T30" fmla="*/ 9 w 256"/>
                  <a:gd name="T31" fmla="*/ 80 h 1105"/>
                  <a:gd name="T32" fmla="*/ 5 w 256"/>
                  <a:gd name="T33" fmla="*/ 83 h 1105"/>
                  <a:gd name="T34" fmla="*/ 14 w 256"/>
                  <a:gd name="T35" fmla="*/ 84 h 1105"/>
                  <a:gd name="T36" fmla="*/ 14 w 256"/>
                  <a:gd name="T37" fmla="*/ 92 h 1105"/>
                  <a:gd name="T38" fmla="*/ 22 w 256"/>
                  <a:gd name="T39" fmla="*/ 92 h 1105"/>
                  <a:gd name="T40" fmla="*/ 22 w 256"/>
                  <a:gd name="T41" fmla="*/ 0 h 110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256"/>
                  <a:gd name="T64" fmla="*/ 0 h 1105"/>
                  <a:gd name="T65" fmla="*/ 256 w 256"/>
                  <a:gd name="T66" fmla="*/ 1105 h 110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256" h="1105">
                    <a:moveTo>
                      <a:pt x="256" y="0"/>
                    </a:moveTo>
                    <a:lnTo>
                      <a:pt x="155" y="0"/>
                    </a:lnTo>
                    <a:lnTo>
                      <a:pt x="155" y="396"/>
                    </a:lnTo>
                    <a:lnTo>
                      <a:pt x="0" y="398"/>
                    </a:lnTo>
                    <a:lnTo>
                      <a:pt x="23" y="401"/>
                    </a:lnTo>
                    <a:lnTo>
                      <a:pt x="74" y="425"/>
                    </a:lnTo>
                    <a:lnTo>
                      <a:pt x="117" y="475"/>
                    </a:lnTo>
                    <a:lnTo>
                      <a:pt x="126" y="492"/>
                    </a:lnTo>
                    <a:lnTo>
                      <a:pt x="147" y="552"/>
                    </a:lnTo>
                    <a:lnTo>
                      <a:pt x="160" y="627"/>
                    </a:lnTo>
                    <a:lnTo>
                      <a:pt x="164" y="717"/>
                    </a:lnTo>
                    <a:lnTo>
                      <a:pt x="164" y="727"/>
                    </a:lnTo>
                    <a:lnTo>
                      <a:pt x="158" y="813"/>
                    </a:lnTo>
                    <a:lnTo>
                      <a:pt x="143" y="884"/>
                    </a:lnTo>
                    <a:lnTo>
                      <a:pt x="118" y="938"/>
                    </a:lnTo>
                    <a:lnTo>
                      <a:pt x="104" y="957"/>
                    </a:lnTo>
                    <a:lnTo>
                      <a:pt x="58" y="999"/>
                    </a:lnTo>
                    <a:lnTo>
                      <a:pt x="162" y="1004"/>
                    </a:lnTo>
                    <a:lnTo>
                      <a:pt x="162" y="1105"/>
                    </a:lnTo>
                    <a:lnTo>
                      <a:pt x="256" y="1105"/>
                    </a:lnTo>
                    <a:lnTo>
                      <a:pt x="25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22" name="Freeform 185"/>
              <p:cNvSpPr>
                <a:spLocks/>
              </p:cNvSpPr>
              <p:nvPr/>
            </p:nvSpPr>
            <p:spPr bwMode="auto">
              <a:xfrm>
                <a:off x="1598" y="3151"/>
                <a:ext cx="39" cy="23"/>
              </a:xfrm>
              <a:custGeom>
                <a:avLst/>
                <a:gdLst>
                  <a:gd name="T0" fmla="*/ 30 w 470"/>
                  <a:gd name="T1" fmla="*/ 0 h 276"/>
                  <a:gd name="T2" fmla="*/ 30 w 470"/>
                  <a:gd name="T3" fmla="*/ 0 h 276"/>
                  <a:gd name="T4" fmla="*/ 28 w 470"/>
                  <a:gd name="T5" fmla="*/ 6 h 276"/>
                  <a:gd name="T6" fmla="*/ 25 w 470"/>
                  <a:gd name="T7" fmla="*/ 10 h 276"/>
                  <a:gd name="T8" fmla="*/ 22 w 470"/>
                  <a:gd name="T9" fmla="*/ 13 h 276"/>
                  <a:gd name="T10" fmla="*/ 17 w 470"/>
                  <a:gd name="T11" fmla="*/ 14 h 276"/>
                  <a:gd name="T12" fmla="*/ 0 w 470"/>
                  <a:gd name="T13" fmla="*/ 14 h 276"/>
                  <a:gd name="T14" fmla="*/ 0 w 470"/>
                  <a:gd name="T15" fmla="*/ 14 h 276"/>
                  <a:gd name="T16" fmla="*/ 4 w 470"/>
                  <a:gd name="T17" fmla="*/ 18 h 276"/>
                  <a:gd name="T18" fmla="*/ 8 w 470"/>
                  <a:gd name="T19" fmla="*/ 21 h 276"/>
                  <a:gd name="T20" fmla="*/ 12 w 470"/>
                  <a:gd name="T21" fmla="*/ 23 h 276"/>
                  <a:gd name="T22" fmla="*/ 17 w 470"/>
                  <a:gd name="T23" fmla="*/ 23 h 276"/>
                  <a:gd name="T24" fmla="*/ 18 w 470"/>
                  <a:gd name="T25" fmla="*/ 23 h 276"/>
                  <a:gd name="T26" fmla="*/ 23 w 470"/>
                  <a:gd name="T27" fmla="*/ 22 h 276"/>
                  <a:gd name="T28" fmla="*/ 28 w 470"/>
                  <a:gd name="T29" fmla="*/ 20 h 276"/>
                  <a:gd name="T30" fmla="*/ 31 w 470"/>
                  <a:gd name="T31" fmla="*/ 17 h 276"/>
                  <a:gd name="T32" fmla="*/ 32 w 470"/>
                  <a:gd name="T33" fmla="*/ 17 h 276"/>
                  <a:gd name="T34" fmla="*/ 35 w 470"/>
                  <a:gd name="T35" fmla="*/ 13 h 276"/>
                  <a:gd name="T36" fmla="*/ 37 w 470"/>
                  <a:gd name="T37" fmla="*/ 8 h 276"/>
                  <a:gd name="T38" fmla="*/ 39 w 470"/>
                  <a:gd name="T39" fmla="*/ 1 h 276"/>
                  <a:gd name="T40" fmla="*/ 30 w 470"/>
                  <a:gd name="T41" fmla="*/ 0 h 27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70"/>
                  <a:gd name="T64" fmla="*/ 0 h 276"/>
                  <a:gd name="T65" fmla="*/ 470 w 470"/>
                  <a:gd name="T66" fmla="*/ 276 h 27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70" h="276">
                    <a:moveTo>
                      <a:pt x="365" y="0"/>
                    </a:moveTo>
                    <a:lnTo>
                      <a:pt x="365" y="1"/>
                    </a:lnTo>
                    <a:lnTo>
                      <a:pt x="338" y="74"/>
                    </a:lnTo>
                    <a:lnTo>
                      <a:pt x="303" y="125"/>
                    </a:lnTo>
                    <a:lnTo>
                      <a:pt x="265" y="153"/>
                    </a:lnTo>
                    <a:lnTo>
                      <a:pt x="208" y="165"/>
                    </a:lnTo>
                    <a:lnTo>
                      <a:pt x="0" y="168"/>
                    </a:lnTo>
                    <a:lnTo>
                      <a:pt x="3" y="173"/>
                    </a:lnTo>
                    <a:lnTo>
                      <a:pt x="45" y="218"/>
                    </a:lnTo>
                    <a:lnTo>
                      <a:pt x="92" y="251"/>
                    </a:lnTo>
                    <a:lnTo>
                      <a:pt x="146" y="270"/>
                    </a:lnTo>
                    <a:lnTo>
                      <a:pt x="207" y="276"/>
                    </a:lnTo>
                    <a:lnTo>
                      <a:pt x="221" y="276"/>
                    </a:lnTo>
                    <a:lnTo>
                      <a:pt x="280" y="267"/>
                    </a:lnTo>
                    <a:lnTo>
                      <a:pt x="333" y="244"/>
                    </a:lnTo>
                    <a:lnTo>
                      <a:pt x="378" y="209"/>
                    </a:lnTo>
                    <a:lnTo>
                      <a:pt x="380" y="206"/>
                    </a:lnTo>
                    <a:lnTo>
                      <a:pt x="419" y="155"/>
                    </a:lnTo>
                    <a:lnTo>
                      <a:pt x="449" y="92"/>
                    </a:lnTo>
                    <a:lnTo>
                      <a:pt x="470" y="17"/>
                    </a:lnTo>
                    <a:lnTo>
                      <a:pt x="36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23" name="Freeform 186"/>
              <p:cNvSpPr>
                <a:spLocks/>
              </p:cNvSpPr>
              <p:nvPr/>
            </p:nvSpPr>
            <p:spPr bwMode="auto">
              <a:xfrm>
                <a:off x="1591" y="3114"/>
                <a:ext cx="46" cy="51"/>
              </a:xfrm>
              <a:custGeom>
                <a:avLst/>
                <a:gdLst>
                  <a:gd name="T0" fmla="*/ 7 w 551"/>
                  <a:gd name="T1" fmla="*/ 0 h 617"/>
                  <a:gd name="T2" fmla="*/ 5 w 551"/>
                  <a:gd name="T3" fmla="*/ 2 h 617"/>
                  <a:gd name="T4" fmla="*/ 3 w 551"/>
                  <a:gd name="T5" fmla="*/ 7 h 617"/>
                  <a:gd name="T6" fmla="*/ 1 w 551"/>
                  <a:gd name="T7" fmla="*/ 13 h 617"/>
                  <a:gd name="T8" fmla="*/ 0 w 551"/>
                  <a:gd name="T9" fmla="*/ 19 h 617"/>
                  <a:gd name="T10" fmla="*/ 0 w 551"/>
                  <a:gd name="T11" fmla="*/ 26 h 617"/>
                  <a:gd name="T12" fmla="*/ 0 w 551"/>
                  <a:gd name="T13" fmla="*/ 29 h 617"/>
                  <a:gd name="T14" fmla="*/ 1 w 551"/>
                  <a:gd name="T15" fmla="*/ 35 h 617"/>
                  <a:gd name="T16" fmla="*/ 2 w 551"/>
                  <a:gd name="T17" fmla="*/ 41 h 617"/>
                  <a:gd name="T18" fmla="*/ 4 w 551"/>
                  <a:gd name="T19" fmla="*/ 46 h 617"/>
                  <a:gd name="T20" fmla="*/ 7 w 551"/>
                  <a:gd name="T21" fmla="*/ 51 h 617"/>
                  <a:gd name="T22" fmla="*/ 24 w 551"/>
                  <a:gd name="T23" fmla="*/ 51 h 617"/>
                  <a:gd name="T24" fmla="*/ 21 w 551"/>
                  <a:gd name="T25" fmla="*/ 51 h 617"/>
                  <a:gd name="T26" fmla="*/ 17 w 551"/>
                  <a:gd name="T27" fmla="*/ 49 h 617"/>
                  <a:gd name="T28" fmla="*/ 13 w 551"/>
                  <a:gd name="T29" fmla="*/ 45 h 617"/>
                  <a:gd name="T30" fmla="*/ 11 w 551"/>
                  <a:gd name="T31" fmla="*/ 41 h 617"/>
                  <a:gd name="T32" fmla="*/ 10 w 551"/>
                  <a:gd name="T33" fmla="*/ 35 h 617"/>
                  <a:gd name="T34" fmla="*/ 9 w 551"/>
                  <a:gd name="T35" fmla="*/ 28 h 617"/>
                  <a:gd name="T36" fmla="*/ 46 w 551"/>
                  <a:gd name="T37" fmla="*/ 28 h 617"/>
                  <a:gd name="T38" fmla="*/ 46 w 551"/>
                  <a:gd name="T39" fmla="*/ 25 h 617"/>
                  <a:gd name="T40" fmla="*/ 46 w 551"/>
                  <a:gd name="T41" fmla="*/ 22 h 617"/>
                  <a:gd name="T42" fmla="*/ 9 w 551"/>
                  <a:gd name="T43" fmla="*/ 19 h 617"/>
                  <a:gd name="T44" fmla="*/ 10 w 551"/>
                  <a:gd name="T45" fmla="*/ 16 h 617"/>
                  <a:gd name="T46" fmla="*/ 11 w 551"/>
                  <a:gd name="T47" fmla="*/ 10 h 617"/>
                  <a:gd name="T48" fmla="*/ 14 w 551"/>
                  <a:gd name="T49" fmla="*/ 5 h 617"/>
                  <a:gd name="T50" fmla="*/ 15 w 551"/>
                  <a:gd name="T51" fmla="*/ 4 h 617"/>
                  <a:gd name="T52" fmla="*/ 19 w 551"/>
                  <a:gd name="T53" fmla="*/ 1 h 617"/>
                  <a:gd name="T54" fmla="*/ 23 w 551"/>
                  <a:gd name="T55" fmla="*/ 0 h 617"/>
                  <a:gd name="T56" fmla="*/ 7 w 551"/>
                  <a:gd name="T57" fmla="*/ 0 h 617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551"/>
                  <a:gd name="T88" fmla="*/ 0 h 617"/>
                  <a:gd name="T89" fmla="*/ 551 w 551"/>
                  <a:gd name="T90" fmla="*/ 617 h 617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551" h="617">
                    <a:moveTo>
                      <a:pt x="78" y="0"/>
                    </a:moveTo>
                    <a:lnTo>
                      <a:pt x="62" y="25"/>
                    </a:lnTo>
                    <a:lnTo>
                      <a:pt x="35" y="84"/>
                    </a:lnTo>
                    <a:lnTo>
                      <a:pt x="15" y="152"/>
                    </a:lnTo>
                    <a:lnTo>
                      <a:pt x="3" y="228"/>
                    </a:lnTo>
                    <a:lnTo>
                      <a:pt x="0" y="314"/>
                    </a:lnTo>
                    <a:lnTo>
                      <a:pt x="0" y="345"/>
                    </a:lnTo>
                    <a:lnTo>
                      <a:pt x="7" y="427"/>
                    </a:lnTo>
                    <a:lnTo>
                      <a:pt x="22" y="499"/>
                    </a:lnTo>
                    <a:lnTo>
                      <a:pt x="46" y="562"/>
                    </a:lnTo>
                    <a:lnTo>
                      <a:pt x="78" y="617"/>
                    </a:lnTo>
                    <a:lnTo>
                      <a:pt x="286" y="614"/>
                    </a:lnTo>
                    <a:lnTo>
                      <a:pt x="257" y="611"/>
                    </a:lnTo>
                    <a:lnTo>
                      <a:pt x="205" y="588"/>
                    </a:lnTo>
                    <a:lnTo>
                      <a:pt x="161" y="543"/>
                    </a:lnTo>
                    <a:lnTo>
                      <a:pt x="134" y="493"/>
                    </a:lnTo>
                    <a:lnTo>
                      <a:pt x="114" y="425"/>
                    </a:lnTo>
                    <a:lnTo>
                      <a:pt x="105" y="341"/>
                    </a:lnTo>
                    <a:lnTo>
                      <a:pt x="551" y="341"/>
                    </a:lnTo>
                    <a:lnTo>
                      <a:pt x="551" y="305"/>
                    </a:lnTo>
                    <a:lnTo>
                      <a:pt x="551" y="270"/>
                    </a:lnTo>
                    <a:lnTo>
                      <a:pt x="111" y="230"/>
                    </a:lnTo>
                    <a:lnTo>
                      <a:pt x="114" y="192"/>
                    </a:lnTo>
                    <a:lnTo>
                      <a:pt x="132" y="121"/>
                    </a:lnTo>
                    <a:lnTo>
                      <a:pt x="164" y="62"/>
                    </a:lnTo>
                    <a:lnTo>
                      <a:pt x="177" y="47"/>
                    </a:lnTo>
                    <a:lnTo>
                      <a:pt x="224" y="11"/>
                    </a:lnTo>
                    <a:lnTo>
                      <a:pt x="281" y="0"/>
                    </a:lnTo>
                    <a:lnTo>
                      <a:pt x="7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24" name="Freeform 187"/>
              <p:cNvSpPr>
                <a:spLocks/>
              </p:cNvSpPr>
              <p:nvPr/>
            </p:nvSpPr>
            <p:spPr bwMode="auto">
              <a:xfrm>
                <a:off x="1598" y="3104"/>
                <a:ext cx="39" cy="32"/>
              </a:xfrm>
              <a:custGeom>
                <a:avLst/>
                <a:gdLst>
                  <a:gd name="T0" fmla="*/ 17 w 473"/>
                  <a:gd name="T1" fmla="*/ 0 h 382"/>
                  <a:gd name="T2" fmla="*/ 17 w 473"/>
                  <a:gd name="T3" fmla="*/ 0 h 382"/>
                  <a:gd name="T4" fmla="*/ 12 w 473"/>
                  <a:gd name="T5" fmla="*/ 1 h 382"/>
                  <a:gd name="T6" fmla="*/ 7 w 473"/>
                  <a:gd name="T7" fmla="*/ 2 h 382"/>
                  <a:gd name="T8" fmla="*/ 3 w 473"/>
                  <a:gd name="T9" fmla="*/ 5 h 382"/>
                  <a:gd name="T10" fmla="*/ 0 w 473"/>
                  <a:gd name="T11" fmla="*/ 9 h 382"/>
                  <a:gd name="T12" fmla="*/ 17 w 473"/>
                  <a:gd name="T13" fmla="*/ 9 h 382"/>
                  <a:gd name="T14" fmla="*/ 19 w 473"/>
                  <a:gd name="T15" fmla="*/ 10 h 382"/>
                  <a:gd name="T16" fmla="*/ 24 w 473"/>
                  <a:gd name="T17" fmla="*/ 12 h 382"/>
                  <a:gd name="T18" fmla="*/ 27 w 473"/>
                  <a:gd name="T19" fmla="*/ 16 h 382"/>
                  <a:gd name="T20" fmla="*/ 27 w 473"/>
                  <a:gd name="T21" fmla="*/ 17 h 382"/>
                  <a:gd name="T22" fmla="*/ 29 w 473"/>
                  <a:gd name="T23" fmla="*/ 22 h 382"/>
                  <a:gd name="T24" fmla="*/ 30 w 473"/>
                  <a:gd name="T25" fmla="*/ 29 h 382"/>
                  <a:gd name="T26" fmla="*/ 3 w 473"/>
                  <a:gd name="T27" fmla="*/ 29 h 382"/>
                  <a:gd name="T28" fmla="*/ 39 w 473"/>
                  <a:gd name="T29" fmla="*/ 32 h 382"/>
                  <a:gd name="T30" fmla="*/ 38 w 473"/>
                  <a:gd name="T31" fmla="*/ 25 h 382"/>
                  <a:gd name="T32" fmla="*/ 37 w 473"/>
                  <a:gd name="T33" fmla="*/ 19 h 382"/>
                  <a:gd name="T34" fmla="*/ 35 w 473"/>
                  <a:gd name="T35" fmla="*/ 14 h 382"/>
                  <a:gd name="T36" fmla="*/ 33 w 473"/>
                  <a:gd name="T37" fmla="*/ 9 h 382"/>
                  <a:gd name="T38" fmla="*/ 30 w 473"/>
                  <a:gd name="T39" fmla="*/ 5 h 382"/>
                  <a:gd name="T40" fmla="*/ 26 w 473"/>
                  <a:gd name="T41" fmla="*/ 2 h 382"/>
                  <a:gd name="T42" fmla="*/ 21 w 473"/>
                  <a:gd name="T43" fmla="*/ 1 h 382"/>
                  <a:gd name="T44" fmla="*/ 17 w 473"/>
                  <a:gd name="T45" fmla="*/ 0 h 382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473"/>
                  <a:gd name="T70" fmla="*/ 0 h 382"/>
                  <a:gd name="T71" fmla="*/ 473 w 473"/>
                  <a:gd name="T72" fmla="*/ 382 h 382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473" h="382">
                    <a:moveTo>
                      <a:pt x="202" y="0"/>
                    </a:moveTo>
                    <a:lnTo>
                      <a:pt x="201" y="0"/>
                    </a:lnTo>
                    <a:lnTo>
                      <a:pt x="142" y="7"/>
                    </a:lnTo>
                    <a:lnTo>
                      <a:pt x="89" y="28"/>
                    </a:lnTo>
                    <a:lnTo>
                      <a:pt x="42" y="63"/>
                    </a:lnTo>
                    <a:lnTo>
                      <a:pt x="0" y="112"/>
                    </a:lnTo>
                    <a:lnTo>
                      <a:pt x="203" y="112"/>
                    </a:lnTo>
                    <a:lnTo>
                      <a:pt x="236" y="116"/>
                    </a:lnTo>
                    <a:lnTo>
                      <a:pt x="286" y="141"/>
                    </a:lnTo>
                    <a:lnTo>
                      <a:pt x="328" y="190"/>
                    </a:lnTo>
                    <a:lnTo>
                      <a:pt x="332" y="197"/>
                    </a:lnTo>
                    <a:lnTo>
                      <a:pt x="355" y="259"/>
                    </a:lnTo>
                    <a:lnTo>
                      <a:pt x="366" y="342"/>
                    </a:lnTo>
                    <a:lnTo>
                      <a:pt x="33" y="342"/>
                    </a:lnTo>
                    <a:lnTo>
                      <a:pt x="473" y="382"/>
                    </a:lnTo>
                    <a:lnTo>
                      <a:pt x="466" y="300"/>
                    </a:lnTo>
                    <a:lnTo>
                      <a:pt x="451" y="228"/>
                    </a:lnTo>
                    <a:lnTo>
                      <a:pt x="428" y="164"/>
                    </a:lnTo>
                    <a:lnTo>
                      <a:pt x="397" y="109"/>
                    </a:lnTo>
                    <a:lnTo>
                      <a:pt x="360" y="65"/>
                    </a:lnTo>
                    <a:lnTo>
                      <a:pt x="313" y="29"/>
                    </a:lnTo>
                    <a:lnTo>
                      <a:pt x="260" y="7"/>
                    </a:lnTo>
                    <a:lnTo>
                      <a:pt x="20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25" name="Freeform 188"/>
              <p:cNvSpPr>
                <a:spLocks/>
              </p:cNvSpPr>
              <p:nvPr/>
            </p:nvSpPr>
            <p:spPr bwMode="auto">
              <a:xfrm>
                <a:off x="1678" y="3148"/>
                <a:ext cx="37" cy="26"/>
              </a:xfrm>
              <a:custGeom>
                <a:avLst/>
                <a:gdLst>
                  <a:gd name="T0" fmla="*/ 29 w 447"/>
                  <a:gd name="T1" fmla="*/ 0 h 311"/>
                  <a:gd name="T2" fmla="*/ 29 w 447"/>
                  <a:gd name="T3" fmla="*/ 2 h 311"/>
                  <a:gd name="T4" fmla="*/ 27 w 447"/>
                  <a:gd name="T5" fmla="*/ 8 h 311"/>
                  <a:gd name="T6" fmla="*/ 25 w 447"/>
                  <a:gd name="T7" fmla="*/ 13 h 311"/>
                  <a:gd name="T8" fmla="*/ 21 w 447"/>
                  <a:gd name="T9" fmla="*/ 16 h 311"/>
                  <a:gd name="T10" fmla="*/ 16 w 447"/>
                  <a:gd name="T11" fmla="*/ 17 h 311"/>
                  <a:gd name="T12" fmla="*/ 0 w 447"/>
                  <a:gd name="T13" fmla="*/ 17 h 311"/>
                  <a:gd name="T14" fmla="*/ 3 w 447"/>
                  <a:gd name="T15" fmla="*/ 21 h 311"/>
                  <a:gd name="T16" fmla="*/ 7 w 447"/>
                  <a:gd name="T17" fmla="*/ 24 h 311"/>
                  <a:gd name="T18" fmla="*/ 12 w 447"/>
                  <a:gd name="T19" fmla="*/ 25 h 311"/>
                  <a:gd name="T20" fmla="*/ 16 w 447"/>
                  <a:gd name="T21" fmla="*/ 26 h 311"/>
                  <a:gd name="T22" fmla="*/ 17 w 447"/>
                  <a:gd name="T23" fmla="*/ 26 h 311"/>
                  <a:gd name="T24" fmla="*/ 22 w 447"/>
                  <a:gd name="T25" fmla="*/ 25 h 311"/>
                  <a:gd name="T26" fmla="*/ 26 w 447"/>
                  <a:gd name="T27" fmla="*/ 23 h 311"/>
                  <a:gd name="T28" fmla="*/ 30 w 447"/>
                  <a:gd name="T29" fmla="*/ 19 h 311"/>
                  <a:gd name="T30" fmla="*/ 31 w 447"/>
                  <a:gd name="T31" fmla="*/ 18 h 311"/>
                  <a:gd name="T32" fmla="*/ 34 w 447"/>
                  <a:gd name="T33" fmla="*/ 14 h 311"/>
                  <a:gd name="T34" fmla="*/ 36 w 447"/>
                  <a:gd name="T35" fmla="*/ 8 h 311"/>
                  <a:gd name="T36" fmla="*/ 37 w 447"/>
                  <a:gd name="T37" fmla="*/ 1 h 311"/>
                  <a:gd name="T38" fmla="*/ 29 w 447"/>
                  <a:gd name="T39" fmla="*/ 0 h 311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447"/>
                  <a:gd name="T61" fmla="*/ 0 h 311"/>
                  <a:gd name="T62" fmla="*/ 447 w 447"/>
                  <a:gd name="T63" fmla="*/ 311 h 311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447" h="311">
                    <a:moveTo>
                      <a:pt x="347" y="0"/>
                    </a:moveTo>
                    <a:lnTo>
                      <a:pt x="345" y="20"/>
                    </a:lnTo>
                    <a:lnTo>
                      <a:pt x="326" y="96"/>
                    </a:lnTo>
                    <a:lnTo>
                      <a:pt x="296" y="150"/>
                    </a:lnTo>
                    <a:lnTo>
                      <a:pt x="253" y="187"/>
                    </a:lnTo>
                    <a:lnTo>
                      <a:pt x="197" y="200"/>
                    </a:lnTo>
                    <a:lnTo>
                      <a:pt x="0" y="204"/>
                    </a:lnTo>
                    <a:lnTo>
                      <a:pt x="38" y="248"/>
                    </a:lnTo>
                    <a:lnTo>
                      <a:pt x="85" y="283"/>
                    </a:lnTo>
                    <a:lnTo>
                      <a:pt x="139" y="304"/>
                    </a:lnTo>
                    <a:lnTo>
                      <a:pt x="198" y="311"/>
                    </a:lnTo>
                    <a:lnTo>
                      <a:pt x="209" y="311"/>
                    </a:lnTo>
                    <a:lnTo>
                      <a:pt x="267" y="301"/>
                    </a:lnTo>
                    <a:lnTo>
                      <a:pt x="318" y="275"/>
                    </a:lnTo>
                    <a:lnTo>
                      <a:pt x="363" y="233"/>
                    </a:lnTo>
                    <a:lnTo>
                      <a:pt x="374" y="219"/>
                    </a:lnTo>
                    <a:lnTo>
                      <a:pt x="408" y="162"/>
                    </a:lnTo>
                    <a:lnTo>
                      <a:pt x="432" y="95"/>
                    </a:lnTo>
                    <a:lnTo>
                      <a:pt x="447" y="17"/>
                    </a:lnTo>
                    <a:lnTo>
                      <a:pt x="34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26" name="Freeform 189"/>
              <p:cNvSpPr>
                <a:spLocks/>
              </p:cNvSpPr>
              <p:nvPr/>
            </p:nvSpPr>
            <p:spPr bwMode="auto">
              <a:xfrm>
                <a:off x="1672" y="3111"/>
                <a:ext cx="23" cy="54"/>
              </a:xfrm>
              <a:custGeom>
                <a:avLst/>
                <a:gdLst>
                  <a:gd name="T0" fmla="*/ 8 w 278"/>
                  <a:gd name="T1" fmla="*/ 0 h 655"/>
                  <a:gd name="T2" fmla="*/ 5 w 278"/>
                  <a:gd name="T3" fmla="*/ 4 h 655"/>
                  <a:gd name="T4" fmla="*/ 3 w 278"/>
                  <a:gd name="T5" fmla="*/ 10 h 655"/>
                  <a:gd name="T6" fmla="*/ 3 w 278"/>
                  <a:gd name="T7" fmla="*/ 10 h 655"/>
                  <a:gd name="T8" fmla="*/ 1 w 278"/>
                  <a:gd name="T9" fmla="*/ 16 h 655"/>
                  <a:gd name="T10" fmla="*/ 0 w 278"/>
                  <a:gd name="T11" fmla="*/ 22 h 655"/>
                  <a:gd name="T12" fmla="*/ 0 w 278"/>
                  <a:gd name="T13" fmla="*/ 29 h 655"/>
                  <a:gd name="T14" fmla="*/ 0 w 278"/>
                  <a:gd name="T15" fmla="*/ 31 h 655"/>
                  <a:gd name="T16" fmla="*/ 1 w 278"/>
                  <a:gd name="T17" fmla="*/ 38 h 655"/>
                  <a:gd name="T18" fmla="*/ 2 w 278"/>
                  <a:gd name="T19" fmla="*/ 44 h 655"/>
                  <a:gd name="T20" fmla="*/ 4 w 278"/>
                  <a:gd name="T21" fmla="*/ 49 h 655"/>
                  <a:gd name="T22" fmla="*/ 6 w 278"/>
                  <a:gd name="T23" fmla="*/ 54 h 655"/>
                  <a:gd name="T24" fmla="*/ 23 w 278"/>
                  <a:gd name="T25" fmla="*/ 54 h 655"/>
                  <a:gd name="T26" fmla="*/ 20 w 278"/>
                  <a:gd name="T27" fmla="*/ 54 h 655"/>
                  <a:gd name="T28" fmla="*/ 16 w 278"/>
                  <a:gd name="T29" fmla="*/ 51 h 655"/>
                  <a:gd name="T30" fmla="*/ 13 w 278"/>
                  <a:gd name="T31" fmla="*/ 48 h 655"/>
                  <a:gd name="T32" fmla="*/ 12 w 278"/>
                  <a:gd name="T33" fmla="*/ 46 h 655"/>
                  <a:gd name="T34" fmla="*/ 10 w 278"/>
                  <a:gd name="T35" fmla="*/ 42 h 655"/>
                  <a:gd name="T36" fmla="*/ 9 w 278"/>
                  <a:gd name="T37" fmla="*/ 36 h 655"/>
                  <a:gd name="T38" fmla="*/ 9 w 278"/>
                  <a:gd name="T39" fmla="*/ 28 h 655"/>
                  <a:gd name="T40" fmla="*/ 9 w 278"/>
                  <a:gd name="T41" fmla="*/ 26 h 655"/>
                  <a:gd name="T42" fmla="*/ 9 w 278"/>
                  <a:gd name="T43" fmla="*/ 19 h 655"/>
                  <a:gd name="T44" fmla="*/ 11 w 278"/>
                  <a:gd name="T45" fmla="*/ 14 h 655"/>
                  <a:gd name="T46" fmla="*/ 13 w 278"/>
                  <a:gd name="T47" fmla="*/ 9 h 655"/>
                  <a:gd name="T48" fmla="*/ 14 w 278"/>
                  <a:gd name="T49" fmla="*/ 7 h 655"/>
                  <a:gd name="T50" fmla="*/ 18 w 278"/>
                  <a:gd name="T51" fmla="*/ 4 h 655"/>
                  <a:gd name="T52" fmla="*/ 23 w 278"/>
                  <a:gd name="T53" fmla="*/ 3 h 655"/>
                  <a:gd name="T54" fmla="*/ 8 w 278"/>
                  <a:gd name="T55" fmla="*/ 0 h 655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278"/>
                  <a:gd name="T85" fmla="*/ 0 h 655"/>
                  <a:gd name="T86" fmla="*/ 278 w 278"/>
                  <a:gd name="T87" fmla="*/ 655 h 655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278" h="655">
                    <a:moveTo>
                      <a:pt x="100" y="0"/>
                    </a:moveTo>
                    <a:lnTo>
                      <a:pt x="62" y="53"/>
                    </a:lnTo>
                    <a:lnTo>
                      <a:pt x="32" y="119"/>
                    </a:lnTo>
                    <a:lnTo>
                      <a:pt x="32" y="122"/>
                    </a:lnTo>
                    <a:lnTo>
                      <a:pt x="14" y="190"/>
                    </a:lnTo>
                    <a:lnTo>
                      <a:pt x="4" y="265"/>
                    </a:lnTo>
                    <a:lnTo>
                      <a:pt x="0" y="347"/>
                    </a:lnTo>
                    <a:lnTo>
                      <a:pt x="1" y="382"/>
                    </a:lnTo>
                    <a:lnTo>
                      <a:pt x="8" y="465"/>
                    </a:lnTo>
                    <a:lnTo>
                      <a:pt x="23" y="537"/>
                    </a:lnTo>
                    <a:lnTo>
                      <a:pt x="45" y="600"/>
                    </a:lnTo>
                    <a:lnTo>
                      <a:pt x="75" y="655"/>
                    </a:lnTo>
                    <a:lnTo>
                      <a:pt x="272" y="651"/>
                    </a:lnTo>
                    <a:lnTo>
                      <a:pt x="246" y="649"/>
                    </a:lnTo>
                    <a:lnTo>
                      <a:pt x="194" y="624"/>
                    </a:lnTo>
                    <a:lnTo>
                      <a:pt x="152" y="577"/>
                    </a:lnTo>
                    <a:lnTo>
                      <a:pt x="143" y="564"/>
                    </a:lnTo>
                    <a:lnTo>
                      <a:pt x="122" y="507"/>
                    </a:lnTo>
                    <a:lnTo>
                      <a:pt x="109" y="433"/>
                    </a:lnTo>
                    <a:lnTo>
                      <a:pt x="104" y="343"/>
                    </a:lnTo>
                    <a:lnTo>
                      <a:pt x="105" y="318"/>
                    </a:lnTo>
                    <a:lnTo>
                      <a:pt x="112" y="233"/>
                    </a:lnTo>
                    <a:lnTo>
                      <a:pt x="127" y="164"/>
                    </a:lnTo>
                    <a:lnTo>
                      <a:pt x="153" y="110"/>
                    </a:lnTo>
                    <a:lnTo>
                      <a:pt x="174" y="83"/>
                    </a:lnTo>
                    <a:lnTo>
                      <a:pt x="221" y="48"/>
                    </a:lnTo>
                    <a:lnTo>
                      <a:pt x="278" y="3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27" name="Freeform 190"/>
              <p:cNvSpPr>
                <a:spLocks/>
              </p:cNvSpPr>
              <p:nvPr/>
            </p:nvSpPr>
            <p:spPr bwMode="auto">
              <a:xfrm>
                <a:off x="1680" y="3104"/>
                <a:ext cx="34" cy="23"/>
              </a:xfrm>
              <a:custGeom>
                <a:avLst/>
                <a:gdLst>
                  <a:gd name="T0" fmla="*/ 14 w 412"/>
                  <a:gd name="T1" fmla="*/ 0 h 274"/>
                  <a:gd name="T2" fmla="*/ 11 w 412"/>
                  <a:gd name="T3" fmla="*/ 0 h 274"/>
                  <a:gd name="T4" fmla="*/ 7 w 412"/>
                  <a:gd name="T5" fmla="*/ 2 h 274"/>
                  <a:gd name="T6" fmla="*/ 2 w 412"/>
                  <a:gd name="T7" fmla="*/ 4 h 274"/>
                  <a:gd name="T8" fmla="*/ 0 w 412"/>
                  <a:gd name="T9" fmla="*/ 6 h 274"/>
                  <a:gd name="T10" fmla="*/ 15 w 412"/>
                  <a:gd name="T11" fmla="*/ 9 h 274"/>
                  <a:gd name="T12" fmla="*/ 18 w 412"/>
                  <a:gd name="T13" fmla="*/ 10 h 274"/>
                  <a:gd name="T14" fmla="*/ 22 w 412"/>
                  <a:gd name="T15" fmla="*/ 13 h 274"/>
                  <a:gd name="T16" fmla="*/ 24 w 412"/>
                  <a:gd name="T17" fmla="*/ 17 h 274"/>
                  <a:gd name="T18" fmla="*/ 26 w 412"/>
                  <a:gd name="T19" fmla="*/ 23 h 274"/>
                  <a:gd name="T20" fmla="*/ 34 w 412"/>
                  <a:gd name="T21" fmla="*/ 21 h 274"/>
                  <a:gd name="T22" fmla="*/ 33 w 412"/>
                  <a:gd name="T23" fmla="*/ 15 h 274"/>
                  <a:gd name="T24" fmla="*/ 31 w 412"/>
                  <a:gd name="T25" fmla="*/ 10 h 274"/>
                  <a:gd name="T26" fmla="*/ 27 w 412"/>
                  <a:gd name="T27" fmla="*/ 6 h 274"/>
                  <a:gd name="T28" fmla="*/ 27 w 412"/>
                  <a:gd name="T29" fmla="*/ 6 h 274"/>
                  <a:gd name="T30" fmla="*/ 24 w 412"/>
                  <a:gd name="T31" fmla="*/ 2 h 274"/>
                  <a:gd name="T32" fmla="*/ 19 w 412"/>
                  <a:gd name="T33" fmla="*/ 1 h 274"/>
                  <a:gd name="T34" fmla="*/ 14 w 412"/>
                  <a:gd name="T35" fmla="*/ 0 h 274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412"/>
                  <a:gd name="T55" fmla="*/ 0 h 274"/>
                  <a:gd name="T56" fmla="*/ 412 w 412"/>
                  <a:gd name="T57" fmla="*/ 274 h 274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412" h="274">
                    <a:moveTo>
                      <a:pt x="174" y="0"/>
                    </a:moveTo>
                    <a:lnTo>
                      <a:pt x="138" y="3"/>
                    </a:lnTo>
                    <a:lnTo>
                      <a:pt x="83" y="19"/>
                    </a:lnTo>
                    <a:lnTo>
                      <a:pt x="30" y="48"/>
                    </a:lnTo>
                    <a:lnTo>
                      <a:pt x="0" y="75"/>
                    </a:lnTo>
                    <a:lnTo>
                      <a:pt x="178" y="112"/>
                    </a:lnTo>
                    <a:lnTo>
                      <a:pt x="216" y="118"/>
                    </a:lnTo>
                    <a:lnTo>
                      <a:pt x="264" y="152"/>
                    </a:lnTo>
                    <a:lnTo>
                      <a:pt x="292" y="198"/>
                    </a:lnTo>
                    <a:lnTo>
                      <a:pt x="314" y="274"/>
                    </a:lnTo>
                    <a:lnTo>
                      <a:pt x="412" y="254"/>
                    </a:lnTo>
                    <a:lnTo>
                      <a:pt x="397" y="182"/>
                    </a:lnTo>
                    <a:lnTo>
                      <a:pt x="370" y="118"/>
                    </a:lnTo>
                    <a:lnTo>
                      <a:pt x="333" y="66"/>
                    </a:lnTo>
                    <a:lnTo>
                      <a:pt x="287" y="29"/>
                    </a:lnTo>
                    <a:lnTo>
                      <a:pt x="234" y="8"/>
                    </a:lnTo>
                    <a:lnTo>
                      <a:pt x="17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28" name="Rectangle 191"/>
              <p:cNvSpPr>
                <a:spLocks noChangeArrowheads="1"/>
              </p:cNvSpPr>
              <p:nvPr/>
            </p:nvSpPr>
            <p:spPr bwMode="auto">
              <a:xfrm>
                <a:off x="1722" y="3106"/>
                <a:ext cx="9" cy="66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29" name="Rectangle 192"/>
              <p:cNvSpPr>
                <a:spLocks noChangeArrowheads="1"/>
              </p:cNvSpPr>
              <p:nvPr/>
            </p:nvSpPr>
            <p:spPr bwMode="auto">
              <a:xfrm>
                <a:off x="1722" y="3080"/>
                <a:ext cx="9" cy="13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30" name="Freeform 193"/>
              <p:cNvSpPr>
                <a:spLocks/>
              </p:cNvSpPr>
              <p:nvPr/>
            </p:nvSpPr>
            <p:spPr bwMode="auto">
              <a:xfrm>
                <a:off x="1744" y="3106"/>
                <a:ext cx="18" cy="66"/>
              </a:xfrm>
              <a:custGeom>
                <a:avLst/>
                <a:gdLst>
                  <a:gd name="T0" fmla="*/ 8 w 216"/>
                  <a:gd name="T1" fmla="*/ 0 h 801"/>
                  <a:gd name="T2" fmla="*/ 0 w 216"/>
                  <a:gd name="T3" fmla="*/ 0 h 801"/>
                  <a:gd name="T4" fmla="*/ 0 w 216"/>
                  <a:gd name="T5" fmla="*/ 66 h 801"/>
                  <a:gd name="T6" fmla="*/ 8 w 216"/>
                  <a:gd name="T7" fmla="*/ 66 h 801"/>
                  <a:gd name="T8" fmla="*/ 8 w 216"/>
                  <a:gd name="T9" fmla="*/ 31 h 801"/>
                  <a:gd name="T10" fmla="*/ 9 w 216"/>
                  <a:gd name="T11" fmla="*/ 31 h 801"/>
                  <a:gd name="T12" fmla="*/ 9 w 216"/>
                  <a:gd name="T13" fmla="*/ 24 h 801"/>
                  <a:gd name="T14" fmla="*/ 10 w 216"/>
                  <a:gd name="T15" fmla="*/ 18 h 801"/>
                  <a:gd name="T16" fmla="*/ 10 w 216"/>
                  <a:gd name="T17" fmla="*/ 17 h 801"/>
                  <a:gd name="T18" fmla="*/ 13 w 216"/>
                  <a:gd name="T19" fmla="*/ 12 h 801"/>
                  <a:gd name="T20" fmla="*/ 14 w 216"/>
                  <a:gd name="T21" fmla="*/ 12 h 801"/>
                  <a:gd name="T22" fmla="*/ 18 w 216"/>
                  <a:gd name="T23" fmla="*/ 10 h 801"/>
                  <a:gd name="T24" fmla="*/ 8 w 216"/>
                  <a:gd name="T25" fmla="*/ 10 h 801"/>
                  <a:gd name="T26" fmla="*/ 8 w 216"/>
                  <a:gd name="T27" fmla="*/ 0 h 80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16"/>
                  <a:gd name="T43" fmla="*/ 0 h 801"/>
                  <a:gd name="T44" fmla="*/ 216 w 216"/>
                  <a:gd name="T45" fmla="*/ 801 h 801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16" h="801">
                    <a:moveTo>
                      <a:pt x="91" y="0"/>
                    </a:moveTo>
                    <a:lnTo>
                      <a:pt x="0" y="0"/>
                    </a:lnTo>
                    <a:lnTo>
                      <a:pt x="0" y="801"/>
                    </a:lnTo>
                    <a:lnTo>
                      <a:pt x="101" y="801"/>
                    </a:lnTo>
                    <a:lnTo>
                      <a:pt x="101" y="382"/>
                    </a:lnTo>
                    <a:lnTo>
                      <a:pt x="102" y="375"/>
                    </a:lnTo>
                    <a:lnTo>
                      <a:pt x="106" y="296"/>
                    </a:lnTo>
                    <a:lnTo>
                      <a:pt x="118" y="224"/>
                    </a:lnTo>
                    <a:lnTo>
                      <a:pt x="123" y="209"/>
                    </a:lnTo>
                    <a:lnTo>
                      <a:pt x="156" y="149"/>
                    </a:lnTo>
                    <a:lnTo>
                      <a:pt x="162" y="143"/>
                    </a:lnTo>
                    <a:lnTo>
                      <a:pt x="216" y="122"/>
                    </a:lnTo>
                    <a:lnTo>
                      <a:pt x="91" y="122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31" name="Freeform 194"/>
              <p:cNvSpPr>
                <a:spLocks/>
              </p:cNvSpPr>
              <p:nvPr/>
            </p:nvSpPr>
            <p:spPr bwMode="auto">
              <a:xfrm>
                <a:off x="1751" y="3104"/>
                <a:ext cx="20" cy="14"/>
              </a:xfrm>
              <a:custGeom>
                <a:avLst/>
                <a:gdLst>
                  <a:gd name="T0" fmla="*/ 11 w 234"/>
                  <a:gd name="T1" fmla="*/ 0 h 170"/>
                  <a:gd name="T2" fmla="*/ 10 w 234"/>
                  <a:gd name="T3" fmla="*/ 0 h 170"/>
                  <a:gd name="T4" fmla="*/ 6 w 234"/>
                  <a:gd name="T5" fmla="*/ 2 h 170"/>
                  <a:gd name="T6" fmla="*/ 3 w 234"/>
                  <a:gd name="T7" fmla="*/ 5 h 170"/>
                  <a:gd name="T8" fmla="*/ 0 w 234"/>
                  <a:gd name="T9" fmla="*/ 12 h 170"/>
                  <a:gd name="T10" fmla="*/ 11 w 234"/>
                  <a:gd name="T11" fmla="*/ 12 h 170"/>
                  <a:gd name="T12" fmla="*/ 12 w 234"/>
                  <a:gd name="T13" fmla="*/ 12 h 170"/>
                  <a:gd name="T14" fmla="*/ 17 w 234"/>
                  <a:gd name="T15" fmla="*/ 14 h 170"/>
                  <a:gd name="T16" fmla="*/ 20 w 234"/>
                  <a:gd name="T17" fmla="*/ 4 h 170"/>
                  <a:gd name="T18" fmla="*/ 16 w 234"/>
                  <a:gd name="T19" fmla="*/ 1 h 170"/>
                  <a:gd name="T20" fmla="*/ 11 w 234"/>
                  <a:gd name="T21" fmla="*/ 0 h 17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34"/>
                  <a:gd name="T34" fmla="*/ 0 h 170"/>
                  <a:gd name="T35" fmla="*/ 234 w 234"/>
                  <a:gd name="T36" fmla="*/ 170 h 17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34" h="170">
                    <a:moveTo>
                      <a:pt x="130" y="0"/>
                    </a:moveTo>
                    <a:lnTo>
                      <a:pt x="117" y="1"/>
                    </a:lnTo>
                    <a:lnTo>
                      <a:pt x="65" y="27"/>
                    </a:lnTo>
                    <a:lnTo>
                      <a:pt x="36" y="65"/>
                    </a:lnTo>
                    <a:lnTo>
                      <a:pt x="0" y="140"/>
                    </a:lnTo>
                    <a:lnTo>
                      <a:pt x="125" y="140"/>
                    </a:lnTo>
                    <a:lnTo>
                      <a:pt x="145" y="142"/>
                    </a:lnTo>
                    <a:lnTo>
                      <a:pt x="199" y="170"/>
                    </a:lnTo>
                    <a:lnTo>
                      <a:pt x="234" y="44"/>
                    </a:lnTo>
                    <a:lnTo>
                      <a:pt x="183" y="12"/>
                    </a:lnTo>
                    <a:lnTo>
                      <a:pt x="13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32" name="Freeform 195"/>
              <p:cNvSpPr>
                <a:spLocks/>
              </p:cNvSpPr>
              <p:nvPr/>
            </p:nvSpPr>
            <p:spPr bwMode="auto">
              <a:xfrm>
                <a:off x="1779" y="3148"/>
                <a:ext cx="38" cy="26"/>
              </a:xfrm>
              <a:custGeom>
                <a:avLst/>
                <a:gdLst>
                  <a:gd name="T0" fmla="*/ 29 w 446"/>
                  <a:gd name="T1" fmla="*/ 0 h 311"/>
                  <a:gd name="T2" fmla="*/ 29 w 446"/>
                  <a:gd name="T3" fmla="*/ 2 h 311"/>
                  <a:gd name="T4" fmla="*/ 28 w 446"/>
                  <a:gd name="T5" fmla="*/ 8 h 311"/>
                  <a:gd name="T6" fmla="*/ 25 w 446"/>
                  <a:gd name="T7" fmla="*/ 13 h 311"/>
                  <a:gd name="T8" fmla="*/ 21 w 446"/>
                  <a:gd name="T9" fmla="*/ 16 h 311"/>
                  <a:gd name="T10" fmla="*/ 17 w 446"/>
                  <a:gd name="T11" fmla="*/ 17 h 311"/>
                  <a:gd name="T12" fmla="*/ 0 w 446"/>
                  <a:gd name="T13" fmla="*/ 17 h 311"/>
                  <a:gd name="T14" fmla="*/ 3 w 446"/>
                  <a:gd name="T15" fmla="*/ 21 h 311"/>
                  <a:gd name="T16" fmla="*/ 7 w 446"/>
                  <a:gd name="T17" fmla="*/ 24 h 311"/>
                  <a:gd name="T18" fmla="*/ 12 w 446"/>
                  <a:gd name="T19" fmla="*/ 25 h 311"/>
                  <a:gd name="T20" fmla="*/ 17 w 446"/>
                  <a:gd name="T21" fmla="*/ 26 h 311"/>
                  <a:gd name="T22" fmla="*/ 18 w 446"/>
                  <a:gd name="T23" fmla="*/ 26 h 311"/>
                  <a:gd name="T24" fmla="*/ 23 w 446"/>
                  <a:gd name="T25" fmla="*/ 25 h 311"/>
                  <a:gd name="T26" fmla="*/ 27 w 446"/>
                  <a:gd name="T27" fmla="*/ 23 h 311"/>
                  <a:gd name="T28" fmla="*/ 31 w 446"/>
                  <a:gd name="T29" fmla="*/ 19 h 311"/>
                  <a:gd name="T30" fmla="*/ 32 w 446"/>
                  <a:gd name="T31" fmla="*/ 18 h 311"/>
                  <a:gd name="T32" fmla="*/ 35 w 446"/>
                  <a:gd name="T33" fmla="*/ 14 h 311"/>
                  <a:gd name="T34" fmla="*/ 37 w 446"/>
                  <a:gd name="T35" fmla="*/ 8 h 311"/>
                  <a:gd name="T36" fmla="*/ 38 w 446"/>
                  <a:gd name="T37" fmla="*/ 1 h 311"/>
                  <a:gd name="T38" fmla="*/ 29 w 446"/>
                  <a:gd name="T39" fmla="*/ 0 h 311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446"/>
                  <a:gd name="T61" fmla="*/ 0 h 311"/>
                  <a:gd name="T62" fmla="*/ 446 w 446"/>
                  <a:gd name="T63" fmla="*/ 311 h 311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446" h="311">
                    <a:moveTo>
                      <a:pt x="346" y="0"/>
                    </a:moveTo>
                    <a:lnTo>
                      <a:pt x="343" y="20"/>
                    </a:lnTo>
                    <a:lnTo>
                      <a:pt x="325" y="96"/>
                    </a:lnTo>
                    <a:lnTo>
                      <a:pt x="295" y="150"/>
                    </a:lnTo>
                    <a:lnTo>
                      <a:pt x="252" y="187"/>
                    </a:lnTo>
                    <a:lnTo>
                      <a:pt x="196" y="200"/>
                    </a:lnTo>
                    <a:lnTo>
                      <a:pt x="0" y="204"/>
                    </a:lnTo>
                    <a:lnTo>
                      <a:pt x="37" y="248"/>
                    </a:lnTo>
                    <a:lnTo>
                      <a:pt x="84" y="283"/>
                    </a:lnTo>
                    <a:lnTo>
                      <a:pt x="137" y="304"/>
                    </a:lnTo>
                    <a:lnTo>
                      <a:pt x="197" y="311"/>
                    </a:lnTo>
                    <a:lnTo>
                      <a:pt x="208" y="311"/>
                    </a:lnTo>
                    <a:lnTo>
                      <a:pt x="265" y="301"/>
                    </a:lnTo>
                    <a:lnTo>
                      <a:pt x="317" y="275"/>
                    </a:lnTo>
                    <a:lnTo>
                      <a:pt x="362" y="233"/>
                    </a:lnTo>
                    <a:lnTo>
                      <a:pt x="373" y="219"/>
                    </a:lnTo>
                    <a:lnTo>
                      <a:pt x="407" y="162"/>
                    </a:lnTo>
                    <a:lnTo>
                      <a:pt x="431" y="95"/>
                    </a:lnTo>
                    <a:lnTo>
                      <a:pt x="446" y="17"/>
                    </a:lnTo>
                    <a:lnTo>
                      <a:pt x="34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33" name="Freeform 196"/>
              <p:cNvSpPr>
                <a:spLocks/>
              </p:cNvSpPr>
              <p:nvPr/>
            </p:nvSpPr>
            <p:spPr bwMode="auto">
              <a:xfrm>
                <a:off x="1773" y="3111"/>
                <a:ext cx="23" cy="54"/>
              </a:xfrm>
              <a:custGeom>
                <a:avLst/>
                <a:gdLst>
                  <a:gd name="T0" fmla="*/ 8 w 277"/>
                  <a:gd name="T1" fmla="*/ 0 h 655"/>
                  <a:gd name="T2" fmla="*/ 5 w 277"/>
                  <a:gd name="T3" fmla="*/ 4 h 655"/>
                  <a:gd name="T4" fmla="*/ 3 w 277"/>
                  <a:gd name="T5" fmla="*/ 10 h 655"/>
                  <a:gd name="T6" fmla="*/ 3 w 277"/>
                  <a:gd name="T7" fmla="*/ 10 h 655"/>
                  <a:gd name="T8" fmla="*/ 1 w 277"/>
                  <a:gd name="T9" fmla="*/ 16 h 655"/>
                  <a:gd name="T10" fmla="*/ 0 w 277"/>
                  <a:gd name="T11" fmla="*/ 22 h 655"/>
                  <a:gd name="T12" fmla="*/ 0 w 277"/>
                  <a:gd name="T13" fmla="*/ 29 h 655"/>
                  <a:gd name="T14" fmla="*/ 0 w 277"/>
                  <a:gd name="T15" fmla="*/ 31 h 655"/>
                  <a:gd name="T16" fmla="*/ 1 w 277"/>
                  <a:gd name="T17" fmla="*/ 38 h 655"/>
                  <a:gd name="T18" fmla="*/ 2 w 277"/>
                  <a:gd name="T19" fmla="*/ 44 h 655"/>
                  <a:gd name="T20" fmla="*/ 4 w 277"/>
                  <a:gd name="T21" fmla="*/ 49 h 655"/>
                  <a:gd name="T22" fmla="*/ 6 w 277"/>
                  <a:gd name="T23" fmla="*/ 54 h 655"/>
                  <a:gd name="T24" fmla="*/ 23 w 277"/>
                  <a:gd name="T25" fmla="*/ 54 h 655"/>
                  <a:gd name="T26" fmla="*/ 20 w 277"/>
                  <a:gd name="T27" fmla="*/ 54 h 655"/>
                  <a:gd name="T28" fmla="*/ 16 w 277"/>
                  <a:gd name="T29" fmla="*/ 51 h 655"/>
                  <a:gd name="T30" fmla="*/ 13 w 277"/>
                  <a:gd name="T31" fmla="*/ 48 h 655"/>
                  <a:gd name="T32" fmla="*/ 12 w 277"/>
                  <a:gd name="T33" fmla="*/ 46 h 655"/>
                  <a:gd name="T34" fmla="*/ 10 w 277"/>
                  <a:gd name="T35" fmla="*/ 42 h 655"/>
                  <a:gd name="T36" fmla="*/ 9 w 277"/>
                  <a:gd name="T37" fmla="*/ 36 h 655"/>
                  <a:gd name="T38" fmla="*/ 9 w 277"/>
                  <a:gd name="T39" fmla="*/ 28 h 655"/>
                  <a:gd name="T40" fmla="*/ 9 w 277"/>
                  <a:gd name="T41" fmla="*/ 26 h 655"/>
                  <a:gd name="T42" fmla="*/ 9 w 277"/>
                  <a:gd name="T43" fmla="*/ 19 h 655"/>
                  <a:gd name="T44" fmla="*/ 11 w 277"/>
                  <a:gd name="T45" fmla="*/ 14 h 655"/>
                  <a:gd name="T46" fmla="*/ 13 w 277"/>
                  <a:gd name="T47" fmla="*/ 9 h 655"/>
                  <a:gd name="T48" fmla="*/ 14 w 277"/>
                  <a:gd name="T49" fmla="*/ 7 h 655"/>
                  <a:gd name="T50" fmla="*/ 18 w 277"/>
                  <a:gd name="T51" fmla="*/ 4 h 655"/>
                  <a:gd name="T52" fmla="*/ 23 w 277"/>
                  <a:gd name="T53" fmla="*/ 3 h 655"/>
                  <a:gd name="T54" fmla="*/ 8 w 277"/>
                  <a:gd name="T55" fmla="*/ 0 h 655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277"/>
                  <a:gd name="T85" fmla="*/ 0 h 655"/>
                  <a:gd name="T86" fmla="*/ 277 w 277"/>
                  <a:gd name="T87" fmla="*/ 655 h 655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277" h="655">
                    <a:moveTo>
                      <a:pt x="101" y="0"/>
                    </a:moveTo>
                    <a:lnTo>
                      <a:pt x="62" y="53"/>
                    </a:lnTo>
                    <a:lnTo>
                      <a:pt x="33" y="119"/>
                    </a:lnTo>
                    <a:lnTo>
                      <a:pt x="32" y="122"/>
                    </a:lnTo>
                    <a:lnTo>
                      <a:pt x="14" y="190"/>
                    </a:lnTo>
                    <a:lnTo>
                      <a:pt x="4" y="265"/>
                    </a:lnTo>
                    <a:lnTo>
                      <a:pt x="0" y="347"/>
                    </a:lnTo>
                    <a:lnTo>
                      <a:pt x="1" y="382"/>
                    </a:lnTo>
                    <a:lnTo>
                      <a:pt x="8" y="465"/>
                    </a:lnTo>
                    <a:lnTo>
                      <a:pt x="23" y="537"/>
                    </a:lnTo>
                    <a:lnTo>
                      <a:pt x="46" y="600"/>
                    </a:lnTo>
                    <a:lnTo>
                      <a:pt x="76" y="655"/>
                    </a:lnTo>
                    <a:lnTo>
                      <a:pt x="272" y="651"/>
                    </a:lnTo>
                    <a:lnTo>
                      <a:pt x="245" y="649"/>
                    </a:lnTo>
                    <a:lnTo>
                      <a:pt x="194" y="624"/>
                    </a:lnTo>
                    <a:lnTo>
                      <a:pt x="151" y="577"/>
                    </a:lnTo>
                    <a:lnTo>
                      <a:pt x="144" y="564"/>
                    </a:lnTo>
                    <a:lnTo>
                      <a:pt x="122" y="507"/>
                    </a:lnTo>
                    <a:lnTo>
                      <a:pt x="109" y="433"/>
                    </a:lnTo>
                    <a:lnTo>
                      <a:pt x="105" y="343"/>
                    </a:lnTo>
                    <a:lnTo>
                      <a:pt x="105" y="318"/>
                    </a:lnTo>
                    <a:lnTo>
                      <a:pt x="112" y="233"/>
                    </a:lnTo>
                    <a:lnTo>
                      <a:pt x="128" y="164"/>
                    </a:lnTo>
                    <a:lnTo>
                      <a:pt x="153" y="110"/>
                    </a:lnTo>
                    <a:lnTo>
                      <a:pt x="174" y="83"/>
                    </a:lnTo>
                    <a:lnTo>
                      <a:pt x="221" y="48"/>
                    </a:lnTo>
                    <a:lnTo>
                      <a:pt x="277" y="37"/>
                    </a:lnTo>
                    <a:lnTo>
                      <a:pt x="10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34" name="Freeform 197"/>
              <p:cNvSpPr>
                <a:spLocks/>
              </p:cNvSpPr>
              <p:nvPr/>
            </p:nvSpPr>
            <p:spPr bwMode="auto">
              <a:xfrm>
                <a:off x="1781" y="3104"/>
                <a:ext cx="35" cy="23"/>
              </a:xfrm>
              <a:custGeom>
                <a:avLst/>
                <a:gdLst>
                  <a:gd name="T0" fmla="*/ 15 w 411"/>
                  <a:gd name="T1" fmla="*/ 0 h 274"/>
                  <a:gd name="T2" fmla="*/ 12 w 411"/>
                  <a:gd name="T3" fmla="*/ 0 h 274"/>
                  <a:gd name="T4" fmla="*/ 7 w 411"/>
                  <a:gd name="T5" fmla="*/ 2 h 274"/>
                  <a:gd name="T6" fmla="*/ 3 w 411"/>
                  <a:gd name="T7" fmla="*/ 4 h 274"/>
                  <a:gd name="T8" fmla="*/ 0 w 411"/>
                  <a:gd name="T9" fmla="*/ 6 h 274"/>
                  <a:gd name="T10" fmla="*/ 15 w 411"/>
                  <a:gd name="T11" fmla="*/ 9 h 274"/>
                  <a:gd name="T12" fmla="*/ 18 w 411"/>
                  <a:gd name="T13" fmla="*/ 10 h 274"/>
                  <a:gd name="T14" fmla="*/ 22 w 411"/>
                  <a:gd name="T15" fmla="*/ 13 h 274"/>
                  <a:gd name="T16" fmla="*/ 25 w 411"/>
                  <a:gd name="T17" fmla="*/ 17 h 274"/>
                  <a:gd name="T18" fmla="*/ 27 w 411"/>
                  <a:gd name="T19" fmla="*/ 23 h 274"/>
                  <a:gd name="T20" fmla="*/ 35 w 411"/>
                  <a:gd name="T21" fmla="*/ 21 h 274"/>
                  <a:gd name="T22" fmla="*/ 34 w 411"/>
                  <a:gd name="T23" fmla="*/ 15 h 274"/>
                  <a:gd name="T24" fmla="*/ 31 w 411"/>
                  <a:gd name="T25" fmla="*/ 10 h 274"/>
                  <a:gd name="T26" fmla="*/ 28 w 411"/>
                  <a:gd name="T27" fmla="*/ 6 h 274"/>
                  <a:gd name="T28" fmla="*/ 28 w 411"/>
                  <a:gd name="T29" fmla="*/ 6 h 274"/>
                  <a:gd name="T30" fmla="*/ 24 w 411"/>
                  <a:gd name="T31" fmla="*/ 2 h 274"/>
                  <a:gd name="T32" fmla="*/ 20 w 411"/>
                  <a:gd name="T33" fmla="*/ 1 h 274"/>
                  <a:gd name="T34" fmla="*/ 15 w 411"/>
                  <a:gd name="T35" fmla="*/ 0 h 274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411"/>
                  <a:gd name="T55" fmla="*/ 0 h 274"/>
                  <a:gd name="T56" fmla="*/ 411 w 411"/>
                  <a:gd name="T57" fmla="*/ 274 h 274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411" h="274">
                    <a:moveTo>
                      <a:pt x="172" y="0"/>
                    </a:moveTo>
                    <a:lnTo>
                      <a:pt x="137" y="3"/>
                    </a:lnTo>
                    <a:lnTo>
                      <a:pt x="82" y="19"/>
                    </a:lnTo>
                    <a:lnTo>
                      <a:pt x="30" y="48"/>
                    </a:lnTo>
                    <a:lnTo>
                      <a:pt x="0" y="75"/>
                    </a:lnTo>
                    <a:lnTo>
                      <a:pt x="176" y="112"/>
                    </a:lnTo>
                    <a:lnTo>
                      <a:pt x="214" y="118"/>
                    </a:lnTo>
                    <a:lnTo>
                      <a:pt x="263" y="152"/>
                    </a:lnTo>
                    <a:lnTo>
                      <a:pt x="291" y="198"/>
                    </a:lnTo>
                    <a:lnTo>
                      <a:pt x="312" y="274"/>
                    </a:lnTo>
                    <a:lnTo>
                      <a:pt x="411" y="254"/>
                    </a:lnTo>
                    <a:lnTo>
                      <a:pt x="396" y="182"/>
                    </a:lnTo>
                    <a:lnTo>
                      <a:pt x="369" y="118"/>
                    </a:lnTo>
                    <a:lnTo>
                      <a:pt x="332" y="66"/>
                    </a:lnTo>
                    <a:lnTo>
                      <a:pt x="331" y="66"/>
                    </a:lnTo>
                    <a:lnTo>
                      <a:pt x="286" y="29"/>
                    </a:lnTo>
                    <a:lnTo>
                      <a:pt x="233" y="8"/>
                    </a:lnTo>
                    <a:lnTo>
                      <a:pt x="17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35" name="Freeform 198"/>
              <p:cNvSpPr>
                <a:spLocks/>
              </p:cNvSpPr>
              <p:nvPr/>
            </p:nvSpPr>
            <p:spPr bwMode="auto">
              <a:xfrm>
                <a:off x="1827" y="3162"/>
                <a:ext cx="30" cy="12"/>
              </a:xfrm>
              <a:custGeom>
                <a:avLst/>
                <a:gdLst>
                  <a:gd name="T0" fmla="*/ 23 w 356"/>
                  <a:gd name="T1" fmla="*/ 0 h 149"/>
                  <a:gd name="T2" fmla="*/ 20 w 356"/>
                  <a:gd name="T3" fmla="*/ 2 h 149"/>
                  <a:gd name="T4" fmla="*/ 16 w 356"/>
                  <a:gd name="T5" fmla="*/ 3 h 149"/>
                  <a:gd name="T6" fmla="*/ 0 w 356"/>
                  <a:gd name="T7" fmla="*/ 4 h 149"/>
                  <a:gd name="T8" fmla="*/ 1 w 356"/>
                  <a:gd name="T9" fmla="*/ 6 h 149"/>
                  <a:gd name="T10" fmla="*/ 6 w 356"/>
                  <a:gd name="T11" fmla="*/ 10 h 149"/>
                  <a:gd name="T12" fmla="*/ 9 w 356"/>
                  <a:gd name="T13" fmla="*/ 11 h 149"/>
                  <a:gd name="T14" fmla="*/ 14 w 356"/>
                  <a:gd name="T15" fmla="*/ 12 h 149"/>
                  <a:gd name="T16" fmla="*/ 14 w 356"/>
                  <a:gd name="T17" fmla="*/ 12 h 149"/>
                  <a:gd name="T18" fmla="*/ 19 w 356"/>
                  <a:gd name="T19" fmla="*/ 11 h 149"/>
                  <a:gd name="T20" fmla="*/ 23 w 356"/>
                  <a:gd name="T21" fmla="*/ 9 h 149"/>
                  <a:gd name="T22" fmla="*/ 27 w 356"/>
                  <a:gd name="T23" fmla="*/ 6 h 149"/>
                  <a:gd name="T24" fmla="*/ 30 w 356"/>
                  <a:gd name="T25" fmla="*/ 1 h 149"/>
                  <a:gd name="T26" fmla="*/ 23 w 356"/>
                  <a:gd name="T27" fmla="*/ 0 h 149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56"/>
                  <a:gd name="T43" fmla="*/ 0 h 149"/>
                  <a:gd name="T44" fmla="*/ 356 w 356"/>
                  <a:gd name="T45" fmla="*/ 149 h 149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56" h="149">
                    <a:moveTo>
                      <a:pt x="272" y="0"/>
                    </a:moveTo>
                    <a:lnTo>
                      <a:pt x="242" y="20"/>
                    </a:lnTo>
                    <a:lnTo>
                      <a:pt x="186" y="33"/>
                    </a:lnTo>
                    <a:lnTo>
                      <a:pt x="0" y="54"/>
                    </a:lnTo>
                    <a:lnTo>
                      <a:pt x="17" y="80"/>
                    </a:lnTo>
                    <a:lnTo>
                      <a:pt x="68" y="122"/>
                    </a:lnTo>
                    <a:lnTo>
                      <a:pt x="109" y="141"/>
                    </a:lnTo>
                    <a:lnTo>
                      <a:pt x="166" y="149"/>
                    </a:lnTo>
                    <a:lnTo>
                      <a:pt x="169" y="149"/>
                    </a:lnTo>
                    <a:lnTo>
                      <a:pt x="225" y="140"/>
                    </a:lnTo>
                    <a:lnTo>
                      <a:pt x="275" y="115"/>
                    </a:lnTo>
                    <a:lnTo>
                      <a:pt x="318" y="72"/>
                    </a:lnTo>
                    <a:lnTo>
                      <a:pt x="356" y="13"/>
                    </a:lnTo>
                    <a:lnTo>
                      <a:pt x="27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36" name="Freeform 199"/>
              <p:cNvSpPr>
                <a:spLocks/>
              </p:cNvSpPr>
              <p:nvPr/>
            </p:nvSpPr>
            <p:spPr bwMode="auto">
              <a:xfrm>
                <a:off x="1824" y="3106"/>
                <a:ext cx="18" cy="60"/>
              </a:xfrm>
              <a:custGeom>
                <a:avLst/>
                <a:gdLst>
                  <a:gd name="T0" fmla="*/ 8 w 224"/>
                  <a:gd name="T1" fmla="*/ 0 h 724"/>
                  <a:gd name="T2" fmla="*/ 0 w 224"/>
                  <a:gd name="T3" fmla="*/ 0 h 724"/>
                  <a:gd name="T4" fmla="*/ 0 w 224"/>
                  <a:gd name="T5" fmla="*/ 41 h 724"/>
                  <a:gd name="T6" fmla="*/ 0 w 224"/>
                  <a:gd name="T7" fmla="*/ 46 h 724"/>
                  <a:gd name="T8" fmla="*/ 0 w 224"/>
                  <a:gd name="T9" fmla="*/ 52 h 724"/>
                  <a:gd name="T10" fmla="*/ 1 w 224"/>
                  <a:gd name="T11" fmla="*/ 54 h 724"/>
                  <a:gd name="T12" fmla="*/ 3 w 224"/>
                  <a:gd name="T13" fmla="*/ 60 h 724"/>
                  <a:gd name="T14" fmla="*/ 18 w 224"/>
                  <a:gd name="T15" fmla="*/ 58 h 724"/>
                  <a:gd name="T16" fmla="*/ 16 w 224"/>
                  <a:gd name="T17" fmla="*/ 58 h 724"/>
                  <a:gd name="T18" fmla="*/ 12 w 224"/>
                  <a:gd name="T19" fmla="*/ 56 h 724"/>
                  <a:gd name="T20" fmla="*/ 11 w 224"/>
                  <a:gd name="T21" fmla="*/ 54 h 724"/>
                  <a:gd name="T22" fmla="*/ 9 w 224"/>
                  <a:gd name="T23" fmla="*/ 49 h 724"/>
                  <a:gd name="T24" fmla="*/ 8 w 224"/>
                  <a:gd name="T25" fmla="*/ 45 h 724"/>
                  <a:gd name="T26" fmla="*/ 8 w 224"/>
                  <a:gd name="T27" fmla="*/ 37 h 724"/>
                  <a:gd name="T28" fmla="*/ 8 w 224"/>
                  <a:gd name="T29" fmla="*/ 0 h 724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224"/>
                  <a:gd name="T46" fmla="*/ 0 h 724"/>
                  <a:gd name="T47" fmla="*/ 224 w 224"/>
                  <a:gd name="T48" fmla="*/ 724 h 724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224" h="724">
                    <a:moveTo>
                      <a:pt x="101" y="0"/>
                    </a:moveTo>
                    <a:lnTo>
                      <a:pt x="0" y="0"/>
                    </a:lnTo>
                    <a:lnTo>
                      <a:pt x="0" y="496"/>
                    </a:lnTo>
                    <a:lnTo>
                      <a:pt x="1" y="557"/>
                    </a:lnTo>
                    <a:lnTo>
                      <a:pt x="6" y="623"/>
                    </a:lnTo>
                    <a:lnTo>
                      <a:pt x="13" y="657"/>
                    </a:lnTo>
                    <a:lnTo>
                      <a:pt x="38" y="724"/>
                    </a:lnTo>
                    <a:lnTo>
                      <a:pt x="224" y="703"/>
                    </a:lnTo>
                    <a:lnTo>
                      <a:pt x="198" y="700"/>
                    </a:lnTo>
                    <a:lnTo>
                      <a:pt x="148" y="671"/>
                    </a:lnTo>
                    <a:lnTo>
                      <a:pt x="133" y="654"/>
                    </a:lnTo>
                    <a:lnTo>
                      <a:pt x="107" y="587"/>
                    </a:lnTo>
                    <a:lnTo>
                      <a:pt x="103" y="538"/>
                    </a:lnTo>
                    <a:lnTo>
                      <a:pt x="101" y="444"/>
                    </a:lnTo>
                    <a:lnTo>
                      <a:pt x="10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37" name="Freeform 200"/>
              <p:cNvSpPr>
                <a:spLocks/>
              </p:cNvSpPr>
              <p:nvPr/>
            </p:nvSpPr>
            <p:spPr bwMode="auto">
              <a:xfrm>
                <a:off x="1850" y="3106"/>
                <a:ext cx="14" cy="66"/>
              </a:xfrm>
              <a:custGeom>
                <a:avLst/>
                <a:gdLst>
                  <a:gd name="T0" fmla="*/ 14 w 174"/>
                  <a:gd name="T1" fmla="*/ 0 h 801"/>
                  <a:gd name="T2" fmla="*/ 6 w 174"/>
                  <a:gd name="T3" fmla="*/ 0 h 801"/>
                  <a:gd name="T4" fmla="*/ 6 w 174"/>
                  <a:gd name="T5" fmla="*/ 35 h 801"/>
                  <a:gd name="T6" fmla="*/ 6 w 174"/>
                  <a:gd name="T7" fmla="*/ 36 h 801"/>
                  <a:gd name="T8" fmla="*/ 6 w 174"/>
                  <a:gd name="T9" fmla="*/ 43 h 801"/>
                  <a:gd name="T10" fmla="*/ 5 w 174"/>
                  <a:gd name="T11" fmla="*/ 48 h 801"/>
                  <a:gd name="T12" fmla="*/ 3 w 174"/>
                  <a:gd name="T13" fmla="*/ 51 h 801"/>
                  <a:gd name="T14" fmla="*/ 0 w 174"/>
                  <a:gd name="T15" fmla="*/ 55 h 801"/>
                  <a:gd name="T16" fmla="*/ 7 w 174"/>
                  <a:gd name="T17" fmla="*/ 56 h 801"/>
                  <a:gd name="T18" fmla="*/ 7 w 174"/>
                  <a:gd name="T19" fmla="*/ 66 h 801"/>
                  <a:gd name="T20" fmla="*/ 14 w 174"/>
                  <a:gd name="T21" fmla="*/ 66 h 801"/>
                  <a:gd name="T22" fmla="*/ 14 w 174"/>
                  <a:gd name="T23" fmla="*/ 0 h 801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74"/>
                  <a:gd name="T37" fmla="*/ 0 h 801"/>
                  <a:gd name="T38" fmla="*/ 174 w 174"/>
                  <a:gd name="T39" fmla="*/ 801 h 801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74" h="801">
                    <a:moveTo>
                      <a:pt x="174" y="0"/>
                    </a:moveTo>
                    <a:lnTo>
                      <a:pt x="73" y="0"/>
                    </a:lnTo>
                    <a:lnTo>
                      <a:pt x="73" y="429"/>
                    </a:lnTo>
                    <a:lnTo>
                      <a:pt x="73" y="436"/>
                    </a:lnTo>
                    <a:lnTo>
                      <a:pt x="69" y="522"/>
                    </a:lnTo>
                    <a:lnTo>
                      <a:pt x="57" y="585"/>
                    </a:lnTo>
                    <a:lnTo>
                      <a:pt x="42" y="620"/>
                    </a:lnTo>
                    <a:lnTo>
                      <a:pt x="0" y="670"/>
                    </a:lnTo>
                    <a:lnTo>
                      <a:pt x="84" y="683"/>
                    </a:lnTo>
                    <a:lnTo>
                      <a:pt x="84" y="801"/>
                    </a:lnTo>
                    <a:lnTo>
                      <a:pt x="174" y="801"/>
                    </a:lnTo>
                    <a:lnTo>
                      <a:pt x="17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38" name="Rectangle 201"/>
              <p:cNvSpPr>
                <a:spLocks noChangeArrowheads="1"/>
              </p:cNvSpPr>
              <p:nvPr/>
            </p:nvSpPr>
            <p:spPr bwMode="auto">
              <a:xfrm>
                <a:off x="1877" y="3080"/>
                <a:ext cx="9" cy="92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39" name="Freeform 202"/>
              <p:cNvSpPr>
                <a:spLocks/>
              </p:cNvSpPr>
              <p:nvPr/>
            </p:nvSpPr>
            <p:spPr bwMode="auto">
              <a:xfrm>
                <a:off x="1931" y="3164"/>
                <a:ext cx="11" cy="8"/>
              </a:xfrm>
              <a:custGeom>
                <a:avLst/>
                <a:gdLst>
                  <a:gd name="T0" fmla="*/ 9 w 126"/>
                  <a:gd name="T1" fmla="*/ 0 h 99"/>
                  <a:gd name="T2" fmla="*/ 0 w 126"/>
                  <a:gd name="T3" fmla="*/ 0 h 99"/>
                  <a:gd name="T4" fmla="*/ 0 w 126"/>
                  <a:gd name="T5" fmla="*/ 2 h 99"/>
                  <a:gd name="T6" fmla="*/ 2 w 126"/>
                  <a:gd name="T7" fmla="*/ 8 h 99"/>
                  <a:gd name="T8" fmla="*/ 11 w 126"/>
                  <a:gd name="T9" fmla="*/ 8 h 99"/>
                  <a:gd name="T10" fmla="*/ 10 w 126"/>
                  <a:gd name="T11" fmla="*/ 6 h 99"/>
                  <a:gd name="T12" fmla="*/ 9 w 126"/>
                  <a:gd name="T13" fmla="*/ 0 h 99"/>
                  <a:gd name="T14" fmla="*/ 9 w 126"/>
                  <a:gd name="T15" fmla="*/ 0 h 9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6"/>
                  <a:gd name="T25" fmla="*/ 0 h 99"/>
                  <a:gd name="T26" fmla="*/ 126 w 126"/>
                  <a:gd name="T27" fmla="*/ 99 h 9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6" h="99">
                    <a:moveTo>
                      <a:pt x="100" y="0"/>
                    </a:moveTo>
                    <a:lnTo>
                      <a:pt x="0" y="1"/>
                    </a:lnTo>
                    <a:lnTo>
                      <a:pt x="3" y="29"/>
                    </a:lnTo>
                    <a:lnTo>
                      <a:pt x="20" y="99"/>
                    </a:lnTo>
                    <a:lnTo>
                      <a:pt x="126" y="99"/>
                    </a:lnTo>
                    <a:lnTo>
                      <a:pt x="117" y="76"/>
                    </a:lnTo>
                    <a:lnTo>
                      <a:pt x="101" y="3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40" name="Freeform 203"/>
              <p:cNvSpPr>
                <a:spLocks/>
              </p:cNvSpPr>
              <p:nvPr/>
            </p:nvSpPr>
            <p:spPr bwMode="auto">
              <a:xfrm>
                <a:off x="1896" y="3137"/>
                <a:ext cx="34" cy="37"/>
              </a:xfrm>
              <a:custGeom>
                <a:avLst/>
                <a:gdLst>
                  <a:gd name="T0" fmla="*/ 10 w 416"/>
                  <a:gd name="T1" fmla="*/ 0 h 449"/>
                  <a:gd name="T2" fmla="*/ 6 w 416"/>
                  <a:gd name="T3" fmla="*/ 3 h 449"/>
                  <a:gd name="T4" fmla="*/ 4 w 416"/>
                  <a:gd name="T5" fmla="*/ 4 h 449"/>
                  <a:gd name="T6" fmla="*/ 2 w 416"/>
                  <a:gd name="T7" fmla="*/ 9 h 449"/>
                  <a:gd name="T8" fmla="*/ 1 w 416"/>
                  <a:gd name="T9" fmla="*/ 12 h 449"/>
                  <a:gd name="T10" fmla="*/ 0 w 416"/>
                  <a:gd name="T11" fmla="*/ 18 h 449"/>
                  <a:gd name="T12" fmla="*/ 0 w 416"/>
                  <a:gd name="T13" fmla="*/ 21 h 449"/>
                  <a:gd name="T14" fmla="*/ 1 w 416"/>
                  <a:gd name="T15" fmla="*/ 27 h 449"/>
                  <a:gd name="T16" fmla="*/ 4 w 416"/>
                  <a:gd name="T17" fmla="*/ 32 h 449"/>
                  <a:gd name="T18" fmla="*/ 7 w 416"/>
                  <a:gd name="T19" fmla="*/ 34 h 449"/>
                  <a:gd name="T20" fmla="*/ 12 w 416"/>
                  <a:gd name="T21" fmla="*/ 36 h 449"/>
                  <a:gd name="T22" fmla="*/ 17 w 416"/>
                  <a:gd name="T23" fmla="*/ 37 h 449"/>
                  <a:gd name="T24" fmla="*/ 21 w 416"/>
                  <a:gd name="T25" fmla="*/ 37 h 449"/>
                  <a:gd name="T26" fmla="*/ 26 w 416"/>
                  <a:gd name="T27" fmla="*/ 35 h 449"/>
                  <a:gd name="T28" fmla="*/ 27 w 416"/>
                  <a:gd name="T29" fmla="*/ 34 h 449"/>
                  <a:gd name="T30" fmla="*/ 31 w 416"/>
                  <a:gd name="T31" fmla="*/ 31 h 449"/>
                  <a:gd name="T32" fmla="*/ 19 w 416"/>
                  <a:gd name="T33" fmla="*/ 28 h 449"/>
                  <a:gd name="T34" fmla="*/ 15 w 416"/>
                  <a:gd name="T35" fmla="*/ 28 h 449"/>
                  <a:gd name="T36" fmla="*/ 11 w 416"/>
                  <a:gd name="T37" fmla="*/ 25 h 449"/>
                  <a:gd name="T38" fmla="*/ 10 w 416"/>
                  <a:gd name="T39" fmla="*/ 23 h 449"/>
                  <a:gd name="T40" fmla="*/ 9 w 416"/>
                  <a:gd name="T41" fmla="*/ 18 h 449"/>
                  <a:gd name="T42" fmla="*/ 10 w 416"/>
                  <a:gd name="T43" fmla="*/ 12 h 449"/>
                  <a:gd name="T44" fmla="*/ 13 w 416"/>
                  <a:gd name="T45" fmla="*/ 9 h 449"/>
                  <a:gd name="T46" fmla="*/ 15 w 416"/>
                  <a:gd name="T47" fmla="*/ 8 h 449"/>
                  <a:gd name="T48" fmla="*/ 21 w 416"/>
                  <a:gd name="T49" fmla="*/ 7 h 449"/>
                  <a:gd name="T50" fmla="*/ 26 w 416"/>
                  <a:gd name="T51" fmla="*/ 5 h 449"/>
                  <a:gd name="T52" fmla="*/ 30 w 416"/>
                  <a:gd name="T53" fmla="*/ 4 h 449"/>
                  <a:gd name="T54" fmla="*/ 34 w 416"/>
                  <a:gd name="T55" fmla="*/ 2 h 449"/>
                  <a:gd name="T56" fmla="*/ 10 w 416"/>
                  <a:gd name="T57" fmla="*/ 0 h 449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16"/>
                  <a:gd name="T88" fmla="*/ 0 h 449"/>
                  <a:gd name="T89" fmla="*/ 416 w 416"/>
                  <a:gd name="T90" fmla="*/ 449 h 449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16" h="449">
                    <a:moveTo>
                      <a:pt x="122" y="0"/>
                    </a:moveTo>
                    <a:lnTo>
                      <a:pt x="72" y="35"/>
                    </a:lnTo>
                    <a:lnTo>
                      <a:pt x="55" y="52"/>
                    </a:lnTo>
                    <a:lnTo>
                      <a:pt x="20" y="112"/>
                    </a:lnTo>
                    <a:lnTo>
                      <a:pt x="9" y="144"/>
                    </a:lnTo>
                    <a:lnTo>
                      <a:pt x="0" y="220"/>
                    </a:lnTo>
                    <a:lnTo>
                      <a:pt x="1" y="256"/>
                    </a:lnTo>
                    <a:lnTo>
                      <a:pt x="18" y="327"/>
                    </a:lnTo>
                    <a:lnTo>
                      <a:pt x="53" y="385"/>
                    </a:lnTo>
                    <a:lnTo>
                      <a:pt x="89" y="418"/>
                    </a:lnTo>
                    <a:lnTo>
                      <a:pt x="141" y="442"/>
                    </a:lnTo>
                    <a:lnTo>
                      <a:pt x="205" y="449"/>
                    </a:lnTo>
                    <a:lnTo>
                      <a:pt x="263" y="443"/>
                    </a:lnTo>
                    <a:lnTo>
                      <a:pt x="317" y="423"/>
                    </a:lnTo>
                    <a:lnTo>
                      <a:pt x="328" y="417"/>
                    </a:lnTo>
                    <a:lnTo>
                      <a:pt x="375" y="382"/>
                    </a:lnTo>
                    <a:lnTo>
                      <a:pt x="229" y="343"/>
                    </a:lnTo>
                    <a:lnTo>
                      <a:pt x="185" y="337"/>
                    </a:lnTo>
                    <a:lnTo>
                      <a:pt x="139" y="306"/>
                    </a:lnTo>
                    <a:lnTo>
                      <a:pt x="124" y="285"/>
                    </a:lnTo>
                    <a:lnTo>
                      <a:pt x="108" y="216"/>
                    </a:lnTo>
                    <a:lnTo>
                      <a:pt x="122" y="151"/>
                    </a:lnTo>
                    <a:lnTo>
                      <a:pt x="162" y="108"/>
                    </a:lnTo>
                    <a:lnTo>
                      <a:pt x="187" y="97"/>
                    </a:lnTo>
                    <a:lnTo>
                      <a:pt x="251" y="80"/>
                    </a:lnTo>
                    <a:lnTo>
                      <a:pt x="317" y="66"/>
                    </a:lnTo>
                    <a:lnTo>
                      <a:pt x="373" y="49"/>
                    </a:lnTo>
                    <a:lnTo>
                      <a:pt x="416" y="29"/>
                    </a:lnTo>
                    <a:lnTo>
                      <a:pt x="12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41" name="Freeform 204"/>
              <p:cNvSpPr>
                <a:spLocks/>
              </p:cNvSpPr>
              <p:nvPr/>
            </p:nvSpPr>
            <p:spPr bwMode="auto">
              <a:xfrm>
                <a:off x="1897" y="3113"/>
                <a:ext cx="22" cy="13"/>
              </a:xfrm>
              <a:custGeom>
                <a:avLst/>
                <a:gdLst>
                  <a:gd name="T0" fmla="*/ 4 w 256"/>
                  <a:gd name="T1" fmla="*/ 0 h 156"/>
                  <a:gd name="T2" fmla="*/ 2 w 256"/>
                  <a:gd name="T3" fmla="*/ 5 h 156"/>
                  <a:gd name="T4" fmla="*/ 0 w 256"/>
                  <a:gd name="T5" fmla="*/ 12 h 156"/>
                  <a:gd name="T6" fmla="*/ 9 w 256"/>
                  <a:gd name="T7" fmla="*/ 13 h 156"/>
                  <a:gd name="T8" fmla="*/ 10 w 256"/>
                  <a:gd name="T9" fmla="*/ 7 h 156"/>
                  <a:gd name="T10" fmla="*/ 13 w 256"/>
                  <a:gd name="T11" fmla="*/ 3 h 156"/>
                  <a:gd name="T12" fmla="*/ 16 w 256"/>
                  <a:gd name="T13" fmla="*/ 1 h 156"/>
                  <a:gd name="T14" fmla="*/ 22 w 256"/>
                  <a:gd name="T15" fmla="*/ 0 h 156"/>
                  <a:gd name="T16" fmla="*/ 4 w 256"/>
                  <a:gd name="T17" fmla="*/ 0 h 15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56"/>
                  <a:gd name="T28" fmla="*/ 0 h 156"/>
                  <a:gd name="T29" fmla="*/ 256 w 256"/>
                  <a:gd name="T30" fmla="*/ 156 h 15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56" h="156">
                    <a:moveTo>
                      <a:pt x="45" y="0"/>
                    </a:moveTo>
                    <a:lnTo>
                      <a:pt x="18" y="60"/>
                    </a:lnTo>
                    <a:lnTo>
                      <a:pt x="0" y="138"/>
                    </a:lnTo>
                    <a:lnTo>
                      <a:pt x="99" y="156"/>
                    </a:lnTo>
                    <a:lnTo>
                      <a:pt x="118" y="88"/>
                    </a:lnTo>
                    <a:lnTo>
                      <a:pt x="150" y="37"/>
                    </a:lnTo>
                    <a:lnTo>
                      <a:pt x="192" y="12"/>
                    </a:lnTo>
                    <a:lnTo>
                      <a:pt x="256" y="3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42" name="Freeform 205"/>
              <p:cNvSpPr>
                <a:spLocks/>
              </p:cNvSpPr>
              <p:nvPr/>
            </p:nvSpPr>
            <p:spPr bwMode="auto">
              <a:xfrm>
                <a:off x="1901" y="3104"/>
                <a:ext cx="39" cy="64"/>
              </a:xfrm>
              <a:custGeom>
                <a:avLst/>
                <a:gdLst>
                  <a:gd name="T0" fmla="*/ 19 w 463"/>
                  <a:gd name="T1" fmla="*/ 0 h 770"/>
                  <a:gd name="T2" fmla="*/ 17 w 463"/>
                  <a:gd name="T3" fmla="*/ 0 h 770"/>
                  <a:gd name="T4" fmla="*/ 12 w 463"/>
                  <a:gd name="T5" fmla="*/ 1 h 770"/>
                  <a:gd name="T6" fmla="*/ 7 w 463"/>
                  <a:gd name="T7" fmla="*/ 2 h 770"/>
                  <a:gd name="T8" fmla="*/ 3 w 463"/>
                  <a:gd name="T9" fmla="*/ 5 h 770"/>
                  <a:gd name="T10" fmla="*/ 0 w 463"/>
                  <a:gd name="T11" fmla="*/ 9 h 770"/>
                  <a:gd name="T12" fmla="*/ 18 w 463"/>
                  <a:gd name="T13" fmla="*/ 9 h 770"/>
                  <a:gd name="T14" fmla="*/ 19 w 463"/>
                  <a:gd name="T15" fmla="*/ 9 h 770"/>
                  <a:gd name="T16" fmla="*/ 24 w 463"/>
                  <a:gd name="T17" fmla="*/ 10 h 770"/>
                  <a:gd name="T18" fmla="*/ 27 w 463"/>
                  <a:gd name="T19" fmla="*/ 13 h 770"/>
                  <a:gd name="T20" fmla="*/ 29 w 463"/>
                  <a:gd name="T21" fmla="*/ 16 h 770"/>
                  <a:gd name="T22" fmla="*/ 30 w 463"/>
                  <a:gd name="T23" fmla="*/ 23 h 770"/>
                  <a:gd name="T24" fmla="*/ 30 w 463"/>
                  <a:gd name="T25" fmla="*/ 26 h 770"/>
                  <a:gd name="T26" fmla="*/ 29 w 463"/>
                  <a:gd name="T27" fmla="*/ 26 h 770"/>
                  <a:gd name="T28" fmla="*/ 25 w 463"/>
                  <a:gd name="T29" fmla="*/ 28 h 770"/>
                  <a:gd name="T30" fmla="*/ 21 w 463"/>
                  <a:gd name="T31" fmla="*/ 29 h 770"/>
                  <a:gd name="T32" fmla="*/ 15 w 463"/>
                  <a:gd name="T33" fmla="*/ 30 h 770"/>
                  <a:gd name="T34" fmla="*/ 11 w 463"/>
                  <a:gd name="T35" fmla="*/ 30 h 770"/>
                  <a:gd name="T36" fmla="*/ 7 w 463"/>
                  <a:gd name="T37" fmla="*/ 31 h 770"/>
                  <a:gd name="T38" fmla="*/ 5 w 463"/>
                  <a:gd name="T39" fmla="*/ 32 h 770"/>
                  <a:gd name="T40" fmla="*/ 30 w 463"/>
                  <a:gd name="T41" fmla="*/ 35 h 770"/>
                  <a:gd name="T42" fmla="*/ 30 w 463"/>
                  <a:gd name="T43" fmla="*/ 39 h 770"/>
                  <a:gd name="T44" fmla="*/ 30 w 463"/>
                  <a:gd name="T45" fmla="*/ 45 h 770"/>
                  <a:gd name="T46" fmla="*/ 28 w 463"/>
                  <a:gd name="T47" fmla="*/ 50 h 770"/>
                  <a:gd name="T48" fmla="*/ 27 w 463"/>
                  <a:gd name="T49" fmla="*/ 54 h 770"/>
                  <a:gd name="T50" fmla="*/ 23 w 463"/>
                  <a:gd name="T51" fmla="*/ 58 h 770"/>
                  <a:gd name="T52" fmla="*/ 19 w 463"/>
                  <a:gd name="T53" fmla="*/ 60 h 770"/>
                  <a:gd name="T54" fmla="*/ 14 w 463"/>
                  <a:gd name="T55" fmla="*/ 61 h 770"/>
                  <a:gd name="T56" fmla="*/ 26 w 463"/>
                  <a:gd name="T57" fmla="*/ 64 h 770"/>
                  <a:gd name="T58" fmla="*/ 31 w 463"/>
                  <a:gd name="T59" fmla="*/ 60 h 770"/>
                  <a:gd name="T60" fmla="*/ 39 w 463"/>
                  <a:gd name="T61" fmla="*/ 60 h 770"/>
                  <a:gd name="T62" fmla="*/ 39 w 463"/>
                  <a:gd name="T63" fmla="*/ 56 h 770"/>
                  <a:gd name="T64" fmla="*/ 38 w 463"/>
                  <a:gd name="T65" fmla="*/ 49 h 770"/>
                  <a:gd name="T66" fmla="*/ 38 w 463"/>
                  <a:gd name="T67" fmla="*/ 40 h 770"/>
                  <a:gd name="T68" fmla="*/ 38 w 463"/>
                  <a:gd name="T69" fmla="*/ 25 h 770"/>
                  <a:gd name="T70" fmla="*/ 38 w 463"/>
                  <a:gd name="T71" fmla="*/ 20 h 770"/>
                  <a:gd name="T72" fmla="*/ 38 w 463"/>
                  <a:gd name="T73" fmla="*/ 15 h 770"/>
                  <a:gd name="T74" fmla="*/ 38 w 463"/>
                  <a:gd name="T75" fmla="*/ 12 h 770"/>
                  <a:gd name="T76" fmla="*/ 35 w 463"/>
                  <a:gd name="T77" fmla="*/ 7 h 770"/>
                  <a:gd name="T78" fmla="*/ 34 w 463"/>
                  <a:gd name="T79" fmla="*/ 5 h 770"/>
                  <a:gd name="T80" fmla="*/ 29 w 463"/>
                  <a:gd name="T81" fmla="*/ 2 h 770"/>
                  <a:gd name="T82" fmla="*/ 29 w 463"/>
                  <a:gd name="T83" fmla="*/ 2 h 770"/>
                  <a:gd name="T84" fmla="*/ 24 w 463"/>
                  <a:gd name="T85" fmla="*/ 0 h 770"/>
                  <a:gd name="T86" fmla="*/ 19 w 463"/>
                  <a:gd name="T87" fmla="*/ 0 h 770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463"/>
                  <a:gd name="T133" fmla="*/ 0 h 770"/>
                  <a:gd name="T134" fmla="*/ 463 w 463"/>
                  <a:gd name="T135" fmla="*/ 770 h 770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463" h="770">
                    <a:moveTo>
                      <a:pt x="226" y="0"/>
                    </a:moveTo>
                    <a:lnTo>
                      <a:pt x="200" y="1"/>
                    </a:lnTo>
                    <a:lnTo>
                      <a:pt x="142" y="10"/>
                    </a:lnTo>
                    <a:lnTo>
                      <a:pt x="89" y="28"/>
                    </a:lnTo>
                    <a:lnTo>
                      <a:pt x="39" y="61"/>
                    </a:lnTo>
                    <a:lnTo>
                      <a:pt x="0" y="109"/>
                    </a:lnTo>
                    <a:lnTo>
                      <a:pt x="211" y="112"/>
                    </a:lnTo>
                    <a:lnTo>
                      <a:pt x="223" y="113"/>
                    </a:lnTo>
                    <a:lnTo>
                      <a:pt x="283" y="126"/>
                    </a:lnTo>
                    <a:lnTo>
                      <a:pt x="326" y="158"/>
                    </a:lnTo>
                    <a:lnTo>
                      <a:pt x="345" y="194"/>
                    </a:lnTo>
                    <a:lnTo>
                      <a:pt x="355" y="276"/>
                    </a:lnTo>
                    <a:lnTo>
                      <a:pt x="354" y="311"/>
                    </a:lnTo>
                    <a:lnTo>
                      <a:pt x="347" y="315"/>
                    </a:lnTo>
                    <a:lnTo>
                      <a:pt x="302" y="331"/>
                    </a:lnTo>
                    <a:lnTo>
                      <a:pt x="244" y="345"/>
                    </a:lnTo>
                    <a:lnTo>
                      <a:pt x="174" y="358"/>
                    </a:lnTo>
                    <a:lnTo>
                      <a:pt x="133" y="365"/>
                    </a:lnTo>
                    <a:lnTo>
                      <a:pt x="83" y="378"/>
                    </a:lnTo>
                    <a:lnTo>
                      <a:pt x="60" y="388"/>
                    </a:lnTo>
                    <a:lnTo>
                      <a:pt x="354" y="417"/>
                    </a:lnTo>
                    <a:lnTo>
                      <a:pt x="354" y="467"/>
                    </a:lnTo>
                    <a:lnTo>
                      <a:pt x="351" y="538"/>
                    </a:lnTo>
                    <a:lnTo>
                      <a:pt x="338" y="602"/>
                    </a:lnTo>
                    <a:lnTo>
                      <a:pt x="316" y="648"/>
                    </a:lnTo>
                    <a:lnTo>
                      <a:pt x="271" y="696"/>
                    </a:lnTo>
                    <a:lnTo>
                      <a:pt x="225" y="722"/>
                    </a:lnTo>
                    <a:lnTo>
                      <a:pt x="167" y="731"/>
                    </a:lnTo>
                    <a:lnTo>
                      <a:pt x="313" y="770"/>
                    </a:lnTo>
                    <a:lnTo>
                      <a:pt x="363" y="721"/>
                    </a:lnTo>
                    <a:lnTo>
                      <a:pt x="463" y="720"/>
                    </a:lnTo>
                    <a:lnTo>
                      <a:pt x="460" y="669"/>
                    </a:lnTo>
                    <a:lnTo>
                      <a:pt x="457" y="591"/>
                    </a:lnTo>
                    <a:lnTo>
                      <a:pt x="457" y="484"/>
                    </a:lnTo>
                    <a:lnTo>
                      <a:pt x="457" y="303"/>
                    </a:lnTo>
                    <a:lnTo>
                      <a:pt x="456" y="242"/>
                    </a:lnTo>
                    <a:lnTo>
                      <a:pt x="452" y="177"/>
                    </a:lnTo>
                    <a:lnTo>
                      <a:pt x="446" y="150"/>
                    </a:lnTo>
                    <a:lnTo>
                      <a:pt x="420" y="85"/>
                    </a:lnTo>
                    <a:lnTo>
                      <a:pt x="403" y="62"/>
                    </a:lnTo>
                    <a:lnTo>
                      <a:pt x="350" y="24"/>
                    </a:lnTo>
                    <a:lnTo>
                      <a:pt x="341" y="20"/>
                    </a:lnTo>
                    <a:lnTo>
                      <a:pt x="289" y="5"/>
                    </a:lnTo>
                    <a:lnTo>
                      <a:pt x="2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43" name="Freeform 206"/>
              <p:cNvSpPr>
                <a:spLocks/>
              </p:cNvSpPr>
              <p:nvPr/>
            </p:nvSpPr>
            <p:spPr bwMode="auto">
              <a:xfrm>
                <a:off x="1960" y="3190"/>
                <a:ext cx="19" cy="8"/>
              </a:xfrm>
              <a:custGeom>
                <a:avLst/>
                <a:gdLst>
                  <a:gd name="T0" fmla="*/ 1 w 227"/>
                  <a:gd name="T1" fmla="*/ 0 h 97"/>
                  <a:gd name="T2" fmla="*/ 0 w 227"/>
                  <a:gd name="T3" fmla="*/ 7 h 97"/>
                  <a:gd name="T4" fmla="*/ 2 w 227"/>
                  <a:gd name="T5" fmla="*/ 8 h 97"/>
                  <a:gd name="T6" fmla="*/ 7 w 227"/>
                  <a:gd name="T7" fmla="*/ 8 h 97"/>
                  <a:gd name="T8" fmla="*/ 8 w 227"/>
                  <a:gd name="T9" fmla="*/ 8 h 97"/>
                  <a:gd name="T10" fmla="*/ 13 w 227"/>
                  <a:gd name="T11" fmla="*/ 7 h 97"/>
                  <a:gd name="T12" fmla="*/ 17 w 227"/>
                  <a:gd name="T13" fmla="*/ 4 h 97"/>
                  <a:gd name="T14" fmla="*/ 19 w 227"/>
                  <a:gd name="T15" fmla="*/ 2 h 97"/>
                  <a:gd name="T16" fmla="*/ 5 w 227"/>
                  <a:gd name="T17" fmla="*/ 0 h 97"/>
                  <a:gd name="T18" fmla="*/ 1 w 227"/>
                  <a:gd name="T19" fmla="*/ 0 h 9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27"/>
                  <a:gd name="T31" fmla="*/ 0 h 97"/>
                  <a:gd name="T32" fmla="*/ 227 w 227"/>
                  <a:gd name="T33" fmla="*/ 97 h 9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27" h="97">
                    <a:moveTo>
                      <a:pt x="6" y="0"/>
                    </a:moveTo>
                    <a:lnTo>
                      <a:pt x="0" y="88"/>
                    </a:lnTo>
                    <a:lnTo>
                      <a:pt x="21" y="92"/>
                    </a:lnTo>
                    <a:lnTo>
                      <a:pt x="81" y="97"/>
                    </a:lnTo>
                    <a:lnTo>
                      <a:pt x="100" y="96"/>
                    </a:lnTo>
                    <a:lnTo>
                      <a:pt x="159" y="83"/>
                    </a:lnTo>
                    <a:lnTo>
                      <a:pt x="203" y="53"/>
                    </a:lnTo>
                    <a:lnTo>
                      <a:pt x="227" y="20"/>
                    </a:lnTo>
                    <a:lnTo>
                      <a:pt x="59" y="3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44" name="Freeform 207"/>
              <p:cNvSpPr>
                <a:spLocks/>
              </p:cNvSpPr>
              <p:nvPr/>
            </p:nvSpPr>
            <p:spPr bwMode="auto">
              <a:xfrm>
                <a:off x="1956" y="3148"/>
                <a:ext cx="37" cy="43"/>
              </a:xfrm>
              <a:custGeom>
                <a:avLst/>
                <a:gdLst>
                  <a:gd name="T0" fmla="*/ 29 w 446"/>
                  <a:gd name="T1" fmla="*/ 0 h 518"/>
                  <a:gd name="T2" fmla="*/ 29 w 446"/>
                  <a:gd name="T3" fmla="*/ 2 h 518"/>
                  <a:gd name="T4" fmla="*/ 27 w 446"/>
                  <a:gd name="T5" fmla="*/ 8 h 518"/>
                  <a:gd name="T6" fmla="*/ 25 w 446"/>
                  <a:gd name="T7" fmla="*/ 12 h 518"/>
                  <a:gd name="T8" fmla="*/ 21 w 446"/>
                  <a:gd name="T9" fmla="*/ 16 h 518"/>
                  <a:gd name="T10" fmla="*/ 16 w 446"/>
                  <a:gd name="T11" fmla="*/ 17 h 518"/>
                  <a:gd name="T12" fmla="*/ 0 w 446"/>
                  <a:gd name="T13" fmla="*/ 17 h 518"/>
                  <a:gd name="T14" fmla="*/ 3 w 446"/>
                  <a:gd name="T15" fmla="*/ 21 h 518"/>
                  <a:gd name="T16" fmla="*/ 7 w 446"/>
                  <a:gd name="T17" fmla="*/ 23 h 518"/>
                  <a:gd name="T18" fmla="*/ 11 w 446"/>
                  <a:gd name="T19" fmla="*/ 25 h 518"/>
                  <a:gd name="T20" fmla="*/ 9 w 446"/>
                  <a:gd name="T21" fmla="*/ 33 h 518"/>
                  <a:gd name="T22" fmla="*/ 9 w 446"/>
                  <a:gd name="T23" fmla="*/ 33 h 518"/>
                  <a:gd name="T24" fmla="*/ 14 w 446"/>
                  <a:gd name="T25" fmla="*/ 33 h 518"/>
                  <a:gd name="T26" fmla="*/ 16 w 446"/>
                  <a:gd name="T27" fmla="*/ 35 h 518"/>
                  <a:gd name="T28" fmla="*/ 17 w 446"/>
                  <a:gd name="T29" fmla="*/ 37 h 518"/>
                  <a:gd name="T30" fmla="*/ 15 w 446"/>
                  <a:gd name="T31" fmla="*/ 40 h 518"/>
                  <a:gd name="T32" fmla="*/ 14 w 446"/>
                  <a:gd name="T33" fmla="*/ 41 h 518"/>
                  <a:gd name="T34" fmla="*/ 9 w 446"/>
                  <a:gd name="T35" fmla="*/ 42 h 518"/>
                  <a:gd name="T36" fmla="*/ 23 w 446"/>
                  <a:gd name="T37" fmla="*/ 43 h 518"/>
                  <a:gd name="T38" fmla="*/ 24 w 446"/>
                  <a:gd name="T39" fmla="*/ 38 h 518"/>
                  <a:gd name="T40" fmla="*/ 24 w 446"/>
                  <a:gd name="T41" fmla="*/ 37 h 518"/>
                  <a:gd name="T42" fmla="*/ 22 w 446"/>
                  <a:gd name="T43" fmla="*/ 32 h 518"/>
                  <a:gd name="T44" fmla="*/ 21 w 446"/>
                  <a:gd name="T45" fmla="*/ 30 h 518"/>
                  <a:gd name="T46" fmla="*/ 16 w 446"/>
                  <a:gd name="T47" fmla="*/ 28 h 518"/>
                  <a:gd name="T48" fmla="*/ 17 w 446"/>
                  <a:gd name="T49" fmla="*/ 26 h 518"/>
                  <a:gd name="T50" fmla="*/ 17 w 446"/>
                  <a:gd name="T51" fmla="*/ 26 h 518"/>
                  <a:gd name="T52" fmla="*/ 22 w 446"/>
                  <a:gd name="T53" fmla="*/ 25 h 518"/>
                  <a:gd name="T54" fmla="*/ 26 w 446"/>
                  <a:gd name="T55" fmla="*/ 23 h 518"/>
                  <a:gd name="T56" fmla="*/ 30 w 446"/>
                  <a:gd name="T57" fmla="*/ 19 h 518"/>
                  <a:gd name="T58" fmla="*/ 31 w 446"/>
                  <a:gd name="T59" fmla="*/ 18 h 518"/>
                  <a:gd name="T60" fmla="*/ 34 w 446"/>
                  <a:gd name="T61" fmla="*/ 13 h 518"/>
                  <a:gd name="T62" fmla="*/ 36 w 446"/>
                  <a:gd name="T63" fmla="*/ 8 h 518"/>
                  <a:gd name="T64" fmla="*/ 37 w 446"/>
                  <a:gd name="T65" fmla="*/ 1 h 518"/>
                  <a:gd name="T66" fmla="*/ 29 w 446"/>
                  <a:gd name="T67" fmla="*/ 0 h 518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46"/>
                  <a:gd name="T103" fmla="*/ 0 h 518"/>
                  <a:gd name="T104" fmla="*/ 446 w 446"/>
                  <a:gd name="T105" fmla="*/ 518 h 518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46" h="518">
                    <a:moveTo>
                      <a:pt x="347" y="0"/>
                    </a:moveTo>
                    <a:lnTo>
                      <a:pt x="344" y="20"/>
                    </a:lnTo>
                    <a:lnTo>
                      <a:pt x="326" y="96"/>
                    </a:lnTo>
                    <a:lnTo>
                      <a:pt x="296" y="150"/>
                    </a:lnTo>
                    <a:lnTo>
                      <a:pt x="253" y="187"/>
                    </a:lnTo>
                    <a:lnTo>
                      <a:pt x="196" y="200"/>
                    </a:lnTo>
                    <a:lnTo>
                      <a:pt x="0" y="204"/>
                    </a:lnTo>
                    <a:lnTo>
                      <a:pt x="38" y="248"/>
                    </a:lnTo>
                    <a:lnTo>
                      <a:pt x="85" y="283"/>
                    </a:lnTo>
                    <a:lnTo>
                      <a:pt x="132" y="302"/>
                    </a:lnTo>
                    <a:lnTo>
                      <a:pt x="112" y="394"/>
                    </a:lnTo>
                    <a:lnTo>
                      <a:pt x="113" y="394"/>
                    </a:lnTo>
                    <a:lnTo>
                      <a:pt x="170" y="402"/>
                    </a:lnTo>
                    <a:lnTo>
                      <a:pt x="194" y="420"/>
                    </a:lnTo>
                    <a:lnTo>
                      <a:pt x="200" y="444"/>
                    </a:lnTo>
                    <a:lnTo>
                      <a:pt x="184" y="481"/>
                    </a:lnTo>
                    <a:lnTo>
                      <a:pt x="171" y="490"/>
                    </a:lnTo>
                    <a:lnTo>
                      <a:pt x="110" y="501"/>
                    </a:lnTo>
                    <a:lnTo>
                      <a:pt x="278" y="518"/>
                    </a:lnTo>
                    <a:lnTo>
                      <a:pt x="294" y="452"/>
                    </a:lnTo>
                    <a:lnTo>
                      <a:pt x="294" y="447"/>
                    </a:lnTo>
                    <a:lnTo>
                      <a:pt x="270" y="381"/>
                    </a:lnTo>
                    <a:lnTo>
                      <a:pt x="254" y="365"/>
                    </a:lnTo>
                    <a:lnTo>
                      <a:pt x="198" y="341"/>
                    </a:lnTo>
                    <a:lnTo>
                      <a:pt x="205" y="311"/>
                    </a:lnTo>
                    <a:lnTo>
                      <a:pt x="209" y="311"/>
                    </a:lnTo>
                    <a:lnTo>
                      <a:pt x="266" y="301"/>
                    </a:lnTo>
                    <a:lnTo>
                      <a:pt x="318" y="275"/>
                    </a:lnTo>
                    <a:lnTo>
                      <a:pt x="363" y="233"/>
                    </a:lnTo>
                    <a:lnTo>
                      <a:pt x="374" y="219"/>
                    </a:lnTo>
                    <a:lnTo>
                      <a:pt x="407" y="162"/>
                    </a:lnTo>
                    <a:lnTo>
                      <a:pt x="432" y="95"/>
                    </a:lnTo>
                    <a:lnTo>
                      <a:pt x="446" y="17"/>
                    </a:lnTo>
                    <a:lnTo>
                      <a:pt x="34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45" name="Freeform 208"/>
              <p:cNvSpPr>
                <a:spLocks/>
              </p:cNvSpPr>
              <p:nvPr/>
            </p:nvSpPr>
            <p:spPr bwMode="auto">
              <a:xfrm>
                <a:off x="1950" y="3111"/>
                <a:ext cx="23" cy="54"/>
              </a:xfrm>
              <a:custGeom>
                <a:avLst/>
                <a:gdLst>
                  <a:gd name="T0" fmla="*/ 8 w 277"/>
                  <a:gd name="T1" fmla="*/ 0 h 655"/>
                  <a:gd name="T2" fmla="*/ 5 w 277"/>
                  <a:gd name="T3" fmla="*/ 4 h 655"/>
                  <a:gd name="T4" fmla="*/ 3 w 277"/>
                  <a:gd name="T5" fmla="*/ 10 h 655"/>
                  <a:gd name="T6" fmla="*/ 3 w 277"/>
                  <a:gd name="T7" fmla="*/ 10 h 655"/>
                  <a:gd name="T8" fmla="*/ 1 w 277"/>
                  <a:gd name="T9" fmla="*/ 16 h 655"/>
                  <a:gd name="T10" fmla="*/ 0 w 277"/>
                  <a:gd name="T11" fmla="*/ 22 h 655"/>
                  <a:gd name="T12" fmla="*/ 0 w 277"/>
                  <a:gd name="T13" fmla="*/ 29 h 655"/>
                  <a:gd name="T14" fmla="*/ 0 w 277"/>
                  <a:gd name="T15" fmla="*/ 31 h 655"/>
                  <a:gd name="T16" fmla="*/ 1 w 277"/>
                  <a:gd name="T17" fmla="*/ 38 h 655"/>
                  <a:gd name="T18" fmla="*/ 2 w 277"/>
                  <a:gd name="T19" fmla="*/ 44 h 655"/>
                  <a:gd name="T20" fmla="*/ 4 w 277"/>
                  <a:gd name="T21" fmla="*/ 49 h 655"/>
                  <a:gd name="T22" fmla="*/ 6 w 277"/>
                  <a:gd name="T23" fmla="*/ 54 h 655"/>
                  <a:gd name="T24" fmla="*/ 23 w 277"/>
                  <a:gd name="T25" fmla="*/ 54 h 655"/>
                  <a:gd name="T26" fmla="*/ 20 w 277"/>
                  <a:gd name="T27" fmla="*/ 54 h 655"/>
                  <a:gd name="T28" fmla="*/ 16 w 277"/>
                  <a:gd name="T29" fmla="*/ 51 h 655"/>
                  <a:gd name="T30" fmla="*/ 13 w 277"/>
                  <a:gd name="T31" fmla="*/ 48 h 655"/>
                  <a:gd name="T32" fmla="*/ 12 w 277"/>
                  <a:gd name="T33" fmla="*/ 46 h 655"/>
                  <a:gd name="T34" fmla="*/ 10 w 277"/>
                  <a:gd name="T35" fmla="*/ 42 h 655"/>
                  <a:gd name="T36" fmla="*/ 9 w 277"/>
                  <a:gd name="T37" fmla="*/ 36 h 655"/>
                  <a:gd name="T38" fmla="*/ 9 w 277"/>
                  <a:gd name="T39" fmla="*/ 28 h 655"/>
                  <a:gd name="T40" fmla="*/ 9 w 277"/>
                  <a:gd name="T41" fmla="*/ 26 h 655"/>
                  <a:gd name="T42" fmla="*/ 9 w 277"/>
                  <a:gd name="T43" fmla="*/ 19 h 655"/>
                  <a:gd name="T44" fmla="*/ 11 w 277"/>
                  <a:gd name="T45" fmla="*/ 14 h 655"/>
                  <a:gd name="T46" fmla="*/ 13 w 277"/>
                  <a:gd name="T47" fmla="*/ 9 h 655"/>
                  <a:gd name="T48" fmla="*/ 14 w 277"/>
                  <a:gd name="T49" fmla="*/ 7 h 655"/>
                  <a:gd name="T50" fmla="*/ 18 w 277"/>
                  <a:gd name="T51" fmla="*/ 4 h 655"/>
                  <a:gd name="T52" fmla="*/ 23 w 277"/>
                  <a:gd name="T53" fmla="*/ 3 h 655"/>
                  <a:gd name="T54" fmla="*/ 8 w 277"/>
                  <a:gd name="T55" fmla="*/ 0 h 655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277"/>
                  <a:gd name="T85" fmla="*/ 0 h 655"/>
                  <a:gd name="T86" fmla="*/ 277 w 277"/>
                  <a:gd name="T87" fmla="*/ 655 h 655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277" h="655">
                    <a:moveTo>
                      <a:pt x="101" y="0"/>
                    </a:moveTo>
                    <a:lnTo>
                      <a:pt x="61" y="53"/>
                    </a:lnTo>
                    <a:lnTo>
                      <a:pt x="32" y="119"/>
                    </a:lnTo>
                    <a:lnTo>
                      <a:pt x="31" y="122"/>
                    </a:lnTo>
                    <a:lnTo>
                      <a:pt x="14" y="190"/>
                    </a:lnTo>
                    <a:lnTo>
                      <a:pt x="3" y="265"/>
                    </a:lnTo>
                    <a:lnTo>
                      <a:pt x="0" y="347"/>
                    </a:lnTo>
                    <a:lnTo>
                      <a:pt x="0" y="382"/>
                    </a:lnTo>
                    <a:lnTo>
                      <a:pt x="7" y="465"/>
                    </a:lnTo>
                    <a:lnTo>
                      <a:pt x="22" y="537"/>
                    </a:lnTo>
                    <a:lnTo>
                      <a:pt x="44" y="600"/>
                    </a:lnTo>
                    <a:lnTo>
                      <a:pt x="75" y="655"/>
                    </a:lnTo>
                    <a:lnTo>
                      <a:pt x="271" y="651"/>
                    </a:lnTo>
                    <a:lnTo>
                      <a:pt x="245" y="649"/>
                    </a:lnTo>
                    <a:lnTo>
                      <a:pt x="193" y="624"/>
                    </a:lnTo>
                    <a:lnTo>
                      <a:pt x="151" y="577"/>
                    </a:lnTo>
                    <a:lnTo>
                      <a:pt x="144" y="564"/>
                    </a:lnTo>
                    <a:lnTo>
                      <a:pt x="122" y="507"/>
                    </a:lnTo>
                    <a:lnTo>
                      <a:pt x="109" y="433"/>
                    </a:lnTo>
                    <a:lnTo>
                      <a:pt x="105" y="343"/>
                    </a:lnTo>
                    <a:lnTo>
                      <a:pt x="105" y="318"/>
                    </a:lnTo>
                    <a:lnTo>
                      <a:pt x="112" y="233"/>
                    </a:lnTo>
                    <a:lnTo>
                      <a:pt x="128" y="164"/>
                    </a:lnTo>
                    <a:lnTo>
                      <a:pt x="153" y="110"/>
                    </a:lnTo>
                    <a:lnTo>
                      <a:pt x="173" y="83"/>
                    </a:lnTo>
                    <a:lnTo>
                      <a:pt x="221" y="48"/>
                    </a:lnTo>
                    <a:lnTo>
                      <a:pt x="277" y="37"/>
                    </a:lnTo>
                    <a:lnTo>
                      <a:pt x="10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46" name="Freeform 209"/>
              <p:cNvSpPr>
                <a:spLocks/>
              </p:cNvSpPr>
              <p:nvPr/>
            </p:nvSpPr>
            <p:spPr bwMode="auto">
              <a:xfrm>
                <a:off x="1958" y="3104"/>
                <a:ext cx="34" cy="23"/>
              </a:xfrm>
              <a:custGeom>
                <a:avLst/>
                <a:gdLst>
                  <a:gd name="T0" fmla="*/ 14 w 411"/>
                  <a:gd name="T1" fmla="*/ 0 h 274"/>
                  <a:gd name="T2" fmla="*/ 11 w 411"/>
                  <a:gd name="T3" fmla="*/ 0 h 274"/>
                  <a:gd name="T4" fmla="*/ 7 w 411"/>
                  <a:gd name="T5" fmla="*/ 2 h 274"/>
                  <a:gd name="T6" fmla="*/ 2 w 411"/>
                  <a:gd name="T7" fmla="*/ 4 h 274"/>
                  <a:gd name="T8" fmla="*/ 0 w 411"/>
                  <a:gd name="T9" fmla="*/ 6 h 274"/>
                  <a:gd name="T10" fmla="*/ 15 w 411"/>
                  <a:gd name="T11" fmla="*/ 9 h 274"/>
                  <a:gd name="T12" fmla="*/ 18 w 411"/>
                  <a:gd name="T13" fmla="*/ 10 h 274"/>
                  <a:gd name="T14" fmla="*/ 22 w 411"/>
                  <a:gd name="T15" fmla="*/ 13 h 274"/>
                  <a:gd name="T16" fmla="*/ 24 w 411"/>
                  <a:gd name="T17" fmla="*/ 17 h 274"/>
                  <a:gd name="T18" fmla="*/ 26 w 411"/>
                  <a:gd name="T19" fmla="*/ 23 h 274"/>
                  <a:gd name="T20" fmla="*/ 34 w 411"/>
                  <a:gd name="T21" fmla="*/ 21 h 274"/>
                  <a:gd name="T22" fmla="*/ 33 w 411"/>
                  <a:gd name="T23" fmla="*/ 15 h 274"/>
                  <a:gd name="T24" fmla="*/ 31 w 411"/>
                  <a:gd name="T25" fmla="*/ 10 h 274"/>
                  <a:gd name="T26" fmla="*/ 27 w 411"/>
                  <a:gd name="T27" fmla="*/ 6 h 274"/>
                  <a:gd name="T28" fmla="*/ 27 w 411"/>
                  <a:gd name="T29" fmla="*/ 6 h 274"/>
                  <a:gd name="T30" fmla="*/ 24 w 411"/>
                  <a:gd name="T31" fmla="*/ 2 h 274"/>
                  <a:gd name="T32" fmla="*/ 19 w 411"/>
                  <a:gd name="T33" fmla="*/ 1 h 274"/>
                  <a:gd name="T34" fmla="*/ 14 w 411"/>
                  <a:gd name="T35" fmla="*/ 0 h 274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411"/>
                  <a:gd name="T55" fmla="*/ 0 h 274"/>
                  <a:gd name="T56" fmla="*/ 411 w 411"/>
                  <a:gd name="T57" fmla="*/ 274 h 274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411" h="274">
                    <a:moveTo>
                      <a:pt x="172" y="0"/>
                    </a:moveTo>
                    <a:lnTo>
                      <a:pt x="137" y="3"/>
                    </a:lnTo>
                    <a:lnTo>
                      <a:pt x="82" y="19"/>
                    </a:lnTo>
                    <a:lnTo>
                      <a:pt x="30" y="48"/>
                    </a:lnTo>
                    <a:lnTo>
                      <a:pt x="0" y="75"/>
                    </a:lnTo>
                    <a:lnTo>
                      <a:pt x="176" y="112"/>
                    </a:lnTo>
                    <a:lnTo>
                      <a:pt x="214" y="118"/>
                    </a:lnTo>
                    <a:lnTo>
                      <a:pt x="263" y="152"/>
                    </a:lnTo>
                    <a:lnTo>
                      <a:pt x="291" y="198"/>
                    </a:lnTo>
                    <a:lnTo>
                      <a:pt x="312" y="274"/>
                    </a:lnTo>
                    <a:lnTo>
                      <a:pt x="411" y="254"/>
                    </a:lnTo>
                    <a:lnTo>
                      <a:pt x="395" y="182"/>
                    </a:lnTo>
                    <a:lnTo>
                      <a:pt x="369" y="118"/>
                    </a:lnTo>
                    <a:lnTo>
                      <a:pt x="331" y="66"/>
                    </a:lnTo>
                    <a:lnTo>
                      <a:pt x="286" y="29"/>
                    </a:lnTo>
                    <a:lnTo>
                      <a:pt x="233" y="8"/>
                    </a:lnTo>
                    <a:lnTo>
                      <a:pt x="17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47" name="Freeform 210"/>
              <p:cNvSpPr>
                <a:spLocks/>
              </p:cNvSpPr>
              <p:nvPr/>
            </p:nvSpPr>
            <p:spPr bwMode="auto">
              <a:xfrm>
                <a:off x="2033" y="3164"/>
                <a:ext cx="10" cy="8"/>
              </a:xfrm>
              <a:custGeom>
                <a:avLst/>
                <a:gdLst>
                  <a:gd name="T0" fmla="*/ 8 w 126"/>
                  <a:gd name="T1" fmla="*/ 0 h 99"/>
                  <a:gd name="T2" fmla="*/ 0 w 126"/>
                  <a:gd name="T3" fmla="*/ 0 h 99"/>
                  <a:gd name="T4" fmla="*/ 0 w 126"/>
                  <a:gd name="T5" fmla="*/ 2 h 99"/>
                  <a:gd name="T6" fmla="*/ 2 w 126"/>
                  <a:gd name="T7" fmla="*/ 8 h 99"/>
                  <a:gd name="T8" fmla="*/ 10 w 126"/>
                  <a:gd name="T9" fmla="*/ 8 h 99"/>
                  <a:gd name="T10" fmla="*/ 9 w 126"/>
                  <a:gd name="T11" fmla="*/ 6 h 99"/>
                  <a:gd name="T12" fmla="*/ 8 w 126"/>
                  <a:gd name="T13" fmla="*/ 0 h 99"/>
                  <a:gd name="T14" fmla="*/ 8 w 126"/>
                  <a:gd name="T15" fmla="*/ 0 h 9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6"/>
                  <a:gd name="T25" fmla="*/ 0 h 99"/>
                  <a:gd name="T26" fmla="*/ 126 w 126"/>
                  <a:gd name="T27" fmla="*/ 99 h 9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6" h="99">
                    <a:moveTo>
                      <a:pt x="100" y="0"/>
                    </a:moveTo>
                    <a:lnTo>
                      <a:pt x="0" y="1"/>
                    </a:lnTo>
                    <a:lnTo>
                      <a:pt x="3" y="29"/>
                    </a:lnTo>
                    <a:lnTo>
                      <a:pt x="20" y="99"/>
                    </a:lnTo>
                    <a:lnTo>
                      <a:pt x="126" y="99"/>
                    </a:lnTo>
                    <a:lnTo>
                      <a:pt x="117" y="76"/>
                    </a:lnTo>
                    <a:lnTo>
                      <a:pt x="100" y="3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48" name="Freeform 211"/>
              <p:cNvSpPr>
                <a:spLocks/>
              </p:cNvSpPr>
              <p:nvPr/>
            </p:nvSpPr>
            <p:spPr bwMode="auto">
              <a:xfrm>
                <a:off x="1997" y="3137"/>
                <a:ext cx="35" cy="37"/>
              </a:xfrm>
              <a:custGeom>
                <a:avLst/>
                <a:gdLst>
                  <a:gd name="T0" fmla="*/ 10 w 416"/>
                  <a:gd name="T1" fmla="*/ 0 h 449"/>
                  <a:gd name="T2" fmla="*/ 6 w 416"/>
                  <a:gd name="T3" fmla="*/ 3 h 449"/>
                  <a:gd name="T4" fmla="*/ 5 w 416"/>
                  <a:gd name="T5" fmla="*/ 4 h 449"/>
                  <a:gd name="T6" fmla="*/ 2 w 416"/>
                  <a:gd name="T7" fmla="*/ 9 h 449"/>
                  <a:gd name="T8" fmla="*/ 1 w 416"/>
                  <a:gd name="T9" fmla="*/ 12 h 449"/>
                  <a:gd name="T10" fmla="*/ 0 w 416"/>
                  <a:gd name="T11" fmla="*/ 18 h 449"/>
                  <a:gd name="T12" fmla="*/ 0 w 416"/>
                  <a:gd name="T13" fmla="*/ 21 h 449"/>
                  <a:gd name="T14" fmla="*/ 2 w 416"/>
                  <a:gd name="T15" fmla="*/ 27 h 449"/>
                  <a:gd name="T16" fmla="*/ 4 w 416"/>
                  <a:gd name="T17" fmla="*/ 32 h 449"/>
                  <a:gd name="T18" fmla="*/ 8 w 416"/>
                  <a:gd name="T19" fmla="*/ 34 h 449"/>
                  <a:gd name="T20" fmla="*/ 12 w 416"/>
                  <a:gd name="T21" fmla="*/ 36 h 449"/>
                  <a:gd name="T22" fmla="*/ 17 w 416"/>
                  <a:gd name="T23" fmla="*/ 37 h 449"/>
                  <a:gd name="T24" fmla="*/ 22 w 416"/>
                  <a:gd name="T25" fmla="*/ 37 h 449"/>
                  <a:gd name="T26" fmla="*/ 27 w 416"/>
                  <a:gd name="T27" fmla="*/ 35 h 449"/>
                  <a:gd name="T28" fmla="*/ 28 w 416"/>
                  <a:gd name="T29" fmla="*/ 34 h 449"/>
                  <a:gd name="T30" fmla="*/ 32 w 416"/>
                  <a:gd name="T31" fmla="*/ 31 h 449"/>
                  <a:gd name="T32" fmla="*/ 19 w 416"/>
                  <a:gd name="T33" fmla="*/ 28 h 449"/>
                  <a:gd name="T34" fmla="*/ 16 w 416"/>
                  <a:gd name="T35" fmla="*/ 28 h 449"/>
                  <a:gd name="T36" fmla="*/ 12 w 416"/>
                  <a:gd name="T37" fmla="*/ 25 h 449"/>
                  <a:gd name="T38" fmla="*/ 11 w 416"/>
                  <a:gd name="T39" fmla="*/ 23 h 449"/>
                  <a:gd name="T40" fmla="*/ 9 w 416"/>
                  <a:gd name="T41" fmla="*/ 18 h 449"/>
                  <a:gd name="T42" fmla="*/ 10 w 416"/>
                  <a:gd name="T43" fmla="*/ 12 h 449"/>
                  <a:gd name="T44" fmla="*/ 14 w 416"/>
                  <a:gd name="T45" fmla="*/ 9 h 449"/>
                  <a:gd name="T46" fmla="*/ 16 w 416"/>
                  <a:gd name="T47" fmla="*/ 8 h 449"/>
                  <a:gd name="T48" fmla="*/ 21 w 416"/>
                  <a:gd name="T49" fmla="*/ 7 h 449"/>
                  <a:gd name="T50" fmla="*/ 27 w 416"/>
                  <a:gd name="T51" fmla="*/ 5 h 449"/>
                  <a:gd name="T52" fmla="*/ 31 w 416"/>
                  <a:gd name="T53" fmla="*/ 4 h 449"/>
                  <a:gd name="T54" fmla="*/ 35 w 416"/>
                  <a:gd name="T55" fmla="*/ 2 h 449"/>
                  <a:gd name="T56" fmla="*/ 10 w 416"/>
                  <a:gd name="T57" fmla="*/ 0 h 449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16"/>
                  <a:gd name="T88" fmla="*/ 0 h 449"/>
                  <a:gd name="T89" fmla="*/ 416 w 416"/>
                  <a:gd name="T90" fmla="*/ 449 h 449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16" h="449">
                    <a:moveTo>
                      <a:pt x="123" y="0"/>
                    </a:moveTo>
                    <a:lnTo>
                      <a:pt x="73" y="35"/>
                    </a:lnTo>
                    <a:lnTo>
                      <a:pt x="56" y="52"/>
                    </a:lnTo>
                    <a:lnTo>
                      <a:pt x="20" y="112"/>
                    </a:lnTo>
                    <a:lnTo>
                      <a:pt x="9" y="144"/>
                    </a:lnTo>
                    <a:lnTo>
                      <a:pt x="0" y="220"/>
                    </a:lnTo>
                    <a:lnTo>
                      <a:pt x="1" y="256"/>
                    </a:lnTo>
                    <a:lnTo>
                      <a:pt x="18" y="327"/>
                    </a:lnTo>
                    <a:lnTo>
                      <a:pt x="53" y="385"/>
                    </a:lnTo>
                    <a:lnTo>
                      <a:pt x="90" y="418"/>
                    </a:lnTo>
                    <a:lnTo>
                      <a:pt x="142" y="442"/>
                    </a:lnTo>
                    <a:lnTo>
                      <a:pt x="205" y="449"/>
                    </a:lnTo>
                    <a:lnTo>
                      <a:pt x="262" y="443"/>
                    </a:lnTo>
                    <a:lnTo>
                      <a:pt x="317" y="423"/>
                    </a:lnTo>
                    <a:lnTo>
                      <a:pt x="328" y="417"/>
                    </a:lnTo>
                    <a:lnTo>
                      <a:pt x="375" y="382"/>
                    </a:lnTo>
                    <a:lnTo>
                      <a:pt x="229" y="343"/>
                    </a:lnTo>
                    <a:lnTo>
                      <a:pt x="185" y="337"/>
                    </a:lnTo>
                    <a:lnTo>
                      <a:pt x="139" y="306"/>
                    </a:lnTo>
                    <a:lnTo>
                      <a:pt x="125" y="285"/>
                    </a:lnTo>
                    <a:lnTo>
                      <a:pt x="109" y="216"/>
                    </a:lnTo>
                    <a:lnTo>
                      <a:pt x="123" y="151"/>
                    </a:lnTo>
                    <a:lnTo>
                      <a:pt x="163" y="108"/>
                    </a:lnTo>
                    <a:lnTo>
                      <a:pt x="187" y="97"/>
                    </a:lnTo>
                    <a:lnTo>
                      <a:pt x="251" y="80"/>
                    </a:lnTo>
                    <a:lnTo>
                      <a:pt x="317" y="66"/>
                    </a:lnTo>
                    <a:lnTo>
                      <a:pt x="373" y="49"/>
                    </a:lnTo>
                    <a:lnTo>
                      <a:pt x="416" y="29"/>
                    </a:lnTo>
                    <a:lnTo>
                      <a:pt x="1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49" name="Freeform 212"/>
              <p:cNvSpPr>
                <a:spLocks/>
              </p:cNvSpPr>
              <p:nvPr/>
            </p:nvSpPr>
            <p:spPr bwMode="auto">
              <a:xfrm>
                <a:off x="1999" y="3113"/>
                <a:ext cx="21" cy="13"/>
              </a:xfrm>
              <a:custGeom>
                <a:avLst/>
                <a:gdLst>
                  <a:gd name="T0" fmla="*/ 4 w 256"/>
                  <a:gd name="T1" fmla="*/ 0 h 156"/>
                  <a:gd name="T2" fmla="*/ 1 w 256"/>
                  <a:gd name="T3" fmla="*/ 5 h 156"/>
                  <a:gd name="T4" fmla="*/ 0 w 256"/>
                  <a:gd name="T5" fmla="*/ 12 h 156"/>
                  <a:gd name="T6" fmla="*/ 8 w 256"/>
                  <a:gd name="T7" fmla="*/ 13 h 156"/>
                  <a:gd name="T8" fmla="*/ 10 w 256"/>
                  <a:gd name="T9" fmla="*/ 7 h 156"/>
                  <a:gd name="T10" fmla="*/ 12 w 256"/>
                  <a:gd name="T11" fmla="*/ 3 h 156"/>
                  <a:gd name="T12" fmla="*/ 16 w 256"/>
                  <a:gd name="T13" fmla="*/ 1 h 156"/>
                  <a:gd name="T14" fmla="*/ 21 w 256"/>
                  <a:gd name="T15" fmla="*/ 0 h 156"/>
                  <a:gd name="T16" fmla="*/ 4 w 256"/>
                  <a:gd name="T17" fmla="*/ 0 h 15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56"/>
                  <a:gd name="T28" fmla="*/ 0 h 156"/>
                  <a:gd name="T29" fmla="*/ 256 w 256"/>
                  <a:gd name="T30" fmla="*/ 156 h 15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56" h="156">
                    <a:moveTo>
                      <a:pt x="45" y="0"/>
                    </a:moveTo>
                    <a:lnTo>
                      <a:pt x="18" y="60"/>
                    </a:lnTo>
                    <a:lnTo>
                      <a:pt x="0" y="138"/>
                    </a:lnTo>
                    <a:lnTo>
                      <a:pt x="100" y="156"/>
                    </a:lnTo>
                    <a:lnTo>
                      <a:pt x="119" y="88"/>
                    </a:lnTo>
                    <a:lnTo>
                      <a:pt x="151" y="37"/>
                    </a:lnTo>
                    <a:lnTo>
                      <a:pt x="192" y="12"/>
                    </a:lnTo>
                    <a:lnTo>
                      <a:pt x="256" y="3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50" name="Freeform 213"/>
              <p:cNvSpPr>
                <a:spLocks/>
              </p:cNvSpPr>
              <p:nvPr/>
            </p:nvSpPr>
            <p:spPr bwMode="auto">
              <a:xfrm>
                <a:off x="2003" y="3104"/>
                <a:ext cx="38" cy="64"/>
              </a:xfrm>
              <a:custGeom>
                <a:avLst/>
                <a:gdLst>
                  <a:gd name="T0" fmla="*/ 18 w 463"/>
                  <a:gd name="T1" fmla="*/ 0 h 770"/>
                  <a:gd name="T2" fmla="*/ 16 w 463"/>
                  <a:gd name="T3" fmla="*/ 0 h 770"/>
                  <a:gd name="T4" fmla="*/ 12 w 463"/>
                  <a:gd name="T5" fmla="*/ 1 h 770"/>
                  <a:gd name="T6" fmla="*/ 7 w 463"/>
                  <a:gd name="T7" fmla="*/ 2 h 770"/>
                  <a:gd name="T8" fmla="*/ 3 w 463"/>
                  <a:gd name="T9" fmla="*/ 5 h 770"/>
                  <a:gd name="T10" fmla="*/ 0 w 463"/>
                  <a:gd name="T11" fmla="*/ 9 h 770"/>
                  <a:gd name="T12" fmla="*/ 17 w 463"/>
                  <a:gd name="T13" fmla="*/ 9 h 770"/>
                  <a:gd name="T14" fmla="*/ 18 w 463"/>
                  <a:gd name="T15" fmla="*/ 9 h 770"/>
                  <a:gd name="T16" fmla="*/ 23 w 463"/>
                  <a:gd name="T17" fmla="*/ 10 h 770"/>
                  <a:gd name="T18" fmla="*/ 27 w 463"/>
                  <a:gd name="T19" fmla="*/ 13 h 770"/>
                  <a:gd name="T20" fmla="*/ 28 w 463"/>
                  <a:gd name="T21" fmla="*/ 16 h 770"/>
                  <a:gd name="T22" fmla="*/ 29 w 463"/>
                  <a:gd name="T23" fmla="*/ 23 h 770"/>
                  <a:gd name="T24" fmla="*/ 29 w 463"/>
                  <a:gd name="T25" fmla="*/ 26 h 770"/>
                  <a:gd name="T26" fmla="*/ 28 w 463"/>
                  <a:gd name="T27" fmla="*/ 26 h 770"/>
                  <a:gd name="T28" fmla="*/ 25 w 463"/>
                  <a:gd name="T29" fmla="*/ 28 h 770"/>
                  <a:gd name="T30" fmla="*/ 20 w 463"/>
                  <a:gd name="T31" fmla="*/ 29 h 770"/>
                  <a:gd name="T32" fmla="*/ 14 w 463"/>
                  <a:gd name="T33" fmla="*/ 30 h 770"/>
                  <a:gd name="T34" fmla="*/ 11 w 463"/>
                  <a:gd name="T35" fmla="*/ 30 h 770"/>
                  <a:gd name="T36" fmla="*/ 7 w 463"/>
                  <a:gd name="T37" fmla="*/ 31 h 770"/>
                  <a:gd name="T38" fmla="*/ 5 w 463"/>
                  <a:gd name="T39" fmla="*/ 32 h 770"/>
                  <a:gd name="T40" fmla="*/ 29 w 463"/>
                  <a:gd name="T41" fmla="*/ 35 h 770"/>
                  <a:gd name="T42" fmla="*/ 29 w 463"/>
                  <a:gd name="T43" fmla="*/ 39 h 770"/>
                  <a:gd name="T44" fmla="*/ 29 w 463"/>
                  <a:gd name="T45" fmla="*/ 45 h 770"/>
                  <a:gd name="T46" fmla="*/ 28 w 463"/>
                  <a:gd name="T47" fmla="*/ 50 h 770"/>
                  <a:gd name="T48" fmla="*/ 26 w 463"/>
                  <a:gd name="T49" fmla="*/ 54 h 770"/>
                  <a:gd name="T50" fmla="*/ 22 w 463"/>
                  <a:gd name="T51" fmla="*/ 58 h 770"/>
                  <a:gd name="T52" fmla="*/ 18 w 463"/>
                  <a:gd name="T53" fmla="*/ 60 h 770"/>
                  <a:gd name="T54" fmla="*/ 14 w 463"/>
                  <a:gd name="T55" fmla="*/ 61 h 770"/>
                  <a:gd name="T56" fmla="*/ 26 w 463"/>
                  <a:gd name="T57" fmla="*/ 64 h 770"/>
                  <a:gd name="T58" fmla="*/ 30 w 463"/>
                  <a:gd name="T59" fmla="*/ 60 h 770"/>
                  <a:gd name="T60" fmla="*/ 38 w 463"/>
                  <a:gd name="T61" fmla="*/ 60 h 770"/>
                  <a:gd name="T62" fmla="*/ 38 w 463"/>
                  <a:gd name="T63" fmla="*/ 56 h 770"/>
                  <a:gd name="T64" fmla="*/ 38 w 463"/>
                  <a:gd name="T65" fmla="*/ 49 h 770"/>
                  <a:gd name="T66" fmla="*/ 38 w 463"/>
                  <a:gd name="T67" fmla="*/ 40 h 770"/>
                  <a:gd name="T68" fmla="*/ 38 w 463"/>
                  <a:gd name="T69" fmla="*/ 25 h 770"/>
                  <a:gd name="T70" fmla="*/ 37 w 463"/>
                  <a:gd name="T71" fmla="*/ 20 h 770"/>
                  <a:gd name="T72" fmla="*/ 37 w 463"/>
                  <a:gd name="T73" fmla="*/ 15 h 770"/>
                  <a:gd name="T74" fmla="*/ 37 w 463"/>
                  <a:gd name="T75" fmla="*/ 12 h 770"/>
                  <a:gd name="T76" fmla="*/ 34 w 463"/>
                  <a:gd name="T77" fmla="*/ 7 h 770"/>
                  <a:gd name="T78" fmla="*/ 33 w 463"/>
                  <a:gd name="T79" fmla="*/ 5 h 770"/>
                  <a:gd name="T80" fmla="*/ 29 w 463"/>
                  <a:gd name="T81" fmla="*/ 2 h 770"/>
                  <a:gd name="T82" fmla="*/ 28 w 463"/>
                  <a:gd name="T83" fmla="*/ 2 h 770"/>
                  <a:gd name="T84" fmla="*/ 24 w 463"/>
                  <a:gd name="T85" fmla="*/ 0 h 770"/>
                  <a:gd name="T86" fmla="*/ 18 w 463"/>
                  <a:gd name="T87" fmla="*/ 0 h 770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463"/>
                  <a:gd name="T133" fmla="*/ 0 h 770"/>
                  <a:gd name="T134" fmla="*/ 463 w 463"/>
                  <a:gd name="T135" fmla="*/ 770 h 770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463" h="770">
                    <a:moveTo>
                      <a:pt x="225" y="0"/>
                    </a:moveTo>
                    <a:lnTo>
                      <a:pt x="200" y="1"/>
                    </a:lnTo>
                    <a:lnTo>
                      <a:pt x="142" y="10"/>
                    </a:lnTo>
                    <a:lnTo>
                      <a:pt x="90" y="28"/>
                    </a:lnTo>
                    <a:lnTo>
                      <a:pt x="40" y="61"/>
                    </a:lnTo>
                    <a:lnTo>
                      <a:pt x="0" y="109"/>
                    </a:lnTo>
                    <a:lnTo>
                      <a:pt x="211" y="112"/>
                    </a:lnTo>
                    <a:lnTo>
                      <a:pt x="223" y="113"/>
                    </a:lnTo>
                    <a:lnTo>
                      <a:pt x="283" y="126"/>
                    </a:lnTo>
                    <a:lnTo>
                      <a:pt x="326" y="158"/>
                    </a:lnTo>
                    <a:lnTo>
                      <a:pt x="345" y="194"/>
                    </a:lnTo>
                    <a:lnTo>
                      <a:pt x="355" y="276"/>
                    </a:lnTo>
                    <a:lnTo>
                      <a:pt x="354" y="311"/>
                    </a:lnTo>
                    <a:lnTo>
                      <a:pt x="347" y="315"/>
                    </a:lnTo>
                    <a:lnTo>
                      <a:pt x="302" y="331"/>
                    </a:lnTo>
                    <a:lnTo>
                      <a:pt x="244" y="345"/>
                    </a:lnTo>
                    <a:lnTo>
                      <a:pt x="174" y="358"/>
                    </a:lnTo>
                    <a:lnTo>
                      <a:pt x="133" y="365"/>
                    </a:lnTo>
                    <a:lnTo>
                      <a:pt x="84" y="378"/>
                    </a:lnTo>
                    <a:lnTo>
                      <a:pt x="61" y="388"/>
                    </a:lnTo>
                    <a:lnTo>
                      <a:pt x="354" y="417"/>
                    </a:lnTo>
                    <a:lnTo>
                      <a:pt x="354" y="467"/>
                    </a:lnTo>
                    <a:lnTo>
                      <a:pt x="351" y="538"/>
                    </a:lnTo>
                    <a:lnTo>
                      <a:pt x="338" y="602"/>
                    </a:lnTo>
                    <a:lnTo>
                      <a:pt x="316" y="648"/>
                    </a:lnTo>
                    <a:lnTo>
                      <a:pt x="271" y="696"/>
                    </a:lnTo>
                    <a:lnTo>
                      <a:pt x="225" y="722"/>
                    </a:lnTo>
                    <a:lnTo>
                      <a:pt x="167" y="731"/>
                    </a:lnTo>
                    <a:lnTo>
                      <a:pt x="313" y="770"/>
                    </a:lnTo>
                    <a:lnTo>
                      <a:pt x="363" y="721"/>
                    </a:lnTo>
                    <a:lnTo>
                      <a:pt x="463" y="720"/>
                    </a:lnTo>
                    <a:lnTo>
                      <a:pt x="459" y="669"/>
                    </a:lnTo>
                    <a:lnTo>
                      <a:pt x="457" y="591"/>
                    </a:lnTo>
                    <a:lnTo>
                      <a:pt x="457" y="484"/>
                    </a:lnTo>
                    <a:lnTo>
                      <a:pt x="457" y="303"/>
                    </a:lnTo>
                    <a:lnTo>
                      <a:pt x="456" y="242"/>
                    </a:lnTo>
                    <a:lnTo>
                      <a:pt x="452" y="177"/>
                    </a:lnTo>
                    <a:lnTo>
                      <a:pt x="446" y="150"/>
                    </a:lnTo>
                    <a:lnTo>
                      <a:pt x="420" y="85"/>
                    </a:lnTo>
                    <a:lnTo>
                      <a:pt x="403" y="62"/>
                    </a:lnTo>
                    <a:lnTo>
                      <a:pt x="350" y="24"/>
                    </a:lnTo>
                    <a:lnTo>
                      <a:pt x="341" y="20"/>
                    </a:lnTo>
                    <a:lnTo>
                      <a:pt x="289" y="5"/>
                    </a:lnTo>
                    <a:lnTo>
                      <a:pt x="22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51" name="Freeform 214"/>
              <p:cNvSpPr>
                <a:spLocks/>
              </p:cNvSpPr>
              <p:nvPr/>
            </p:nvSpPr>
            <p:spPr bwMode="auto">
              <a:xfrm>
                <a:off x="2005" y="3089"/>
                <a:ext cx="9" cy="7"/>
              </a:xfrm>
              <a:custGeom>
                <a:avLst/>
                <a:gdLst>
                  <a:gd name="T0" fmla="*/ 1 w 117"/>
                  <a:gd name="T1" fmla="*/ 0 h 77"/>
                  <a:gd name="T2" fmla="*/ 0 w 117"/>
                  <a:gd name="T3" fmla="*/ 7 h 77"/>
                  <a:gd name="T4" fmla="*/ 6 w 117"/>
                  <a:gd name="T5" fmla="*/ 7 h 77"/>
                  <a:gd name="T6" fmla="*/ 7 w 117"/>
                  <a:gd name="T7" fmla="*/ 2 h 77"/>
                  <a:gd name="T8" fmla="*/ 9 w 117"/>
                  <a:gd name="T9" fmla="*/ 1 h 77"/>
                  <a:gd name="T10" fmla="*/ 1 w 117"/>
                  <a:gd name="T11" fmla="*/ 0 h 7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17"/>
                  <a:gd name="T19" fmla="*/ 0 h 77"/>
                  <a:gd name="T20" fmla="*/ 117 w 117"/>
                  <a:gd name="T21" fmla="*/ 77 h 7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17" h="77">
                    <a:moveTo>
                      <a:pt x="9" y="0"/>
                    </a:moveTo>
                    <a:lnTo>
                      <a:pt x="0" y="77"/>
                    </a:lnTo>
                    <a:lnTo>
                      <a:pt x="75" y="77"/>
                    </a:lnTo>
                    <a:lnTo>
                      <a:pt x="86" y="24"/>
                    </a:lnTo>
                    <a:lnTo>
                      <a:pt x="117" y="6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52" name="Freeform 215"/>
              <p:cNvSpPr>
                <a:spLocks/>
              </p:cNvSpPr>
              <p:nvPr/>
            </p:nvSpPr>
            <p:spPr bwMode="auto">
              <a:xfrm>
                <a:off x="2005" y="3082"/>
                <a:ext cx="30" cy="14"/>
              </a:xfrm>
              <a:custGeom>
                <a:avLst/>
                <a:gdLst>
                  <a:gd name="T0" fmla="*/ 9 w 357"/>
                  <a:gd name="T1" fmla="*/ 0 h 169"/>
                  <a:gd name="T2" fmla="*/ 6 w 357"/>
                  <a:gd name="T3" fmla="*/ 1 h 169"/>
                  <a:gd name="T4" fmla="*/ 2 w 357"/>
                  <a:gd name="T5" fmla="*/ 4 h 169"/>
                  <a:gd name="T6" fmla="*/ 0 w 357"/>
                  <a:gd name="T7" fmla="*/ 8 h 169"/>
                  <a:gd name="T8" fmla="*/ 9 w 357"/>
                  <a:gd name="T9" fmla="*/ 8 h 169"/>
                  <a:gd name="T10" fmla="*/ 9 w 357"/>
                  <a:gd name="T11" fmla="*/ 8 h 169"/>
                  <a:gd name="T12" fmla="*/ 14 w 357"/>
                  <a:gd name="T13" fmla="*/ 11 h 169"/>
                  <a:gd name="T14" fmla="*/ 18 w 357"/>
                  <a:gd name="T15" fmla="*/ 13 h 169"/>
                  <a:gd name="T16" fmla="*/ 22 w 357"/>
                  <a:gd name="T17" fmla="*/ 14 h 169"/>
                  <a:gd name="T18" fmla="*/ 24 w 357"/>
                  <a:gd name="T19" fmla="*/ 14 h 169"/>
                  <a:gd name="T20" fmla="*/ 28 w 357"/>
                  <a:gd name="T21" fmla="*/ 10 h 169"/>
                  <a:gd name="T22" fmla="*/ 30 w 357"/>
                  <a:gd name="T23" fmla="*/ 6 h 169"/>
                  <a:gd name="T24" fmla="*/ 21 w 357"/>
                  <a:gd name="T25" fmla="*/ 5 h 169"/>
                  <a:gd name="T26" fmla="*/ 17 w 357"/>
                  <a:gd name="T27" fmla="*/ 3 h 169"/>
                  <a:gd name="T28" fmla="*/ 13 w 357"/>
                  <a:gd name="T29" fmla="*/ 1 h 169"/>
                  <a:gd name="T30" fmla="*/ 9 w 357"/>
                  <a:gd name="T31" fmla="*/ 0 h 169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357"/>
                  <a:gd name="T49" fmla="*/ 0 h 169"/>
                  <a:gd name="T50" fmla="*/ 357 w 357"/>
                  <a:gd name="T51" fmla="*/ 169 h 169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357" h="169">
                    <a:moveTo>
                      <a:pt x="105" y="0"/>
                    </a:moveTo>
                    <a:lnTo>
                      <a:pt x="68" y="7"/>
                    </a:lnTo>
                    <a:lnTo>
                      <a:pt x="23" y="46"/>
                    </a:lnTo>
                    <a:lnTo>
                      <a:pt x="0" y="94"/>
                    </a:lnTo>
                    <a:lnTo>
                      <a:pt x="108" y="100"/>
                    </a:lnTo>
                    <a:lnTo>
                      <a:pt x="110" y="100"/>
                    </a:lnTo>
                    <a:lnTo>
                      <a:pt x="163" y="127"/>
                    </a:lnTo>
                    <a:lnTo>
                      <a:pt x="209" y="155"/>
                    </a:lnTo>
                    <a:lnTo>
                      <a:pt x="257" y="169"/>
                    </a:lnTo>
                    <a:lnTo>
                      <a:pt x="288" y="164"/>
                    </a:lnTo>
                    <a:lnTo>
                      <a:pt x="335" y="126"/>
                    </a:lnTo>
                    <a:lnTo>
                      <a:pt x="357" y="78"/>
                    </a:lnTo>
                    <a:lnTo>
                      <a:pt x="253" y="63"/>
                    </a:lnTo>
                    <a:lnTo>
                      <a:pt x="200" y="40"/>
                    </a:lnTo>
                    <a:lnTo>
                      <a:pt x="153" y="13"/>
                    </a:lnTo>
                    <a:lnTo>
                      <a:pt x="10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53" name="Freeform 216"/>
              <p:cNvSpPr>
                <a:spLocks/>
              </p:cNvSpPr>
              <p:nvPr/>
            </p:nvSpPr>
            <p:spPr bwMode="auto">
              <a:xfrm>
                <a:off x="2027" y="3081"/>
                <a:ext cx="9" cy="7"/>
              </a:xfrm>
              <a:custGeom>
                <a:avLst/>
                <a:gdLst>
                  <a:gd name="T0" fmla="*/ 9 w 114"/>
                  <a:gd name="T1" fmla="*/ 0 h 80"/>
                  <a:gd name="T2" fmla="*/ 3 w 114"/>
                  <a:gd name="T3" fmla="*/ 0 h 80"/>
                  <a:gd name="T4" fmla="*/ 2 w 114"/>
                  <a:gd name="T5" fmla="*/ 4 h 80"/>
                  <a:gd name="T6" fmla="*/ 0 w 114"/>
                  <a:gd name="T7" fmla="*/ 6 h 80"/>
                  <a:gd name="T8" fmla="*/ 8 w 114"/>
                  <a:gd name="T9" fmla="*/ 7 h 80"/>
                  <a:gd name="T10" fmla="*/ 9 w 114"/>
                  <a:gd name="T11" fmla="*/ 0 h 8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14"/>
                  <a:gd name="T19" fmla="*/ 0 h 80"/>
                  <a:gd name="T20" fmla="*/ 114 w 114"/>
                  <a:gd name="T21" fmla="*/ 80 h 8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14" h="80">
                    <a:moveTo>
                      <a:pt x="114" y="0"/>
                    </a:moveTo>
                    <a:lnTo>
                      <a:pt x="41" y="0"/>
                    </a:lnTo>
                    <a:lnTo>
                      <a:pt x="27" y="51"/>
                    </a:lnTo>
                    <a:lnTo>
                      <a:pt x="0" y="65"/>
                    </a:lnTo>
                    <a:lnTo>
                      <a:pt x="104" y="8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54" name="Freeform 217"/>
              <p:cNvSpPr>
                <a:spLocks/>
              </p:cNvSpPr>
              <p:nvPr/>
            </p:nvSpPr>
            <p:spPr bwMode="auto">
              <a:xfrm>
                <a:off x="2057" y="3113"/>
                <a:ext cx="40" cy="61"/>
              </a:xfrm>
              <a:custGeom>
                <a:avLst/>
                <a:gdLst>
                  <a:gd name="T0" fmla="*/ 33 w 483"/>
                  <a:gd name="T1" fmla="*/ 0 h 729"/>
                  <a:gd name="T2" fmla="*/ 17 w 483"/>
                  <a:gd name="T3" fmla="*/ 0 h 729"/>
                  <a:gd name="T4" fmla="*/ 19 w 483"/>
                  <a:gd name="T5" fmla="*/ 1 h 729"/>
                  <a:gd name="T6" fmla="*/ 24 w 483"/>
                  <a:gd name="T7" fmla="*/ 3 h 729"/>
                  <a:gd name="T8" fmla="*/ 27 w 483"/>
                  <a:gd name="T9" fmla="*/ 7 h 729"/>
                  <a:gd name="T10" fmla="*/ 28 w 483"/>
                  <a:gd name="T11" fmla="*/ 7 h 729"/>
                  <a:gd name="T12" fmla="*/ 30 w 483"/>
                  <a:gd name="T13" fmla="*/ 12 h 729"/>
                  <a:gd name="T14" fmla="*/ 31 w 483"/>
                  <a:gd name="T15" fmla="*/ 18 h 729"/>
                  <a:gd name="T16" fmla="*/ 31 w 483"/>
                  <a:gd name="T17" fmla="*/ 26 h 729"/>
                  <a:gd name="T18" fmla="*/ 31 w 483"/>
                  <a:gd name="T19" fmla="*/ 28 h 729"/>
                  <a:gd name="T20" fmla="*/ 31 w 483"/>
                  <a:gd name="T21" fmla="*/ 35 h 729"/>
                  <a:gd name="T22" fmla="*/ 29 w 483"/>
                  <a:gd name="T23" fmla="*/ 41 h 729"/>
                  <a:gd name="T24" fmla="*/ 27 w 483"/>
                  <a:gd name="T25" fmla="*/ 45 h 729"/>
                  <a:gd name="T26" fmla="*/ 25 w 483"/>
                  <a:gd name="T27" fmla="*/ 48 h 729"/>
                  <a:gd name="T28" fmla="*/ 21 w 483"/>
                  <a:gd name="T29" fmla="*/ 51 h 729"/>
                  <a:gd name="T30" fmla="*/ 17 w 483"/>
                  <a:gd name="T31" fmla="*/ 52 h 729"/>
                  <a:gd name="T32" fmla="*/ 0 w 483"/>
                  <a:gd name="T33" fmla="*/ 52 h 729"/>
                  <a:gd name="T34" fmla="*/ 0 w 483"/>
                  <a:gd name="T35" fmla="*/ 52 h 729"/>
                  <a:gd name="T36" fmla="*/ 3 w 483"/>
                  <a:gd name="T37" fmla="*/ 56 h 729"/>
                  <a:gd name="T38" fmla="*/ 7 w 483"/>
                  <a:gd name="T39" fmla="*/ 59 h 729"/>
                  <a:gd name="T40" fmla="*/ 12 w 483"/>
                  <a:gd name="T41" fmla="*/ 60 h 729"/>
                  <a:gd name="T42" fmla="*/ 17 w 483"/>
                  <a:gd name="T43" fmla="*/ 61 h 729"/>
                  <a:gd name="T44" fmla="*/ 20 w 483"/>
                  <a:gd name="T45" fmla="*/ 61 h 729"/>
                  <a:gd name="T46" fmla="*/ 24 w 483"/>
                  <a:gd name="T47" fmla="*/ 59 h 729"/>
                  <a:gd name="T48" fmla="*/ 29 w 483"/>
                  <a:gd name="T49" fmla="*/ 57 h 729"/>
                  <a:gd name="T50" fmla="*/ 31 w 483"/>
                  <a:gd name="T51" fmla="*/ 55 h 729"/>
                  <a:gd name="T52" fmla="*/ 34 w 483"/>
                  <a:gd name="T53" fmla="*/ 51 h 729"/>
                  <a:gd name="T54" fmla="*/ 37 w 483"/>
                  <a:gd name="T55" fmla="*/ 45 h 729"/>
                  <a:gd name="T56" fmla="*/ 38 w 483"/>
                  <a:gd name="T57" fmla="*/ 44 h 729"/>
                  <a:gd name="T58" fmla="*/ 39 w 483"/>
                  <a:gd name="T59" fmla="*/ 39 h 729"/>
                  <a:gd name="T60" fmla="*/ 40 w 483"/>
                  <a:gd name="T61" fmla="*/ 32 h 729"/>
                  <a:gd name="T62" fmla="*/ 40 w 483"/>
                  <a:gd name="T63" fmla="*/ 25 h 729"/>
                  <a:gd name="T64" fmla="*/ 40 w 483"/>
                  <a:gd name="T65" fmla="*/ 23 h 729"/>
                  <a:gd name="T66" fmla="*/ 39 w 483"/>
                  <a:gd name="T67" fmla="*/ 16 h 729"/>
                  <a:gd name="T68" fmla="*/ 38 w 483"/>
                  <a:gd name="T69" fmla="*/ 10 h 729"/>
                  <a:gd name="T70" fmla="*/ 36 w 483"/>
                  <a:gd name="T71" fmla="*/ 5 h 729"/>
                  <a:gd name="T72" fmla="*/ 33 w 483"/>
                  <a:gd name="T73" fmla="*/ 0 h 729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483"/>
                  <a:gd name="T112" fmla="*/ 0 h 729"/>
                  <a:gd name="T113" fmla="*/ 483 w 483"/>
                  <a:gd name="T114" fmla="*/ 729 h 729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483" h="729">
                    <a:moveTo>
                      <a:pt x="404" y="0"/>
                    </a:moveTo>
                    <a:lnTo>
                      <a:pt x="202" y="4"/>
                    </a:lnTo>
                    <a:lnTo>
                      <a:pt x="233" y="8"/>
                    </a:lnTo>
                    <a:lnTo>
                      <a:pt x="284" y="32"/>
                    </a:lnTo>
                    <a:lnTo>
                      <a:pt x="328" y="80"/>
                    </a:lnTo>
                    <a:lnTo>
                      <a:pt x="333" y="89"/>
                    </a:lnTo>
                    <a:lnTo>
                      <a:pt x="358" y="148"/>
                    </a:lnTo>
                    <a:lnTo>
                      <a:pt x="373" y="220"/>
                    </a:lnTo>
                    <a:lnTo>
                      <a:pt x="378" y="306"/>
                    </a:lnTo>
                    <a:lnTo>
                      <a:pt x="377" y="334"/>
                    </a:lnTo>
                    <a:lnTo>
                      <a:pt x="370" y="418"/>
                    </a:lnTo>
                    <a:lnTo>
                      <a:pt x="353" y="486"/>
                    </a:lnTo>
                    <a:lnTo>
                      <a:pt x="328" y="540"/>
                    </a:lnTo>
                    <a:lnTo>
                      <a:pt x="305" y="570"/>
                    </a:lnTo>
                    <a:lnTo>
                      <a:pt x="257" y="606"/>
                    </a:lnTo>
                    <a:lnTo>
                      <a:pt x="202" y="618"/>
                    </a:lnTo>
                    <a:lnTo>
                      <a:pt x="0" y="622"/>
                    </a:lnTo>
                    <a:lnTo>
                      <a:pt x="41" y="669"/>
                    </a:lnTo>
                    <a:lnTo>
                      <a:pt x="89" y="702"/>
                    </a:lnTo>
                    <a:lnTo>
                      <a:pt x="142" y="723"/>
                    </a:lnTo>
                    <a:lnTo>
                      <a:pt x="202" y="729"/>
                    </a:lnTo>
                    <a:lnTo>
                      <a:pt x="240" y="726"/>
                    </a:lnTo>
                    <a:lnTo>
                      <a:pt x="295" y="710"/>
                    </a:lnTo>
                    <a:lnTo>
                      <a:pt x="347" y="680"/>
                    </a:lnTo>
                    <a:lnTo>
                      <a:pt x="375" y="657"/>
                    </a:lnTo>
                    <a:lnTo>
                      <a:pt x="416" y="606"/>
                    </a:lnTo>
                    <a:lnTo>
                      <a:pt x="448" y="542"/>
                    </a:lnTo>
                    <a:lnTo>
                      <a:pt x="454" y="527"/>
                    </a:lnTo>
                    <a:lnTo>
                      <a:pt x="470" y="464"/>
                    </a:lnTo>
                    <a:lnTo>
                      <a:pt x="480" y="388"/>
                    </a:lnTo>
                    <a:lnTo>
                      <a:pt x="483" y="300"/>
                    </a:lnTo>
                    <a:lnTo>
                      <a:pt x="482" y="272"/>
                    </a:lnTo>
                    <a:lnTo>
                      <a:pt x="475" y="191"/>
                    </a:lnTo>
                    <a:lnTo>
                      <a:pt x="460" y="119"/>
                    </a:lnTo>
                    <a:lnTo>
                      <a:pt x="437" y="54"/>
                    </a:lnTo>
                    <a:lnTo>
                      <a:pt x="40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55" name="Freeform 218"/>
              <p:cNvSpPr>
                <a:spLocks/>
              </p:cNvSpPr>
              <p:nvPr/>
            </p:nvSpPr>
            <p:spPr bwMode="auto">
              <a:xfrm>
                <a:off x="2051" y="3104"/>
                <a:ext cx="40" cy="61"/>
              </a:xfrm>
              <a:custGeom>
                <a:avLst/>
                <a:gdLst>
                  <a:gd name="T0" fmla="*/ 23 w 482"/>
                  <a:gd name="T1" fmla="*/ 0 h 730"/>
                  <a:gd name="T2" fmla="*/ 20 w 482"/>
                  <a:gd name="T3" fmla="*/ 0 h 730"/>
                  <a:gd name="T4" fmla="*/ 16 w 482"/>
                  <a:gd name="T5" fmla="*/ 2 h 730"/>
                  <a:gd name="T6" fmla="*/ 11 w 482"/>
                  <a:gd name="T7" fmla="*/ 4 h 730"/>
                  <a:gd name="T8" fmla="*/ 8 w 482"/>
                  <a:gd name="T9" fmla="*/ 7 h 730"/>
                  <a:gd name="T10" fmla="*/ 5 w 482"/>
                  <a:gd name="T11" fmla="*/ 11 h 730"/>
                  <a:gd name="T12" fmla="*/ 3 w 482"/>
                  <a:gd name="T13" fmla="*/ 16 h 730"/>
                  <a:gd name="T14" fmla="*/ 1 w 482"/>
                  <a:gd name="T15" fmla="*/ 21 h 730"/>
                  <a:gd name="T16" fmla="*/ 0 w 482"/>
                  <a:gd name="T17" fmla="*/ 28 h 730"/>
                  <a:gd name="T18" fmla="*/ 0 w 482"/>
                  <a:gd name="T19" fmla="*/ 35 h 730"/>
                  <a:gd name="T20" fmla="*/ 0 w 482"/>
                  <a:gd name="T21" fmla="*/ 38 h 730"/>
                  <a:gd name="T22" fmla="*/ 1 w 482"/>
                  <a:gd name="T23" fmla="*/ 45 h 730"/>
                  <a:gd name="T24" fmla="*/ 2 w 482"/>
                  <a:gd name="T25" fmla="*/ 51 h 730"/>
                  <a:gd name="T26" fmla="*/ 4 w 482"/>
                  <a:gd name="T27" fmla="*/ 56 h 730"/>
                  <a:gd name="T28" fmla="*/ 6 w 482"/>
                  <a:gd name="T29" fmla="*/ 61 h 730"/>
                  <a:gd name="T30" fmla="*/ 23 w 482"/>
                  <a:gd name="T31" fmla="*/ 61 h 730"/>
                  <a:gd name="T32" fmla="*/ 21 w 482"/>
                  <a:gd name="T33" fmla="*/ 60 h 730"/>
                  <a:gd name="T34" fmla="*/ 16 w 482"/>
                  <a:gd name="T35" fmla="*/ 58 h 730"/>
                  <a:gd name="T36" fmla="*/ 13 w 482"/>
                  <a:gd name="T37" fmla="*/ 54 h 730"/>
                  <a:gd name="T38" fmla="*/ 12 w 482"/>
                  <a:gd name="T39" fmla="*/ 53 h 730"/>
                  <a:gd name="T40" fmla="*/ 10 w 482"/>
                  <a:gd name="T41" fmla="*/ 48 h 730"/>
                  <a:gd name="T42" fmla="*/ 9 w 482"/>
                  <a:gd name="T43" fmla="*/ 42 h 730"/>
                  <a:gd name="T44" fmla="*/ 9 w 482"/>
                  <a:gd name="T45" fmla="*/ 35 h 730"/>
                  <a:gd name="T46" fmla="*/ 9 w 482"/>
                  <a:gd name="T47" fmla="*/ 33 h 730"/>
                  <a:gd name="T48" fmla="*/ 9 w 482"/>
                  <a:gd name="T49" fmla="*/ 26 h 730"/>
                  <a:gd name="T50" fmla="*/ 11 w 482"/>
                  <a:gd name="T51" fmla="*/ 20 h 730"/>
                  <a:gd name="T52" fmla="*/ 13 w 482"/>
                  <a:gd name="T53" fmla="*/ 16 h 730"/>
                  <a:gd name="T54" fmla="*/ 15 w 482"/>
                  <a:gd name="T55" fmla="*/ 13 h 730"/>
                  <a:gd name="T56" fmla="*/ 19 w 482"/>
                  <a:gd name="T57" fmla="*/ 10 h 730"/>
                  <a:gd name="T58" fmla="*/ 23 w 482"/>
                  <a:gd name="T59" fmla="*/ 9 h 730"/>
                  <a:gd name="T60" fmla="*/ 40 w 482"/>
                  <a:gd name="T61" fmla="*/ 9 h 730"/>
                  <a:gd name="T62" fmla="*/ 37 w 482"/>
                  <a:gd name="T63" fmla="*/ 5 h 730"/>
                  <a:gd name="T64" fmla="*/ 33 w 482"/>
                  <a:gd name="T65" fmla="*/ 2 h 730"/>
                  <a:gd name="T66" fmla="*/ 28 w 482"/>
                  <a:gd name="T67" fmla="*/ 1 h 730"/>
                  <a:gd name="T68" fmla="*/ 23 w 482"/>
                  <a:gd name="T69" fmla="*/ 0 h 730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82"/>
                  <a:gd name="T106" fmla="*/ 0 h 730"/>
                  <a:gd name="T107" fmla="*/ 482 w 482"/>
                  <a:gd name="T108" fmla="*/ 730 h 730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82" h="730">
                    <a:moveTo>
                      <a:pt x="280" y="0"/>
                    </a:moveTo>
                    <a:lnTo>
                      <a:pt x="243" y="3"/>
                    </a:lnTo>
                    <a:lnTo>
                      <a:pt x="188" y="18"/>
                    </a:lnTo>
                    <a:lnTo>
                      <a:pt x="137" y="47"/>
                    </a:lnTo>
                    <a:lnTo>
                      <a:pt x="92" y="89"/>
                    </a:lnTo>
                    <a:lnTo>
                      <a:pt x="63" y="130"/>
                    </a:lnTo>
                    <a:lnTo>
                      <a:pt x="35" y="187"/>
                    </a:lnTo>
                    <a:lnTo>
                      <a:pt x="16" y="255"/>
                    </a:lnTo>
                    <a:lnTo>
                      <a:pt x="4" y="332"/>
                    </a:lnTo>
                    <a:lnTo>
                      <a:pt x="0" y="419"/>
                    </a:lnTo>
                    <a:lnTo>
                      <a:pt x="1" y="460"/>
                    </a:lnTo>
                    <a:lnTo>
                      <a:pt x="8" y="541"/>
                    </a:lnTo>
                    <a:lnTo>
                      <a:pt x="24" y="613"/>
                    </a:lnTo>
                    <a:lnTo>
                      <a:pt x="47" y="676"/>
                    </a:lnTo>
                    <a:lnTo>
                      <a:pt x="78" y="730"/>
                    </a:lnTo>
                    <a:lnTo>
                      <a:pt x="280" y="726"/>
                    </a:lnTo>
                    <a:lnTo>
                      <a:pt x="248" y="722"/>
                    </a:lnTo>
                    <a:lnTo>
                      <a:pt x="197" y="696"/>
                    </a:lnTo>
                    <a:lnTo>
                      <a:pt x="154" y="648"/>
                    </a:lnTo>
                    <a:lnTo>
                      <a:pt x="147" y="637"/>
                    </a:lnTo>
                    <a:lnTo>
                      <a:pt x="123" y="579"/>
                    </a:lnTo>
                    <a:lnTo>
                      <a:pt x="109" y="506"/>
                    </a:lnTo>
                    <a:lnTo>
                      <a:pt x="104" y="419"/>
                    </a:lnTo>
                    <a:lnTo>
                      <a:pt x="104" y="397"/>
                    </a:lnTo>
                    <a:lnTo>
                      <a:pt x="111" y="313"/>
                    </a:lnTo>
                    <a:lnTo>
                      <a:pt x="128" y="244"/>
                    </a:lnTo>
                    <a:lnTo>
                      <a:pt x="154" y="188"/>
                    </a:lnTo>
                    <a:lnTo>
                      <a:pt x="177" y="159"/>
                    </a:lnTo>
                    <a:lnTo>
                      <a:pt x="225" y="124"/>
                    </a:lnTo>
                    <a:lnTo>
                      <a:pt x="280" y="112"/>
                    </a:lnTo>
                    <a:lnTo>
                      <a:pt x="482" y="108"/>
                    </a:lnTo>
                    <a:lnTo>
                      <a:pt x="440" y="61"/>
                    </a:lnTo>
                    <a:lnTo>
                      <a:pt x="393" y="28"/>
                    </a:lnTo>
                    <a:lnTo>
                      <a:pt x="339" y="7"/>
                    </a:lnTo>
                    <a:lnTo>
                      <a:pt x="28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56" name="Freeform 219"/>
              <p:cNvSpPr>
                <a:spLocks/>
              </p:cNvSpPr>
              <p:nvPr/>
            </p:nvSpPr>
            <p:spPr bwMode="auto">
              <a:xfrm>
                <a:off x="2148" y="3080"/>
                <a:ext cx="9" cy="33"/>
              </a:xfrm>
              <a:custGeom>
                <a:avLst/>
                <a:gdLst>
                  <a:gd name="T0" fmla="*/ 9 w 116"/>
                  <a:gd name="T1" fmla="*/ 0 h 391"/>
                  <a:gd name="T2" fmla="*/ 0 w 116"/>
                  <a:gd name="T3" fmla="*/ 0 h 391"/>
                  <a:gd name="T4" fmla="*/ 0 w 116"/>
                  <a:gd name="T5" fmla="*/ 15 h 391"/>
                  <a:gd name="T6" fmla="*/ 2 w 116"/>
                  <a:gd name="T7" fmla="*/ 33 h 391"/>
                  <a:gd name="T8" fmla="*/ 7 w 116"/>
                  <a:gd name="T9" fmla="*/ 33 h 391"/>
                  <a:gd name="T10" fmla="*/ 9 w 116"/>
                  <a:gd name="T11" fmla="*/ 15 h 391"/>
                  <a:gd name="T12" fmla="*/ 9 w 116"/>
                  <a:gd name="T13" fmla="*/ 0 h 39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16"/>
                  <a:gd name="T22" fmla="*/ 0 h 391"/>
                  <a:gd name="T23" fmla="*/ 116 w 116"/>
                  <a:gd name="T24" fmla="*/ 391 h 39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16" h="391">
                    <a:moveTo>
                      <a:pt x="116" y="0"/>
                    </a:moveTo>
                    <a:lnTo>
                      <a:pt x="0" y="0"/>
                    </a:lnTo>
                    <a:lnTo>
                      <a:pt x="0" y="181"/>
                    </a:lnTo>
                    <a:lnTo>
                      <a:pt x="28" y="391"/>
                    </a:lnTo>
                    <a:lnTo>
                      <a:pt x="89" y="391"/>
                    </a:lnTo>
                    <a:lnTo>
                      <a:pt x="116" y="181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57" name="Freeform 220"/>
              <p:cNvSpPr>
                <a:spLocks/>
              </p:cNvSpPr>
              <p:nvPr/>
            </p:nvSpPr>
            <p:spPr bwMode="auto">
              <a:xfrm>
                <a:off x="2132" y="3080"/>
                <a:ext cx="10" cy="33"/>
              </a:xfrm>
              <a:custGeom>
                <a:avLst/>
                <a:gdLst>
                  <a:gd name="T0" fmla="*/ 10 w 116"/>
                  <a:gd name="T1" fmla="*/ 0 h 391"/>
                  <a:gd name="T2" fmla="*/ 0 w 116"/>
                  <a:gd name="T3" fmla="*/ 0 h 391"/>
                  <a:gd name="T4" fmla="*/ 0 w 116"/>
                  <a:gd name="T5" fmla="*/ 15 h 391"/>
                  <a:gd name="T6" fmla="*/ 2 w 116"/>
                  <a:gd name="T7" fmla="*/ 33 h 391"/>
                  <a:gd name="T8" fmla="*/ 8 w 116"/>
                  <a:gd name="T9" fmla="*/ 33 h 391"/>
                  <a:gd name="T10" fmla="*/ 10 w 116"/>
                  <a:gd name="T11" fmla="*/ 15 h 391"/>
                  <a:gd name="T12" fmla="*/ 10 w 116"/>
                  <a:gd name="T13" fmla="*/ 0 h 39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16"/>
                  <a:gd name="T22" fmla="*/ 0 h 391"/>
                  <a:gd name="T23" fmla="*/ 116 w 116"/>
                  <a:gd name="T24" fmla="*/ 391 h 39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16" h="391">
                    <a:moveTo>
                      <a:pt x="116" y="0"/>
                    </a:moveTo>
                    <a:lnTo>
                      <a:pt x="0" y="0"/>
                    </a:lnTo>
                    <a:lnTo>
                      <a:pt x="0" y="181"/>
                    </a:lnTo>
                    <a:lnTo>
                      <a:pt x="28" y="391"/>
                    </a:lnTo>
                    <a:lnTo>
                      <a:pt x="91" y="391"/>
                    </a:lnTo>
                    <a:lnTo>
                      <a:pt x="116" y="181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58" name="Freeform 221"/>
              <p:cNvSpPr>
                <a:spLocks/>
              </p:cNvSpPr>
              <p:nvPr/>
            </p:nvSpPr>
            <p:spPr bwMode="auto">
              <a:xfrm>
                <a:off x="2166" y="3142"/>
                <a:ext cx="29" cy="21"/>
              </a:xfrm>
              <a:custGeom>
                <a:avLst/>
                <a:gdLst>
                  <a:gd name="T0" fmla="*/ 9 w 348"/>
                  <a:gd name="T1" fmla="*/ 0 h 256"/>
                  <a:gd name="T2" fmla="*/ 0 w 348"/>
                  <a:gd name="T3" fmla="*/ 1 h 256"/>
                  <a:gd name="T4" fmla="*/ 0 w 348"/>
                  <a:gd name="T5" fmla="*/ 6 h 256"/>
                  <a:gd name="T6" fmla="*/ 2 w 348"/>
                  <a:gd name="T7" fmla="*/ 12 h 256"/>
                  <a:gd name="T8" fmla="*/ 4 w 348"/>
                  <a:gd name="T9" fmla="*/ 17 h 256"/>
                  <a:gd name="T10" fmla="*/ 6 w 348"/>
                  <a:gd name="T11" fmla="*/ 21 h 256"/>
                  <a:gd name="T12" fmla="*/ 29 w 348"/>
                  <a:gd name="T13" fmla="*/ 21 h 256"/>
                  <a:gd name="T14" fmla="*/ 28 w 348"/>
                  <a:gd name="T15" fmla="*/ 21 h 256"/>
                  <a:gd name="T16" fmla="*/ 23 w 348"/>
                  <a:gd name="T17" fmla="*/ 20 h 256"/>
                  <a:gd name="T18" fmla="*/ 18 w 348"/>
                  <a:gd name="T19" fmla="*/ 18 h 256"/>
                  <a:gd name="T20" fmla="*/ 15 w 348"/>
                  <a:gd name="T21" fmla="*/ 15 h 256"/>
                  <a:gd name="T22" fmla="*/ 12 w 348"/>
                  <a:gd name="T23" fmla="*/ 11 h 256"/>
                  <a:gd name="T24" fmla="*/ 10 w 348"/>
                  <a:gd name="T25" fmla="*/ 6 h 256"/>
                  <a:gd name="T26" fmla="*/ 9 w 348"/>
                  <a:gd name="T27" fmla="*/ 0 h 25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48"/>
                  <a:gd name="T43" fmla="*/ 0 h 256"/>
                  <a:gd name="T44" fmla="*/ 348 w 348"/>
                  <a:gd name="T45" fmla="*/ 256 h 25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48" h="256">
                    <a:moveTo>
                      <a:pt x="103" y="0"/>
                    </a:moveTo>
                    <a:lnTo>
                      <a:pt x="0" y="12"/>
                    </a:lnTo>
                    <a:lnTo>
                      <a:pt x="5" y="71"/>
                    </a:lnTo>
                    <a:lnTo>
                      <a:pt x="20" y="144"/>
                    </a:lnTo>
                    <a:lnTo>
                      <a:pt x="46" y="210"/>
                    </a:lnTo>
                    <a:lnTo>
                      <a:pt x="72" y="256"/>
                    </a:lnTo>
                    <a:lnTo>
                      <a:pt x="348" y="255"/>
                    </a:lnTo>
                    <a:lnTo>
                      <a:pt x="331" y="255"/>
                    </a:lnTo>
                    <a:lnTo>
                      <a:pt x="274" y="244"/>
                    </a:lnTo>
                    <a:lnTo>
                      <a:pt x="221" y="221"/>
                    </a:lnTo>
                    <a:lnTo>
                      <a:pt x="175" y="186"/>
                    </a:lnTo>
                    <a:lnTo>
                      <a:pt x="138" y="135"/>
                    </a:lnTo>
                    <a:lnTo>
                      <a:pt x="117" y="79"/>
                    </a:lnTo>
                    <a:lnTo>
                      <a:pt x="10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59" name="Freeform 222"/>
              <p:cNvSpPr>
                <a:spLocks/>
              </p:cNvSpPr>
              <p:nvPr/>
            </p:nvSpPr>
            <p:spPr bwMode="auto">
              <a:xfrm>
                <a:off x="2193" y="3089"/>
                <a:ext cx="26" cy="18"/>
              </a:xfrm>
              <a:custGeom>
                <a:avLst/>
                <a:gdLst>
                  <a:gd name="T0" fmla="*/ 21 w 305"/>
                  <a:gd name="T1" fmla="*/ 0 h 213"/>
                  <a:gd name="T2" fmla="*/ 0 w 305"/>
                  <a:gd name="T3" fmla="*/ 0 h 213"/>
                  <a:gd name="T4" fmla="*/ 4 w 305"/>
                  <a:gd name="T5" fmla="*/ 0 h 213"/>
                  <a:gd name="T6" fmla="*/ 9 w 305"/>
                  <a:gd name="T7" fmla="*/ 2 h 213"/>
                  <a:gd name="T8" fmla="*/ 12 w 305"/>
                  <a:gd name="T9" fmla="*/ 5 h 213"/>
                  <a:gd name="T10" fmla="*/ 14 w 305"/>
                  <a:gd name="T11" fmla="*/ 6 h 213"/>
                  <a:gd name="T12" fmla="*/ 16 w 305"/>
                  <a:gd name="T13" fmla="*/ 11 h 213"/>
                  <a:gd name="T14" fmla="*/ 17 w 305"/>
                  <a:gd name="T15" fmla="*/ 18 h 213"/>
                  <a:gd name="T16" fmla="*/ 26 w 305"/>
                  <a:gd name="T17" fmla="*/ 17 h 213"/>
                  <a:gd name="T18" fmla="*/ 26 w 305"/>
                  <a:gd name="T19" fmla="*/ 14 h 213"/>
                  <a:gd name="T20" fmla="*/ 25 w 305"/>
                  <a:gd name="T21" fmla="*/ 8 h 213"/>
                  <a:gd name="T22" fmla="*/ 23 w 305"/>
                  <a:gd name="T23" fmla="*/ 2 h 213"/>
                  <a:gd name="T24" fmla="*/ 21 w 305"/>
                  <a:gd name="T25" fmla="*/ 0 h 21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05"/>
                  <a:gd name="T40" fmla="*/ 0 h 213"/>
                  <a:gd name="T41" fmla="*/ 305 w 305"/>
                  <a:gd name="T42" fmla="*/ 213 h 213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05" h="213">
                    <a:moveTo>
                      <a:pt x="249" y="0"/>
                    </a:moveTo>
                    <a:lnTo>
                      <a:pt x="0" y="1"/>
                    </a:lnTo>
                    <a:lnTo>
                      <a:pt x="46" y="5"/>
                    </a:lnTo>
                    <a:lnTo>
                      <a:pt x="101" y="22"/>
                    </a:lnTo>
                    <a:lnTo>
                      <a:pt x="144" y="55"/>
                    </a:lnTo>
                    <a:lnTo>
                      <a:pt x="159" y="74"/>
                    </a:lnTo>
                    <a:lnTo>
                      <a:pt x="187" y="134"/>
                    </a:lnTo>
                    <a:lnTo>
                      <a:pt x="201" y="213"/>
                    </a:lnTo>
                    <a:lnTo>
                      <a:pt x="305" y="202"/>
                    </a:lnTo>
                    <a:lnTo>
                      <a:pt x="303" y="169"/>
                    </a:lnTo>
                    <a:lnTo>
                      <a:pt x="290" y="95"/>
                    </a:lnTo>
                    <a:lnTo>
                      <a:pt x="265" y="28"/>
                    </a:lnTo>
                    <a:lnTo>
                      <a:pt x="24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60" name="Freeform 223"/>
              <p:cNvSpPr>
                <a:spLocks/>
              </p:cNvSpPr>
              <p:nvPr/>
            </p:nvSpPr>
            <p:spPr bwMode="auto">
              <a:xfrm>
                <a:off x="2169" y="3079"/>
                <a:ext cx="52" cy="95"/>
              </a:xfrm>
              <a:custGeom>
                <a:avLst/>
                <a:gdLst>
                  <a:gd name="T0" fmla="*/ 21 w 626"/>
                  <a:gd name="T1" fmla="*/ 0 h 1143"/>
                  <a:gd name="T2" fmla="*/ 12 w 626"/>
                  <a:gd name="T3" fmla="*/ 3 h 1143"/>
                  <a:gd name="T4" fmla="*/ 6 w 626"/>
                  <a:gd name="T5" fmla="*/ 8 h 1143"/>
                  <a:gd name="T6" fmla="*/ 2 w 626"/>
                  <a:gd name="T7" fmla="*/ 13 h 1143"/>
                  <a:gd name="T8" fmla="*/ 0 w 626"/>
                  <a:gd name="T9" fmla="*/ 25 h 1143"/>
                  <a:gd name="T10" fmla="*/ 2 w 626"/>
                  <a:gd name="T11" fmla="*/ 37 h 1143"/>
                  <a:gd name="T12" fmla="*/ 6 w 626"/>
                  <a:gd name="T13" fmla="*/ 42 h 1143"/>
                  <a:gd name="T14" fmla="*/ 13 w 626"/>
                  <a:gd name="T15" fmla="*/ 47 h 1143"/>
                  <a:gd name="T16" fmla="*/ 23 w 626"/>
                  <a:gd name="T17" fmla="*/ 51 h 1143"/>
                  <a:gd name="T18" fmla="*/ 32 w 626"/>
                  <a:gd name="T19" fmla="*/ 54 h 1143"/>
                  <a:gd name="T20" fmla="*/ 38 w 626"/>
                  <a:gd name="T21" fmla="*/ 57 h 1143"/>
                  <a:gd name="T22" fmla="*/ 42 w 626"/>
                  <a:gd name="T23" fmla="*/ 62 h 1143"/>
                  <a:gd name="T24" fmla="*/ 43 w 626"/>
                  <a:gd name="T25" fmla="*/ 71 h 1143"/>
                  <a:gd name="T26" fmla="*/ 40 w 626"/>
                  <a:gd name="T27" fmla="*/ 79 h 1143"/>
                  <a:gd name="T28" fmla="*/ 31 w 626"/>
                  <a:gd name="T29" fmla="*/ 84 h 1143"/>
                  <a:gd name="T30" fmla="*/ 3 w 626"/>
                  <a:gd name="T31" fmla="*/ 84 h 1143"/>
                  <a:gd name="T32" fmla="*/ 11 w 626"/>
                  <a:gd name="T33" fmla="*/ 91 h 1143"/>
                  <a:gd name="T34" fmla="*/ 17 w 626"/>
                  <a:gd name="T35" fmla="*/ 94 h 1143"/>
                  <a:gd name="T36" fmla="*/ 27 w 626"/>
                  <a:gd name="T37" fmla="*/ 95 h 1143"/>
                  <a:gd name="T38" fmla="*/ 36 w 626"/>
                  <a:gd name="T39" fmla="*/ 94 h 1143"/>
                  <a:gd name="T40" fmla="*/ 42 w 626"/>
                  <a:gd name="T41" fmla="*/ 90 h 1143"/>
                  <a:gd name="T42" fmla="*/ 49 w 626"/>
                  <a:gd name="T43" fmla="*/ 81 h 1143"/>
                  <a:gd name="T44" fmla="*/ 51 w 626"/>
                  <a:gd name="T45" fmla="*/ 74 h 1143"/>
                  <a:gd name="T46" fmla="*/ 52 w 626"/>
                  <a:gd name="T47" fmla="*/ 66 h 1143"/>
                  <a:gd name="T48" fmla="*/ 49 w 626"/>
                  <a:gd name="T49" fmla="*/ 54 h 1143"/>
                  <a:gd name="T50" fmla="*/ 45 w 626"/>
                  <a:gd name="T51" fmla="*/ 48 h 1143"/>
                  <a:gd name="T52" fmla="*/ 40 w 626"/>
                  <a:gd name="T53" fmla="*/ 45 h 1143"/>
                  <a:gd name="T54" fmla="*/ 31 w 626"/>
                  <a:gd name="T55" fmla="*/ 41 h 1143"/>
                  <a:gd name="T56" fmla="*/ 25 w 626"/>
                  <a:gd name="T57" fmla="*/ 39 h 1143"/>
                  <a:gd name="T58" fmla="*/ 14 w 626"/>
                  <a:gd name="T59" fmla="*/ 35 h 1143"/>
                  <a:gd name="T60" fmla="*/ 10 w 626"/>
                  <a:gd name="T61" fmla="*/ 30 h 1143"/>
                  <a:gd name="T62" fmla="*/ 10 w 626"/>
                  <a:gd name="T63" fmla="*/ 20 h 1143"/>
                  <a:gd name="T64" fmla="*/ 15 w 626"/>
                  <a:gd name="T65" fmla="*/ 13 h 1143"/>
                  <a:gd name="T66" fmla="*/ 25 w 626"/>
                  <a:gd name="T67" fmla="*/ 11 h 1143"/>
                  <a:gd name="T68" fmla="*/ 42 w 626"/>
                  <a:gd name="T69" fmla="*/ 6 h 1143"/>
                  <a:gd name="T70" fmla="*/ 34 w 626"/>
                  <a:gd name="T71" fmla="*/ 2 h 1143"/>
                  <a:gd name="T72" fmla="*/ 24 w 626"/>
                  <a:gd name="T73" fmla="*/ 0 h 1143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626"/>
                  <a:gd name="T112" fmla="*/ 0 h 1143"/>
                  <a:gd name="T113" fmla="*/ 626 w 626"/>
                  <a:gd name="T114" fmla="*/ 1143 h 1143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626" h="1143">
                    <a:moveTo>
                      <a:pt x="291" y="0"/>
                    </a:moveTo>
                    <a:lnTo>
                      <a:pt x="249" y="2"/>
                    </a:lnTo>
                    <a:lnTo>
                      <a:pt x="192" y="15"/>
                    </a:lnTo>
                    <a:lnTo>
                      <a:pt x="139" y="38"/>
                    </a:lnTo>
                    <a:lnTo>
                      <a:pt x="119" y="51"/>
                    </a:lnTo>
                    <a:lnTo>
                      <a:pt x="71" y="93"/>
                    </a:lnTo>
                    <a:lnTo>
                      <a:pt x="35" y="148"/>
                    </a:lnTo>
                    <a:lnTo>
                      <a:pt x="30" y="160"/>
                    </a:lnTo>
                    <a:lnTo>
                      <a:pt x="7" y="230"/>
                    </a:lnTo>
                    <a:lnTo>
                      <a:pt x="0" y="305"/>
                    </a:lnTo>
                    <a:lnTo>
                      <a:pt x="6" y="373"/>
                    </a:lnTo>
                    <a:lnTo>
                      <a:pt x="29" y="441"/>
                    </a:lnTo>
                    <a:lnTo>
                      <a:pt x="31" y="446"/>
                    </a:lnTo>
                    <a:lnTo>
                      <a:pt x="67" y="500"/>
                    </a:lnTo>
                    <a:lnTo>
                      <a:pt x="117" y="546"/>
                    </a:lnTo>
                    <a:lnTo>
                      <a:pt x="152" y="566"/>
                    </a:lnTo>
                    <a:lnTo>
                      <a:pt x="207" y="590"/>
                    </a:lnTo>
                    <a:lnTo>
                      <a:pt x="277" y="614"/>
                    </a:lnTo>
                    <a:lnTo>
                      <a:pt x="328" y="631"/>
                    </a:lnTo>
                    <a:lnTo>
                      <a:pt x="387" y="652"/>
                    </a:lnTo>
                    <a:lnTo>
                      <a:pt x="424" y="668"/>
                    </a:lnTo>
                    <a:lnTo>
                      <a:pt x="458" y="689"/>
                    </a:lnTo>
                    <a:lnTo>
                      <a:pt x="498" y="733"/>
                    </a:lnTo>
                    <a:lnTo>
                      <a:pt x="507" y="751"/>
                    </a:lnTo>
                    <a:lnTo>
                      <a:pt x="521" y="824"/>
                    </a:lnTo>
                    <a:lnTo>
                      <a:pt x="519" y="849"/>
                    </a:lnTo>
                    <a:lnTo>
                      <a:pt x="498" y="918"/>
                    </a:lnTo>
                    <a:lnTo>
                      <a:pt x="477" y="947"/>
                    </a:lnTo>
                    <a:lnTo>
                      <a:pt x="426" y="986"/>
                    </a:lnTo>
                    <a:lnTo>
                      <a:pt x="376" y="1005"/>
                    </a:lnTo>
                    <a:lnTo>
                      <a:pt x="316" y="1012"/>
                    </a:lnTo>
                    <a:lnTo>
                      <a:pt x="40" y="1013"/>
                    </a:lnTo>
                    <a:lnTo>
                      <a:pt x="82" y="1062"/>
                    </a:lnTo>
                    <a:lnTo>
                      <a:pt x="133" y="1099"/>
                    </a:lnTo>
                    <a:lnTo>
                      <a:pt x="149" y="1108"/>
                    </a:lnTo>
                    <a:lnTo>
                      <a:pt x="200" y="1128"/>
                    </a:lnTo>
                    <a:lnTo>
                      <a:pt x="257" y="1139"/>
                    </a:lnTo>
                    <a:lnTo>
                      <a:pt x="321" y="1143"/>
                    </a:lnTo>
                    <a:lnTo>
                      <a:pt x="373" y="1139"/>
                    </a:lnTo>
                    <a:lnTo>
                      <a:pt x="429" y="1125"/>
                    </a:lnTo>
                    <a:lnTo>
                      <a:pt x="480" y="1099"/>
                    </a:lnTo>
                    <a:lnTo>
                      <a:pt x="508" y="1080"/>
                    </a:lnTo>
                    <a:lnTo>
                      <a:pt x="553" y="1035"/>
                    </a:lnTo>
                    <a:lnTo>
                      <a:pt x="588" y="977"/>
                    </a:lnTo>
                    <a:lnTo>
                      <a:pt x="598" y="956"/>
                    </a:lnTo>
                    <a:lnTo>
                      <a:pt x="619" y="886"/>
                    </a:lnTo>
                    <a:lnTo>
                      <a:pt x="626" y="812"/>
                    </a:lnTo>
                    <a:lnTo>
                      <a:pt x="626" y="797"/>
                    </a:lnTo>
                    <a:lnTo>
                      <a:pt x="616" y="721"/>
                    </a:lnTo>
                    <a:lnTo>
                      <a:pt x="592" y="655"/>
                    </a:lnTo>
                    <a:lnTo>
                      <a:pt x="579" y="632"/>
                    </a:lnTo>
                    <a:lnTo>
                      <a:pt x="539" y="583"/>
                    </a:lnTo>
                    <a:lnTo>
                      <a:pt x="485" y="543"/>
                    </a:lnTo>
                    <a:lnTo>
                      <a:pt x="476" y="537"/>
                    </a:lnTo>
                    <a:lnTo>
                      <a:pt x="433" y="517"/>
                    </a:lnTo>
                    <a:lnTo>
                      <a:pt x="376" y="494"/>
                    </a:lnTo>
                    <a:lnTo>
                      <a:pt x="303" y="471"/>
                    </a:lnTo>
                    <a:lnTo>
                      <a:pt x="296" y="469"/>
                    </a:lnTo>
                    <a:lnTo>
                      <a:pt x="222" y="443"/>
                    </a:lnTo>
                    <a:lnTo>
                      <a:pt x="168" y="418"/>
                    </a:lnTo>
                    <a:lnTo>
                      <a:pt x="137" y="393"/>
                    </a:lnTo>
                    <a:lnTo>
                      <a:pt x="120" y="366"/>
                    </a:lnTo>
                    <a:lnTo>
                      <a:pt x="105" y="295"/>
                    </a:lnTo>
                    <a:lnTo>
                      <a:pt x="115" y="236"/>
                    </a:lnTo>
                    <a:lnTo>
                      <a:pt x="151" y="177"/>
                    </a:lnTo>
                    <a:lnTo>
                      <a:pt x="178" y="156"/>
                    </a:lnTo>
                    <a:lnTo>
                      <a:pt x="229" y="136"/>
                    </a:lnTo>
                    <a:lnTo>
                      <a:pt x="296" y="129"/>
                    </a:lnTo>
                    <a:lnTo>
                      <a:pt x="545" y="128"/>
                    </a:lnTo>
                    <a:lnTo>
                      <a:pt x="504" y="78"/>
                    </a:lnTo>
                    <a:lnTo>
                      <a:pt x="453" y="40"/>
                    </a:lnTo>
                    <a:lnTo>
                      <a:pt x="408" y="19"/>
                    </a:lnTo>
                    <a:lnTo>
                      <a:pt x="352" y="4"/>
                    </a:lnTo>
                    <a:lnTo>
                      <a:pt x="29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61" name="Freeform 224"/>
              <p:cNvSpPr>
                <a:spLocks/>
              </p:cNvSpPr>
              <p:nvPr/>
            </p:nvSpPr>
            <p:spPr bwMode="auto">
              <a:xfrm>
                <a:off x="2265" y="3164"/>
                <a:ext cx="10" cy="8"/>
              </a:xfrm>
              <a:custGeom>
                <a:avLst/>
                <a:gdLst>
                  <a:gd name="T0" fmla="*/ 8 w 127"/>
                  <a:gd name="T1" fmla="*/ 0 h 99"/>
                  <a:gd name="T2" fmla="*/ 0 w 127"/>
                  <a:gd name="T3" fmla="*/ 0 h 99"/>
                  <a:gd name="T4" fmla="*/ 0 w 127"/>
                  <a:gd name="T5" fmla="*/ 2 h 99"/>
                  <a:gd name="T6" fmla="*/ 2 w 127"/>
                  <a:gd name="T7" fmla="*/ 8 h 99"/>
                  <a:gd name="T8" fmla="*/ 10 w 127"/>
                  <a:gd name="T9" fmla="*/ 8 h 99"/>
                  <a:gd name="T10" fmla="*/ 9 w 127"/>
                  <a:gd name="T11" fmla="*/ 6 h 99"/>
                  <a:gd name="T12" fmla="*/ 8 w 127"/>
                  <a:gd name="T13" fmla="*/ 0 h 99"/>
                  <a:gd name="T14" fmla="*/ 8 w 127"/>
                  <a:gd name="T15" fmla="*/ 0 h 9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7"/>
                  <a:gd name="T25" fmla="*/ 0 h 99"/>
                  <a:gd name="T26" fmla="*/ 127 w 127"/>
                  <a:gd name="T27" fmla="*/ 99 h 9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7" h="99">
                    <a:moveTo>
                      <a:pt x="100" y="0"/>
                    </a:moveTo>
                    <a:lnTo>
                      <a:pt x="0" y="1"/>
                    </a:lnTo>
                    <a:lnTo>
                      <a:pt x="3" y="29"/>
                    </a:lnTo>
                    <a:lnTo>
                      <a:pt x="20" y="99"/>
                    </a:lnTo>
                    <a:lnTo>
                      <a:pt x="127" y="99"/>
                    </a:lnTo>
                    <a:lnTo>
                      <a:pt x="118" y="76"/>
                    </a:lnTo>
                    <a:lnTo>
                      <a:pt x="101" y="3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62" name="Freeform 225"/>
              <p:cNvSpPr>
                <a:spLocks/>
              </p:cNvSpPr>
              <p:nvPr/>
            </p:nvSpPr>
            <p:spPr bwMode="auto">
              <a:xfrm>
                <a:off x="2229" y="3137"/>
                <a:ext cx="35" cy="37"/>
              </a:xfrm>
              <a:custGeom>
                <a:avLst/>
                <a:gdLst>
                  <a:gd name="T0" fmla="*/ 10 w 416"/>
                  <a:gd name="T1" fmla="*/ 0 h 449"/>
                  <a:gd name="T2" fmla="*/ 6 w 416"/>
                  <a:gd name="T3" fmla="*/ 3 h 449"/>
                  <a:gd name="T4" fmla="*/ 5 w 416"/>
                  <a:gd name="T5" fmla="*/ 4 h 449"/>
                  <a:gd name="T6" fmla="*/ 2 w 416"/>
                  <a:gd name="T7" fmla="*/ 9 h 449"/>
                  <a:gd name="T8" fmla="*/ 1 w 416"/>
                  <a:gd name="T9" fmla="*/ 12 h 449"/>
                  <a:gd name="T10" fmla="*/ 0 w 416"/>
                  <a:gd name="T11" fmla="*/ 18 h 449"/>
                  <a:gd name="T12" fmla="*/ 0 w 416"/>
                  <a:gd name="T13" fmla="*/ 21 h 449"/>
                  <a:gd name="T14" fmla="*/ 2 w 416"/>
                  <a:gd name="T15" fmla="*/ 27 h 449"/>
                  <a:gd name="T16" fmla="*/ 4 w 416"/>
                  <a:gd name="T17" fmla="*/ 32 h 449"/>
                  <a:gd name="T18" fmla="*/ 8 w 416"/>
                  <a:gd name="T19" fmla="*/ 34 h 449"/>
                  <a:gd name="T20" fmla="*/ 12 w 416"/>
                  <a:gd name="T21" fmla="*/ 36 h 449"/>
                  <a:gd name="T22" fmla="*/ 17 w 416"/>
                  <a:gd name="T23" fmla="*/ 37 h 449"/>
                  <a:gd name="T24" fmla="*/ 22 w 416"/>
                  <a:gd name="T25" fmla="*/ 37 h 449"/>
                  <a:gd name="T26" fmla="*/ 27 w 416"/>
                  <a:gd name="T27" fmla="*/ 35 h 449"/>
                  <a:gd name="T28" fmla="*/ 28 w 416"/>
                  <a:gd name="T29" fmla="*/ 34 h 449"/>
                  <a:gd name="T30" fmla="*/ 32 w 416"/>
                  <a:gd name="T31" fmla="*/ 31 h 449"/>
                  <a:gd name="T32" fmla="*/ 19 w 416"/>
                  <a:gd name="T33" fmla="*/ 28 h 449"/>
                  <a:gd name="T34" fmla="*/ 16 w 416"/>
                  <a:gd name="T35" fmla="*/ 28 h 449"/>
                  <a:gd name="T36" fmla="*/ 12 w 416"/>
                  <a:gd name="T37" fmla="*/ 25 h 449"/>
                  <a:gd name="T38" fmla="*/ 10 w 416"/>
                  <a:gd name="T39" fmla="*/ 23 h 449"/>
                  <a:gd name="T40" fmla="*/ 9 w 416"/>
                  <a:gd name="T41" fmla="*/ 18 h 449"/>
                  <a:gd name="T42" fmla="*/ 10 w 416"/>
                  <a:gd name="T43" fmla="*/ 12 h 449"/>
                  <a:gd name="T44" fmla="*/ 14 w 416"/>
                  <a:gd name="T45" fmla="*/ 9 h 449"/>
                  <a:gd name="T46" fmla="*/ 16 w 416"/>
                  <a:gd name="T47" fmla="*/ 8 h 449"/>
                  <a:gd name="T48" fmla="*/ 21 w 416"/>
                  <a:gd name="T49" fmla="*/ 7 h 449"/>
                  <a:gd name="T50" fmla="*/ 27 w 416"/>
                  <a:gd name="T51" fmla="*/ 5 h 449"/>
                  <a:gd name="T52" fmla="*/ 31 w 416"/>
                  <a:gd name="T53" fmla="*/ 4 h 449"/>
                  <a:gd name="T54" fmla="*/ 35 w 416"/>
                  <a:gd name="T55" fmla="*/ 2 h 449"/>
                  <a:gd name="T56" fmla="*/ 10 w 416"/>
                  <a:gd name="T57" fmla="*/ 0 h 449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16"/>
                  <a:gd name="T88" fmla="*/ 0 h 449"/>
                  <a:gd name="T89" fmla="*/ 416 w 416"/>
                  <a:gd name="T90" fmla="*/ 449 h 449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16" h="449">
                    <a:moveTo>
                      <a:pt x="123" y="0"/>
                    </a:moveTo>
                    <a:lnTo>
                      <a:pt x="72" y="35"/>
                    </a:lnTo>
                    <a:lnTo>
                      <a:pt x="55" y="52"/>
                    </a:lnTo>
                    <a:lnTo>
                      <a:pt x="20" y="112"/>
                    </a:lnTo>
                    <a:lnTo>
                      <a:pt x="9" y="144"/>
                    </a:lnTo>
                    <a:lnTo>
                      <a:pt x="0" y="220"/>
                    </a:lnTo>
                    <a:lnTo>
                      <a:pt x="2" y="256"/>
                    </a:lnTo>
                    <a:lnTo>
                      <a:pt x="18" y="327"/>
                    </a:lnTo>
                    <a:lnTo>
                      <a:pt x="53" y="385"/>
                    </a:lnTo>
                    <a:lnTo>
                      <a:pt x="90" y="418"/>
                    </a:lnTo>
                    <a:lnTo>
                      <a:pt x="141" y="442"/>
                    </a:lnTo>
                    <a:lnTo>
                      <a:pt x="204" y="449"/>
                    </a:lnTo>
                    <a:lnTo>
                      <a:pt x="262" y="443"/>
                    </a:lnTo>
                    <a:lnTo>
                      <a:pt x="316" y="423"/>
                    </a:lnTo>
                    <a:lnTo>
                      <a:pt x="327" y="417"/>
                    </a:lnTo>
                    <a:lnTo>
                      <a:pt x="375" y="382"/>
                    </a:lnTo>
                    <a:lnTo>
                      <a:pt x="228" y="343"/>
                    </a:lnTo>
                    <a:lnTo>
                      <a:pt x="185" y="337"/>
                    </a:lnTo>
                    <a:lnTo>
                      <a:pt x="139" y="306"/>
                    </a:lnTo>
                    <a:lnTo>
                      <a:pt x="124" y="285"/>
                    </a:lnTo>
                    <a:lnTo>
                      <a:pt x="108" y="216"/>
                    </a:lnTo>
                    <a:lnTo>
                      <a:pt x="122" y="151"/>
                    </a:lnTo>
                    <a:lnTo>
                      <a:pt x="162" y="108"/>
                    </a:lnTo>
                    <a:lnTo>
                      <a:pt x="186" y="97"/>
                    </a:lnTo>
                    <a:lnTo>
                      <a:pt x="250" y="80"/>
                    </a:lnTo>
                    <a:lnTo>
                      <a:pt x="316" y="66"/>
                    </a:lnTo>
                    <a:lnTo>
                      <a:pt x="372" y="49"/>
                    </a:lnTo>
                    <a:lnTo>
                      <a:pt x="416" y="29"/>
                    </a:lnTo>
                    <a:lnTo>
                      <a:pt x="1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63" name="Freeform 226"/>
              <p:cNvSpPr>
                <a:spLocks/>
              </p:cNvSpPr>
              <p:nvPr/>
            </p:nvSpPr>
            <p:spPr bwMode="auto">
              <a:xfrm>
                <a:off x="2231" y="3113"/>
                <a:ext cx="21" cy="13"/>
              </a:xfrm>
              <a:custGeom>
                <a:avLst/>
                <a:gdLst>
                  <a:gd name="T0" fmla="*/ 4 w 255"/>
                  <a:gd name="T1" fmla="*/ 0 h 156"/>
                  <a:gd name="T2" fmla="*/ 1 w 255"/>
                  <a:gd name="T3" fmla="*/ 5 h 156"/>
                  <a:gd name="T4" fmla="*/ 0 w 255"/>
                  <a:gd name="T5" fmla="*/ 12 h 156"/>
                  <a:gd name="T6" fmla="*/ 8 w 255"/>
                  <a:gd name="T7" fmla="*/ 13 h 156"/>
                  <a:gd name="T8" fmla="*/ 10 w 255"/>
                  <a:gd name="T9" fmla="*/ 7 h 156"/>
                  <a:gd name="T10" fmla="*/ 12 w 255"/>
                  <a:gd name="T11" fmla="*/ 3 h 156"/>
                  <a:gd name="T12" fmla="*/ 16 w 255"/>
                  <a:gd name="T13" fmla="*/ 1 h 156"/>
                  <a:gd name="T14" fmla="*/ 21 w 255"/>
                  <a:gd name="T15" fmla="*/ 0 h 156"/>
                  <a:gd name="T16" fmla="*/ 4 w 255"/>
                  <a:gd name="T17" fmla="*/ 0 h 15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55"/>
                  <a:gd name="T28" fmla="*/ 0 h 156"/>
                  <a:gd name="T29" fmla="*/ 255 w 255"/>
                  <a:gd name="T30" fmla="*/ 156 h 15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55" h="156">
                    <a:moveTo>
                      <a:pt x="45" y="0"/>
                    </a:moveTo>
                    <a:lnTo>
                      <a:pt x="18" y="60"/>
                    </a:lnTo>
                    <a:lnTo>
                      <a:pt x="0" y="138"/>
                    </a:lnTo>
                    <a:lnTo>
                      <a:pt x="99" y="156"/>
                    </a:lnTo>
                    <a:lnTo>
                      <a:pt x="118" y="88"/>
                    </a:lnTo>
                    <a:lnTo>
                      <a:pt x="150" y="37"/>
                    </a:lnTo>
                    <a:lnTo>
                      <a:pt x="191" y="12"/>
                    </a:lnTo>
                    <a:lnTo>
                      <a:pt x="255" y="3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64" name="Freeform 227"/>
              <p:cNvSpPr>
                <a:spLocks/>
              </p:cNvSpPr>
              <p:nvPr/>
            </p:nvSpPr>
            <p:spPr bwMode="auto">
              <a:xfrm>
                <a:off x="2235" y="3104"/>
                <a:ext cx="38" cy="64"/>
              </a:xfrm>
              <a:custGeom>
                <a:avLst/>
                <a:gdLst>
                  <a:gd name="T0" fmla="*/ 19 w 462"/>
                  <a:gd name="T1" fmla="*/ 0 h 770"/>
                  <a:gd name="T2" fmla="*/ 16 w 462"/>
                  <a:gd name="T3" fmla="*/ 0 h 770"/>
                  <a:gd name="T4" fmla="*/ 12 w 462"/>
                  <a:gd name="T5" fmla="*/ 1 h 770"/>
                  <a:gd name="T6" fmla="*/ 7 w 462"/>
                  <a:gd name="T7" fmla="*/ 2 h 770"/>
                  <a:gd name="T8" fmla="*/ 3 w 462"/>
                  <a:gd name="T9" fmla="*/ 5 h 770"/>
                  <a:gd name="T10" fmla="*/ 0 w 462"/>
                  <a:gd name="T11" fmla="*/ 9 h 770"/>
                  <a:gd name="T12" fmla="*/ 17 w 462"/>
                  <a:gd name="T13" fmla="*/ 9 h 770"/>
                  <a:gd name="T14" fmla="*/ 18 w 462"/>
                  <a:gd name="T15" fmla="*/ 9 h 770"/>
                  <a:gd name="T16" fmla="*/ 23 w 462"/>
                  <a:gd name="T17" fmla="*/ 10 h 770"/>
                  <a:gd name="T18" fmla="*/ 27 w 462"/>
                  <a:gd name="T19" fmla="*/ 13 h 770"/>
                  <a:gd name="T20" fmla="*/ 28 w 462"/>
                  <a:gd name="T21" fmla="*/ 16 h 770"/>
                  <a:gd name="T22" fmla="*/ 29 w 462"/>
                  <a:gd name="T23" fmla="*/ 23 h 770"/>
                  <a:gd name="T24" fmla="*/ 29 w 462"/>
                  <a:gd name="T25" fmla="*/ 26 h 770"/>
                  <a:gd name="T26" fmla="*/ 28 w 462"/>
                  <a:gd name="T27" fmla="*/ 26 h 770"/>
                  <a:gd name="T28" fmla="*/ 25 w 462"/>
                  <a:gd name="T29" fmla="*/ 28 h 770"/>
                  <a:gd name="T30" fmla="*/ 20 w 462"/>
                  <a:gd name="T31" fmla="*/ 29 h 770"/>
                  <a:gd name="T32" fmla="*/ 14 w 462"/>
                  <a:gd name="T33" fmla="*/ 30 h 770"/>
                  <a:gd name="T34" fmla="*/ 11 w 462"/>
                  <a:gd name="T35" fmla="*/ 30 h 770"/>
                  <a:gd name="T36" fmla="*/ 7 w 462"/>
                  <a:gd name="T37" fmla="*/ 31 h 770"/>
                  <a:gd name="T38" fmla="*/ 5 w 462"/>
                  <a:gd name="T39" fmla="*/ 32 h 770"/>
                  <a:gd name="T40" fmla="*/ 29 w 462"/>
                  <a:gd name="T41" fmla="*/ 35 h 770"/>
                  <a:gd name="T42" fmla="*/ 29 w 462"/>
                  <a:gd name="T43" fmla="*/ 39 h 770"/>
                  <a:gd name="T44" fmla="*/ 29 w 462"/>
                  <a:gd name="T45" fmla="*/ 45 h 770"/>
                  <a:gd name="T46" fmla="*/ 28 w 462"/>
                  <a:gd name="T47" fmla="*/ 50 h 770"/>
                  <a:gd name="T48" fmla="*/ 26 w 462"/>
                  <a:gd name="T49" fmla="*/ 54 h 770"/>
                  <a:gd name="T50" fmla="*/ 22 w 462"/>
                  <a:gd name="T51" fmla="*/ 58 h 770"/>
                  <a:gd name="T52" fmla="*/ 18 w 462"/>
                  <a:gd name="T53" fmla="*/ 60 h 770"/>
                  <a:gd name="T54" fmla="*/ 14 w 462"/>
                  <a:gd name="T55" fmla="*/ 61 h 770"/>
                  <a:gd name="T56" fmla="*/ 26 w 462"/>
                  <a:gd name="T57" fmla="*/ 64 h 770"/>
                  <a:gd name="T58" fmla="*/ 30 w 462"/>
                  <a:gd name="T59" fmla="*/ 60 h 770"/>
                  <a:gd name="T60" fmla="*/ 38 w 462"/>
                  <a:gd name="T61" fmla="*/ 60 h 770"/>
                  <a:gd name="T62" fmla="*/ 38 w 462"/>
                  <a:gd name="T63" fmla="*/ 56 h 770"/>
                  <a:gd name="T64" fmla="*/ 38 w 462"/>
                  <a:gd name="T65" fmla="*/ 49 h 770"/>
                  <a:gd name="T66" fmla="*/ 38 w 462"/>
                  <a:gd name="T67" fmla="*/ 40 h 770"/>
                  <a:gd name="T68" fmla="*/ 38 w 462"/>
                  <a:gd name="T69" fmla="*/ 25 h 770"/>
                  <a:gd name="T70" fmla="*/ 37 w 462"/>
                  <a:gd name="T71" fmla="*/ 20 h 770"/>
                  <a:gd name="T72" fmla="*/ 37 w 462"/>
                  <a:gd name="T73" fmla="*/ 15 h 770"/>
                  <a:gd name="T74" fmla="*/ 37 w 462"/>
                  <a:gd name="T75" fmla="*/ 12 h 770"/>
                  <a:gd name="T76" fmla="*/ 34 w 462"/>
                  <a:gd name="T77" fmla="*/ 7 h 770"/>
                  <a:gd name="T78" fmla="*/ 33 w 462"/>
                  <a:gd name="T79" fmla="*/ 5 h 770"/>
                  <a:gd name="T80" fmla="*/ 29 w 462"/>
                  <a:gd name="T81" fmla="*/ 2 h 770"/>
                  <a:gd name="T82" fmla="*/ 28 w 462"/>
                  <a:gd name="T83" fmla="*/ 2 h 770"/>
                  <a:gd name="T84" fmla="*/ 24 w 462"/>
                  <a:gd name="T85" fmla="*/ 0 h 770"/>
                  <a:gd name="T86" fmla="*/ 19 w 462"/>
                  <a:gd name="T87" fmla="*/ 0 h 770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462"/>
                  <a:gd name="T133" fmla="*/ 0 h 770"/>
                  <a:gd name="T134" fmla="*/ 462 w 462"/>
                  <a:gd name="T135" fmla="*/ 770 h 770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462" h="770">
                    <a:moveTo>
                      <a:pt x="225" y="0"/>
                    </a:moveTo>
                    <a:lnTo>
                      <a:pt x="199" y="1"/>
                    </a:lnTo>
                    <a:lnTo>
                      <a:pt x="141" y="10"/>
                    </a:lnTo>
                    <a:lnTo>
                      <a:pt x="89" y="28"/>
                    </a:lnTo>
                    <a:lnTo>
                      <a:pt x="39" y="61"/>
                    </a:lnTo>
                    <a:lnTo>
                      <a:pt x="0" y="109"/>
                    </a:lnTo>
                    <a:lnTo>
                      <a:pt x="210" y="112"/>
                    </a:lnTo>
                    <a:lnTo>
                      <a:pt x="223" y="113"/>
                    </a:lnTo>
                    <a:lnTo>
                      <a:pt x="282" y="126"/>
                    </a:lnTo>
                    <a:lnTo>
                      <a:pt x="325" y="158"/>
                    </a:lnTo>
                    <a:lnTo>
                      <a:pt x="344" y="194"/>
                    </a:lnTo>
                    <a:lnTo>
                      <a:pt x="354" y="276"/>
                    </a:lnTo>
                    <a:lnTo>
                      <a:pt x="354" y="311"/>
                    </a:lnTo>
                    <a:lnTo>
                      <a:pt x="346" y="315"/>
                    </a:lnTo>
                    <a:lnTo>
                      <a:pt x="301" y="331"/>
                    </a:lnTo>
                    <a:lnTo>
                      <a:pt x="243" y="345"/>
                    </a:lnTo>
                    <a:lnTo>
                      <a:pt x="173" y="358"/>
                    </a:lnTo>
                    <a:lnTo>
                      <a:pt x="133" y="365"/>
                    </a:lnTo>
                    <a:lnTo>
                      <a:pt x="83" y="378"/>
                    </a:lnTo>
                    <a:lnTo>
                      <a:pt x="61" y="388"/>
                    </a:lnTo>
                    <a:lnTo>
                      <a:pt x="354" y="417"/>
                    </a:lnTo>
                    <a:lnTo>
                      <a:pt x="354" y="467"/>
                    </a:lnTo>
                    <a:lnTo>
                      <a:pt x="350" y="538"/>
                    </a:lnTo>
                    <a:lnTo>
                      <a:pt x="337" y="602"/>
                    </a:lnTo>
                    <a:lnTo>
                      <a:pt x="315" y="648"/>
                    </a:lnTo>
                    <a:lnTo>
                      <a:pt x="270" y="696"/>
                    </a:lnTo>
                    <a:lnTo>
                      <a:pt x="224" y="722"/>
                    </a:lnTo>
                    <a:lnTo>
                      <a:pt x="166" y="731"/>
                    </a:lnTo>
                    <a:lnTo>
                      <a:pt x="313" y="770"/>
                    </a:lnTo>
                    <a:lnTo>
                      <a:pt x="362" y="721"/>
                    </a:lnTo>
                    <a:lnTo>
                      <a:pt x="462" y="720"/>
                    </a:lnTo>
                    <a:lnTo>
                      <a:pt x="459" y="669"/>
                    </a:lnTo>
                    <a:lnTo>
                      <a:pt x="457" y="591"/>
                    </a:lnTo>
                    <a:lnTo>
                      <a:pt x="456" y="484"/>
                    </a:lnTo>
                    <a:lnTo>
                      <a:pt x="456" y="303"/>
                    </a:lnTo>
                    <a:lnTo>
                      <a:pt x="455" y="242"/>
                    </a:lnTo>
                    <a:lnTo>
                      <a:pt x="451" y="177"/>
                    </a:lnTo>
                    <a:lnTo>
                      <a:pt x="445" y="150"/>
                    </a:lnTo>
                    <a:lnTo>
                      <a:pt x="419" y="85"/>
                    </a:lnTo>
                    <a:lnTo>
                      <a:pt x="402" y="62"/>
                    </a:lnTo>
                    <a:lnTo>
                      <a:pt x="349" y="24"/>
                    </a:lnTo>
                    <a:lnTo>
                      <a:pt x="340" y="20"/>
                    </a:lnTo>
                    <a:lnTo>
                      <a:pt x="288" y="5"/>
                    </a:lnTo>
                    <a:lnTo>
                      <a:pt x="22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65" name="Rectangle 228"/>
              <p:cNvSpPr>
                <a:spLocks noChangeArrowheads="1"/>
              </p:cNvSpPr>
              <p:nvPr/>
            </p:nvSpPr>
            <p:spPr bwMode="auto">
              <a:xfrm>
                <a:off x="2289" y="3106"/>
                <a:ext cx="8" cy="66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66" name="Freeform 229"/>
              <p:cNvSpPr>
                <a:spLocks/>
              </p:cNvSpPr>
              <p:nvPr/>
            </p:nvSpPr>
            <p:spPr bwMode="auto">
              <a:xfrm>
                <a:off x="2288" y="3080"/>
                <a:ext cx="18" cy="17"/>
              </a:xfrm>
              <a:custGeom>
                <a:avLst/>
                <a:gdLst>
                  <a:gd name="T0" fmla="*/ 18 w 208"/>
                  <a:gd name="T1" fmla="*/ 0 h 212"/>
                  <a:gd name="T2" fmla="*/ 6 w 208"/>
                  <a:gd name="T3" fmla="*/ 0 h 212"/>
                  <a:gd name="T4" fmla="*/ 0 w 208"/>
                  <a:gd name="T5" fmla="*/ 17 h 212"/>
                  <a:gd name="T6" fmla="*/ 7 w 208"/>
                  <a:gd name="T7" fmla="*/ 17 h 212"/>
                  <a:gd name="T8" fmla="*/ 18 w 208"/>
                  <a:gd name="T9" fmla="*/ 0 h 2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8"/>
                  <a:gd name="T16" fmla="*/ 0 h 212"/>
                  <a:gd name="T17" fmla="*/ 208 w 208"/>
                  <a:gd name="T18" fmla="*/ 212 h 2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8" h="212">
                    <a:moveTo>
                      <a:pt x="208" y="0"/>
                    </a:moveTo>
                    <a:lnTo>
                      <a:pt x="75" y="0"/>
                    </a:lnTo>
                    <a:lnTo>
                      <a:pt x="0" y="212"/>
                    </a:lnTo>
                    <a:lnTo>
                      <a:pt x="84" y="212"/>
                    </a:lnTo>
                    <a:lnTo>
                      <a:pt x="20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67" name="Freeform 230"/>
              <p:cNvSpPr>
                <a:spLocks/>
              </p:cNvSpPr>
              <p:nvPr/>
            </p:nvSpPr>
            <p:spPr bwMode="auto">
              <a:xfrm>
                <a:off x="2316" y="3164"/>
                <a:ext cx="29" cy="10"/>
              </a:xfrm>
              <a:custGeom>
                <a:avLst/>
                <a:gdLst>
                  <a:gd name="T0" fmla="*/ 20 w 342"/>
                  <a:gd name="T1" fmla="*/ 0 h 124"/>
                  <a:gd name="T2" fmla="*/ 16 w 342"/>
                  <a:gd name="T3" fmla="*/ 1 h 124"/>
                  <a:gd name="T4" fmla="*/ 0 w 342"/>
                  <a:gd name="T5" fmla="*/ 2 h 124"/>
                  <a:gd name="T6" fmla="*/ 4 w 342"/>
                  <a:gd name="T7" fmla="*/ 6 h 124"/>
                  <a:gd name="T8" fmla="*/ 6 w 342"/>
                  <a:gd name="T9" fmla="*/ 7 h 124"/>
                  <a:gd name="T10" fmla="*/ 10 w 342"/>
                  <a:gd name="T11" fmla="*/ 9 h 124"/>
                  <a:gd name="T12" fmla="*/ 15 w 342"/>
                  <a:gd name="T13" fmla="*/ 10 h 124"/>
                  <a:gd name="T14" fmla="*/ 18 w 342"/>
                  <a:gd name="T15" fmla="*/ 10 h 124"/>
                  <a:gd name="T16" fmla="*/ 22 w 342"/>
                  <a:gd name="T17" fmla="*/ 8 h 124"/>
                  <a:gd name="T18" fmla="*/ 26 w 342"/>
                  <a:gd name="T19" fmla="*/ 5 h 124"/>
                  <a:gd name="T20" fmla="*/ 29 w 342"/>
                  <a:gd name="T21" fmla="*/ 0 h 124"/>
                  <a:gd name="T22" fmla="*/ 20 w 342"/>
                  <a:gd name="T23" fmla="*/ 0 h 12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42"/>
                  <a:gd name="T37" fmla="*/ 0 h 124"/>
                  <a:gd name="T38" fmla="*/ 342 w 342"/>
                  <a:gd name="T39" fmla="*/ 124 h 12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42" h="124">
                    <a:moveTo>
                      <a:pt x="238" y="0"/>
                    </a:moveTo>
                    <a:lnTo>
                      <a:pt x="184" y="13"/>
                    </a:lnTo>
                    <a:lnTo>
                      <a:pt x="0" y="24"/>
                    </a:lnTo>
                    <a:lnTo>
                      <a:pt x="44" y="72"/>
                    </a:lnTo>
                    <a:lnTo>
                      <a:pt x="66" y="89"/>
                    </a:lnTo>
                    <a:lnTo>
                      <a:pt x="118" y="116"/>
                    </a:lnTo>
                    <a:lnTo>
                      <a:pt x="175" y="124"/>
                    </a:lnTo>
                    <a:lnTo>
                      <a:pt x="210" y="121"/>
                    </a:lnTo>
                    <a:lnTo>
                      <a:pt x="262" y="101"/>
                    </a:lnTo>
                    <a:lnTo>
                      <a:pt x="306" y="62"/>
                    </a:lnTo>
                    <a:lnTo>
                      <a:pt x="342" y="5"/>
                    </a:lnTo>
                    <a:lnTo>
                      <a:pt x="23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68" name="Freeform 231"/>
              <p:cNvSpPr>
                <a:spLocks/>
              </p:cNvSpPr>
              <p:nvPr/>
            </p:nvSpPr>
            <p:spPr bwMode="auto">
              <a:xfrm>
                <a:off x="2309" y="3104"/>
                <a:ext cx="35" cy="62"/>
              </a:xfrm>
              <a:custGeom>
                <a:avLst/>
                <a:gdLst>
                  <a:gd name="T0" fmla="*/ 21 w 419"/>
                  <a:gd name="T1" fmla="*/ 0 h 737"/>
                  <a:gd name="T2" fmla="*/ 19 w 419"/>
                  <a:gd name="T3" fmla="*/ 0 h 737"/>
                  <a:gd name="T4" fmla="*/ 14 w 419"/>
                  <a:gd name="T5" fmla="*/ 2 h 737"/>
                  <a:gd name="T6" fmla="*/ 10 w 419"/>
                  <a:gd name="T7" fmla="*/ 4 h 737"/>
                  <a:gd name="T8" fmla="*/ 8 w 419"/>
                  <a:gd name="T9" fmla="*/ 6 h 737"/>
                  <a:gd name="T10" fmla="*/ 5 w 419"/>
                  <a:gd name="T11" fmla="*/ 11 h 737"/>
                  <a:gd name="T12" fmla="*/ 3 w 419"/>
                  <a:gd name="T13" fmla="*/ 17 h 737"/>
                  <a:gd name="T14" fmla="*/ 1 w 419"/>
                  <a:gd name="T15" fmla="*/ 22 h 737"/>
                  <a:gd name="T16" fmla="*/ 0 w 419"/>
                  <a:gd name="T17" fmla="*/ 29 h 737"/>
                  <a:gd name="T18" fmla="*/ 0 w 419"/>
                  <a:gd name="T19" fmla="*/ 35 h 737"/>
                  <a:gd name="T20" fmla="*/ 0 w 419"/>
                  <a:gd name="T21" fmla="*/ 42 h 737"/>
                  <a:gd name="T22" fmla="*/ 1 w 419"/>
                  <a:gd name="T23" fmla="*/ 48 h 737"/>
                  <a:gd name="T24" fmla="*/ 3 w 419"/>
                  <a:gd name="T25" fmla="*/ 54 h 737"/>
                  <a:gd name="T26" fmla="*/ 4 w 419"/>
                  <a:gd name="T27" fmla="*/ 57 h 737"/>
                  <a:gd name="T28" fmla="*/ 7 w 419"/>
                  <a:gd name="T29" fmla="*/ 62 h 737"/>
                  <a:gd name="T30" fmla="*/ 22 w 419"/>
                  <a:gd name="T31" fmla="*/ 61 h 737"/>
                  <a:gd name="T32" fmla="*/ 21 w 419"/>
                  <a:gd name="T33" fmla="*/ 61 h 737"/>
                  <a:gd name="T34" fmla="*/ 17 w 419"/>
                  <a:gd name="T35" fmla="*/ 59 h 737"/>
                  <a:gd name="T36" fmla="*/ 13 w 419"/>
                  <a:gd name="T37" fmla="*/ 55 h 737"/>
                  <a:gd name="T38" fmla="*/ 12 w 419"/>
                  <a:gd name="T39" fmla="*/ 54 h 737"/>
                  <a:gd name="T40" fmla="*/ 10 w 419"/>
                  <a:gd name="T41" fmla="*/ 49 h 737"/>
                  <a:gd name="T42" fmla="*/ 9 w 419"/>
                  <a:gd name="T43" fmla="*/ 43 h 737"/>
                  <a:gd name="T44" fmla="*/ 9 w 419"/>
                  <a:gd name="T45" fmla="*/ 35 h 737"/>
                  <a:gd name="T46" fmla="*/ 9 w 419"/>
                  <a:gd name="T47" fmla="*/ 33 h 737"/>
                  <a:gd name="T48" fmla="*/ 9 w 419"/>
                  <a:gd name="T49" fmla="*/ 26 h 737"/>
                  <a:gd name="T50" fmla="*/ 11 w 419"/>
                  <a:gd name="T51" fmla="*/ 20 h 737"/>
                  <a:gd name="T52" fmla="*/ 13 w 419"/>
                  <a:gd name="T53" fmla="*/ 16 h 737"/>
                  <a:gd name="T54" fmla="*/ 14 w 419"/>
                  <a:gd name="T55" fmla="*/ 14 h 737"/>
                  <a:gd name="T56" fmla="*/ 18 w 419"/>
                  <a:gd name="T57" fmla="*/ 11 h 737"/>
                  <a:gd name="T58" fmla="*/ 22 w 419"/>
                  <a:gd name="T59" fmla="*/ 9 h 737"/>
                  <a:gd name="T60" fmla="*/ 35 w 419"/>
                  <a:gd name="T61" fmla="*/ 9 h 737"/>
                  <a:gd name="T62" fmla="*/ 33 w 419"/>
                  <a:gd name="T63" fmla="*/ 6 h 737"/>
                  <a:gd name="T64" fmla="*/ 29 w 419"/>
                  <a:gd name="T65" fmla="*/ 3 h 737"/>
                  <a:gd name="T66" fmla="*/ 26 w 419"/>
                  <a:gd name="T67" fmla="*/ 1 h 737"/>
                  <a:gd name="T68" fmla="*/ 21 w 419"/>
                  <a:gd name="T69" fmla="*/ 0 h 737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19"/>
                  <a:gd name="T106" fmla="*/ 0 h 737"/>
                  <a:gd name="T107" fmla="*/ 419 w 419"/>
                  <a:gd name="T108" fmla="*/ 737 h 737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19" h="737">
                    <a:moveTo>
                      <a:pt x="254" y="0"/>
                    </a:moveTo>
                    <a:lnTo>
                      <a:pt x="226" y="2"/>
                    </a:lnTo>
                    <a:lnTo>
                      <a:pt x="171" y="19"/>
                    </a:lnTo>
                    <a:lnTo>
                      <a:pt x="121" y="52"/>
                    </a:lnTo>
                    <a:lnTo>
                      <a:pt x="95" y="77"/>
                    </a:lnTo>
                    <a:lnTo>
                      <a:pt x="58" y="132"/>
                    </a:lnTo>
                    <a:lnTo>
                      <a:pt x="30" y="201"/>
                    </a:lnTo>
                    <a:lnTo>
                      <a:pt x="15" y="265"/>
                    </a:lnTo>
                    <a:lnTo>
                      <a:pt x="4" y="340"/>
                    </a:lnTo>
                    <a:lnTo>
                      <a:pt x="0" y="420"/>
                    </a:lnTo>
                    <a:lnTo>
                      <a:pt x="4" y="494"/>
                    </a:lnTo>
                    <a:lnTo>
                      <a:pt x="15" y="568"/>
                    </a:lnTo>
                    <a:lnTo>
                      <a:pt x="34" y="636"/>
                    </a:lnTo>
                    <a:lnTo>
                      <a:pt x="50" y="676"/>
                    </a:lnTo>
                    <a:lnTo>
                      <a:pt x="84" y="737"/>
                    </a:lnTo>
                    <a:lnTo>
                      <a:pt x="268" y="726"/>
                    </a:lnTo>
                    <a:lnTo>
                      <a:pt x="248" y="724"/>
                    </a:lnTo>
                    <a:lnTo>
                      <a:pt x="198" y="700"/>
                    </a:lnTo>
                    <a:lnTo>
                      <a:pt x="154" y="649"/>
                    </a:lnTo>
                    <a:lnTo>
                      <a:pt x="147" y="638"/>
                    </a:lnTo>
                    <a:lnTo>
                      <a:pt x="124" y="580"/>
                    </a:lnTo>
                    <a:lnTo>
                      <a:pt x="109" y="507"/>
                    </a:lnTo>
                    <a:lnTo>
                      <a:pt x="105" y="420"/>
                    </a:lnTo>
                    <a:lnTo>
                      <a:pt x="105" y="396"/>
                    </a:lnTo>
                    <a:lnTo>
                      <a:pt x="111" y="310"/>
                    </a:lnTo>
                    <a:lnTo>
                      <a:pt x="127" y="241"/>
                    </a:lnTo>
                    <a:lnTo>
                      <a:pt x="151" y="186"/>
                    </a:lnTo>
                    <a:lnTo>
                      <a:pt x="164" y="167"/>
                    </a:lnTo>
                    <a:lnTo>
                      <a:pt x="210" y="126"/>
                    </a:lnTo>
                    <a:lnTo>
                      <a:pt x="264" y="112"/>
                    </a:lnTo>
                    <a:lnTo>
                      <a:pt x="419" y="110"/>
                    </a:lnTo>
                    <a:lnTo>
                      <a:pt x="397" y="76"/>
                    </a:lnTo>
                    <a:lnTo>
                      <a:pt x="350" y="30"/>
                    </a:lnTo>
                    <a:lnTo>
                      <a:pt x="312" y="10"/>
                    </a:lnTo>
                    <a:lnTo>
                      <a:pt x="25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69" name="Freeform 232"/>
              <p:cNvSpPr>
                <a:spLocks/>
              </p:cNvSpPr>
              <p:nvPr/>
            </p:nvSpPr>
            <p:spPr bwMode="auto">
              <a:xfrm>
                <a:off x="2331" y="3080"/>
                <a:ext cx="22" cy="92"/>
              </a:xfrm>
              <a:custGeom>
                <a:avLst/>
                <a:gdLst>
                  <a:gd name="T0" fmla="*/ 22 w 256"/>
                  <a:gd name="T1" fmla="*/ 0 h 1105"/>
                  <a:gd name="T2" fmla="*/ 13 w 256"/>
                  <a:gd name="T3" fmla="*/ 0 h 1105"/>
                  <a:gd name="T4" fmla="*/ 13 w 256"/>
                  <a:gd name="T5" fmla="*/ 33 h 1105"/>
                  <a:gd name="T6" fmla="*/ 0 w 256"/>
                  <a:gd name="T7" fmla="*/ 33 h 1105"/>
                  <a:gd name="T8" fmla="*/ 2 w 256"/>
                  <a:gd name="T9" fmla="*/ 33 h 1105"/>
                  <a:gd name="T10" fmla="*/ 6 w 256"/>
                  <a:gd name="T11" fmla="*/ 35 h 1105"/>
                  <a:gd name="T12" fmla="*/ 10 w 256"/>
                  <a:gd name="T13" fmla="*/ 40 h 1105"/>
                  <a:gd name="T14" fmla="*/ 11 w 256"/>
                  <a:gd name="T15" fmla="*/ 41 h 1105"/>
                  <a:gd name="T16" fmla="*/ 13 w 256"/>
                  <a:gd name="T17" fmla="*/ 46 h 1105"/>
                  <a:gd name="T18" fmla="*/ 14 w 256"/>
                  <a:gd name="T19" fmla="*/ 52 h 1105"/>
                  <a:gd name="T20" fmla="*/ 14 w 256"/>
                  <a:gd name="T21" fmla="*/ 60 h 1105"/>
                  <a:gd name="T22" fmla="*/ 14 w 256"/>
                  <a:gd name="T23" fmla="*/ 61 h 1105"/>
                  <a:gd name="T24" fmla="*/ 14 w 256"/>
                  <a:gd name="T25" fmla="*/ 68 h 1105"/>
                  <a:gd name="T26" fmla="*/ 12 w 256"/>
                  <a:gd name="T27" fmla="*/ 74 h 1105"/>
                  <a:gd name="T28" fmla="*/ 10 w 256"/>
                  <a:gd name="T29" fmla="*/ 78 h 1105"/>
                  <a:gd name="T30" fmla="*/ 9 w 256"/>
                  <a:gd name="T31" fmla="*/ 80 h 1105"/>
                  <a:gd name="T32" fmla="*/ 5 w 256"/>
                  <a:gd name="T33" fmla="*/ 83 h 1105"/>
                  <a:gd name="T34" fmla="*/ 14 w 256"/>
                  <a:gd name="T35" fmla="*/ 84 h 1105"/>
                  <a:gd name="T36" fmla="*/ 14 w 256"/>
                  <a:gd name="T37" fmla="*/ 92 h 1105"/>
                  <a:gd name="T38" fmla="*/ 22 w 256"/>
                  <a:gd name="T39" fmla="*/ 92 h 1105"/>
                  <a:gd name="T40" fmla="*/ 22 w 256"/>
                  <a:gd name="T41" fmla="*/ 0 h 110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256"/>
                  <a:gd name="T64" fmla="*/ 0 h 1105"/>
                  <a:gd name="T65" fmla="*/ 256 w 256"/>
                  <a:gd name="T66" fmla="*/ 1105 h 110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256" h="1105">
                    <a:moveTo>
                      <a:pt x="256" y="0"/>
                    </a:moveTo>
                    <a:lnTo>
                      <a:pt x="155" y="0"/>
                    </a:lnTo>
                    <a:lnTo>
                      <a:pt x="155" y="396"/>
                    </a:lnTo>
                    <a:lnTo>
                      <a:pt x="0" y="398"/>
                    </a:lnTo>
                    <a:lnTo>
                      <a:pt x="23" y="401"/>
                    </a:lnTo>
                    <a:lnTo>
                      <a:pt x="73" y="425"/>
                    </a:lnTo>
                    <a:lnTo>
                      <a:pt x="116" y="475"/>
                    </a:lnTo>
                    <a:lnTo>
                      <a:pt x="126" y="492"/>
                    </a:lnTo>
                    <a:lnTo>
                      <a:pt x="147" y="552"/>
                    </a:lnTo>
                    <a:lnTo>
                      <a:pt x="159" y="627"/>
                    </a:lnTo>
                    <a:lnTo>
                      <a:pt x="163" y="717"/>
                    </a:lnTo>
                    <a:lnTo>
                      <a:pt x="163" y="727"/>
                    </a:lnTo>
                    <a:lnTo>
                      <a:pt x="158" y="813"/>
                    </a:lnTo>
                    <a:lnTo>
                      <a:pt x="142" y="884"/>
                    </a:lnTo>
                    <a:lnTo>
                      <a:pt x="117" y="938"/>
                    </a:lnTo>
                    <a:lnTo>
                      <a:pt x="104" y="957"/>
                    </a:lnTo>
                    <a:lnTo>
                      <a:pt x="58" y="999"/>
                    </a:lnTo>
                    <a:lnTo>
                      <a:pt x="162" y="1004"/>
                    </a:lnTo>
                    <a:lnTo>
                      <a:pt x="162" y="1105"/>
                    </a:lnTo>
                    <a:lnTo>
                      <a:pt x="256" y="1105"/>
                    </a:lnTo>
                    <a:lnTo>
                      <a:pt x="25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70" name="Freeform 233"/>
              <p:cNvSpPr>
                <a:spLocks/>
              </p:cNvSpPr>
              <p:nvPr/>
            </p:nvSpPr>
            <p:spPr bwMode="auto">
              <a:xfrm>
                <a:off x="2399" y="3164"/>
                <a:ext cx="10" cy="8"/>
              </a:xfrm>
              <a:custGeom>
                <a:avLst/>
                <a:gdLst>
                  <a:gd name="T0" fmla="*/ 8 w 126"/>
                  <a:gd name="T1" fmla="*/ 0 h 99"/>
                  <a:gd name="T2" fmla="*/ 0 w 126"/>
                  <a:gd name="T3" fmla="*/ 0 h 99"/>
                  <a:gd name="T4" fmla="*/ 0 w 126"/>
                  <a:gd name="T5" fmla="*/ 2 h 99"/>
                  <a:gd name="T6" fmla="*/ 2 w 126"/>
                  <a:gd name="T7" fmla="*/ 8 h 99"/>
                  <a:gd name="T8" fmla="*/ 10 w 126"/>
                  <a:gd name="T9" fmla="*/ 8 h 99"/>
                  <a:gd name="T10" fmla="*/ 9 w 126"/>
                  <a:gd name="T11" fmla="*/ 6 h 99"/>
                  <a:gd name="T12" fmla="*/ 8 w 126"/>
                  <a:gd name="T13" fmla="*/ 0 h 99"/>
                  <a:gd name="T14" fmla="*/ 8 w 126"/>
                  <a:gd name="T15" fmla="*/ 0 h 9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6"/>
                  <a:gd name="T25" fmla="*/ 0 h 99"/>
                  <a:gd name="T26" fmla="*/ 126 w 126"/>
                  <a:gd name="T27" fmla="*/ 99 h 9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6" h="99">
                    <a:moveTo>
                      <a:pt x="100" y="0"/>
                    </a:moveTo>
                    <a:lnTo>
                      <a:pt x="0" y="1"/>
                    </a:lnTo>
                    <a:lnTo>
                      <a:pt x="3" y="29"/>
                    </a:lnTo>
                    <a:lnTo>
                      <a:pt x="20" y="99"/>
                    </a:lnTo>
                    <a:lnTo>
                      <a:pt x="126" y="99"/>
                    </a:lnTo>
                    <a:lnTo>
                      <a:pt x="117" y="76"/>
                    </a:lnTo>
                    <a:lnTo>
                      <a:pt x="100" y="3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71" name="Freeform 234"/>
              <p:cNvSpPr>
                <a:spLocks/>
              </p:cNvSpPr>
              <p:nvPr/>
            </p:nvSpPr>
            <p:spPr bwMode="auto">
              <a:xfrm>
                <a:off x="2363" y="3137"/>
                <a:ext cx="35" cy="37"/>
              </a:xfrm>
              <a:custGeom>
                <a:avLst/>
                <a:gdLst>
                  <a:gd name="T0" fmla="*/ 10 w 416"/>
                  <a:gd name="T1" fmla="*/ 0 h 449"/>
                  <a:gd name="T2" fmla="*/ 6 w 416"/>
                  <a:gd name="T3" fmla="*/ 3 h 449"/>
                  <a:gd name="T4" fmla="*/ 5 w 416"/>
                  <a:gd name="T5" fmla="*/ 4 h 449"/>
                  <a:gd name="T6" fmla="*/ 2 w 416"/>
                  <a:gd name="T7" fmla="*/ 9 h 449"/>
                  <a:gd name="T8" fmla="*/ 1 w 416"/>
                  <a:gd name="T9" fmla="*/ 12 h 449"/>
                  <a:gd name="T10" fmla="*/ 0 w 416"/>
                  <a:gd name="T11" fmla="*/ 18 h 449"/>
                  <a:gd name="T12" fmla="*/ 0 w 416"/>
                  <a:gd name="T13" fmla="*/ 21 h 449"/>
                  <a:gd name="T14" fmla="*/ 2 w 416"/>
                  <a:gd name="T15" fmla="*/ 27 h 449"/>
                  <a:gd name="T16" fmla="*/ 4 w 416"/>
                  <a:gd name="T17" fmla="*/ 32 h 449"/>
                  <a:gd name="T18" fmla="*/ 8 w 416"/>
                  <a:gd name="T19" fmla="*/ 34 h 449"/>
                  <a:gd name="T20" fmla="*/ 12 w 416"/>
                  <a:gd name="T21" fmla="*/ 36 h 449"/>
                  <a:gd name="T22" fmla="*/ 17 w 416"/>
                  <a:gd name="T23" fmla="*/ 37 h 449"/>
                  <a:gd name="T24" fmla="*/ 22 w 416"/>
                  <a:gd name="T25" fmla="*/ 37 h 449"/>
                  <a:gd name="T26" fmla="*/ 27 w 416"/>
                  <a:gd name="T27" fmla="*/ 35 h 449"/>
                  <a:gd name="T28" fmla="*/ 28 w 416"/>
                  <a:gd name="T29" fmla="*/ 34 h 449"/>
                  <a:gd name="T30" fmla="*/ 32 w 416"/>
                  <a:gd name="T31" fmla="*/ 31 h 449"/>
                  <a:gd name="T32" fmla="*/ 19 w 416"/>
                  <a:gd name="T33" fmla="*/ 28 h 449"/>
                  <a:gd name="T34" fmla="*/ 16 w 416"/>
                  <a:gd name="T35" fmla="*/ 28 h 449"/>
                  <a:gd name="T36" fmla="*/ 12 w 416"/>
                  <a:gd name="T37" fmla="*/ 25 h 449"/>
                  <a:gd name="T38" fmla="*/ 11 w 416"/>
                  <a:gd name="T39" fmla="*/ 23 h 449"/>
                  <a:gd name="T40" fmla="*/ 9 w 416"/>
                  <a:gd name="T41" fmla="*/ 18 h 449"/>
                  <a:gd name="T42" fmla="*/ 10 w 416"/>
                  <a:gd name="T43" fmla="*/ 12 h 449"/>
                  <a:gd name="T44" fmla="*/ 14 w 416"/>
                  <a:gd name="T45" fmla="*/ 9 h 449"/>
                  <a:gd name="T46" fmla="*/ 16 w 416"/>
                  <a:gd name="T47" fmla="*/ 8 h 449"/>
                  <a:gd name="T48" fmla="*/ 21 w 416"/>
                  <a:gd name="T49" fmla="*/ 7 h 449"/>
                  <a:gd name="T50" fmla="*/ 27 w 416"/>
                  <a:gd name="T51" fmla="*/ 5 h 449"/>
                  <a:gd name="T52" fmla="*/ 31 w 416"/>
                  <a:gd name="T53" fmla="*/ 4 h 449"/>
                  <a:gd name="T54" fmla="*/ 35 w 416"/>
                  <a:gd name="T55" fmla="*/ 2 h 449"/>
                  <a:gd name="T56" fmla="*/ 10 w 416"/>
                  <a:gd name="T57" fmla="*/ 0 h 449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16"/>
                  <a:gd name="T88" fmla="*/ 0 h 449"/>
                  <a:gd name="T89" fmla="*/ 416 w 416"/>
                  <a:gd name="T90" fmla="*/ 449 h 449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16" h="449">
                    <a:moveTo>
                      <a:pt x="123" y="0"/>
                    </a:moveTo>
                    <a:lnTo>
                      <a:pt x="73" y="35"/>
                    </a:lnTo>
                    <a:lnTo>
                      <a:pt x="56" y="52"/>
                    </a:lnTo>
                    <a:lnTo>
                      <a:pt x="21" y="112"/>
                    </a:lnTo>
                    <a:lnTo>
                      <a:pt x="9" y="144"/>
                    </a:lnTo>
                    <a:lnTo>
                      <a:pt x="0" y="220"/>
                    </a:lnTo>
                    <a:lnTo>
                      <a:pt x="1" y="256"/>
                    </a:lnTo>
                    <a:lnTo>
                      <a:pt x="19" y="327"/>
                    </a:lnTo>
                    <a:lnTo>
                      <a:pt x="53" y="385"/>
                    </a:lnTo>
                    <a:lnTo>
                      <a:pt x="90" y="418"/>
                    </a:lnTo>
                    <a:lnTo>
                      <a:pt x="142" y="442"/>
                    </a:lnTo>
                    <a:lnTo>
                      <a:pt x="205" y="449"/>
                    </a:lnTo>
                    <a:lnTo>
                      <a:pt x="262" y="443"/>
                    </a:lnTo>
                    <a:lnTo>
                      <a:pt x="317" y="423"/>
                    </a:lnTo>
                    <a:lnTo>
                      <a:pt x="328" y="417"/>
                    </a:lnTo>
                    <a:lnTo>
                      <a:pt x="375" y="382"/>
                    </a:lnTo>
                    <a:lnTo>
                      <a:pt x="229" y="343"/>
                    </a:lnTo>
                    <a:lnTo>
                      <a:pt x="185" y="337"/>
                    </a:lnTo>
                    <a:lnTo>
                      <a:pt x="140" y="306"/>
                    </a:lnTo>
                    <a:lnTo>
                      <a:pt x="125" y="285"/>
                    </a:lnTo>
                    <a:lnTo>
                      <a:pt x="109" y="216"/>
                    </a:lnTo>
                    <a:lnTo>
                      <a:pt x="123" y="151"/>
                    </a:lnTo>
                    <a:lnTo>
                      <a:pt x="163" y="108"/>
                    </a:lnTo>
                    <a:lnTo>
                      <a:pt x="187" y="97"/>
                    </a:lnTo>
                    <a:lnTo>
                      <a:pt x="251" y="80"/>
                    </a:lnTo>
                    <a:lnTo>
                      <a:pt x="317" y="66"/>
                    </a:lnTo>
                    <a:lnTo>
                      <a:pt x="373" y="49"/>
                    </a:lnTo>
                    <a:lnTo>
                      <a:pt x="416" y="29"/>
                    </a:lnTo>
                    <a:lnTo>
                      <a:pt x="1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72" name="Freeform 235"/>
              <p:cNvSpPr>
                <a:spLocks/>
              </p:cNvSpPr>
              <p:nvPr/>
            </p:nvSpPr>
            <p:spPr bwMode="auto">
              <a:xfrm>
                <a:off x="2365" y="3113"/>
                <a:ext cx="21" cy="13"/>
              </a:xfrm>
              <a:custGeom>
                <a:avLst/>
                <a:gdLst>
                  <a:gd name="T0" fmla="*/ 4 w 256"/>
                  <a:gd name="T1" fmla="*/ 0 h 156"/>
                  <a:gd name="T2" fmla="*/ 2 w 256"/>
                  <a:gd name="T3" fmla="*/ 5 h 156"/>
                  <a:gd name="T4" fmla="*/ 0 w 256"/>
                  <a:gd name="T5" fmla="*/ 12 h 156"/>
                  <a:gd name="T6" fmla="*/ 8 w 256"/>
                  <a:gd name="T7" fmla="*/ 13 h 156"/>
                  <a:gd name="T8" fmla="*/ 10 w 256"/>
                  <a:gd name="T9" fmla="*/ 7 h 156"/>
                  <a:gd name="T10" fmla="*/ 12 w 256"/>
                  <a:gd name="T11" fmla="*/ 3 h 156"/>
                  <a:gd name="T12" fmla="*/ 16 w 256"/>
                  <a:gd name="T13" fmla="*/ 1 h 156"/>
                  <a:gd name="T14" fmla="*/ 21 w 256"/>
                  <a:gd name="T15" fmla="*/ 0 h 156"/>
                  <a:gd name="T16" fmla="*/ 4 w 256"/>
                  <a:gd name="T17" fmla="*/ 0 h 15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56"/>
                  <a:gd name="T28" fmla="*/ 0 h 156"/>
                  <a:gd name="T29" fmla="*/ 256 w 256"/>
                  <a:gd name="T30" fmla="*/ 156 h 15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56" h="156">
                    <a:moveTo>
                      <a:pt x="45" y="0"/>
                    </a:moveTo>
                    <a:lnTo>
                      <a:pt x="19" y="60"/>
                    </a:lnTo>
                    <a:lnTo>
                      <a:pt x="0" y="138"/>
                    </a:lnTo>
                    <a:lnTo>
                      <a:pt x="100" y="156"/>
                    </a:lnTo>
                    <a:lnTo>
                      <a:pt x="119" y="88"/>
                    </a:lnTo>
                    <a:lnTo>
                      <a:pt x="151" y="37"/>
                    </a:lnTo>
                    <a:lnTo>
                      <a:pt x="192" y="12"/>
                    </a:lnTo>
                    <a:lnTo>
                      <a:pt x="256" y="3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73" name="Freeform 236"/>
              <p:cNvSpPr>
                <a:spLocks/>
              </p:cNvSpPr>
              <p:nvPr/>
            </p:nvSpPr>
            <p:spPr bwMode="auto">
              <a:xfrm>
                <a:off x="2368" y="3104"/>
                <a:ext cx="39" cy="64"/>
              </a:xfrm>
              <a:custGeom>
                <a:avLst/>
                <a:gdLst>
                  <a:gd name="T0" fmla="*/ 19 w 463"/>
                  <a:gd name="T1" fmla="*/ 0 h 770"/>
                  <a:gd name="T2" fmla="*/ 17 w 463"/>
                  <a:gd name="T3" fmla="*/ 0 h 770"/>
                  <a:gd name="T4" fmla="*/ 12 w 463"/>
                  <a:gd name="T5" fmla="*/ 1 h 770"/>
                  <a:gd name="T6" fmla="*/ 8 w 463"/>
                  <a:gd name="T7" fmla="*/ 2 h 770"/>
                  <a:gd name="T8" fmla="*/ 3 w 463"/>
                  <a:gd name="T9" fmla="*/ 5 h 770"/>
                  <a:gd name="T10" fmla="*/ 0 w 463"/>
                  <a:gd name="T11" fmla="*/ 9 h 770"/>
                  <a:gd name="T12" fmla="*/ 18 w 463"/>
                  <a:gd name="T13" fmla="*/ 9 h 770"/>
                  <a:gd name="T14" fmla="*/ 19 w 463"/>
                  <a:gd name="T15" fmla="*/ 9 h 770"/>
                  <a:gd name="T16" fmla="*/ 24 w 463"/>
                  <a:gd name="T17" fmla="*/ 10 h 770"/>
                  <a:gd name="T18" fmla="*/ 27 w 463"/>
                  <a:gd name="T19" fmla="*/ 13 h 770"/>
                  <a:gd name="T20" fmla="*/ 29 w 463"/>
                  <a:gd name="T21" fmla="*/ 16 h 770"/>
                  <a:gd name="T22" fmla="*/ 30 w 463"/>
                  <a:gd name="T23" fmla="*/ 23 h 770"/>
                  <a:gd name="T24" fmla="*/ 30 w 463"/>
                  <a:gd name="T25" fmla="*/ 26 h 770"/>
                  <a:gd name="T26" fmla="*/ 29 w 463"/>
                  <a:gd name="T27" fmla="*/ 26 h 770"/>
                  <a:gd name="T28" fmla="*/ 25 w 463"/>
                  <a:gd name="T29" fmla="*/ 28 h 770"/>
                  <a:gd name="T30" fmla="*/ 21 w 463"/>
                  <a:gd name="T31" fmla="*/ 29 h 770"/>
                  <a:gd name="T32" fmla="*/ 15 w 463"/>
                  <a:gd name="T33" fmla="*/ 30 h 770"/>
                  <a:gd name="T34" fmla="*/ 11 w 463"/>
                  <a:gd name="T35" fmla="*/ 30 h 770"/>
                  <a:gd name="T36" fmla="*/ 7 w 463"/>
                  <a:gd name="T37" fmla="*/ 31 h 770"/>
                  <a:gd name="T38" fmla="*/ 5 w 463"/>
                  <a:gd name="T39" fmla="*/ 32 h 770"/>
                  <a:gd name="T40" fmla="*/ 30 w 463"/>
                  <a:gd name="T41" fmla="*/ 35 h 770"/>
                  <a:gd name="T42" fmla="*/ 30 w 463"/>
                  <a:gd name="T43" fmla="*/ 39 h 770"/>
                  <a:gd name="T44" fmla="*/ 30 w 463"/>
                  <a:gd name="T45" fmla="*/ 45 h 770"/>
                  <a:gd name="T46" fmla="*/ 28 w 463"/>
                  <a:gd name="T47" fmla="*/ 50 h 770"/>
                  <a:gd name="T48" fmla="*/ 27 w 463"/>
                  <a:gd name="T49" fmla="*/ 54 h 770"/>
                  <a:gd name="T50" fmla="*/ 23 w 463"/>
                  <a:gd name="T51" fmla="*/ 58 h 770"/>
                  <a:gd name="T52" fmla="*/ 19 w 463"/>
                  <a:gd name="T53" fmla="*/ 60 h 770"/>
                  <a:gd name="T54" fmla="*/ 14 w 463"/>
                  <a:gd name="T55" fmla="*/ 61 h 770"/>
                  <a:gd name="T56" fmla="*/ 26 w 463"/>
                  <a:gd name="T57" fmla="*/ 64 h 770"/>
                  <a:gd name="T58" fmla="*/ 31 w 463"/>
                  <a:gd name="T59" fmla="*/ 60 h 770"/>
                  <a:gd name="T60" fmla="*/ 39 w 463"/>
                  <a:gd name="T61" fmla="*/ 60 h 770"/>
                  <a:gd name="T62" fmla="*/ 39 w 463"/>
                  <a:gd name="T63" fmla="*/ 56 h 770"/>
                  <a:gd name="T64" fmla="*/ 38 w 463"/>
                  <a:gd name="T65" fmla="*/ 49 h 770"/>
                  <a:gd name="T66" fmla="*/ 38 w 463"/>
                  <a:gd name="T67" fmla="*/ 40 h 770"/>
                  <a:gd name="T68" fmla="*/ 38 w 463"/>
                  <a:gd name="T69" fmla="*/ 25 h 770"/>
                  <a:gd name="T70" fmla="*/ 38 w 463"/>
                  <a:gd name="T71" fmla="*/ 20 h 770"/>
                  <a:gd name="T72" fmla="*/ 38 w 463"/>
                  <a:gd name="T73" fmla="*/ 15 h 770"/>
                  <a:gd name="T74" fmla="*/ 38 w 463"/>
                  <a:gd name="T75" fmla="*/ 12 h 770"/>
                  <a:gd name="T76" fmla="*/ 35 w 463"/>
                  <a:gd name="T77" fmla="*/ 7 h 770"/>
                  <a:gd name="T78" fmla="*/ 34 w 463"/>
                  <a:gd name="T79" fmla="*/ 5 h 770"/>
                  <a:gd name="T80" fmla="*/ 29 w 463"/>
                  <a:gd name="T81" fmla="*/ 2 h 770"/>
                  <a:gd name="T82" fmla="*/ 29 w 463"/>
                  <a:gd name="T83" fmla="*/ 2 h 770"/>
                  <a:gd name="T84" fmla="*/ 24 w 463"/>
                  <a:gd name="T85" fmla="*/ 0 h 770"/>
                  <a:gd name="T86" fmla="*/ 19 w 463"/>
                  <a:gd name="T87" fmla="*/ 0 h 770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463"/>
                  <a:gd name="T133" fmla="*/ 0 h 770"/>
                  <a:gd name="T134" fmla="*/ 463 w 463"/>
                  <a:gd name="T135" fmla="*/ 770 h 770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463" h="770">
                    <a:moveTo>
                      <a:pt x="225" y="0"/>
                    </a:moveTo>
                    <a:lnTo>
                      <a:pt x="200" y="1"/>
                    </a:lnTo>
                    <a:lnTo>
                      <a:pt x="142" y="10"/>
                    </a:lnTo>
                    <a:lnTo>
                      <a:pt x="90" y="28"/>
                    </a:lnTo>
                    <a:lnTo>
                      <a:pt x="40" y="61"/>
                    </a:lnTo>
                    <a:lnTo>
                      <a:pt x="0" y="109"/>
                    </a:lnTo>
                    <a:lnTo>
                      <a:pt x="211" y="112"/>
                    </a:lnTo>
                    <a:lnTo>
                      <a:pt x="223" y="113"/>
                    </a:lnTo>
                    <a:lnTo>
                      <a:pt x="283" y="126"/>
                    </a:lnTo>
                    <a:lnTo>
                      <a:pt x="326" y="158"/>
                    </a:lnTo>
                    <a:lnTo>
                      <a:pt x="345" y="194"/>
                    </a:lnTo>
                    <a:lnTo>
                      <a:pt x="355" y="276"/>
                    </a:lnTo>
                    <a:lnTo>
                      <a:pt x="354" y="311"/>
                    </a:lnTo>
                    <a:lnTo>
                      <a:pt x="347" y="315"/>
                    </a:lnTo>
                    <a:lnTo>
                      <a:pt x="302" y="331"/>
                    </a:lnTo>
                    <a:lnTo>
                      <a:pt x="244" y="345"/>
                    </a:lnTo>
                    <a:lnTo>
                      <a:pt x="174" y="358"/>
                    </a:lnTo>
                    <a:lnTo>
                      <a:pt x="133" y="365"/>
                    </a:lnTo>
                    <a:lnTo>
                      <a:pt x="84" y="378"/>
                    </a:lnTo>
                    <a:lnTo>
                      <a:pt x="61" y="388"/>
                    </a:lnTo>
                    <a:lnTo>
                      <a:pt x="354" y="417"/>
                    </a:lnTo>
                    <a:lnTo>
                      <a:pt x="354" y="467"/>
                    </a:lnTo>
                    <a:lnTo>
                      <a:pt x="351" y="538"/>
                    </a:lnTo>
                    <a:lnTo>
                      <a:pt x="338" y="602"/>
                    </a:lnTo>
                    <a:lnTo>
                      <a:pt x="316" y="648"/>
                    </a:lnTo>
                    <a:lnTo>
                      <a:pt x="271" y="696"/>
                    </a:lnTo>
                    <a:lnTo>
                      <a:pt x="225" y="722"/>
                    </a:lnTo>
                    <a:lnTo>
                      <a:pt x="167" y="731"/>
                    </a:lnTo>
                    <a:lnTo>
                      <a:pt x="313" y="770"/>
                    </a:lnTo>
                    <a:lnTo>
                      <a:pt x="363" y="721"/>
                    </a:lnTo>
                    <a:lnTo>
                      <a:pt x="463" y="720"/>
                    </a:lnTo>
                    <a:lnTo>
                      <a:pt x="460" y="669"/>
                    </a:lnTo>
                    <a:lnTo>
                      <a:pt x="457" y="591"/>
                    </a:lnTo>
                    <a:lnTo>
                      <a:pt x="457" y="484"/>
                    </a:lnTo>
                    <a:lnTo>
                      <a:pt x="457" y="303"/>
                    </a:lnTo>
                    <a:lnTo>
                      <a:pt x="456" y="242"/>
                    </a:lnTo>
                    <a:lnTo>
                      <a:pt x="452" y="177"/>
                    </a:lnTo>
                    <a:lnTo>
                      <a:pt x="446" y="150"/>
                    </a:lnTo>
                    <a:lnTo>
                      <a:pt x="420" y="85"/>
                    </a:lnTo>
                    <a:lnTo>
                      <a:pt x="403" y="62"/>
                    </a:lnTo>
                    <a:lnTo>
                      <a:pt x="350" y="24"/>
                    </a:lnTo>
                    <a:lnTo>
                      <a:pt x="341" y="20"/>
                    </a:lnTo>
                    <a:lnTo>
                      <a:pt x="289" y="5"/>
                    </a:lnTo>
                    <a:lnTo>
                      <a:pt x="22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74" name="Freeform 237"/>
              <p:cNvSpPr>
                <a:spLocks/>
              </p:cNvSpPr>
              <p:nvPr/>
            </p:nvSpPr>
            <p:spPr bwMode="auto">
              <a:xfrm>
                <a:off x="2450" y="3151"/>
                <a:ext cx="39" cy="23"/>
              </a:xfrm>
              <a:custGeom>
                <a:avLst/>
                <a:gdLst>
                  <a:gd name="T0" fmla="*/ 30 w 471"/>
                  <a:gd name="T1" fmla="*/ 0 h 276"/>
                  <a:gd name="T2" fmla="*/ 30 w 471"/>
                  <a:gd name="T3" fmla="*/ 0 h 276"/>
                  <a:gd name="T4" fmla="*/ 28 w 471"/>
                  <a:gd name="T5" fmla="*/ 6 h 276"/>
                  <a:gd name="T6" fmla="*/ 25 w 471"/>
                  <a:gd name="T7" fmla="*/ 10 h 276"/>
                  <a:gd name="T8" fmla="*/ 22 w 471"/>
                  <a:gd name="T9" fmla="*/ 13 h 276"/>
                  <a:gd name="T10" fmla="*/ 17 w 471"/>
                  <a:gd name="T11" fmla="*/ 14 h 276"/>
                  <a:gd name="T12" fmla="*/ 0 w 471"/>
                  <a:gd name="T13" fmla="*/ 14 h 276"/>
                  <a:gd name="T14" fmla="*/ 0 w 471"/>
                  <a:gd name="T15" fmla="*/ 14 h 276"/>
                  <a:gd name="T16" fmla="*/ 4 w 471"/>
                  <a:gd name="T17" fmla="*/ 18 h 276"/>
                  <a:gd name="T18" fmla="*/ 8 w 471"/>
                  <a:gd name="T19" fmla="*/ 21 h 276"/>
                  <a:gd name="T20" fmla="*/ 12 w 471"/>
                  <a:gd name="T21" fmla="*/ 23 h 276"/>
                  <a:gd name="T22" fmla="*/ 17 w 471"/>
                  <a:gd name="T23" fmla="*/ 23 h 276"/>
                  <a:gd name="T24" fmla="*/ 18 w 471"/>
                  <a:gd name="T25" fmla="*/ 23 h 276"/>
                  <a:gd name="T26" fmla="*/ 23 w 471"/>
                  <a:gd name="T27" fmla="*/ 22 h 276"/>
                  <a:gd name="T28" fmla="*/ 28 w 471"/>
                  <a:gd name="T29" fmla="*/ 20 h 276"/>
                  <a:gd name="T30" fmla="*/ 31 w 471"/>
                  <a:gd name="T31" fmla="*/ 17 h 276"/>
                  <a:gd name="T32" fmla="*/ 32 w 471"/>
                  <a:gd name="T33" fmla="*/ 17 h 276"/>
                  <a:gd name="T34" fmla="*/ 35 w 471"/>
                  <a:gd name="T35" fmla="*/ 13 h 276"/>
                  <a:gd name="T36" fmla="*/ 37 w 471"/>
                  <a:gd name="T37" fmla="*/ 8 h 276"/>
                  <a:gd name="T38" fmla="*/ 39 w 471"/>
                  <a:gd name="T39" fmla="*/ 1 h 276"/>
                  <a:gd name="T40" fmla="*/ 30 w 471"/>
                  <a:gd name="T41" fmla="*/ 0 h 27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71"/>
                  <a:gd name="T64" fmla="*/ 0 h 276"/>
                  <a:gd name="T65" fmla="*/ 471 w 471"/>
                  <a:gd name="T66" fmla="*/ 276 h 27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71" h="276">
                    <a:moveTo>
                      <a:pt x="367" y="0"/>
                    </a:moveTo>
                    <a:lnTo>
                      <a:pt x="367" y="1"/>
                    </a:lnTo>
                    <a:lnTo>
                      <a:pt x="340" y="74"/>
                    </a:lnTo>
                    <a:lnTo>
                      <a:pt x="304" y="125"/>
                    </a:lnTo>
                    <a:lnTo>
                      <a:pt x="266" y="153"/>
                    </a:lnTo>
                    <a:lnTo>
                      <a:pt x="209" y="165"/>
                    </a:lnTo>
                    <a:lnTo>
                      <a:pt x="0" y="168"/>
                    </a:lnTo>
                    <a:lnTo>
                      <a:pt x="4" y="173"/>
                    </a:lnTo>
                    <a:lnTo>
                      <a:pt x="45" y="218"/>
                    </a:lnTo>
                    <a:lnTo>
                      <a:pt x="94" y="251"/>
                    </a:lnTo>
                    <a:lnTo>
                      <a:pt x="148" y="270"/>
                    </a:lnTo>
                    <a:lnTo>
                      <a:pt x="209" y="276"/>
                    </a:lnTo>
                    <a:lnTo>
                      <a:pt x="222" y="276"/>
                    </a:lnTo>
                    <a:lnTo>
                      <a:pt x="282" y="267"/>
                    </a:lnTo>
                    <a:lnTo>
                      <a:pt x="334" y="244"/>
                    </a:lnTo>
                    <a:lnTo>
                      <a:pt x="380" y="209"/>
                    </a:lnTo>
                    <a:lnTo>
                      <a:pt x="382" y="206"/>
                    </a:lnTo>
                    <a:lnTo>
                      <a:pt x="421" y="155"/>
                    </a:lnTo>
                    <a:lnTo>
                      <a:pt x="451" y="92"/>
                    </a:lnTo>
                    <a:lnTo>
                      <a:pt x="471" y="17"/>
                    </a:lnTo>
                    <a:lnTo>
                      <a:pt x="36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75" name="Freeform 238"/>
              <p:cNvSpPr>
                <a:spLocks/>
              </p:cNvSpPr>
              <p:nvPr/>
            </p:nvSpPr>
            <p:spPr bwMode="auto">
              <a:xfrm>
                <a:off x="2443" y="3114"/>
                <a:ext cx="46" cy="51"/>
              </a:xfrm>
              <a:custGeom>
                <a:avLst/>
                <a:gdLst>
                  <a:gd name="T0" fmla="*/ 6 w 552"/>
                  <a:gd name="T1" fmla="*/ 0 h 617"/>
                  <a:gd name="T2" fmla="*/ 5 w 552"/>
                  <a:gd name="T3" fmla="*/ 2 h 617"/>
                  <a:gd name="T4" fmla="*/ 3 w 552"/>
                  <a:gd name="T5" fmla="*/ 7 h 617"/>
                  <a:gd name="T6" fmla="*/ 1 w 552"/>
                  <a:gd name="T7" fmla="*/ 13 h 617"/>
                  <a:gd name="T8" fmla="*/ 0 w 552"/>
                  <a:gd name="T9" fmla="*/ 19 h 617"/>
                  <a:gd name="T10" fmla="*/ 0 w 552"/>
                  <a:gd name="T11" fmla="*/ 26 h 617"/>
                  <a:gd name="T12" fmla="*/ 0 w 552"/>
                  <a:gd name="T13" fmla="*/ 29 h 617"/>
                  <a:gd name="T14" fmla="*/ 1 w 552"/>
                  <a:gd name="T15" fmla="*/ 35 h 617"/>
                  <a:gd name="T16" fmla="*/ 2 w 552"/>
                  <a:gd name="T17" fmla="*/ 41 h 617"/>
                  <a:gd name="T18" fmla="*/ 4 w 552"/>
                  <a:gd name="T19" fmla="*/ 46 h 617"/>
                  <a:gd name="T20" fmla="*/ 6 w 552"/>
                  <a:gd name="T21" fmla="*/ 51 h 617"/>
                  <a:gd name="T22" fmla="*/ 24 w 552"/>
                  <a:gd name="T23" fmla="*/ 51 h 617"/>
                  <a:gd name="T24" fmla="*/ 22 w 552"/>
                  <a:gd name="T25" fmla="*/ 51 h 617"/>
                  <a:gd name="T26" fmla="*/ 17 w 552"/>
                  <a:gd name="T27" fmla="*/ 49 h 617"/>
                  <a:gd name="T28" fmla="*/ 13 w 552"/>
                  <a:gd name="T29" fmla="*/ 45 h 617"/>
                  <a:gd name="T30" fmla="*/ 11 w 552"/>
                  <a:gd name="T31" fmla="*/ 41 h 617"/>
                  <a:gd name="T32" fmla="*/ 9 w 552"/>
                  <a:gd name="T33" fmla="*/ 35 h 617"/>
                  <a:gd name="T34" fmla="*/ 9 w 552"/>
                  <a:gd name="T35" fmla="*/ 28 h 617"/>
                  <a:gd name="T36" fmla="*/ 46 w 552"/>
                  <a:gd name="T37" fmla="*/ 28 h 617"/>
                  <a:gd name="T38" fmla="*/ 46 w 552"/>
                  <a:gd name="T39" fmla="*/ 25 h 617"/>
                  <a:gd name="T40" fmla="*/ 46 w 552"/>
                  <a:gd name="T41" fmla="*/ 22 h 617"/>
                  <a:gd name="T42" fmla="*/ 9 w 552"/>
                  <a:gd name="T43" fmla="*/ 19 h 617"/>
                  <a:gd name="T44" fmla="*/ 9 w 552"/>
                  <a:gd name="T45" fmla="*/ 16 h 617"/>
                  <a:gd name="T46" fmla="*/ 11 w 552"/>
                  <a:gd name="T47" fmla="*/ 10 h 617"/>
                  <a:gd name="T48" fmla="*/ 14 w 552"/>
                  <a:gd name="T49" fmla="*/ 5 h 617"/>
                  <a:gd name="T50" fmla="*/ 15 w 552"/>
                  <a:gd name="T51" fmla="*/ 4 h 617"/>
                  <a:gd name="T52" fmla="*/ 19 w 552"/>
                  <a:gd name="T53" fmla="*/ 1 h 617"/>
                  <a:gd name="T54" fmla="*/ 23 w 552"/>
                  <a:gd name="T55" fmla="*/ 0 h 617"/>
                  <a:gd name="T56" fmla="*/ 6 w 552"/>
                  <a:gd name="T57" fmla="*/ 0 h 617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552"/>
                  <a:gd name="T88" fmla="*/ 0 h 617"/>
                  <a:gd name="T89" fmla="*/ 552 w 552"/>
                  <a:gd name="T90" fmla="*/ 617 h 617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552" h="617">
                    <a:moveTo>
                      <a:pt x="78" y="0"/>
                    </a:moveTo>
                    <a:lnTo>
                      <a:pt x="62" y="25"/>
                    </a:lnTo>
                    <a:lnTo>
                      <a:pt x="35" y="84"/>
                    </a:lnTo>
                    <a:lnTo>
                      <a:pt x="15" y="152"/>
                    </a:lnTo>
                    <a:lnTo>
                      <a:pt x="4" y="228"/>
                    </a:lnTo>
                    <a:lnTo>
                      <a:pt x="0" y="314"/>
                    </a:lnTo>
                    <a:lnTo>
                      <a:pt x="1" y="345"/>
                    </a:lnTo>
                    <a:lnTo>
                      <a:pt x="8" y="427"/>
                    </a:lnTo>
                    <a:lnTo>
                      <a:pt x="23" y="499"/>
                    </a:lnTo>
                    <a:lnTo>
                      <a:pt x="46" y="562"/>
                    </a:lnTo>
                    <a:lnTo>
                      <a:pt x="77" y="617"/>
                    </a:lnTo>
                    <a:lnTo>
                      <a:pt x="286" y="614"/>
                    </a:lnTo>
                    <a:lnTo>
                      <a:pt x="258" y="611"/>
                    </a:lnTo>
                    <a:lnTo>
                      <a:pt x="206" y="588"/>
                    </a:lnTo>
                    <a:lnTo>
                      <a:pt x="161" y="543"/>
                    </a:lnTo>
                    <a:lnTo>
                      <a:pt x="133" y="493"/>
                    </a:lnTo>
                    <a:lnTo>
                      <a:pt x="114" y="425"/>
                    </a:lnTo>
                    <a:lnTo>
                      <a:pt x="105" y="341"/>
                    </a:lnTo>
                    <a:lnTo>
                      <a:pt x="551" y="341"/>
                    </a:lnTo>
                    <a:lnTo>
                      <a:pt x="552" y="305"/>
                    </a:lnTo>
                    <a:lnTo>
                      <a:pt x="551" y="270"/>
                    </a:lnTo>
                    <a:lnTo>
                      <a:pt x="110" y="230"/>
                    </a:lnTo>
                    <a:lnTo>
                      <a:pt x="114" y="192"/>
                    </a:lnTo>
                    <a:lnTo>
                      <a:pt x="131" y="121"/>
                    </a:lnTo>
                    <a:lnTo>
                      <a:pt x="164" y="62"/>
                    </a:lnTo>
                    <a:lnTo>
                      <a:pt x="177" y="47"/>
                    </a:lnTo>
                    <a:lnTo>
                      <a:pt x="225" y="11"/>
                    </a:lnTo>
                    <a:lnTo>
                      <a:pt x="281" y="0"/>
                    </a:lnTo>
                    <a:lnTo>
                      <a:pt x="7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76" name="Freeform 239"/>
              <p:cNvSpPr>
                <a:spLocks/>
              </p:cNvSpPr>
              <p:nvPr/>
            </p:nvSpPr>
            <p:spPr bwMode="auto">
              <a:xfrm>
                <a:off x="2450" y="3104"/>
                <a:ext cx="39" cy="32"/>
              </a:xfrm>
              <a:custGeom>
                <a:avLst/>
                <a:gdLst>
                  <a:gd name="T0" fmla="*/ 17 w 473"/>
                  <a:gd name="T1" fmla="*/ 0 h 382"/>
                  <a:gd name="T2" fmla="*/ 17 w 473"/>
                  <a:gd name="T3" fmla="*/ 0 h 382"/>
                  <a:gd name="T4" fmla="*/ 12 w 473"/>
                  <a:gd name="T5" fmla="*/ 1 h 382"/>
                  <a:gd name="T6" fmla="*/ 7 w 473"/>
                  <a:gd name="T7" fmla="*/ 2 h 382"/>
                  <a:gd name="T8" fmla="*/ 3 w 473"/>
                  <a:gd name="T9" fmla="*/ 5 h 382"/>
                  <a:gd name="T10" fmla="*/ 0 w 473"/>
                  <a:gd name="T11" fmla="*/ 9 h 382"/>
                  <a:gd name="T12" fmla="*/ 17 w 473"/>
                  <a:gd name="T13" fmla="*/ 9 h 382"/>
                  <a:gd name="T14" fmla="*/ 19 w 473"/>
                  <a:gd name="T15" fmla="*/ 10 h 382"/>
                  <a:gd name="T16" fmla="*/ 24 w 473"/>
                  <a:gd name="T17" fmla="*/ 12 h 382"/>
                  <a:gd name="T18" fmla="*/ 27 w 473"/>
                  <a:gd name="T19" fmla="*/ 16 h 382"/>
                  <a:gd name="T20" fmla="*/ 27 w 473"/>
                  <a:gd name="T21" fmla="*/ 17 h 382"/>
                  <a:gd name="T22" fmla="*/ 29 w 473"/>
                  <a:gd name="T23" fmla="*/ 22 h 382"/>
                  <a:gd name="T24" fmla="*/ 30 w 473"/>
                  <a:gd name="T25" fmla="*/ 29 h 382"/>
                  <a:gd name="T26" fmla="*/ 3 w 473"/>
                  <a:gd name="T27" fmla="*/ 29 h 382"/>
                  <a:gd name="T28" fmla="*/ 39 w 473"/>
                  <a:gd name="T29" fmla="*/ 32 h 382"/>
                  <a:gd name="T30" fmla="*/ 38 w 473"/>
                  <a:gd name="T31" fmla="*/ 25 h 382"/>
                  <a:gd name="T32" fmla="*/ 37 w 473"/>
                  <a:gd name="T33" fmla="*/ 19 h 382"/>
                  <a:gd name="T34" fmla="*/ 35 w 473"/>
                  <a:gd name="T35" fmla="*/ 14 h 382"/>
                  <a:gd name="T36" fmla="*/ 33 w 473"/>
                  <a:gd name="T37" fmla="*/ 9 h 382"/>
                  <a:gd name="T38" fmla="*/ 30 w 473"/>
                  <a:gd name="T39" fmla="*/ 5 h 382"/>
                  <a:gd name="T40" fmla="*/ 26 w 473"/>
                  <a:gd name="T41" fmla="*/ 2 h 382"/>
                  <a:gd name="T42" fmla="*/ 22 w 473"/>
                  <a:gd name="T43" fmla="*/ 1 h 382"/>
                  <a:gd name="T44" fmla="*/ 17 w 473"/>
                  <a:gd name="T45" fmla="*/ 0 h 382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473"/>
                  <a:gd name="T70" fmla="*/ 0 h 382"/>
                  <a:gd name="T71" fmla="*/ 473 w 473"/>
                  <a:gd name="T72" fmla="*/ 382 h 382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473" h="382">
                    <a:moveTo>
                      <a:pt x="202" y="0"/>
                    </a:moveTo>
                    <a:lnTo>
                      <a:pt x="201" y="0"/>
                    </a:lnTo>
                    <a:lnTo>
                      <a:pt x="143" y="7"/>
                    </a:lnTo>
                    <a:lnTo>
                      <a:pt x="90" y="28"/>
                    </a:lnTo>
                    <a:lnTo>
                      <a:pt x="41" y="63"/>
                    </a:lnTo>
                    <a:lnTo>
                      <a:pt x="0" y="112"/>
                    </a:lnTo>
                    <a:lnTo>
                      <a:pt x="203" y="112"/>
                    </a:lnTo>
                    <a:lnTo>
                      <a:pt x="236" y="116"/>
                    </a:lnTo>
                    <a:lnTo>
                      <a:pt x="287" y="141"/>
                    </a:lnTo>
                    <a:lnTo>
                      <a:pt x="329" y="190"/>
                    </a:lnTo>
                    <a:lnTo>
                      <a:pt x="333" y="197"/>
                    </a:lnTo>
                    <a:lnTo>
                      <a:pt x="355" y="259"/>
                    </a:lnTo>
                    <a:lnTo>
                      <a:pt x="367" y="342"/>
                    </a:lnTo>
                    <a:lnTo>
                      <a:pt x="32" y="342"/>
                    </a:lnTo>
                    <a:lnTo>
                      <a:pt x="473" y="382"/>
                    </a:lnTo>
                    <a:lnTo>
                      <a:pt x="466" y="300"/>
                    </a:lnTo>
                    <a:lnTo>
                      <a:pt x="451" y="228"/>
                    </a:lnTo>
                    <a:lnTo>
                      <a:pt x="428" y="164"/>
                    </a:lnTo>
                    <a:lnTo>
                      <a:pt x="398" y="109"/>
                    </a:lnTo>
                    <a:lnTo>
                      <a:pt x="360" y="65"/>
                    </a:lnTo>
                    <a:lnTo>
                      <a:pt x="313" y="29"/>
                    </a:lnTo>
                    <a:lnTo>
                      <a:pt x="261" y="7"/>
                    </a:lnTo>
                    <a:lnTo>
                      <a:pt x="20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77" name="Freeform 240"/>
              <p:cNvSpPr>
                <a:spLocks/>
              </p:cNvSpPr>
              <p:nvPr/>
            </p:nvSpPr>
            <p:spPr bwMode="auto">
              <a:xfrm>
                <a:off x="2521" y="3112"/>
                <a:ext cx="16" cy="6"/>
              </a:xfrm>
              <a:custGeom>
                <a:avLst/>
                <a:gdLst>
                  <a:gd name="T0" fmla="*/ 14 w 191"/>
                  <a:gd name="T1" fmla="*/ 0 h 74"/>
                  <a:gd name="T2" fmla="*/ 0 w 191"/>
                  <a:gd name="T3" fmla="*/ 2 h 74"/>
                  <a:gd name="T4" fmla="*/ 3 w 191"/>
                  <a:gd name="T5" fmla="*/ 3 h 74"/>
                  <a:gd name="T6" fmla="*/ 7 w 191"/>
                  <a:gd name="T7" fmla="*/ 6 h 74"/>
                  <a:gd name="T8" fmla="*/ 16 w 191"/>
                  <a:gd name="T9" fmla="*/ 4 h 74"/>
                  <a:gd name="T10" fmla="*/ 14 w 191"/>
                  <a:gd name="T11" fmla="*/ 0 h 7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91"/>
                  <a:gd name="T19" fmla="*/ 0 h 74"/>
                  <a:gd name="T20" fmla="*/ 191 w 191"/>
                  <a:gd name="T21" fmla="*/ 74 h 7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91" h="74">
                    <a:moveTo>
                      <a:pt x="172" y="0"/>
                    </a:moveTo>
                    <a:lnTo>
                      <a:pt x="0" y="29"/>
                    </a:lnTo>
                    <a:lnTo>
                      <a:pt x="39" y="36"/>
                    </a:lnTo>
                    <a:lnTo>
                      <a:pt x="81" y="74"/>
                    </a:lnTo>
                    <a:lnTo>
                      <a:pt x="191" y="51"/>
                    </a:lnTo>
                    <a:lnTo>
                      <a:pt x="17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78" name="Freeform 241"/>
              <p:cNvSpPr>
                <a:spLocks/>
              </p:cNvSpPr>
              <p:nvPr/>
            </p:nvSpPr>
            <p:spPr bwMode="auto">
              <a:xfrm>
                <a:off x="2527" y="3111"/>
                <a:ext cx="23" cy="61"/>
              </a:xfrm>
              <a:custGeom>
                <a:avLst/>
                <a:gdLst>
                  <a:gd name="T0" fmla="*/ 12 w 273"/>
                  <a:gd name="T1" fmla="*/ 0 h 740"/>
                  <a:gd name="T2" fmla="*/ 9 w 273"/>
                  <a:gd name="T3" fmla="*/ 5 h 740"/>
                  <a:gd name="T4" fmla="*/ 0 w 273"/>
                  <a:gd name="T5" fmla="*/ 7 h 740"/>
                  <a:gd name="T6" fmla="*/ 2 w 273"/>
                  <a:gd name="T7" fmla="*/ 11 h 740"/>
                  <a:gd name="T8" fmla="*/ 2 w 273"/>
                  <a:gd name="T9" fmla="*/ 18 h 740"/>
                  <a:gd name="T10" fmla="*/ 2 w 273"/>
                  <a:gd name="T11" fmla="*/ 61 h 740"/>
                  <a:gd name="T12" fmla="*/ 11 w 273"/>
                  <a:gd name="T13" fmla="*/ 61 h 740"/>
                  <a:gd name="T14" fmla="*/ 11 w 273"/>
                  <a:gd name="T15" fmla="*/ 23 h 740"/>
                  <a:gd name="T16" fmla="*/ 11 w 273"/>
                  <a:gd name="T17" fmla="*/ 18 h 740"/>
                  <a:gd name="T18" fmla="*/ 12 w 273"/>
                  <a:gd name="T19" fmla="*/ 12 h 740"/>
                  <a:gd name="T20" fmla="*/ 14 w 273"/>
                  <a:gd name="T21" fmla="*/ 8 h 740"/>
                  <a:gd name="T22" fmla="*/ 14 w 273"/>
                  <a:gd name="T23" fmla="*/ 8 h 740"/>
                  <a:gd name="T24" fmla="*/ 18 w 273"/>
                  <a:gd name="T25" fmla="*/ 4 h 740"/>
                  <a:gd name="T26" fmla="*/ 23 w 273"/>
                  <a:gd name="T27" fmla="*/ 3 h 740"/>
                  <a:gd name="T28" fmla="*/ 12 w 273"/>
                  <a:gd name="T29" fmla="*/ 0 h 74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273"/>
                  <a:gd name="T46" fmla="*/ 0 h 740"/>
                  <a:gd name="T47" fmla="*/ 273 w 273"/>
                  <a:gd name="T48" fmla="*/ 740 h 740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273" h="740">
                    <a:moveTo>
                      <a:pt x="148" y="0"/>
                    </a:moveTo>
                    <a:lnTo>
                      <a:pt x="110" y="61"/>
                    </a:lnTo>
                    <a:lnTo>
                      <a:pt x="0" y="84"/>
                    </a:lnTo>
                    <a:lnTo>
                      <a:pt x="18" y="137"/>
                    </a:lnTo>
                    <a:lnTo>
                      <a:pt x="25" y="220"/>
                    </a:lnTo>
                    <a:lnTo>
                      <a:pt x="25" y="740"/>
                    </a:lnTo>
                    <a:lnTo>
                      <a:pt x="126" y="740"/>
                    </a:lnTo>
                    <a:lnTo>
                      <a:pt x="126" y="275"/>
                    </a:lnTo>
                    <a:lnTo>
                      <a:pt x="128" y="224"/>
                    </a:lnTo>
                    <a:lnTo>
                      <a:pt x="141" y="149"/>
                    </a:lnTo>
                    <a:lnTo>
                      <a:pt x="168" y="94"/>
                    </a:lnTo>
                    <a:lnTo>
                      <a:pt x="170" y="91"/>
                    </a:lnTo>
                    <a:lnTo>
                      <a:pt x="216" y="52"/>
                    </a:lnTo>
                    <a:lnTo>
                      <a:pt x="273" y="39"/>
                    </a:lnTo>
                    <a:lnTo>
                      <a:pt x="14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79" name="Freeform 242"/>
              <p:cNvSpPr>
                <a:spLocks/>
              </p:cNvSpPr>
              <p:nvPr/>
            </p:nvSpPr>
            <p:spPr bwMode="auto">
              <a:xfrm>
                <a:off x="2500" y="3106"/>
                <a:ext cx="16" cy="66"/>
              </a:xfrm>
              <a:custGeom>
                <a:avLst/>
                <a:gdLst>
                  <a:gd name="T0" fmla="*/ 8 w 194"/>
                  <a:gd name="T1" fmla="*/ 0 h 801"/>
                  <a:gd name="T2" fmla="*/ 0 w 194"/>
                  <a:gd name="T3" fmla="*/ 0 h 801"/>
                  <a:gd name="T4" fmla="*/ 0 w 194"/>
                  <a:gd name="T5" fmla="*/ 66 h 801"/>
                  <a:gd name="T6" fmla="*/ 8 w 194"/>
                  <a:gd name="T7" fmla="*/ 66 h 801"/>
                  <a:gd name="T8" fmla="*/ 8 w 194"/>
                  <a:gd name="T9" fmla="*/ 32 h 801"/>
                  <a:gd name="T10" fmla="*/ 8 w 194"/>
                  <a:gd name="T11" fmla="*/ 30 h 801"/>
                  <a:gd name="T12" fmla="*/ 9 w 194"/>
                  <a:gd name="T13" fmla="*/ 23 h 801"/>
                  <a:gd name="T14" fmla="*/ 10 w 194"/>
                  <a:gd name="T15" fmla="*/ 18 h 801"/>
                  <a:gd name="T16" fmla="*/ 11 w 194"/>
                  <a:gd name="T17" fmla="*/ 15 h 801"/>
                  <a:gd name="T18" fmla="*/ 14 w 194"/>
                  <a:gd name="T19" fmla="*/ 11 h 801"/>
                  <a:gd name="T20" fmla="*/ 16 w 194"/>
                  <a:gd name="T21" fmla="*/ 9 h 801"/>
                  <a:gd name="T22" fmla="*/ 8 w 194"/>
                  <a:gd name="T23" fmla="*/ 9 h 801"/>
                  <a:gd name="T24" fmla="*/ 8 w 194"/>
                  <a:gd name="T25" fmla="*/ 0 h 80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94"/>
                  <a:gd name="T40" fmla="*/ 0 h 801"/>
                  <a:gd name="T41" fmla="*/ 194 w 194"/>
                  <a:gd name="T42" fmla="*/ 801 h 801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94" h="801">
                    <a:moveTo>
                      <a:pt x="91" y="0"/>
                    </a:moveTo>
                    <a:lnTo>
                      <a:pt x="0" y="0"/>
                    </a:lnTo>
                    <a:lnTo>
                      <a:pt x="0" y="801"/>
                    </a:lnTo>
                    <a:lnTo>
                      <a:pt x="102" y="801"/>
                    </a:lnTo>
                    <a:lnTo>
                      <a:pt x="102" y="386"/>
                    </a:lnTo>
                    <a:lnTo>
                      <a:pt x="102" y="366"/>
                    </a:lnTo>
                    <a:lnTo>
                      <a:pt x="107" y="282"/>
                    </a:lnTo>
                    <a:lnTo>
                      <a:pt x="118" y="219"/>
                    </a:lnTo>
                    <a:lnTo>
                      <a:pt x="132" y="181"/>
                    </a:lnTo>
                    <a:lnTo>
                      <a:pt x="171" y="130"/>
                    </a:lnTo>
                    <a:lnTo>
                      <a:pt x="194" y="114"/>
                    </a:lnTo>
                    <a:lnTo>
                      <a:pt x="91" y="112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80" name="Freeform 243"/>
              <p:cNvSpPr>
                <a:spLocks/>
              </p:cNvSpPr>
              <p:nvPr/>
            </p:nvSpPr>
            <p:spPr bwMode="auto">
              <a:xfrm>
                <a:off x="2540" y="3104"/>
                <a:ext cx="27" cy="68"/>
              </a:xfrm>
              <a:custGeom>
                <a:avLst/>
                <a:gdLst>
                  <a:gd name="T0" fmla="*/ 12 w 332"/>
                  <a:gd name="T1" fmla="*/ 0 h 819"/>
                  <a:gd name="T2" fmla="*/ 12 w 332"/>
                  <a:gd name="T3" fmla="*/ 0 h 819"/>
                  <a:gd name="T4" fmla="*/ 8 w 332"/>
                  <a:gd name="T5" fmla="*/ 1 h 819"/>
                  <a:gd name="T6" fmla="*/ 4 w 332"/>
                  <a:gd name="T7" fmla="*/ 3 h 819"/>
                  <a:gd name="T8" fmla="*/ 0 w 332"/>
                  <a:gd name="T9" fmla="*/ 7 h 819"/>
                  <a:gd name="T10" fmla="*/ 10 w 332"/>
                  <a:gd name="T11" fmla="*/ 10 h 819"/>
                  <a:gd name="T12" fmla="*/ 11 w 332"/>
                  <a:gd name="T13" fmla="*/ 10 h 819"/>
                  <a:gd name="T14" fmla="*/ 15 w 332"/>
                  <a:gd name="T15" fmla="*/ 12 h 819"/>
                  <a:gd name="T16" fmla="*/ 15 w 332"/>
                  <a:gd name="T17" fmla="*/ 12 h 819"/>
                  <a:gd name="T18" fmla="*/ 18 w 332"/>
                  <a:gd name="T19" fmla="*/ 16 h 819"/>
                  <a:gd name="T20" fmla="*/ 18 w 332"/>
                  <a:gd name="T21" fmla="*/ 19 h 819"/>
                  <a:gd name="T22" fmla="*/ 19 w 332"/>
                  <a:gd name="T23" fmla="*/ 26 h 819"/>
                  <a:gd name="T24" fmla="*/ 19 w 332"/>
                  <a:gd name="T25" fmla="*/ 68 h 819"/>
                  <a:gd name="T26" fmla="*/ 27 w 332"/>
                  <a:gd name="T27" fmla="*/ 68 h 819"/>
                  <a:gd name="T28" fmla="*/ 27 w 332"/>
                  <a:gd name="T29" fmla="*/ 22 h 819"/>
                  <a:gd name="T30" fmla="*/ 27 w 332"/>
                  <a:gd name="T31" fmla="*/ 16 h 819"/>
                  <a:gd name="T32" fmla="*/ 25 w 332"/>
                  <a:gd name="T33" fmla="*/ 10 h 819"/>
                  <a:gd name="T34" fmla="*/ 23 w 332"/>
                  <a:gd name="T35" fmla="*/ 5 h 819"/>
                  <a:gd name="T36" fmla="*/ 21 w 332"/>
                  <a:gd name="T37" fmla="*/ 3 h 819"/>
                  <a:gd name="T38" fmla="*/ 17 w 332"/>
                  <a:gd name="T39" fmla="*/ 1 h 819"/>
                  <a:gd name="T40" fmla="*/ 12 w 332"/>
                  <a:gd name="T41" fmla="*/ 0 h 819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332"/>
                  <a:gd name="T64" fmla="*/ 0 h 819"/>
                  <a:gd name="T65" fmla="*/ 332 w 332"/>
                  <a:gd name="T66" fmla="*/ 819 h 819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332" h="819">
                    <a:moveTo>
                      <a:pt x="148" y="0"/>
                    </a:moveTo>
                    <a:lnTo>
                      <a:pt x="147" y="0"/>
                    </a:lnTo>
                    <a:lnTo>
                      <a:pt x="93" y="9"/>
                    </a:lnTo>
                    <a:lnTo>
                      <a:pt x="44" y="35"/>
                    </a:lnTo>
                    <a:lnTo>
                      <a:pt x="0" y="79"/>
                    </a:lnTo>
                    <a:lnTo>
                      <a:pt x="125" y="118"/>
                    </a:lnTo>
                    <a:lnTo>
                      <a:pt x="133" y="118"/>
                    </a:lnTo>
                    <a:lnTo>
                      <a:pt x="186" y="140"/>
                    </a:lnTo>
                    <a:lnTo>
                      <a:pt x="222" y="197"/>
                    </a:lnTo>
                    <a:lnTo>
                      <a:pt x="227" y="229"/>
                    </a:lnTo>
                    <a:lnTo>
                      <a:pt x="231" y="315"/>
                    </a:lnTo>
                    <a:lnTo>
                      <a:pt x="231" y="819"/>
                    </a:lnTo>
                    <a:lnTo>
                      <a:pt x="332" y="819"/>
                    </a:lnTo>
                    <a:lnTo>
                      <a:pt x="332" y="270"/>
                    </a:lnTo>
                    <a:lnTo>
                      <a:pt x="328" y="191"/>
                    </a:lnTo>
                    <a:lnTo>
                      <a:pt x="312" y="120"/>
                    </a:lnTo>
                    <a:lnTo>
                      <a:pt x="284" y="66"/>
                    </a:lnTo>
                    <a:lnTo>
                      <a:pt x="258" y="37"/>
                    </a:lnTo>
                    <a:lnTo>
                      <a:pt x="209" y="10"/>
                    </a:lnTo>
                    <a:lnTo>
                      <a:pt x="14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81" name="Freeform 244"/>
              <p:cNvSpPr>
                <a:spLocks/>
              </p:cNvSpPr>
              <p:nvPr/>
            </p:nvSpPr>
            <p:spPr bwMode="auto">
              <a:xfrm>
                <a:off x="2507" y="3104"/>
                <a:ext cx="28" cy="11"/>
              </a:xfrm>
              <a:custGeom>
                <a:avLst/>
                <a:gdLst>
                  <a:gd name="T0" fmla="*/ 15 w 331"/>
                  <a:gd name="T1" fmla="*/ 0 h 132"/>
                  <a:gd name="T2" fmla="*/ 11 w 331"/>
                  <a:gd name="T3" fmla="*/ 1 h 132"/>
                  <a:gd name="T4" fmla="*/ 6 w 331"/>
                  <a:gd name="T5" fmla="*/ 3 h 132"/>
                  <a:gd name="T6" fmla="*/ 3 w 331"/>
                  <a:gd name="T7" fmla="*/ 6 h 132"/>
                  <a:gd name="T8" fmla="*/ 0 w 331"/>
                  <a:gd name="T9" fmla="*/ 11 h 132"/>
                  <a:gd name="T10" fmla="*/ 9 w 331"/>
                  <a:gd name="T11" fmla="*/ 11 h 132"/>
                  <a:gd name="T12" fmla="*/ 13 w 331"/>
                  <a:gd name="T13" fmla="*/ 10 h 132"/>
                  <a:gd name="T14" fmla="*/ 28 w 331"/>
                  <a:gd name="T15" fmla="*/ 7 h 132"/>
                  <a:gd name="T16" fmla="*/ 25 w 331"/>
                  <a:gd name="T17" fmla="*/ 3 h 132"/>
                  <a:gd name="T18" fmla="*/ 25 w 331"/>
                  <a:gd name="T19" fmla="*/ 3 h 132"/>
                  <a:gd name="T20" fmla="*/ 20 w 331"/>
                  <a:gd name="T21" fmla="*/ 1 h 132"/>
                  <a:gd name="T22" fmla="*/ 15 w 331"/>
                  <a:gd name="T23" fmla="*/ 0 h 13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31"/>
                  <a:gd name="T37" fmla="*/ 0 h 132"/>
                  <a:gd name="T38" fmla="*/ 331 w 331"/>
                  <a:gd name="T39" fmla="*/ 132 h 13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31" h="132">
                    <a:moveTo>
                      <a:pt x="181" y="0"/>
                    </a:moveTo>
                    <a:lnTo>
                      <a:pt x="126" y="9"/>
                    </a:lnTo>
                    <a:lnTo>
                      <a:pt x="75" y="36"/>
                    </a:lnTo>
                    <a:lnTo>
                      <a:pt x="37" y="73"/>
                    </a:lnTo>
                    <a:lnTo>
                      <a:pt x="0" y="130"/>
                    </a:lnTo>
                    <a:lnTo>
                      <a:pt x="103" y="132"/>
                    </a:lnTo>
                    <a:lnTo>
                      <a:pt x="159" y="118"/>
                    </a:lnTo>
                    <a:lnTo>
                      <a:pt x="331" y="89"/>
                    </a:lnTo>
                    <a:lnTo>
                      <a:pt x="290" y="37"/>
                    </a:lnTo>
                    <a:lnTo>
                      <a:pt x="242" y="9"/>
                    </a:lnTo>
                    <a:lnTo>
                      <a:pt x="18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82" name="Freeform 245"/>
              <p:cNvSpPr>
                <a:spLocks/>
              </p:cNvSpPr>
              <p:nvPr/>
            </p:nvSpPr>
            <p:spPr bwMode="auto">
              <a:xfrm>
                <a:off x="2601" y="3089"/>
                <a:ext cx="26" cy="83"/>
              </a:xfrm>
              <a:custGeom>
                <a:avLst/>
                <a:gdLst>
                  <a:gd name="T0" fmla="*/ 8 w 307"/>
                  <a:gd name="T1" fmla="*/ 0 h 1005"/>
                  <a:gd name="T2" fmla="*/ 8 w 307"/>
                  <a:gd name="T3" fmla="*/ 3 h 1005"/>
                  <a:gd name="T4" fmla="*/ 8 w 307"/>
                  <a:gd name="T5" fmla="*/ 10 h 1005"/>
                  <a:gd name="T6" fmla="*/ 8 w 307"/>
                  <a:gd name="T7" fmla="*/ 17 h 1005"/>
                  <a:gd name="T8" fmla="*/ 0 w 307"/>
                  <a:gd name="T9" fmla="*/ 17 h 1005"/>
                  <a:gd name="T10" fmla="*/ 0 w 307"/>
                  <a:gd name="T11" fmla="*/ 26 h 1005"/>
                  <a:gd name="T12" fmla="*/ 8 w 307"/>
                  <a:gd name="T13" fmla="*/ 26 h 1005"/>
                  <a:gd name="T14" fmla="*/ 8 w 307"/>
                  <a:gd name="T15" fmla="*/ 83 h 1005"/>
                  <a:gd name="T16" fmla="*/ 16 w 307"/>
                  <a:gd name="T17" fmla="*/ 83 h 1005"/>
                  <a:gd name="T18" fmla="*/ 16 w 307"/>
                  <a:gd name="T19" fmla="*/ 26 h 1005"/>
                  <a:gd name="T20" fmla="*/ 26 w 307"/>
                  <a:gd name="T21" fmla="*/ 26 h 1005"/>
                  <a:gd name="T22" fmla="*/ 26 w 307"/>
                  <a:gd name="T23" fmla="*/ 17 h 1005"/>
                  <a:gd name="T24" fmla="*/ 16 w 307"/>
                  <a:gd name="T25" fmla="*/ 17 h 1005"/>
                  <a:gd name="T26" fmla="*/ 16 w 307"/>
                  <a:gd name="T27" fmla="*/ 11 h 1005"/>
                  <a:gd name="T28" fmla="*/ 16 w 307"/>
                  <a:gd name="T29" fmla="*/ 8 h 1005"/>
                  <a:gd name="T30" fmla="*/ 18 w 307"/>
                  <a:gd name="T31" fmla="*/ 3 h 1005"/>
                  <a:gd name="T32" fmla="*/ 18 w 307"/>
                  <a:gd name="T33" fmla="*/ 2 h 1005"/>
                  <a:gd name="T34" fmla="*/ 23 w 307"/>
                  <a:gd name="T35" fmla="*/ 0 h 1005"/>
                  <a:gd name="T36" fmla="*/ 8 w 307"/>
                  <a:gd name="T37" fmla="*/ 0 h 1005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07"/>
                  <a:gd name="T58" fmla="*/ 0 h 1005"/>
                  <a:gd name="T59" fmla="*/ 307 w 307"/>
                  <a:gd name="T60" fmla="*/ 1005 h 1005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07" h="1005">
                    <a:moveTo>
                      <a:pt x="100" y="0"/>
                    </a:moveTo>
                    <a:lnTo>
                      <a:pt x="94" y="34"/>
                    </a:lnTo>
                    <a:lnTo>
                      <a:pt x="90" y="119"/>
                    </a:lnTo>
                    <a:lnTo>
                      <a:pt x="90" y="204"/>
                    </a:lnTo>
                    <a:lnTo>
                      <a:pt x="0" y="204"/>
                    </a:lnTo>
                    <a:lnTo>
                      <a:pt x="0" y="310"/>
                    </a:lnTo>
                    <a:lnTo>
                      <a:pt x="90" y="310"/>
                    </a:lnTo>
                    <a:lnTo>
                      <a:pt x="90" y="1005"/>
                    </a:lnTo>
                    <a:lnTo>
                      <a:pt x="190" y="1005"/>
                    </a:lnTo>
                    <a:lnTo>
                      <a:pt x="190" y="310"/>
                    </a:lnTo>
                    <a:lnTo>
                      <a:pt x="307" y="310"/>
                    </a:lnTo>
                    <a:lnTo>
                      <a:pt x="307" y="204"/>
                    </a:lnTo>
                    <a:lnTo>
                      <a:pt x="190" y="204"/>
                    </a:lnTo>
                    <a:lnTo>
                      <a:pt x="190" y="131"/>
                    </a:lnTo>
                    <a:lnTo>
                      <a:pt x="192" y="94"/>
                    </a:lnTo>
                    <a:lnTo>
                      <a:pt x="210" y="32"/>
                    </a:lnTo>
                    <a:lnTo>
                      <a:pt x="218" y="23"/>
                    </a:lnTo>
                    <a:lnTo>
                      <a:pt x="275" y="6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83" name="Freeform 246"/>
              <p:cNvSpPr>
                <a:spLocks/>
              </p:cNvSpPr>
              <p:nvPr/>
            </p:nvSpPr>
            <p:spPr bwMode="auto">
              <a:xfrm>
                <a:off x="2609" y="3079"/>
                <a:ext cx="21" cy="11"/>
              </a:xfrm>
              <a:custGeom>
                <a:avLst/>
                <a:gdLst>
                  <a:gd name="T0" fmla="*/ 13 w 250"/>
                  <a:gd name="T1" fmla="*/ 0 h 132"/>
                  <a:gd name="T2" fmla="*/ 8 w 250"/>
                  <a:gd name="T3" fmla="*/ 1 h 132"/>
                  <a:gd name="T4" fmla="*/ 4 w 250"/>
                  <a:gd name="T5" fmla="*/ 3 h 132"/>
                  <a:gd name="T6" fmla="*/ 3 w 250"/>
                  <a:gd name="T7" fmla="*/ 5 h 132"/>
                  <a:gd name="T8" fmla="*/ 0 w 250"/>
                  <a:gd name="T9" fmla="*/ 10 h 132"/>
                  <a:gd name="T10" fmla="*/ 15 w 250"/>
                  <a:gd name="T11" fmla="*/ 10 h 132"/>
                  <a:gd name="T12" fmla="*/ 15 w 250"/>
                  <a:gd name="T13" fmla="*/ 10 h 132"/>
                  <a:gd name="T14" fmla="*/ 20 w 250"/>
                  <a:gd name="T15" fmla="*/ 11 h 132"/>
                  <a:gd name="T16" fmla="*/ 21 w 250"/>
                  <a:gd name="T17" fmla="*/ 1 h 132"/>
                  <a:gd name="T18" fmla="*/ 18 w 250"/>
                  <a:gd name="T19" fmla="*/ 0 h 132"/>
                  <a:gd name="T20" fmla="*/ 13 w 250"/>
                  <a:gd name="T21" fmla="*/ 0 h 13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50"/>
                  <a:gd name="T34" fmla="*/ 0 h 132"/>
                  <a:gd name="T35" fmla="*/ 250 w 250"/>
                  <a:gd name="T36" fmla="*/ 132 h 13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50" h="132">
                    <a:moveTo>
                      <a:pt x="155" y="0"/>
                    </a:moveTo>
                    <a:lnTo>
                      <a:pt x="99" y="7"/>
                    </a:lnTo>
                    <a:lnTo>
                      <a:pt x="52" y="33"/>
                    </a:lnTo>
                    <a:lnTo>
                      <a:pt x="30" y="57"/>
                    </a:lnTo>
                    <a:lnTo>
                      <a:pt x="0" y="119"/>
                    </a:lnTo>
                    <a:lnTo>
                      <a:pt x="175" y="125"/>
                    </a:lnTo>
                    <a:lnTo>
                      <a:pt x="177" y="125"/>
                    </a:lnTo>
                    <a:lnTo>
                      <a:pt x="234" y="132"/>
                    </a:lnTo>
                    <a:lnTo>
                      <a:pt x="250" y="13"/>
                    </a:lnTo>
                    <a:lnTo>
                      <a:pt x="210" y="5"/>
                    </a:lnTo>
                    <a:lnTo>
                      <a:pt x="15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84" name="Freeform 247"/>
              <p:cNvSpPr>
                <a:spLocks/>
              </p:cNvSpPr>
              <p:nvPr/>
            </p:nvSpPr>
            <p:spPr bwMode="auto">
              <a:xfrm>
                <a:off x="2633" y="3106"/>
                <a:ext cx="18" cy="66"/>
              </a:xfrm>
              <a:custGeom>
                <a:avLst/>
                <a:gdLst>
                  <a:gd name="T0" fmla="*/ 8 w 216"/>
                  <a:gd name="T1" fmla="*/ 0 h 801"/>
                  <a:gd name="T2" fmla="*/ 0 w 216"/>
                  <a:gd name="T3" fmla="*/ 0 h 801"/>
                  <a:gd name="T4" fmla="*/ 0 w 216"/>
                  <a:gd name="T5" fmla="*/ 66 h 801"/>
                  <a:gd name="T6" fmla="*/ 9 w 216"/>
                  <a:gd name="T7" fmla="*/ 66 h 801"/>
                  <a:gd name="T8" fmla="*/ 9 w 216"/>
                  <a:gd name="T9" fmla="*/ 31 h 801"/>
                  <a:gd name="T10" fmla="*/ 9 w 216"/>
                  <a:gd name="T11" fmla="*/ 31 h 801"/>
                  <a:gd name="T12" fmla="*/ 9 w 216"/>
                  <a:gd name="T13" fmla="*/ 24 h 801"/>
                  <a:gd name="T14" fmla="*/ 10 w 216"/>
                  <a:gd name="T15" fmla="*/ 18 h 801"/>
                  <a:gd name="T16" fmla="*/ 10 w 216"/>
                  <a:gd name="T17" fmla="*/ 17 h 801"/>
                  <a:gd name="T18" fmla="*/ 13 w 216"/>
                  <a:gd name="T19" fmla="*/ 12 h 801"/>
                  <a:gd name="T20" fmla="*/ 14 w 216"/>
                  <a:gd name="T21" fmla="*/ 12 h 801"/>
                  <a:gd name="T22" fmla="*/ 18 w 216"/>
                  <a:gd name="T23" fmla="*/ 10 h 801"/>
                  <a:gd name="T24" fmla="*/ 8 w 216"/>
                  <a:gd name="T25" fmla="*/ 10 h 801"/>
                  <a:gd name="T26" fmla="*/ 8 w 216"/>
                  <a:gd name="T27" fmla="*/ 0 h 80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16"/>
                  <a:gd name="T43" fmla="*/ 0 h 801"/>
                  <a:gd name="T44" fmla="*/ 216 w 216"/>
                  <a:gd name="T45" fmla="*/ 801 h 801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16" h="801">
                    <a:moveTo>
                      <a:pt x="92" y="0"/>
                    </a:moveTo>
                    <a:lnTo>
                      <a:pt x="0" y="0"/>
                    </a:lnTo>
                    <a:lnTo>
                      <a:pt x="0" y="801"/>
                    </a:lnTo>
                    <a:lnTo>
                      <a:pt x="102" y="801"/>
                    </a:lnTo>
                    <a:lnTo>
                      <a:pt x="102" y="382"/>
                    </a:lnTo>
                    <a:lnTo>
                      <a:pt x="102" y="375"/>
                    </a:lnTo>
                    <a:lnTo>
                      <a:pt x="106" y="296"/>
                    </a:lnTo>
                    <a:lnTo>
                      <a:pt x="119" y="224"/>
                    </a:lnTo>
                    <a:lnTo>
                      <a:pt x="123" y="209"/>
                    </a:lnTo>
                    <a:lnTo>
                      <a:pt x="156" y="149"/>
                    </a:lnTo>
                    <a:lnTo>
                      <a:pt x="163" y="143"/>
                    </a:lnTo>
                    <a:lnTo>
                      <a:pt x="216" y="122"/>
                    </a:lnTo>
                    <a:lnTo>
                      <a:pt x="92" y="122"/>
                    </a:lnTo>
                    <a:lnTo>
                      <a:pt x="9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85" name="Freeform 248"/>
              <p:cNvSpPr>
                <a:spLocks/>
              </p:cNvSpPr>
              <p:nvPr/>
            </p:nvSpPr>
            <p:spPr bwMode="auto">
              <a:xfrm>
                <a:off x="2641" y="3104"/>
                <a:ext cx="19" cy="14"/>
              </a:xfrm>
              <a:custGeom>
                <a:avLst/>
                <a:gdLst>
                  <a:gd name="T0" fmla="*/ 11 w 233"/>
                  <a:gd name="T1" fmla="*/ 0 h 170"/>
                  <a:gd name="T2" fmla="*/ 10 w 233"/>
                  <a:gd name="T3" fmla="*/ 0 h 170"/>
                  <a:gd name="T4" fmla="*/ 5 w 233"/>
                  <a:gd name="T5" fmla="*/ 2 h 170"/>
                  <a:gd name="T6" fmla="*/ 3 w 233"/>
                  <a:gd name="T7" fmla="*/ 5 h 170"/>
                  <a:gd name="T8" fmla="*/ 0 w 233"/>
                  <a:gd name="T9" fmla="*/ 12 h 170"/>
                  <a:gd name="T10" fmla="*/ 10 w 233"/>
                  <a:gd name="T11" fmla="*/ 12 h 170"/>
                  <a:gd name="T12" fmla="*/ 12 w 233"/>
                  <a:gd name="T13" fmla="*/ 12 h 170"/>
                  <a:gd name="T14" fmla="*/ 16 w 233"/>
                  <a:gd name="T15" fmla="*/ 14 h 170"/>
                  <a:gd name="T16" fmla="*/ 19 w 233"/>
                  <a:gd name="T17" fmla="*/ 4 h 170"/>
                  <a:gd name="T18" fmla="*/ 15 w 233"/>
                  <a:gd name="T19" fmla="*/ 1 h 170"/>
                  <a:gd name="T20" fmla="*/ 11 w 233"/>
                  <a:gd name="T21" fmla="*/ 0 h 17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33"/>
                  <a:gd name="T34" fmla="*/ 0 h 170"/>
                  <a:gd name="T35" fmla="*/ 233 w 233"/>
                  <a:gd name="T36" fmla="*/ 170 h 17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33" h="170">
                    <a:moveTo>
                      <a:pt x="129" y="0"/>
                    </a:moveTo>
                    <a:lnTo>
                      <a:pt x="117" y="1"/>
                    </a:lnTo>
                    <a:lnTo>
                      <a:pt x="64" y="27"/>
                    </a:lnTo>
                    <a:lnTo>
                      <a:pt x="36" y="65"/>
                    </a:lnTo>
                    <a:lnTo>
                      <a:pt x="0" y="140"/>
                    </a:lnTo>
                    <a:lnTo>
                      <a:pt x="124" y="140"/>
                    </a:lnTo>
                    <a:lnTo>
                      <a:pt x="144" y="142"/>
                    </a:lnTo>
                    <a:lnTo>
                      <a:pt x="198" y="170"/>
                    </a:lnTo>
                    <a:lnTo>
                      <a:pt x="233" y="44"/>
                    </a:lnTo>
                    <a:lnTo>
                      <a:pt x="182" y="12"/>
                    </a:lnTo>
                    <a:lnTo>
                      <a:pt x="12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86" name="Freeform 249"/>
              <p:cNvSpPr>
                <a:spLocks/>
              </p:cNvSpPr>
              <p:nvPr/>
            </p:nvSpPr>
            <p:spPr bwMode="auto">
              <a:xfrm>
                <a:off x="2669" y="3151"/>
                <a:ext cx="39" cy="23"/>
              </a:xfrm>
              <a:custGeom>
                <a:avLst/>
                <a:gdLst>
                  <a:gd name="T0" fmla="*/ 30 w 471"/>
                  <a:gd name="T1" fmla="*/ 0 h 276"/>
                  <a:gd name="T2" fmla="*/ 30 w 471"/>
                  <a:gd name="T3" fmla="*/ 0 h 276"/>
                  <a:gd name="T4" fmla="*/ 28 w 471"/>
                  <a:gd name="T5" fmla="*/ 6 h 276"/>
                  <a:gd name="T6" fmla="*/ 25 w 471"/>
                  <a:gd name="T7" fmla="*/ 10 h 276"/>
                  <a:gd name="T8" fmla="*/ 22 w 471"/>
                  <a:gd name="T9" fmla="*/ 13 h 276"/>
                  <a:gd name="T10" fmla="*/ 17 w 471"/>
                  <a:gd name="T11" fmla="*/ 14 h 276"/>
                  <a:gd name="T12" fmla="*/ 0 w 471"/>
                  <a:gd name="T13" fmla="*/ 14 h 276"/>
                  <a:gd name="T14" fmla="*/ 0 w 471"/>
                  <a:gd name="T15" fmla="*/ 14 h 276"/>
                  <a:gd name="T16" fmla="*/ 4 w 471"/>
                  <a:gd name="T17" fmla="*/ 18 h 276"/>
                  <a:gd name="T18" fmla="*/ 8 w 471"/>
                  <a:gd name="T19" fmla="*/ 21 h 276"/>
                  <a:gd name="T20" fmla="*/ 12 w 471"/>
                  <a:gd name="T21" fmla="*/ 23 h 276"/>
                  <a:gd name="T22" fmla="*/ 17 w 471"/>
                  <a:gd name="T23" fmla="*/ 23 h 276"/>
                  <a:gd name="T24" fmla="*/ 18 w 471"/>
                  <a:gd name="T25" fmla="*/ 23 h 276"/>
                  <a:gd name="T26" fmla="*/ 23 w 471"/>
                  <a:gd name="T27" fmla="*/ 22 h 276"/>
                  <a:gd name="T28" fmla="*/ 28 w 471"/>
                  <a:gd name="T29" fmla="*/ 20 h 276"/>
                  <a:gd name="T30" fmla="*/ 31 w 471"/>
                  <a:gd name="T31" fmla="*/ 17 h 276"/>
                  <a:gd name="T32" fmla="*/ 32 w 471"/>
                  <a:gd name="T33" fmla="*/ 17 h 276"/>
                  <a:gd name="T34" fmla="*/ 35 w 471"/>
                  <a:gd name="T35" fmla="*/ 13 h 276"/>
                  <a:gd name="T36" fmla="*/ 37 w 471"/>
                  <a:gd name="T37" fmla="*/ 8 h 276"/>
                  <a:gd name="T38" fmla="*/ 39 w 471"/>
                  <a:gd name="T39" fmla="*/ 1 h 276"/>
                  <a:gd name="T40" fmla="*/ 30 w 471"/>
                  <a:gd name="T41" fmla="*/ 0 h 27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71"/>
                  <a:gd name="T64" fmla="*/ 0 h 276"/>
                  <a:gd name="T65" fmla="*/ 471 w 471"/>
                  <a:gd name="T66" fmla="*/ 276 h 27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71" h="276">
                    <a:moveTo>
                      <a:pt x="366" y="0"/>
                    </a:moveTo>
                    <a:lnTo>
                      <a:pt x="366" y="1"/>
                    </a:lnTo>
                    <a:lnTo>
                      <a:pt x="339" y="74"/>
                    </a:lnTo>
                    <a:lnTo>
                      <a:pt x="304" y="125"/>
                    </a:lnTo>
                    <a:lnTo>
                      <a:pt x="266" y="153"/>
                    </a:lnTo>
                    <a:lnTo>
                      <a:pt x="209" y="165"/>
                    </a:lnTo>
                    <a:lnTo>
                      <a:pt x="0" y="168"/>
                    </a:lnTo>
                    <a:lnTo>
                      <a:pt x="3" y="173"/>
                    </a:lnTo>
                    <a:lnTo>
                      <a:pt x="45" y="218"/>
                    </a:lnTo>
                    <a:lnTo>
                      <a:pt x="92" y="251"/>
                    </a:lnTo>
                    <a:lnTo>
                      <a:pt x="147" y="270"/>
                    </a:lnTo>
                    <a:lnTo>
                      <a:pt x="208" y="276"/>
                    </a:lnTo>
                    <a:lnTo>
                      <a:pt x="222" y="276"/>
                    </a:lnTo>
                    <a:lnTo>
                      <a:pt x="281" y="267"/>
                    </a:lnTo>
                    <a:lnTo>
                      <a:pt x="334" y="244"/>
                    </a:lnTo>
                    <a:lnTo>
                      <a:pt x="379" y="209"/>
                    </a:lnTo>
                    <a:lnTo>
                      <a:pt x="382" y="206"/>
                    </a:lnTo>
                    <a:lnTo>
                      <a:pt x="420" y="155"/>
                    </a:lnTo>
                    <a:lnTo>
                      <a:pt x="450" y="92"/>
                    </a:lnTo>
                    <a:lnTo>
                      <a:pt x="471" y="17"/>
                    </a:lnTo>
                    <a:lnTo>
                      <a:pt x="36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87" name="Freeform 250"/>
              <p:cNvSpPr>
                <a:spLocks/>
              </p:cNvSpPr>
              <p:nvPr/>
            </p:nvSpPr>
            <p:spPr bwMode="auto">
              <a:xfrm>
                <a:off x="2663" y="3114"/>
                <a:ext cx="46" cy="51"/>
              </a:xfrm>
              <a:custGeom>
                <a:avLst/>
                <a:gdLst>
                  <a:gd name="T0" fmla="*/ 6 w 551"/>
                  <a:gd name="T1" fmla="*/ 0 h 617"/>
                  <a:gd name="T2" fmla="*/ 5 w 551"/>
                  <a:gd name="T3" fmla="*/ 2 h 617"/>
                  <a:gd name="T4" fmla="*/ 3 w 551"/>
                  <a:gd name="T5" fmla="*/ 7 h 617"/>
                  <a:gd name="T6" fmla="*/ 1 w 551"/>
                  <a:gd name="T7" fmla="*/ 13 h 617"/>
                  <a:gd name="T8" fmla="*/ 0 w 551"/>
                  <a:gd name="T9" fmla="*/ 19 h 617"/>
                  <a:gd name="T10" fmla="*/ 0 w 551"/>
                  <a:gd name="T11" fmla="*/ 26 h 617"/>
                  <a:gd name="T12" fmla="*/ 0 w 551"/>
                  <a:gd name="T13" fmla="*/ 29 h 617"/>
                  <a:gd name="T14" fmla="*/ 1 w 551"/>
                  <a:gd name="T15" fmla="*/ 35 h 617"/>
                  <a:gd name="T16" fmla="*/ 2 w 551"/>
                  <a:gd name="T17" fmla="*/ 41 h 617"/>
                  <a:gd name="T18" fmla="*/ 4 w 551"/>
                  <a:gd name="T19" fmla="*/ 46 h 617"/>
                  <a:gd name="T20" fmla="*/ 6 w 551"/>
                  <a:gd name="T21" fmla="*/ 51 h 617"/>
                  <a:gd name="T22" fmla="*/ 24 w 551"/>
                  <a:gd name="T23" fmla="*/ 51 h 617"/>
                  <a:gd name="T24" fmla="*/ 21 w 551"/>
                  <a:gd name="T25" fmla="*/ 51 h 617"/>
                  <a:gd name="T26" fmla="*/ 17 w 551"/>
                  <a:gd name="T27" fmla="*/ 49 h 617"/>
                  <a:gd name="T28" fmla="*/ 13 w 551"/>
                  <a:gd name="T29" fmla="*/ 45 h 617"/>
                  <a:gd name="T30" fmla="*/ 11 w 551"/>
                  <a:gd name="T31" fmla="*/ 41 h 617"/>
                  <a:gd name="T32" fmla="*/ 9 w 551"/>
                  <a:gd name="T33" fmla="*/ 35 h 617"/>
                  <a:gd name="T34" fmla="*/ 9 w 551"/>
                  <a:gd name="T35" fmla="*/ 28 h 617"/>
                  <a:gd name="T36" fmla="*/ 46 w 551"/>
                  <a:gd name="T37" fmla="*/ 28 h 617"/>
                  <a:gd name="T38" fmla="*/ 46 w 551"/>
                  <a:gd name="T39" fmla="*/ 25 h 617"/>
                  <a:gd name="T40" fmla="*/ 46 w 551"/>
                  <a:gd name="T41" fmla="*/ 22 h 617"/>
                  <a:gd name="T42" fmla="*/ 9 w 551"/>
                  <a:gd name="T43" fmla="*/ 19 h 617"/>
                  <a:gd name="T44" fmla="*/ 9 w 551"/>
                  <a:gd name="T45" fmla="*/ 16 h 617"/>
                  <a:gd name="T46" fmla="*/ 11 w 551"/>
                  <a:gd name="T47" fmla="*/ 10 h 617"/>
                  <a:gd name="T48" fmla="*/ 14 w 551"/>
                  <a:gd name="T49" fmla="*/ 5 h 617"/>
                  <a:gd name="T50" fmla="*/ 15 w 551"/>
                  <a:gd name="T51" fmla="*/ 4 h 617"/>
                  <a:gd name="T52" fmla="*/ 19 w 551"/>
                  <a:gd name="T53" fmla="*/ 1 h 617"/>
                  <a:gd name="T54" fmla="*/ 23 w 551"/>
                  <a:gd name="T55" fmla="*/ 0 h 617"/>
                  <a:gd name="T56" fmla="*/ 6 w 551"/>
                  <a:gd name="T57" fmla="*/ 0 h 617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551"/>
                  <a:gd name="T88" fmla="*/ 0 h 617"/>
                  <a:gd name="T89" fmla="*/ 551 w 551"/>
                  <a:gd name="T90" fmla="*/ 617 h 617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551" h="617">
                    <a:moveTo>
                      <a:pt x="77" y="0"/>
                    </a:moveTo>
                    <a:lnTo>
                      <a:pt x="61" y="25"/>
                    </a:lnTo>
                    <a:lnTo>
                      <a:pt x="34" y="84"/>
                    </a:lnTo>
                    <a:lnTo>
                      <a:pt x="15" y="152"/>
                    </a:lnTo>
                    <a:lnTo>
                      <a:pt x="3" y="228"/>
                    </a:lnTo>
                    <a:lnTo>
                      <a:pt x="0" y="314"/>
                    </a:lnTo>
                    <a:lnTo>
                      <a:pt x="0" y="345"/>
                    </a:lnTo>
                    <a:lnTo>
                      <a:pt x="7" y="427"/>
                    </a:lnTo>
                    <a:lnTo>
                      <a:pt x="22" y="499"/>
                    </a:lnTo>
                    <a:lnTo>
                      <a:pt x="45" y="562"/>
                    </a:lnTo>
                    <a:lnTo>
                      <a:pt x="77" y="617"/>
                    </a:lnTo>
                    <a:lnTo>
                      <a:pt x="286" y="614"/>
                    </a:lnTo>
                    <a:lnTo>
                      <a:pt x="257" y="611"/>
                    </a:lnTo>
                    <a:lnTo>
                      <a:pt x="204" y="588"/>
                    </a:lnTo>
                    <a:lnTo>
                      <a:pt x="160" y="543"/>
                    </a:lnTo>
                    <a:lnTo>
                      <a:pt x="133" y="493"/>
                    </a:lnTo>
                    <a:lnTo>
                      <a:pt x="113" y="425"/>
                    </a:lnTo>
                    <a:lnTo>
                      <a:pt x="104" y="341"/>
                    </a:lnTo>
                    <a:lnTo>
                      <a:pt x="551" y="341"/>
                    </a:lnTo>
                    <a:lnTo>
                      <a:pt x="551" y="305"/>
                    </a:lnTo>
                    <a:lnTo>
                      <a:pt x="551" y="270"/>
                    </a:lnTo>
                    <a:lnTo>
                      <a:pt x="110" y="230"/>
                    </a:lnTo>
                    <a:lnTo>
                      <a:pt x="113" y="192"/>
                    </a:lnTo>
                    <a:lnTo>
                      <a:pt x="131" y="121"/>
                    </a:lnTo>
                    <a:lnTo>
                      <a:pt x="163" y="62"/>
                    </a:lnTo>
                    <a:lnTo>
                      <a:pt x="176" y="47"/>
                    </a:lnTo>
                    <a:lnTo>
                      <a:pt x="223" y="11"/>
                    </a:lnTo>
                    <a:lnTo>
                      <a:pt x="281" y="0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88" name="Freeform 251"/>
              <p:cNvSpPr>
                <a:spLocks/>
              </p:cNvSpPr>
              <p:nvPr/>
            </p:nvSpPr>
            <p:spPr bwMode="auto">
              <a:xfrm>
                <a:off x="2669" y="3104"/>
                <a:ext cx="40" cy="32"/>
              </a:xfrm>
              <a:custGeom>
                <a:avLst/>
                <a:gdLst>
                  <a:gd name="T0" fmla="*/ 17 w 474"/>
                  <a:gd name="T1" fmla="*/ 0 h 382"/>
                  <a:gd name="T2" fmla="*/ 17 w 474"/>
                  <a:gd name="T3" fmla="*/ 0 h 382"/>
                  <a:gd name="T4" fmla="*/ 12 w 474"/>
                  <a:gd name="T5" fmla="*/ 1 h 382"/>
                  <a:gd name="T6" fmla="*/ 8 w 474"/>
                  <a:gd name="T7" fmla="*/ 2 h 382"/>
                  <a:gd name="T8" fmla="*/ 4 w 474"/>
                  <a:gd name="T9" fmla="*/ 5 h 382"/>
                  <a:gd name="T10" fmla="*/ 0 w 474"/>
                  <a:gd name="T11" fmla="*/ 9 h 382"/>
                  <a:gd name="T12" fmla="*/ 17 w 474"/>
                  <a:gd name="T13" fmla="*/ 9 h 382"/>
                  <a:gd name="T14" fmla="*/ 20 w 474"/>
                  <a:gd name="T15" fmla="*/ 10 h 382"/>
                  <a:gd name="T16" fmla="*/ 24 w 474"/>
                  <a:gd name="T17" fmla="*/ 12 h 382"/>
                  <a:gd name="T18" fmla="*/ 28 w 474"/>
                  <a:gd name="T19" fmla="*/ 16 h 382"/>
                  <a:gd name="T20" fmla="*/ 28 w 474"/>
                  <a:gd name="T21" fmla="*/ 17 h 382"/>
                  <a:gd name="T22" fmla="*/ 30 w 474"/>
                  <a:gd name="T23" fmla="*/ 22 h 382"/>
                  <a:gd name="T24" fmla="*/ 31 w 474"/>
                  <a:gd name="T25" fmla="*/ 29 h 382"/>
                  <a:gd name="T26" fmla="*/ 3 w 474"/>
                  <a:gd name="T27" fmla="*/ 29 h 382"/>
                  <a:gd name="T28" fmla="*/ 40 w 474"/>
                  <a:gd name="T29" fmla="*/ 32 h 382"/>
                  <a:gd name="T30" fmla="*/ 39 w 474"/>
                  <a:gd name="T31" fmla="*/ 25 h 382"/>
                  <a:gd name="T32" fmla="*/ 38 w 474"/>
                  <a:gd name="T33" fmla="*/ 19 h 382"/>
                  <a:gd name="T34" fmla="*/ 36 w 474"/>
                  <a:gd name="T35" fmla="*/ 14 h 382"/>
                  <a:gd name="T36" fmla="*/ 34 w 474"/>
                  <a:gd name="T37" fmla="*/ 9 h 382"/>
                  <a:gd name="T38" fmla="*/ 30 w 474"/>
                  <a:gd name="T39" fmla="*/ 5 h 382"/>
                  <a:gd name="T40" fmla="*/ 26 w 474"/>
                  <a:gd name="T41" fmla="*/ 2 h 382"/>
                  <a:gd name="T42" fmla="*/ 22 w 474"/>
                  <a:gd name="T43" fmla="*/ 1 h 382"/>
                  <a:gd name="T44" fmla="*/ 17 w 474"/>
                  <a:gd name="T45" fmla="*/ 0 h 382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474"/>
                  <a:gd name="T70" fmla="*/ 0 h 382"/>
                  <a:gd name="T71" fmla="*/ 474 w 474"/>
                  <a:gd name="T72" fmla="*/ 382 h 382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474" h="382">
                    <a:moveTo>
                      <a:pt x="203" y="0"/>
                    </a:moveTo>
                    <a:lnTo>
                      <a:pt x="202" y="0"/>
                    </a:lnTo>
                    <a:lnTo>
                      <a:pt x="142" y="7"/>
                    </a:lnTo>
                    <a:lnTo>
                      <a:pt x="89" y="28"/>
                    </a:lnTo>
                    <a:lnTo>
                      <a:pt x="42" y="63"/>
                    </a:lnTo>
                    <a:lnTo>
                      <a:pt x="0" y="112"/>
                    </a:lnTo>
                    <a:lnTo>
                      <a:pt x="204" y="112"/>
                    </a:lnTo>
                    <a:lnTo>
                      <a:pt x="237" y="116"/>
                    </a:lnTo>
                    <a:lnTo>
                      <a:pt x="287" y="141"/>
                    </a:lnTo>
                    <a:lnTo>
                      <a:pt x="329" y="190"/>
                    </a:lnTo>
                    <a:lnTo>
                      <a:pt x="333" y="197"/>
                    </a:lnTo>
                    <a:lnTo>
                      <a:pt x="356" y="259"/>
                    </a:lnTo>
                    <a:lnTo>
                      <a:pt x="367" y="342"/>
                    </a:lnTo>
                    <a:lnTo>
                      <a:pt x="33" y="342"/>
                    </a:lnTo>
                    <a:lnTo>
                      <a:pt x="474" y="382"/>
                    </a:lnTo>
                    <a:lnTo>
                      <a:pt x="467" y="300"/>
                    </a:lnTo>
                    <a:lnTo>
                      <a:pt x="452" y="228"/>
                    </a:lnTo>
                    <a:lnTo>
                      <a:pt x="429" y="164"/>
                    </a:lnTo>
                    <a:lnTo>
                      <a:pt x="398" y="109"/>
                    </a:lnTo>
                    <a:lnTo>
                      <a:pt x="361" y="65"/>
                    </a:lnTo>
                    <a:lnTo>
                      <a:pt x="314" y="29"/>
                    </a:lnTo>
                    <a:lnTo>
                      <a:pt x="261" y="7"/>
                    </a:lnTo>
                    <a:lnTo>
                      <a:pt x="20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89" name="Freeform 252"/>
              <p:cNvSpPr>
                <a:spLocks/>
              </p:cNvSpPr>
              <p:nvPr/>
            </p:nvSpPr>
            <p:spPr bwMode="auto">
              <a:xfrm>
                <a:off x="2741" y="3112"/>
                <a:ext cx="18" cy="60"/>
              </a:xfrm>
              <a:custGeom>
                <a:avLst/>
                <a:gdLst>
                  <a:gd name="T0" fmla="*/ 15 w 226"/>
                  <a:gd name="T1" fmla="*/ 0 h 725"/>
                  <a:gd name="T2" fmla="*/ 0 w 226"/>
                  <a:gd name="T3" fmla="*/ 2 h 725"/>
                  <a:gd name="T4" fmla="*/ 1 w 226"/>
                  <a:gd name="T5" fmla="*/ 2 h 725"/>
                  <a:gd name="T6" fmla="*/ 6 w 226"/>
                  <a:gd name="T7" fmla="*/ 4 h 725"/>
                  <a:gd name="T8" fmla="*/ 6 w 226"/>
                  <a:gd name="T9" fmla="*/ 5 h 725"/>
                  <a:gd name="T10" fmla="*/ 9 w 226"/>
                  <a:gd name="T11" fmla="*/ 9 h 725"/>
                  <a:gd name="T12" fmla="*/ 10 w 226"/>
                  <a:gd name="T13" fmla="*/ 13 h 725"/>
                  <a:gd name="T14" fmla="*/ 10 w 226"/>
                  <a:gd name="T15" fmla="*/ 20 h 725"/>
                  <a:gd name="T16" fmla="*/ 10 w 226"/>
                  <a:gd name="T17" fmla="*/ 60 h 725"/>
                  <a:gd name="T18" fmla="*/ 18 w 226"/>
                  <a:gd name="T19" fmla="*/ 60 h 725"/>
                  <a:gd name="T20" fmla="*/ 18 w 226"/>
                  <a:gd name="T21" fmla="*/ 19 h 725"/>
                  <a:gd name="T22" fmla="*/ 18 w 226"/>
                  <a:gd name="T23" fmla="*/ 14 h 725"/>
                  <a:gd name="T24" fmla="*/ 18 w 226"/>
                  <a:gd name="T25" fmla="*/ 8 h 725"/>
                  <a:gd name="T26" fmla="*/ 17 w 226"/>
                  <a:gd name="T27" fmla="*/ 6 h 725"/>
                  <a:gd name="T28" fmla="*/ 15 w 226"/>
                  <a:gd name="T29" fmla="*/ 0 h 72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226"/>
                  <a:gd name="T46" fmla="*/ 0 h 725"/>
                  <a:gd name="T47" fmla="*/ 226 w 226"/>
                  <a:gd name="T48" fmla="*/ 725 h 725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226" h="725">
                    <a:moveTo>
                      <a:pt x="189" y="0"/>
                    </a:moveTo>
                    <a:lnTo>
                      <a:pt x="0" y="24"/>
                    </a:lnTo>
                    <a:lnTo>
                      <a:pt x="18" y="25"/>
                    </a:lnTo>
                    <a:lnTo>
                      <a:pt x="71" y="48"/>
                    </a:lnTo>
                    <a:lnTo>
                      <a:pt x="79" y="55"/>
                    </a:lnTo>
                    <a:lnTo>
                      <a:pt x="113" y="113"/>
                    </a:lnTo>
                    <a:lnTo>
                      <a:pt x="120" y="153"/>
                    </a:lnTo>
                    <a:lnTo>
                      <a:pt x="124" y="238"/>
                    </a:lnTo>
                    <a:lnTo>
                      <a:pt x="124" y="725"/>
                    </a:lnTo>
                    <a:lnTo>
                      <a:pt x="226" y="725"/>
                    </a:lnTo>
                    <a:lnTo>
                      <a:pt x="226" y="233"/>
                    </a:lnTo>
                    <a:lnTo>
                      <a:pt x="225" y="164"/>
                    </a:lnTo>
                    <a:lnTo>
                      <a:pt x="220" y="100"/>
                    </a:lnTo>
                    <a:lnTo>
                      <a:pt x="213" y="67"/>
                    </a:lnTo>
                    <a:lnTo>
                      <a:pt x="18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90" name="Freeform 253"/>
              <p:cNvSpPr>
                <a:spLocks/>
              </p:cNvSpPr>
              <p:nvPr/>
            </p:nvSpPr>
            <p:spPr bwMode="auto">
              <a:xfrm>
                <a:off x="2719" y="3106"/>
                <a:ext cx="13" cy="66"/>
              </a:xfrm>
              <a:custGeom>
                <a:avLst/>
                <a:gdLst>
                  <a:gd name="T0" fmla="*/ 8 w 157"/>
                  <a:gd name="T1" fmla="*/ 0 h 801"/>
                  <a:gd name="T2" fmla="*/ 0 w 157"/>
                  <a:gd name="T3" fmla="*/ 0 h 801"/>
                  <a:gd name="T4" fmla="*/ 0 w 157"/>
                  <a:gd name="T5" fmla="*/ 66 h 801"/>
                  <a:gd name="T6" fmla="*/ 8 w 157"/>
                  <a:gd name="T7" fmla="*/ 66 h 801"/>
                  <a:gd name="T8" fmla="*/ 8 w 157"/>
                  <a:gd name="T9" fmla="*/ 30 h 801"/>
                  <a:gd name="T10" fmla="*/ 9 w 157"/>
                  <a:gd name="T11" fmla="*/ 22 h 801"/>
                  <a:gd name="T12" fmla="*/ 10 w 157"/>
                  <a:gd name="T13" fmla="*/ 17 h 801"/>
                  <a:gd name="T14" fmla="*/ 12 w 157"/>
                  <a:gd name="T15" fmla="*/ 13 h 801"/>
                  <a:gd name="T16" fmla="*/ 13 w 157"/>
                  <a:gd name="T17" fmla="*/ 12 h 801"/>
                  <a:gd name="T18" fmla="*/ 8 w 157"/>
                  <a:gd name="T19" fmla="*/ 9 h 801"/>
                  <a:gd name="T20" fmla="*/ 8 w 157"/>
                  <a:gd name="T21" fmla="*/ 0 h 80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57"/>
                  <a:gd name="T34" fmla="*/ 0 h 801"/>
                  <a:gd name="T35" fmla="*/ 157 w 157"/>
                  <a:gd name="T36" fmla="*/ 801 h 80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57" h="801">
                    <a:moveTo>
                      <a:pt x="91" y="0"/>
                    </a:moveTo>
                    <a:lnTo>
                      <a:pt x="0" y="0"/>
                    </a:lnTo>
                    <a:lnTo>
                      <a:pt x="0" y="801"/>
                    </a:lnTo>
                    <a:lnTo>
                      <a:pt x="101" y="801"/>
                    </a:lnTo>
                    <a:lnTo>
                      <a:pt x="101" y="364"/>
                    </a:lnTo>
                    <a:lnTo>
                      <a:pt x="108" y="273"/>
                    </a:lnTo>
                    <a:lnTo>
                      <a:pt x="123" y="203"/>
                    </a:lnTo>
                    <a:lnTo>
                      <a:pt x="150" y="155"/>
                    </a:lnTo>
                    <a:lnTo>
                      <a:pt x="157" y="147"/>
                    </a:lnTo>
                    <a:lnTo>
                      <a:pt x="91" y="114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91" name="Freeform 254"/>
              <p:cNvSpPr>
                <a:spLocks/>
              </p:cNvSpPr>
              <p:nvPr/>
            </p:nvSpPr>
            <p:spPr bwMode="auto">
              <a:xfrm>
                <a:off x="2726" y="3104"/>
                <a:ext cx="30" cy="14"/>
              </a:xfrm>
              <a:custGeom>
                <a:avLst/>
                <a:gdLst>
                  <a:gd name="T0" fmla="*/ 16 w 359"/>
                  <a:gd name="T1" fmla="*/ 0 h 165"/>
                  <a:gd name="T2" fmla="*/ 16 w 359"/>
                  <a:gd name="T3" fmla="*/ 0 h 165"/>
                  <a:gd name="T4" fmla="*/ 11 w 359"/>
                  <a:gd name="T5" fmla="*/ 1 h 165"/>
                  <a:gd name="T6" fmla="*/ 7 w 359"/>
                  <a:gd name="T7" fmla="*/ 3 h 165"/>
                  <a:gd name="T8" fmla="*/ 3 w 359"/>
                  <a:gd name="T9" fmla="*/ 6 h 165"/>
                  <a:gd name="T10" fmla="*/ 0 w 359"/>
                  <a:gd name="T11" fmla="*/ 11 h 165"/>
                  <a:gd name="T12" fmla="*/ 6 w 359"/>
                  <a:gd name="T13" fmla="*/ 14 h 165"/>
                  <a:gd name="T14" fmla="*/ 10 w 359"/>
                  <a:gd name="T15" fmla="*/ 11 h 165"/>
                  <a:gd name="T16" fmla="*/ 14 w 359"/>
                  <a:gd name="T17" fmla="*/ 10 h 165"/>
                  <a:gd name="T18" fmla="*/ 30 w 359"/>
                  <a:gd name="T19" fmla="*/ 8 h 165"/>
                  <a:gd name="T20" fmla="*/ 28 w 359"/>
                  <a:gd name="T21" fmla="*/ 6 h 165"/>
                  <a:gd name="T22" fmla="*/ 24 w 359"/>
                  <a:gd name="T23" fmla="*/ 2 h 165"/>
                  <a:gd name="T24" fmla="*/ 21 w 359"/>
                  <a:gd name="T25" fmla="*/ 1 h 165"/>
                  <a:gd name="T26" fmla="*/ 16 w 359"/>
                  <a:gd name="T27" fmla="*/ 0 h 16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59"/>
                  <a:gd name="T43" fmla="*/ 0 h 165"/>
                  <a:gd name="T44" fmla="*/ 359 w 359"/>
                  <a:gd name="T45" fmla="*/ 165 h 165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59" h="165">
                    <a:moveTo>
                      <a:pt x="191" y="0"/>
                    </a:moveTo>
                    <a:lnTo>
                      <a:pt x="188" y="0"/>
                    </a:lnTo>
                    <a:lnTo>
                      <a:pt x="131" y="9"/>
                    </a:lnTo>
                    <a:lnTo>
                      <a:pt x="81" y="34"/>
                    </a:lnTo>
                    <a:lnTo>
                      <a:pt x="37" y="75"/>
                    </a:lnTo>
                    <a:lnTo>
                      <a:pt x="0" y="132"/>
                    </a:lnTo>
                    <a:lnTo>
                      <a:pt x="66" y="165"/>
                    </a:lnTo>
                    <a:lnTo>
                      <a:pt x="114" y="130"/>
                    </a:lnTo>
                    <a:lnTo>
                      <a:pt x="170" y="118"/>
                    </a:lnTo>
                    <a:lnTo>
                      <a:pt x="359" y="94"/>
                    </a:lnTo>
                    <a:lnTo>
                      <a:pt x="341" y="68"/>
                    </a:lnTo>
                    <a:lnTo>
                      <a:pt x="291" y="26"/>
                    </a:lnTo>
                    <a:lnTo>
                      <a:pt x="249" y="8"/>
                    </a:lnTo>
                    <a:lnTo>
                      <a:pt x="19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92" name="Freeform 255"/>
              <p:cNvSpPr>
                <a:spLocks/>
              </p:cNvSpPr>
              <p:nvPr/>
            </p:nvSpPr>
            <p:spPr bwMode="auto">
              <a:xfrm>
                <a:off x="2775" y="3162"/>
                <a:ext cx="17" cy="11"/>
              </a:xfrm>
              <a:custGeom>
                <a:avLst/>
                <a:gdLst>
                  <a:gd name="T0" fmla="*/ 16 w 205"/>
                  <a:gd name="T1" fmla="*/ 0 h 133"/>
                  <a:gd name="T2" fmla="*/ 12 w 205"/>
                  <a:gd name="T3" fmla="*/ 0 h 133"/>
                  <a:gd name="T4" fmla="*/ 0 w 205"/>
                  <a:gd name="T5" fmla="*/ 4 h 133"/>
                  <a:gd name="T6" fmla="*/ 0 w 205"/>
                  <a:gd name="T7" fmla="*/ 5 h 133"/>
                  <a:gd name="T8" fmla="*/ 4 w 205"/>
                  <a:gd name="T9" fmla="*/ 9 h 133"/>
                  <a:gd name="T10" fmla="*/ 6 w 205"/>
                  <a:gd name="T11" fmla="*/ 10 h 133"/>
                  <a:gd name="T12" fmla="*/ 11 w 205"/>
                  <a:gd name="T13" fmla="*/ 11 h 133"/>
                  <a:gd name="T14" fmla="*/ 12 w 205"/>
                  <a:gd name="T15" fmla="*/ 11 h 133"/>
                  <a:gd name="T16" fmla="*/ 17 w 205"/>
                  <a:gd name="T17" fmla="*/ 10 h 133"/>
                  <a:gd name="T18" fmla="*/ 16 w 205"/>
                  <a:gd name="T19" fmla="*/ 0 h 13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05"/>
                  <a:gd name="T31" fmla="*/ 0 h 133"/>
                  <a:gd name="T32" fmla="*/ 205 w 205"/>
                  <a:gd name="T33" fmla="*/ 133 h 133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05" h="133">
                    <a:moveTo>
                      <a:pt x="190" y="0"/>
                    </a:moveTo>
                    <a:lnTo>
                      <a:pt x="146" y="5"/>
                    </a:lnTo>
                    <a:lnTo>
                      <a:pt x="0" y="48"/>
                    </a:lnTo>
                    <a:lnTo>
                      <a:pt x="3" y="57"/>
                    </a:lnTo>
                    <a:lnTo>
                      <a:pt x="43" y="110"/>
                    </a:lnTo>
                    <a:lnTo>
                      <a:pt x="67" y="123"/>
                    </a:lnTo>
                    <a:lnTo>
                      <a:pt x="128" y="133"/>
                    </a:lnTo>
                    <a:lnTo>
                      <a:pt x="146" y="132"/>
                    </a:lnTo>
                    <a:lnTo>
                      <a:pt x="205" y="121"/>
                    </a:lnTo>
                    <a:lnTo>
                      <a:pt x="19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93" name="Freeform 256"/>
              <p:cNvSpPr>
                <a:spLocks/>
              </p:cNvSpPr>
              <p:nvPr/>
            </p:nvSpPr>
            <p:spPr bwMode="auto">
              <a:xfrm>
                <a:off x="2768" y="3082"/>
                <a:ext cx="23" cy="84"/>
              </a:xfrm>
              <a:custGeom>
                <a:avLst/>
                <a:gdLst>
                  <a:gd name="T0" fmla="*/ 15 w 278"/>
                  <a:gd name="T1" fmla="*/ 0 h 1006"/>
                  <a:gd name="T2" fmla="*/ 6 w 278"/>
                  <a:gd name="T3" fmla="*/ 7 h 1006"/>
                  <a:gd name="T4" fmla="*/ 6 w 278"/>
                  <a:gd name="T5" fmla="*/ 23 h 1006"/>
                  <a:gd name="T6" fmla="*/ 0 w 278"/>
                  <a:gd name="T7" fmla="*/ 23 h 1006"/>
                  <a:gd name="T8" fmla="*/ 0 w 278"/>
                  <a:gd name="T9" fmla="*/ 32 h 1006"/>
                  <a:gd name="T10" fmla="*/ 6 w 278"/>
                  <a:gd name="T11" fmla="*/ 32 h 1006"/>
                  <a:gd name="T12" fmla="*/ 6 w 278"/>
                  <a:gd name="T13" fmla="*/ 71 h 1006"/>
                  <a:gd name="T14" fmla="*/ 6 w 278"/>
                  <a:gd name="T15" fmla="*/ 72 h 1006"/>
                  <a:gd name="T16" fmla="*/ 7 w 278"/>
                  <a:gd name="T17" fmla="*/ 79 h 1006"/>
                  <a:gd name="T18" fmla="*/ 7 w 278"/>
                  <a:gd name="T19" fmla="*/ 84 h 1006"/>
                  <a:gd name="T20" fmla="*/ 19 w 278"/>
                  <a:gd name="T21" fmla="*/ 80 h 1006"/>
                  <a:gd name="T22" fmla="*/ 16 w 278"/>
                  <a:gd name="T23" fmla="*/ 80 h 1006"/>
                  <a:gd name="T24" fmla="*/ 15 w 278"/>
                  <a:gd name="T25" fmla="*/ 77 h 1006"/>
                  <a:gd name="T26" fmla="*/ 15 w 278"/>
                  <a:gd name="T27" fmla="*/ 71 h 1006"/>
                  <a:gd name="T28" fmla="*/ 15 w 278"/>
                  <a:gd name="T29" fmla="*/ 32 h 1006"/>
                  <a:gd name="T30" fmla="*/ 23 w 278"/>
                  <a:gd name="T31" fmla="*/ 32 h 1006"/>
                  <a:gd name="T32" fmla="*/ 23 w 278"/>
                  <a:gd name="T33" fmla="*/ 23 h 1006"/>
                  <a:gd name="T34" fmla="*/ 15 w 278"/>
                  <a:gd name="T35" fmla="*/ 23 h 1006"/>
                  <a:gd name="T36" fmla="*/ 15 w 278"/>
                  <a:gd name="T37" fmla="*/ 0 h 100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78"/>
                  <a:gd name="T58" fmla="*/ 0 h 1006"/>
                  <a:gd name="T59" fmla="*/ 278 w 278"/>
                  <a:gd name="T60" fmla="*/ 1006 h 100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78" h="1006">
                    <a:moveTo>
                      <a:pt x="176" y="0"/>
                    </a:moveTo>
                    <a:lnTo>
                      <a:pt x="76" y="82"/>
                    </a:lnTo>
                    <a:lnTo>
                      <a:pt x="76" y="279"/>
                    </a:lnTo>
                    <a:lnTo>
                      <a:pt x="0" y="279"/>
                    </a:lnTo>
                    <a:lnTo>
                      <a:pt x="0" y="385"/>
                    </a:lnTo>
                    <a:lnTo>
                      <a:pt x="76" y="385"/>
                    </a:lnTo>
                    <a:lnTo>
                      <a:pt x="76" y="845"/>
                    </a:lnTo>
                    <a:lnTo>
                      <a:pt x="76" y="857"/>
                    </a:lnTo>
                    <a:lnTo>
                      <a:pt x="79" y="950"/>
                    </a:lnTo>
                    <a:lnTo>
                      <a:pt x="88" y="1006"/>
                    </a:lnTo>
                    <a:lnTo>
                      <a:pt x="234" y="963"/>
                    </a:lnTo>
                    <a:lnTo>
                      <a:pt x="199" y="954"/>
                    </a:lnTo>
                    <a:lnTo>
                      <a:pt x="182" y="927"/>
                    </a:lnTo>
                    <a:lnTo>
                      <a:pt x="176" y="853"/>
                    </a:lnTo>
                    <a:lnTo>
                      <a:pt x="176" y="385"/>
                    </a:lnTo>
                    <a:lnTo>
                      <a:pt x="278" y="385"/>
                    </a:lnTo>
                    <a:lnTo>
                      <a:pt x="278" y="279"/>
                    </a:lnTo>
                    <a:lnTo>
                      <a:pt x="176" y="279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94" name="Freeform 257"/>
              <p:cNvSpPr>
                <a:spLocks/>
              </p:cNvSpPr>
              <p:nvPr/>
            </p:nvSpPr>
            <p:spPr bwMode="auto">
              <a:xfrm>
                <a:off x="2815" y="3173"/>
                <a:ext cx="6" cy="1"/>
              </a:xfrm>
              <a:custGeom>
                <a:avLst/>
                <a:gdLst>
                  <a:gd name="T0" fmla="*/ 0 w 75"/>
                  <a:gd name="T1" fmla="*/ 0 h 6"/>
                  <a:gd name="T2" fmla="*/ 6 w 75"/>
                  <a:gd name="T3" fmla="*/ 1 h 6"/>
                  <a:gd name="T4" fmla="*/ 5 w 75"/>
                  <a:gd name="T5" fmla="*/ 1 h 6"/>
                  <a:gd name="T6" fmla="*/ 0 w 75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5"/>
                  <a:gd name="T13" fmla="*/ 0 h 6"/>
                  <a:gd name="T14" fmla="*/ 75 w 75"/>
                  <a:gd name="T15" fmla="*/ 6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5" h="6">
                    <a:moveTo>
                      <a:pt x="0" y="0"/>
                    </a:moveTo>
                    <a:lnTo>
                      <a:pt x="75" y="6"/>
                    </a:lnTo>
                    <a:lnTo>
                      <a:pt x="62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95" name="Freeform 258"/>
              <p:cNvSpPr>
                <a:spLocks/>
              </p:cNvSpPr>
              <p:nvPr/>
            </p:nvSpPr>
            <p:spPr bwMode="auto">
              <a:xfrm>
                <a:off x="2815" y="3173"/>
                <a:ext cx="11" cy="1"/>
              </a:xfrm>
              <a:custGeom>
                <a:avLst/>
                <a:gdLst>
                  <a:gd name="T0" fmla="*/ 11 w 135"/>
                  <a:gd name="T1" fmla="*/ 0 h 9"/>
                  <a:gd name="T2" fmla="*/ 0 w 135"/>
                  <a:gd name="T3" fmla="*/ 0 h 9"/>
                  <a:gd name="T4" fmla="*/ 6 w 135"/>
                  <a:gd name="T5" fmla="*/ 1 h 9"/>
                  <a:gd name="T6" fmla="*/ 11 w 135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5"/>
                  <a:gd name="T13" fmla="*/ 0 h 9"/>
                  <a:gd name="T14" fmla="*/ 135 w 135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5" h="9">
                    <a:moveTo>
                      <a:pt x="135" y="0"/>
                    </a:moveTo>
                    <a:lnTo>
                      <a:pt x="0" y="3"/>
                    </a:lnTo>
                    <a:lnTo>
                      <a:pt x="75" y="9"/>
                    </a:lnTo>
                    <a:lnTo>
                      <a:pt x="13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96" name="Freeform 259"/>
              <p:cNvSpPr>
                <a:spLocks/>
              </p:cNvSpPr>
              <p:nvPr/>
            </p:nvSpPr>
            <p:spPr bwMode="auto">
              <a:xfrm>
                <a:off x="2810" y="3172"/>
                <a:ext cx="16" cy="1"/>
              </a:xfrm>
              <a:custGeom>
                <a:avLst/>
                <a:gdLst>
                  <a:gd name="T0" fmla="*/ 0 w 189"/>
                  <a:gd name="T1" fmla="*/ 0 h 19"/>
                  <a:gd name="T2" fmla="*/ 16 w 189"/>
                  <a:gd name="T3" fmla="*/ 1 h 19"/>
                  <a:gd name="T4" fmla="*/ 5 w 189"/>
                  <a:gd name="T5" fmla="*/ 1 h 19"/>
                  <a:gd name="T6" fmla="*/ 0 w 189"/>
                  <a:gd name="T7" fmla="*/ 0 h 1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89"/>
                  <a:gd name="T13" fmla="*/ 0 h 19"/>
                  <a:gd name="T14" fmla="*/ 189 w 189"/>
                  <a:gd name="T15" fmla="*/ 19 h 1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89" h="19">
                    <a:moveTo>
                      <a:pt x="0" y="0"/>
                    </a:moveTo>
                    <a:lnTo>
                      <a:pt x="189" y="16"/>
                    </a:lnTo>
                    <a:lnTo>
                      <a:pt x="54" y="1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97" name="Freeform 260"/>
              <p:cNvSpPr>
                <a:spLocks/>
              </p:cNvSpPr>
              <p:nvPr/>
            </p:nvSpPr>
            <p:spPr bwMode="auto">
              <a:xfrm>
                <a:off x="2810" y="3171"/>
                <a:ext cx="21" cy="2"/>
              </a:xfrm>
              <a:custGeom>
                <a:avLst/>
                <a:gdLst>
                  <a:gd name="T0" fmla="*/ 21 w 242"/>
                  <a:gd name="T1" fmla="*/ 0 h 23"/>
                  <a:gd name="T2" fmla="*/ 0 w 242"/>
                  <a:gd name="T3" fmla="*/ 1 h 23"/>
                  <a:gd name="T4" fmla="*/ 16 w 242"/>
                  <a:gd name="T5" fmla="*/ 2 h 23"/>
                  <a:gd name="T6" fmla="*/ 21 w 242"/>
                  <a:gd name="T7" fmla="*/ 0 h 2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2"/>
                  <a:gd name="T13" fmla="*/ 0 h 23"/>
                  <a:gd name="T14" fmla="*/ 242 w 242"/>
                  <a:gd name="T15" fmla="*/ 23 h 2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2" h="23">
                    <a:moveTo>
                      <a:pt x="242" y="0"/>
                    </a:moveTo>
                    <a:lnTo>
                      <a:pt x="0" y="7"/>
                    </a:lnTo>
                    <a:lnTo>
                      <a:pt x="189" y="23"/>
                    </a:lnTo>
                    <a:lnTo>
                      <a:pt x="24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98" name="Freeform 261"/>
              <p:cNvSpPr>
                <a:spLocks/>
              </p:cNvSpPr>
              <p:nvPr/>
            </p:nvSpPr>
            <p:spPr bwMode="auto">
              <a:xfrm>
                <a:off x="2806" y="3169"/>
                <a:ext cx="25" cy="3"/>
              </a:xfrm>
              <a:custGeom>
                <a:avLst/>
                <a:gdLst>
                  <a:gd name="T0" fmla="*/ 0 w 290"/>
                  <a:gd name="T1" fmla="*/ 0 h 33"/>
                  <a:gd name="T2" fmla="*/ 25 w 290"/>
                  <a:gd name="T3" fmla="*/ 2 h 33"/>
                  <a:gd name="T4" fmla="*/ 4 w 290"/>
                  <a:gd name="T5" fmla="*/ 3 h 33"/>
                  <a:gd name="T6" fmla="*/ 0 w 290"/>
                  <a:gd name="T7" fmla="*/ 0 h 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90"/>
                  <a:gd name="T13" fmla="*/ 0 h 33"/>
                  <a:gd name="T14" fmla="*/ 290 w 290"/>
                  <a:gd name="T15" fmla="*/ 33 h 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90" h="33">
                    <a:moveTo>
                      <a:pt x="0" y="0"/>
                    </a:moveTo>
                    <a:lnTo>
                      <a:pt x="290" y="26"/>
                    </a:lnTo>
                    <a:lnTo>
                      <a:pt x="48" y="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99" name="Freeform 262"/>
              <p:cNvSpPr>
                <a:spLocks/>
              </p:cNvSpPr>
              <p:nvPr/>
            </p:nvSpPr>
            <p:spPr bwMode="auto">
              <a:xfrm>
                <a:off x="2806" y="3168"/>
                <a:ext cx="28" cy="3"/>
              </a:xfrm>
              <a:custGeom>
                <a:avLst/>
                <a:gdLst>
                  <a:gd name="T0" fmla="*/ 28 w 335"/>
                  <a:gd name="T1" fmla="*/ 0 h 35"/>
                  <a:gd name="T2" fmla="*/ 0 w 335"/>
                  <a:gd name="T3" fmla="*/ 1 h 35"/>
                  <a:gd name="T4" fmla="*/ 24 w 335"/>
                  <a:gd name="T5" fmla="*/ 3 h 35"/>
                  <a:gd name="T6" fmla="*/ 28 w 335"/>
                  <a:gd name="T7" fmla="*/ 0 h 3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35"/>
                  <a:gd name="T13" fmla="*/ 0 h 35"/>
                  <a:gd name="T14" fmla="*/ 335 w 335"/>
                  <a:gd name="T15" fmla="*/ 35 h 3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35" h="35">
                    <a:moveTo>
                      <a:pt x="335" y="0"/>
                    </a:moveTo>
                    <a:lnTo>
                      <a:pt x="0" y="9"/>
                    </a:lnTo>
                    <a:lnTo>
                      <a:pt x="290" y="35"/>
                    </a:lnTo>
                    <a:lnTo>
                      <a:pt x="33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400" name="Freeform 263"/>
              <p:cNvSpPr>
                <a:spLocks/>
              </p:cNvSpPr>
              <p:nvPr/>
            </p:nvSpPr>
            <p:spPr bwMode="auto">
              <a:xfrm>
                <a:off x="2806" y="3168"/>
                <a:ext cx="28" cy="1"/>
              </a:xfrm>
              <a:custGeom>
                <a:avLst/>
                <a:gdLst>
                  <a:gd name="T0" fmla="*/ 28 w 337"/>
                  <a:gd name="T1" fmla="*/ 0 h 12"/>
                  <a:gd name="T2" fmla="*/ 28 w 337"/>
                  <a:gd name="T3" fmla="*/ 0 h 12"/>
                  <a:gd name="T4" fmla="*/ 0 w 337"/>
                  <a:gd name="T5" fmla="*/ 1 h 12"/>
                  <a:gd name="T6" fmla="*/ 28 w 337"/>
                  <a:gd name="T7" fmla="*/ 0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37"/>
                  <a:gd name="T13" fmla="*/ 0 h 12"/>
                  <a:gd name="T14" fmla="*/ 337 w 337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37" h="12">
                    <a:moveTo>
                      <a:pt x="337" y="0"/>
                    </a:moveTo>
                    <a:lnTo>
                      <a:pt x="335" y="3"/>
                    </a:lnTo>
                    <a:lnTo>
                      <a:pt x="0" y="12"/>
                    </a:lnTo>
                    <a:lnTo>
                      <a:pt x="33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401" name="Freeform 264"/>
              <p:cNvSpPr>
                <a:spLocks/>
              </p:cNvSpPr>
              <p:nvPr/>
            </p:nvSpPr>
            <p:spPr bwMode="auto">
              <a:xfrm>
                <a:off x="2803" y="3165"/>
                <a:ext cx="31" cy="4"/>
              </a:xfrm>
              <a:custGeom>
                <a:avLst/>
                <a:gdLst>
                  <a:gd name="T0" fmla="*/ 0 w 378"/>
                  <a:gd name="T1" fmla="*/ 0 h 45"/>
                  <a:gd name="T2" fmla="*/ 31 w 378"/>
                  <a:gd name="T3" fmla="*/ 3 h 45"/>
                  <a:gd name="T4" fmla="*/ 3 w 378"/>
                  <a:gd name="T5" fmla="*/ 4 h 45"/>
                  <a:gd name="T6" fmla="*/ 0 w 378"/>
                  <a:gd name="T7" fmla="*/ 0 h 4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78"/>
                  <a:gd name="T13" fmla="*/ 0 h 45"/>
                  <a:gd name="T14" fmla="*/ 378 w 378"/>
                  <a:gd name="T15" fmla="*/ 45 h 4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78" h="45">
                    <a:moveTo>
                      <a:pt x="0" y="0"/>
                    </a:moveTo>
                    <a:lnTo>
                      <a:pt x="378" y="33"/>
                    </a:lnTo>
                    <a:lnTo>
                      <a:pt x="41" y="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402" name="Freeform 265"/>
              <p:cNvSpPr>
                <a:spLocks/>
              </p:cNvSpPr>
              <p:nvPr/>
            </p:nvSpPr>
            <p:spPr bwMode="auto">
              <a:xfrm>
                <a:off x="2803" y="3165"/>
                <a:ext cx="31" cy="3"/>
              </a:xfrm>
              <a:custGeom>
                <a:avLst/>
                <a:gdLst>
                  <a:gd name="T0" fmla="*/ 0 w 382"/>
                  <a:gd name="T1" fmla="*/ 0 h 38"/>
                  <a:gd name="T2" fmla="*/ 0 w 382"/>
                  <a:gd name="T3" fmla="*/ 0 h 38"/>
                  <a:gd name="T4" fmla="*/ 31 w 382"/>
                  <a:gd name="T5" fmla="*/ 3 h 38"/>
                  <a:gd name="T6" fmla="*/ 0 w 382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2"/>
                  <a:gd name="T13" fmla="*/ 0 h 38"/>
                  <a:gd name="T14" fmla="*/ 382 w 382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2" h="38">
                    <a:moveTo>
                      <a:pt x="0" y="0"/>
                    </a:moveTo>
                    <a:lnTo>
                      <a:pt x="4" y="5"/>
                    </a:lnTo>
                    <a:lnTo>
                      <a:pt x="382" y="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403" name="Freeform 266"/>
              <p:cNvSpPr>
                <a:spLocks/>
              </p:cNvSpPr>
              <p:nvPr/>
            </p:nvSpPr>
            <p:spPr bwMode="auto">
              <a:xfrm>
                <a:off x="2803" y="3165"/>
                <a:ext cx="31" cy="3"/>
              </a:xfrm>
              <a:custGeom>
                <a:avLst/>
                <a:gdLst>
                  <a:gd name="T0" fmla="*/ 17 w 382"/>
                  <a:gd name="T1" fmla="*/ 0 h 41"/>
                  <a:gd name="T2" fmla="*/ 0 w 382"/>
                  <a:gd name="T3" fmla="*/ 0 h 41"/>
                  <a:gd name="T4" fmla="*/ 31 w 382"/>
                  <a:gd name="T5" fmla="*/ 3 h 41"/>
                  <a:gd name="T6" fmla="*/ 17 w 382"/>
                  <a:gd name="T7" fmla="*/ 0 h 4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2"/>
                  <a:gd name="T13" fmla="*/ 0 h 41"/>
                  <a:gd name="T14" fmla="*/ 382 w 382"/>
                  <a:gd name="T15" fmla="*/ 41 h 4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2" h="41">
                    <a:moveTo>
                      <a:pt x="210" y="0"/>
                    </a:moveTo>
                    <a:lnTo>
                      <a:pt x="0" y="3"/>
                    </a:lnTo>
                    <a:lnTo>
                      <a:pt x="382" y="41"/>
                    </a:lnTo>
                    <a:lnTo>
                      <a:pt x="2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404" name="Freeform 267"/>
              <p:cNvSpPr>
                <a:spLocks/>
              </p:cNvSpPr>
              <p:nvPr/>
            </p:nvSpPr>
            <p:spPr bwMode="auto">
              <a:xfrm>
                <a:off x="2820" y="3164"/>
                <a:ext cx="18" cy="4"/>
              </a:xfrm>
              <a:custGeom>
                <a:avLst/>
                <a:gdLst>
                  <a:gd name="T0" fmla="*/ 18 w 211"/>
                  <a:gd name="T1" fmla="*/ 0 h 51"/>
                  <a:gd name="T2" fmla="*/ 0 w 211"/>
                  <a:gd name="T3" fmla="*/ 1 h 51"/>
                  <a:gd name="T4" fmla="*/ 15 w 211"/>
                  <a:gd name="T5" fmla="*/ 4 h 51"/>
                  <a:gd name="T6" fmla="*/ 18 w 211"/>
                  <a:gd name="T7" fmla="*/ 0 h 5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1"/>
                  <a:gd name="T13" fmla="*/ 0 h 51"/>
                  <a:gd name="T14" fmla="*/ 211 w 211"/>
                  <a:gd name="T15" fmla="*/ 51 h 5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1" h="51">
                    <a:moveTo>
                      <a:pt x="211" y="0"/>
                    </a:moveTo>
                    <a:lnTo>
                      <a:pt x="0" y="10"/>
                    </a:lnTo>
                    <a:lnTo>
                      <a:pt x="172" y="51"/>
                    </a:lnTo>
                    <a:lnTo>
                      <a:pt x="2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405" name="Freeform 268"/>
              <p:cNvSpPr>
                <a:spLocks/>
              </p:cNvSpPr>
              <p:nvPr/>
            </p:nvSpPr>
            <p:spPr bwMode="auto">
              <a:xfrm>
                <a:off x="2820" y="3164"/>
                <a:ext cx="18" cy="1"/>
              </a:xfrm>
              <a:custGeom>
                <a:avLst/>
                <a:gdLst>
                  <a:gd name="T0" fmla="*/ 5 w 211"/>
                  <a:gd name="T1" fmla="*/ 0 h 12"/>
                  <a:gd name="T2" fmla="*/ 18 w 211"/>
                  <a:gd name="T3" fmla="*/ 0 h 12"/>
                  <a:gd name="T4" fmla="*/ 0 w 211"/>
                  <a:gd name="T5" fmla="*/ 1 h 12"/>
                  <a:gd name="T6" fmla="*/ 5 w 211"/>
                  <a:gd name="T7" fmla="*/ 0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1"/>
                  <a:gd name="T13" fmla="*/ 0 h 12"/>
                  <a:gd name="T14" fmla="*/ 211 w 211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1" h="12">
                    <a:moveTo>
                      <a:pt x="57" y="0"/>
                    </a:moveTo>
                    <a:lnTo>
                      <a:pt x="211" y="2"/>
                    </a:lnTo>
                    <a:lnTo>
                      <a:pt x="0" y="12"/>
                    </a:lnTo>
                    <a:lnTo>
                      <a:pt x="5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406" name="Freeform 269"/>
              <p:cNvSpPr>
                <a:spLocks/>
              </p:cNvSpPr>
              <p:nvPr/>
            </p:nvSpPr>
            <p:spPr bwMode="auto">
              <a:xfrm>
                <a:off x="2825" y="3161"/>
                <a:ext cx="13" cy="3"/>
              </a:xfrm>
              <a:custGeom>
                <a:avLst/>
                <a:gdLst>
                  <a:gd name="T0" fmla="*/ 3 w 154"/>
                  <a:gd name="T1" fmla="*/ 0 h 30"/>
                  <a:gd name="T2" fmla="*/ 0 w 154"/>
                  <a:gd name="T3" fmla="*/ 3 h 30"/>
                  <a:gd name="T4" fmla="*/ 13 w 154"/>
                  <a:gd name="T5" fmla="*/ 3 h 30"/>
                  <a:gd name="T6" fmla="*/ 3 w 154"/>
                  <a:gd name="T7" fmla="*/ 0 h 3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4"/>
                  <a:gd name="T13" fmla="*/ 0 h 30"/>
                  <a:gd name="T14" fmla="*/ 154 w 154"/>
                  <a:gd name="T15" fmla="*/ 30 h 3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4" h="30">
                    <a:moveTo>
                      <a:pt x="38" y="0"/>
                    </a:moveTo>
                    <a:lnTo>
                      <a:pt x="0" y="28"/>
                    </a:lnTo>
                    <a:lnTo>
                      <a:pt x="154" y="30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407" name="Freeform 270"/>
              <p:cNvSpPr>
                <a:spLocks/>
              </p:cNvSpPr>
              <p:nvPr/>
            </p:nvSpPr>
            <p:spPr bwMode="auto">
              <a:xfrm>
                <a:off x="2828" y="3159"/>
                <a:ext cx="12" cy="5"/>
              </a:xfrm>
              <a:custGeom>
                <a:avLst/>
                <a:gdLst>
                  <a:gd name="T0" fmla="*/ 12 w 146"/>
                  <a:gd name="T1" fmla="*/ 0 h 63"/>
                  <a:gd name="T2" fmla="*/ 0 w 146"/>
                  <a:gd name="T3" fmla="*/ 3 h 63"/>
                  <a:gd name="T4" fmla="*/ 10 w 146"/>
                  <a:gd name="T5" fmla="*/ 5 h 63"/>
                  <a:gd name="T6" fmla="*/ 12 w 146"/>
                  <a:gd name="T7" fmla="*/ 0 h 6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6"/>
                  <a:gd name="T13" fmla="*/ 0 h 63"/>
                  <a:gd name="T14" fmla="*/ 146 w 146"/>
                  <a:gd name="T15" fmla="*/ 63 h 6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6" h="63">
                    <a:moveTo>
                      <a:pt x="146" y="0"/>
                    </a:moveTo>
                    <a:lnTo>
                      <a:pt x="0" y="33"/>
                    </a:lnTo>
                    <a:lnTo>
                      <a:pt x="116" y="63"/>
                    </a:lnTo>
                    <a:lnTo>
                      <a:pt x="14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408" name="Freeform 271"/>
              <p:cNvSpPr>
                <a:spLocks/>
              </p:cNvSpPr>
              <p:nvPr/>
            </p:nvSpPr>
            <p:spPr bwMode="auto">
              <a:xfrm>
                <a:off x="2828" y="3157"/>
                <a:ext cx="12" cy="4"/>
              </a:xfrm>
              <a:custGeom>
                <a:avLst/>
                <a:gdLst>
                  <a:gd name="T0" fmla="*/ 3 w 146"/>
                  <a:gd name="T1" fmla="*/ 0 h 51"/>
                  <a:gd name="T2" fmla="*/ 12 w 146"/>
                  <a:gd name="T3" fmla="*/ 1 h 51"/>
                  <a:gd name="T4" fmla="*/ 0 w 146"/>
                  <a:gd name="T5" fmla="*/ 4 h 51"/>
                  <a:gd name="T6" fmla="*/ 3 w 146"/>
                  <a:gd name="T7" fmla="*/ 0 h 5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6"/>
                  <a:gd name="T13" fmla="*/ 0 h 51"/>
                  <a:gd name="T14" fmla="*/ 146 w 146"/>
                  <a:gd name="T15" fmla="*/ 51 h 5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6" h="51">
                    <a:moveTo>
                      <a:pt x="35" y="0"/>
                    </a:moveTo>
                    <a:lnTo>
                      <a:pt x="146" y="18"/>
                    </a:lnTo>
                    <a:lnTo>
                      <a:pt x="0" y="51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409" name="Freeform 272"/>
              <p:cNvSpPr>
                <a:spLocks/>
              </p:cNvSpPr>
              <p:nvPr/>
            </p:nvSpPr>
            <p:spPr bwMode="auto">
              <a:xfrm>
                <a:off x="2831" y="3153"/>
                <a:ext cx="10" cy="4"/>
              </a:xfrm>
              <a:custGeom>
                <a:avLst/>
                <a:gdLst>
                  <a:gd name="T0" fmla="*/ 10 w 120"/>
                  <a:gd name="T1" fmla="*/ 0 h 52"/>
                  <a:gd name="T2" fmla="*/ 0 w 120"/>
                  <a:gd name="T3" fmla="*/ 4 h 52"/>
                  <a:gd name="T4" fmla="*/ 10 w 120"/>
                  <a:gd name="T5" fmla="*/ 3 h 52"/>
                  <a:gd name="T6" fmla="*/ 10 w 120"/>
                  <a:gd name="T7" fmla="*/ 0 h 5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0"/>
                  <a:gd name="T13" fmla="*/ 0 h 52"/>
                  <a:gd name="T14" fmla="*/ 120 w 120"/>
                  <a:gd name="T15" fmla="*/ 52 h 5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0" h="52">
                    <a:moveTo>
                      <a:pt x="120" y="0"/>
                    </a:moveTo>
                    <a:lnTo>
                      <a:pt x="0" y="52"/>
                    </a:lnTo>
                    <a:lnTo>
                      <a:pt x="120" y="38"/>
                    </a:lnTo>
                    <a:lnTo>
                      <a:pt x="12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410" name="Freeform 273"/>
              <p:cNvSpPr>
                <a:spLocks/>
              </p:cNvSpPr>
              <p:nvPr/>
            </p:nvSpPr>
            <p:spPr bwMode="auto">
              <a:xfrm>
                <a:off x="2831" y="3156"/>
                <a:ext cx="10" cy="3"/>
              </a:xfrm>
              <a:custGeom>
                <a:avLst/>
                <a:gdLst>
                  <a:gd name="T0" fmla="*/ 0 w 120"/>
                  <a:gd name="T1" fmla="*/ 1 h 32"/>
                  <a:gd name="T2" fmla="*/ 10 w 120"/>
                  <a:gd name="T3" fmla="*/ 0 h 32"/>
                  <a:gd name="T4" fmla="*/ 9 w 120"/>
                  <a:gd name="T5" fmla="*/ 3 h 32"/>
                  <a:gd name="T6" fmla="*/ 0 w 120"/>
                  <a:gd name="T7" fmla="*/ 1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0"/>
                  <a:gd name="T13" fmla="*/ 0 h 32"/>
                  <a:gd name="T14" fmla="*/ 120 w 120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0" h="32">
                    <a:moveTo>
                      <a:pt x="0" y="14"/>
                    </a:moveTo>
                    <a:lnTo>
                      <a:pt x="120" y="0"/>
                    </a:lnTo>
                    <a:lnTo>
                      <a:pt x="111" y="32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411" name="Freeform 274"/>
              <p:cNvSpPr>
                <a:spLocks/>
              </p:cNvSpPr>
              <p:nvPr/>
            </p:nvSpPr>
            <p:spPr bwMode="auto">
              <a:xfrm>
                <a:off x="2833" y="3151"/>
                <a:ext cx="8" cy="2"/>
              </a:xfrm>
              <a:custGeom>
                <a:avLst/>
                <a:gdLst>
                  <a:gd name="T0" fmla="*/ 8 w 93"/>
                  <a:gd name="T1" fmla="*/ 1 h 21"/>
                  <a:gd name="T2" fmla="*/ 8 w 93"/>
                  <a:gd name="T3" fmla="*/ 2 h 21"/>
                  <a:gd name="T4" fmla="*/ 0 w 93"/>
                  <a:gd name="T5" fmla="*/ 0 h 21"/>
                  <a:gd name="T6" fmla="*/ 8 w 93"/>
                  <a:gd name="T7" fmla="*/ 1 h 2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3"/>
                  <a:gd name="T13" fmla="*/ 0 h 21"/>
                  <a:gd name="T14" fmla="*/ 93 w 93"/>
                  <a:gd name="T15" fmla="*/ 21 h 2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3" h="21">
                    <a:moveTo>
                      <a:pt x="93" y="14"/>
                    </a:moveTo>
                    <a:lnTo>
                      <a:pt x="93" y="21"/>
                    </a:lnTo>
                    <a:lnTo>
                      <a:pt x="0" y="0"/>
                    </a:lnTo>
                    <a:lnTo>
                      <a:pt x="93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412" name="Freeform 275"/>
              <p:cNvSpPr>
                <a:spLocks/>
              </p:cNvSpPr>
              <p:nvPr/>
            </p:nvSpPr>
            <p:spPr bwMode="auto">
              <a:xfrm>
                <a:off x="2831" y="3151"/>
                <a:ext cx="10" cy="6"/>
              </a:xfrm>
              <a:custGeom>
                <a:avLst/>
                <a:gdLst>
                  <a:gd name="T0" fmla="*/ 10 w 120"/>
                  <a:gd name="T1" fmla="*/ 2 h 73"/>
                  <a:gd name="T2" fmla="*/ 2 w 120"/>
                  <a:gd name="T3" fmla="*/ 0 h 73"/>
                  <a:gd name="T4" fmla="*/ 0 w 120"/>
                  <a:gd name="T5" fmla="*/ 6 h 73"/>
                  <a:gd name="T6" fmla="*/ 10 w 120"/>
                  <a:gd name="T7" fmla="*/ 2 h 7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0"/>
                  <a:gd name="T13" fmla="*/ 0 h 73"/>
                  <a:gd name="T14" fmla="*/ 120 w 120"/>
                  <a:gd name="T15" fmla="*/ 73 h 7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0" h="73">
                    <a:moveTo>
                      <a:pt x="120" y="21"/>
                    </a:moveTo>
                    <a:lnTo>
                      <a:pt x="27" y="0"/>
                    </a:lnTo>
                    <a:lnTo>
                      <a:pt x="0" y="73"/>
                    </a:lnTo>
                    <a:lnTo>
                      <a:pt x="120" y="2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413" name="Freeform 276"/>
              <p:cNvSpPr>
                <a:spLocks/>
              </p:cNvSpPr>
              <p:nvPr/>
            </p:nvSpPr>
            <p:spPr bwMode="auto">
              <a:xfrm>
                <a:off x="2833" y="3151"/>
                <a:ext cx="8" cy="1"/>
              </a:xfrm>
              <a:custGeom>
                <a:avLst/>
                <a:gdLst>
                  <a:gd name="T0" fmla="*/ 0 w 93"/>
                  <a:gd name="T1" fmla="*/ 0 h 15"/>
                  <a:gd name="T2" fmla="*/ 8 w 93"/>
                  <a:gd name="T3" fmla="*/ 1 h 15"/>
                  <a:gd name="T4" fmla="*/ 0 w 93"/>
                  <a:gd name="T5" fmla="*/ 0 h 15"/>
                  <a:gd name="T6" fmla="*/ 0 w 93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3"/>
                  <a:gd name="T13" fmla="*/ 0 h 15"/>
                  <a:gd name="T14" fmla="*/ 93 w 93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3" h="15">
                    <a:moveTo>
                      <a:pt x="0" y="1"/>
                    </a:moveTo>
                    <a:lnTo>
                      <a:pt x="93" y="15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414" name="Freeform 277"/>
              <p:cNvSpPr>
                <a:spLocks/>
              </p:cNvSpPr>
              <p:nvPr/>
            </p:nvSpPr>
            <p:spPr bwMode="auto">
              <a:xfrm>
                <a:off x="2833" y="3151"/>
                <a:ext cx="8" cy="1"/>
              </a:xfrm>
              <a:custGeom>
                <a:avLst/>
                <a:gdLst>
                  <a:gd name="T0" fmla="*/ 8 w 93"/>
                  <a:gd name="T1" fmla="*/ 1 h 15"/>
                  <a:gd name="T2" fmla="*/ 0 w 93"/>
                  <a:gd name="T3" fmla="*/ 0 h 15"/>
                  <a:gd name="T4" fmla="*/ 8 w 93"/>
                  <a:gd name="T5" fmla="*/ 1 h 15"/>
                  <a:gd name="T6" fmla="*/ 0 60000 65536"/>
                  <a:gd name="T7" fmla="*/ 0 60000 65536"/>
                  <a:gd name="T8" fmla="*/ 0 60000 65536"/>
                  <a:gd name="T9" fmla="*/ 0 w 93"/>
                  <a:gd name="T10" fmla="*/ 0 h 15"/>
                  <a:gd name="T11" fmla="*/ 93 w 93"/>
                  <a:gd name="T12" fmla="*/ 15 h 1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93" h="15">
                    <a:moveTo>
                      <a:pt x="93" y="15"/>
                    </a:moveTo>
                    <a:lnTo>
                      <a:pt x="0" y="0"/>
                    </a:lnTo>
                    <a:lnTo>
                      <a:pt x="93" y="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415" name="Freeform 278"/>
              <p:cNvSpPr>
                <a:spLocks/>
              </p:cNvSpPr>
              <p:nvPr/>
            </p:nvSpPr>
            <p:spPr bwMode="auto">
              <a:xfrm>
                <a:off x="2803" y="3164"/>
                <a:ext cx="17" cy="1"/>
              </a:xfrm>
              <a:custGeom>
                <a:avLst/>
                <a:gdLst>
                  <a:gd name="T0" fmla="*/ 15 w 210"/>
                  <a:gd name="T1" fmla="*/ 0 h 6"/>
                  <a:gd name="T2" fmla="*/ 17 w 210"/>
                  <a:gd name="T3" fmla="*/ 1 h 6"/>
                  <a:gd name="T4" fmla="*/ 0 w 210"/>
                  <a:gd name="T5" fmla="*/ 1 h 6"/>
                  <a:gd name="T6" fmla="*/ 15 w 210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0"/>
                  <a:gd name="T13" fmla="*/ 0 h 6"/>
                  <a:gd name="T14" fmla="*/ 210 w 210"/>
                  <a:gd name="T15" fmla="*/ 6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0" h="6">
                    <a:moveTo>
                      <a:pt x="180" y="0"/>
                    </a:moveTo>
                    <a:lnTo>
                      <a:pt x="210" y="3"/>
                    </a:lnTo>
                    <a:lnTo>
                      <a:pt x="0" y="6"/>
                    </a:lnTo>
                    <a:lnTo>
                      <a:pt x="18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</p:grpSp>
        <p:grpSp>
          <p:nvGrpSpPr>
            <p:cNvPr id="143700" name="Group 480"/>
            <p:cNvGrpSpPr>
              <a:grpSpLocks/>
            </p:cNvGrpSpPr>
            <p:nvPr/>
          </p:nvGrpSpPr>
          <p:grpSpPr bwMode="auto">
            <a:xfrm>
              <a:off x="204" y="3104"/>
              <a:ext cx="2637" cy="418"/>
              <a:chOff x="204" y="3104"/>
              <a:chExt cx="2637" cy="418"/>
            </a:xfrm>
          </p:grpSpPr>
          <p:sp>
            <p:nvSpPr>
              <p:cNvPr id="144016" name="Freeform 280"/>
              <p:cNvSpPr>
                <a:spLocks/>
              </p:cNvSpPr>
              <p:nvPr/>
            </p:nvSpPr>
            <p:spPr bwMode="auto">
              <a:xfrm>
                <a:off x="2803" y="3163"/>
                <a:ext cx="15" cy="2"/>
              </a:xfrm>
              <a:custGeom>
                <a:avLst/>
                <a:gdLst>
                  <a:gd name="T0" fmla="*/ 11 w 180"/>
                  <a:gd name="T1" fmla="*/ 0 h 29"/>
                  <a:gd name="T2" fmla="*/ 15 w 180"/>
                  <a:gd name="T3" fmla="*/ 2 h 29"/>
                  <a:gd name="T4" fmla="*/ 0 w 180"/>
                  <a:gd name="T5" fmla="*/ 2 h 29"/>
                  <a:gd name="T6" fmla="*/ 11 w 180"/>
                  <a:gd name="T7" fmla="*/ 0 h 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80"/>
                  <a:gd name="T13" fmla="*/ 0 h 29"/>
                  <a:gd name="T14" fmla="*/ 180 w 180"/>
                  <a:gd name="T15" fmla="*/ 29 h 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80" h="29">
                    <a:moveTo>
                      <a:pt x="128" y="0"/>
                    </a:moveTo>
                    <a:lnTo>
                      <a:pt x="180" y="23"/>
                    </a:lnTo>
                    <a:lnTo>
                      <a:pt x="0" y="29"/>
                    </a:lnTo>
                    <a:lnTo>
                      <a:pt x="12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17" name="Freeform 281"/>
              <p:cNvSpPr>
                <a:spLocks/>
              </p:cNvSpPr>
              <p:nvPr/>
            </p:nvSpPr>
            <p:spPr bwMode="auto">
              <a:xfrm>
                <a:off x="2800" y="3160"/>
                <a:ext cx="13" cy="5"/>
              </a:xfrm>
              <a:custGeom>
                <a:avLst/>
                <a:gdLst>
                  <a:gd name="T0" fmla="*/ 0 w 159"/>
                  <a:gd name="T1" fmla="*/ 0 h 55"/>
                  <a:gd name="T2" fmla="*/ 13 w 159"/>
                  <a:gd name="T3" fmla="*/ 2 h 55"/>
                  <a:gd name="T4" fmla="*/ 3 w 159"/>
                  <a:gd name="T5" fmla="*/ 5 h 55"/>
                  <a:gd name="T6" fmla="*/ 0 w 159"/>
                  <a:gd name="T7" fmla="*/ 0 h 5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9"/>
                  <a:gd name="T13" fmla="*/ 0 h 55"/>
                  <a:gd name="T14" fmla="*/ 159 w 159"/>
                  <a:gd name="T15" fmla="*/ 55 h 5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9" h="55">
                    <a:moveTo>
                      <a:pt x="0" y="0"/>
                    </a:moveTo>
                    <a:lnTo>
                      <a:pt x="159" y="26"/>
                    </a:lnTo>
                    <a:lnTo>
                      <a:pt x="31" y="5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18" name="Freeform 282"/>
              <p:cNvSpPr>
                <a:spLocks/>
              </p:cNvSpPr>
              <p:nvPr/>
            </p:nvSpPr>
            <p:spPr bwMode="auto">
              <a:xfrm>
                <a:off x="2800" y="3159"/>
                <a:ext cx="13" cy="4"/>
              </a:xfrm>
              <a:custGeom>
                <a:avLst/>
                <a:gdLst>
                  <a:gd name="T0" fmla="*/ 9 w 159"/>
                  <a:gd name="T1" fmla="*/ 0 h 45"/>
                  <a:gd name="T2" fmla="*/ 0 w 159"/>
                  <a:gd name="T3" fmla="*/ 2 h 45"/>
                  <a:gd name="T4" fmla="*/ 13 w 159"/>
                  <a:gd name="T5" fmla="*/ 4 h 45"/>
                  <a:gd name="T6" fmla="*/ 9 w 159"/>
                  <a:gd name="T7" fmla="*/ 0 h 4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9"/>
                  <a:gd name="T13" fmla="*/ 0 h 45"/>
                  <a:gd name="T14" fmla="*/ 159 w 159"/>
                  <a:gd name="T15" fmla="*/ 45 h 4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9" h="45">
                    <a:moveTo>
                      <a:pt x="115" y="0"/>
                    </a:moveTo>
                    <a:lnTo>
                      <a:pt x="0" y="19"/>
                    </a:lnTo>
                    <a:lnTo>
                      <a:pt x="159" y="45"/>
                    </a:lnTo>
                    <a:lnTo>
                      <a:pt x="11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19" name="Freeform 283"/>
              <p:cNvSpPr>
                <a:spLocks/>
              </p:cNvSpPr>
              <p:nvPr/>
            </p:nvSpPr>
            <p:spPr bwMode="auto">
              <a:xfrm>
                <a:off x="2798" y="3155"/>
                <a:ext cx="12" cy="5"/>
              </a:xfrm>
              <a:custGeom>
                <a:avLst/>
                <a:gdLst>
                  <a:gd name="T0" fmla="*/ 0 w 138"/>
                  <a:gd name="T1" fmla="*/ 0 h 63"/>
                  <a:gd name="T2" fmla="*/ 12 w 138"/>
                  <a:gd name="T3" fmla="*/ 3 h 63"/>
                  <a:gd name="T4" fmla="*/ 2 w 138"/>
                  <a:gd name="T5" fmla="*/ 5 h 63"/>
                  <a:gd name="T6" fmla="*/ 0 w 138"/>
                  <a:gd name="T7" fmla="*/ 0 h 6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8"/>
                  <a:gd name="T13" fmla="*/ 0 h 63"/>
                  <a:gd name="T14" fmla="*/ 138 w 138"/>
                  <a:gd name="T15" fmla="*/ 63 h 6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8" h="63">
                    <a:moveTo>
                      <a:pt x="0" y="0"/>
                    </a:moveTo>
                    <a:lnTo>
                      <a:pt x="138" y="44"/>
                    </a:lnTo>
                    <a:lnTo>
                      <a:pt x="23" y="6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20" name="Freeform 284"/>
              <p:cNvSpPr>
                <a:spLocks/>
              </p:cNvSpPr>
              <p:nvPr/>
            </p:nvSpPr>
            <p:spPr bwMode="auto">
              <a:xfrm>
                <a:off x="2798" y="3155"/>
                <a:ext cx="12" cy="4"/>
              </a:xfrm>
              <a:custGeom>
                <a:avLst/>
                <a:gdLst>
                  <a:gd name="T0" fmla="*/ 10 w 138"/>
                  <a:gd name="T1" fmla="*/ 0 h 50"/>
                  <a:gd name="T2" fmla="*/ 0 w 138"/>
                  <a:gd name="T3" fmla="*/ 0 h 50"/>
                  <a:gd name="T4" fmla="*/ 12 w 138"/>
                  <a:gd name="T5" fmla="*/ 4 h 50"/>
                  <a:gd name="T6" fmla="*/ 10 w 138"/>
                  <a:gd name="T7" fmla="*/ 0 h 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8"/>
                  <a:gd name="T13" fmla="*/ 0 h 50"/>
                  <a:gd name="T14" fmla="*/ 138 w 138"/>
                  <a:gd name="T15" fmla="*/ 50 h 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8" h="50">
                    <a:moveTo>
                      <a:pt x="111" y="0"/>
                    </a:moveTo>
                    <a:lnTo>
                      <a:pt x="0" y="6"/>
                    </a:lnTo>
                    <a:lnTo>
                      <a:pt x="138" y="50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21" name="Freeform 285"/>
              <p:cNvSpPr>
                <a:spLocks/>
              </p:cNvSpPr>
              <p:nvPr/>
            </p:nvSpPr>
            <p:spPr bwMode="auto">
              <a:xfrm>
                <a:off x="2797" y="3149"/>
                <a:ext cx="10" cy="6"/>
              </a:xfrm>
              <a:custGeom>
                <a:avLst/>
                <a:gdLst>
                  <a:gd name="T0" fmla="*/ 0 w 126"/>
                  <a:gd name="T1" fmla="*/ 0 h 72"/>
                  <a:gd name="T2" fmla="*/ 10 w 126"/>
                  <a:gd name="T3" fmla="*/ 6 h 72"/>
                  <a:gd name="T4" fmla="*/ 1 w 126"/>
                  <a:gd name="T5" fmla="*/ 6 h 72"/>
                  <a:gd name="T6" fmla="*/ 0 w 126"/>
                  <a:gd name="T7" fmla="*/ 0 h 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6"/>
                  <a:gd name="T13" fmla="*/ 0 h 72"/>
                  <a:gd name="T14" fmla="*/ 126 w 126"/>
                  <a:gd name="T15" fmla="*/ 72 h 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6" h="72">
                    <a:moveTo>
                      <a:pt x="0" y="0"/>
                    </a:moveTo>
                    <a:lnTo>
                      <a:pt x="126" y="66"/>
                    </a:lnTo>
                    <a:lnTo>
                      <a:pt x="15" y="7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22" name="Freeform 286"/>
              <p:cNvSpPr>
                <a:spLocks/>
              </p:cNvSpPr>
              <p:nvPr/>
            </p:nvSpPr>
            <p:spPr bwMode="auto">
              <a:xfrm>
                <a:off x="2797" y="3149"/>
                <a:ext cx="10" cy="6"/>
              </a:xfrm>
              <a:custGeom>
                <a:avLst/>
                <a:gdLst>
                  <a:gd name="T0" fmla="*/ 8 w 126"/>
                  <a:gd name="T1" fmla="*/ 0 h 68"/>
                  <a:gd name="T2" fmla="*/ 0 w 126"/>
                  <a:gd name="T3" fmla="*/ 0 h 68"/>
                  <a:gd name="T4" fmla="*/ 10 w 126"/>
                  <a:gd name="T5" fmla="*/ 6 h 68"/>
                  <a:gd name="T6" fmla="*/ 8 w 126"/>
                  <a:gd name="T7" fmla="*/ 0 h 6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6"/>
                  <a:gd name="T13" fmla="*/ 0 h 68"/>
                  <a:gd name="T14" fmla="*/ 126 w 126"/>
                  <a:gd name="T15" fmla="*/ 68 h 6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6" h="68">
                    <a:moveTo>
                      <a:pt x="106" y="0"/>
                    </a:moveTo>
                    <a:lnTo>
                      <a:pt x="0" y="2"/>
                    </a:lnTo>
                    <a:lnTo>
                      <a:pt x="126" y="68"/>
                    </a:lnTo>
                    <a:lnTo>
                      <a:pt x="10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23" name="Freeform 287"/>
              <p:cNvSpPr>
                <a:spLocks/>
              </p:cNvSpPr>
              <p:nvPr/>
            </p:nvSpPr>
            <p:spPr bwMode="auto">
              <a:xfrm>
                <a:off x="2796" y="3142"/>
                <a:ext cx="10" cy="7"/>
              </a:xfrm>
              <a:custGeom>
                <a:avLst/>
                <a:gdLst>
                  <a:gd name="T0" fmla="*/ 0 w 113"/>
                  <a:gd name="T1" fmla="*/ 0 h 82"/>
                  <a:gd name="T2" fmla="*/ 10 w 113"/>
                  <a:gd name="T3" fmla="*/ 7 h 82"/>
                  <a:gd name="T4" fmla="*/ 1 w 113"/>
                  <a:gd name="T5" fmla="*/ 7 h 82"/>
                  <a:gd name="T6" fmla="*/ 0 w 113"/>
                  <a:gd name="T7" fmla="*/ 0 h 8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3"/>
                  <a:gd name="T13" fmla="*/ 0 h 82"/>
                  <a:gd name="T14" fmla="*/ 113 w 113"/>
                  <a:gd name="T15" fmla="*/ 82 h 8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3" h="82">
                    <a:moveTo>
                      <a:pt x="0" y="0"/>
                    </a:moveTo>
                    <a:lnTo>
                      <a:pt x="113" y="80"/>
                    </a:lnTo>
                    <a:lnTo>
                      <a:pt x="7" y="8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24" name="Freeform 288"/>
              <p:cNvSpPr>
                <a:spLocks/>
              </p:cNvSpPr>
              <p:nvPr/>
            </p:nvSpPr>
            <p:spPr bwMode="auto">
              <a:xfrm>
                <a:off x="2796" y="3142"/>
                <a:ext cx="10" cy="7"/>
              </a:xfrm>
              <a:custGeom>
                <a:avLst/>
                <a:gdLst>
                  <a:gd name="T0" fmla="*/ 9 w 113"/>
                  <a:gd name="T1" fmla="*/ 0 h 84"/>
                  <a:gd name="T2" fmla="*/ 0 w 113"/>
                  <a:gd name="T3" fmla="*/ 0 h 84"/>
                  <a:gd name="T4" fmla="*/ 10 w 113"/>
                  <a:gd name="T5" fmla="*/ 7 h 84"/>
                  <a:gd name="T6" fmla="*/ 9 w 113"/>
                  <a:gd name="T7" fmla="*/ 0 h 8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3"/>
                  <a:gd name="T13" fmla="*/ 0 h 84"/>
                  <a:gd name="T14" fmla="*/ 113 w 113"/>
                  <a:gd name="T15" fmla="*/ 84 h 8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3" h="84">
                    <a:moveTo>
                      <a:pt x="104" y="0"/>
                    </a:moveTo>
                    <a:lnTo>
                      <a:pt x="0" y="4"/>
                    </a:lnTo>
                    <a:lnTo>
                      <a:pt x="113" y="84"/>
                    </a:lnTo>
                    <a:lnTo>
                      <a:pt x="10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25" name="Freeform 289"/>
              <p:cNvSpPr>
                <a:spLocks/>
              </p:cNvSpPr>
              <p:nvPr/>
            </p:nvSpPr>
            <p:spPr bwMode="auto">
              <a:xfrm>
                <a:off x="2796" y="3140"/>
                <a:ext cx="45" cy="2"/>
              </a:xfrm>
              <a:custGeom>
                <a:avLst/>
                <a:gdLst>
                  <a:gd name="T0" fmla="*/ 45 w 537"/>
                  <a:gd name="T1" fmla="*/ 2 h 27"/>
                  <a:gd name="T2" fmla="*/ 45 w 537"/>
                  <a:gd name="T3" fmla="*/ 2 h 27"/>
                  <a:gd name="T4" fmla="*/ 0 w 537"/>
                  <a:gd name="T5" fmla="*/ 0 h 27"/>
                  <a:gd name="T6" fmla="*/ 45 w 537"/>
                  <a:gd name="T7" fmla="*/ 2 h 2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37"/>
                  <a:gd name="T13" fmla="*/ 0 h 27"/>
                  <a:gd name="T14" fmla="*/ 537 w 537"/>
                  <a:gd name="T15" fmla="*/ 27 h 2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37" h="27">
                    <a:moveTo>
                      <a:pt x="537" y="26"/>
                    </a:moveTo>
                    <a:lnTo>
                      <a:pt x="537" y="27"/>
                    </a:lnTo>
                    <a:lnTo>
                      <a:pt x="0" y="0"/>
                    </a:lnTo>
                    <a:lnTo>
                      <a:pt x="537" y="2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26" name="Freeform 290"/>
              <p:cNvSpPr>
                <a:spLocks/>
              </p:cNvSpPr>
              <p:nvPr/>
            </p:nvSpPr>
            <p:spPr bwMode="auto">
              <a:xfrm>
                <a:off x="2796" y="3140"/>
                <a:ext cx="45" cy="2"/>
              </a:xfrm>
              <a:custGeom>
                <a:avLst/>
                <a:gdLst>
                  <a:gd name="T0" fmla="*/ 45 w 537"/>
                  <a:gd name="T1" fmla="*/ 2 h 27"/>
                  <a:gd name="T2" fmla="*/ 0 w 537"/>
                  <a:gd name="T3" fmla="*/ 0 h 27"/>
                  <a:gd name="T4" fmla="*/ 9 w 537"/>
                  <a:gd name="T5" fmla="*/ 2 h 27"/>
                  <a:gd name="T6" fmla="*/ 45 w 537"/>
                  <a:gd name="T7" fmla="*/ 2 h 2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37"/>
                  <a:gd name="T13" fmla="*/ 0 h 27"/>
                  <a:gd name="T14" fmla="*/ 537 w 537"/>
                  <a:gd name="T15" fmla="*/ 27 h 2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37" h="27">
                    <a:moveTo>
                      <a:pt x="537" y="27"/>
                    </a:moveTo>
                    <a:lnTo>
                      <a:pt x="0" y="0"/>
                    </a:lnTo>
                    <a:lnTo>
                      <a:pt x="105" y="27"/>
                    </a:lnTo>
                    <a:lnTo>
                      <a:pt x="537" y="2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27" name="Freeform 291"/>
              <p:cNvSpPr>
                <a:spLocks/>
              </p:cNvSpPr>
              <p:nvPr/>
            </p:nvSpPr>
            <p:spPr bwMode="auto">
              <a:xfrm>
                <a:off x="2796" y="3140"/>
                <a:ext cx="9" cy="2"/>
              </a:xfrm>
              <a:custGeom>
                <a:avLst/>
                <a:gdLst>
                  <a:gd name="T0" fmla="*/ 0 w 105"/>
                  <a:gd name="T1" fmla="*/ 0 h 31"/>
                  <a:gd name="T2" fmla="*/ 9 w 105"/>
                  <a:gd name="T3" fmla="*/ 2 h 31"/>
                  <a:gd name="T4" fmla="*/ 0 w 105"/>
                  <a:gd name="T5" fmla="*/ 2 h 31"/>
                  <a:gd name="T6" fmla="*/ 0 w 105"/>
                  <a:gd name="T7" fmla="*/ 0 h 3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5"/>
                  <a:gd name="T13" fmla="*/ 0 h 31"/>
                  <a:gd name="T14" fmla="*/ 105 w 105"/>
                  <a:gd name="T15" fmla="*/ 31 h 3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5" h="31">
                    <a:moveTo>
                      <a:pt x="0" y="0"/>
                    </a:moveTo>
                    <a:lnTo>
                      <a:pt x="105" y="27"/>
                    </a:lnTo>
                    <a:lnTo>
                      <a:pt x="1" y="3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28" name="Freeform 292"/>
              <p:cNvSpPr>
                <a:spLocks/>
              </p:cNvSpPr>
              <p:nvPr/>
            </p:nvSpPr>
            <p:spPr bwMode="auto">
              <a:xfrm>
                <a:off x="2796" y="3139"/>
                <a:ext cx="45" cy="3"/>
              </a:xfrm>
              <a:custGeom>
                <a:avLst/>
                <a:gdLst>
                  <a:gd name="T0" fmla="*/ 45 w 537"/>
                  <a:gd name="T1" fmla="*/ 0 h 35"/>
                  <a:gd name="T2" fmla="*/ 0 w 537"/>
                  <a:gd name="T3" fmla="*/ 1 h 35"/>
                  <a:gd name="T4" fmla="*/ 45 w 537"/>
                  <a:gd name="T5" fmla="*/ 3 h 35"/>
                  <a:gd name="T6" fmla="*/ 45 w 537"/>
                  <a:gd name="T7" fmla="*/ 0 h 3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37"/>
                  <a:gd name="T13" fmla="*/ 0 h 35"/>
                  <a:gd name="T14" fmla="*/ 537 w 537"/>
                  <a:gd name="T15" fmla="*/ 35 h 3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37" h="35">
                    <a:moveTo>
                      <a:pt x="537" y="0"/>
                    </a:moveTo>
                    <a:lnTo>
                      <a:pt x="0" y="9"/>
                    </a:lnTo>
                    <a:lnTo>
                      <a:pt x="537" y="35"/>
                    </a:lnTo>
                    <a:lnTo>
                      <a:pt x="53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29" name="Freeform 293"/>
              <p:cNvSpPr>
                <a:spLocks/>
              </p:cNvSpPr>
              <p:nvPr/>
            </p:nvSpPr>
            <p:spPr bwMode="auto">
              <a:xfrm>
                <a:off x="2796" y="3136"/>
                <a:ext cx="45" cy="4"/>
              </a:xfrm>
              <a:custGeom>
                <a:avLst/>
                <a:gdLst>
                  <a:gd name="T0" fmla="*/ 45 w 537"/>
                  <a:gd name="T1" fmla="*/ 3 h 43"/>
                  <a:gd name="T2" fmla="*/ 0 w 537"/>
                  <a:gd name="T3" fmla="*/ 4 h 43"/>
                  <a:gd name="T4" fmla="*/ 45 w 537"/>
                  <a:gd name="T5" fmla="*/ 0 h 43"/>
                  <a:gd name="T6" fmla="*/ 45 w 537"/>
                  <a:gd name="T7" fmla="*/ 3 h 4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37"/>
                  <a:gd name="T13" fmla="*/ 0 h 43"/>
                  <a:gd name="T14" fmla="*/ 537 w 537"/>
                  <a:gd name="T15" fmla="*/ 43 h 4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37" h="43">
                    <a:moveTo>
                      <a:pt x="537" y="34"/>
                    </a:moveTo>
                    <a:lnTo>
                      <a:pt x="0" y="43"/>
                    </a:lnTo>
                    <a:lnTo>
                      <a:pt x="537" y="0"/>
                    </a:lnTo>
                    <a:lnTo>
                      <a:pt x="537" y="3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30" name="Freeform 294"/>
              <p:cNvSpPr>
                <a:spLocks/>
              </p:cNvSpPr>
              <p:nvPr/>
            </p:nvSpPr>
            <p:spPr bwMode="auto">
              <a:xfrm>
                <a:off x="2806" y="3133"/>
                <a:ext cx="35" cy="3"/>
              </a:xfrm>
              <a:custGeom>
                <a:avLst/>
                <a:gdLst>
                  <a:gd name="T0" fmla="*/ 35 w 426"/>
                  <a:gd name="T1" fmla="*/ 3 h 41"/>
                  <a:gd name="T2" fmla="*/ 35 w 426"/>
                  <a:gd name="T3" fmla="*/ 3 h 41"/>
                  <a:gd name="T4" fmla="*/ 0 w 426"/>
                  <a:gd name="T5" fmla="*/ 0 h 41"/>
                  <a:gd name="T6" fmla="*/ 35 w 426"/>
                  <a:gd name="T7" fmla="*/ 3 h 4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26"/>
                  <a:gd name="T13" fmla="*/ 0 h 41"/>
                  <a:gd name="T14" fmla="*/ 426 w 426"/>
                  <a:gd name="T15" fmla="*/ 41 h 4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26" h="41">
                    <a:moveTo>
                      <a:pt x="426" y="39"/>
                    </a:moveTo>
                    <a:lnTo>
                      <a:pt x="426" y="41"/>
                    </a:lnTo>
                    <a:lnTo>
                      <a:pt x="0" y="0"/>
                    </a:lnTo>
                    <a:lnTo>
                      <a:pt x="426" y="3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31" name="Freeform 295"/>
              <p:cNvSpPr>
                <a:spLocks/>
              </p:cNvSpPr>
              <p:nvPr/>
            </p:nvSpPr>
            <p:spPr bwMode="auto">
              <a:xfrm>
                <a:off x="2796" y="3133"/>
                <a:ext cx="45" cy="7"/>
              </a:xfrm>
              <a:custGeom>
                <a:avLst/>
                <a:gdLst>
                  <a:gd name="T0" fmla="*/ 45 w 537"/>
                  <a:gd name="T1" fmla="*/ 3 h 84"/>
                  <a:gd name="T2" fmla="*/ 9 w 537"/>
                  <a:gd name="T3" fmla="*/ 0 h 84"/>
                  <a:gd name="T4" fmla="*/ 0 w 537"/>
                  <a:gd name="T5" fmla="*/ 7 h 84"/>
                  <a:gd name="T6" fmla="*/ 45 w 537"/>
                  <a:gd name="T7" fmla="*/ 3 h 8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37"/>
                  <a:gd name="T13" fmla="*/ 0 h 84"/>
                  <a:gd name="T14" fmla="*/ 537 w 537"/>
                  <a:gd name="T15" fmla="*/ 84 h 8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37" h="84">
                    <a:moveTo>
                      <a:pt x="537" y="41"/>
                    </a:moveTo>
                    <a:lnTo>
                      <a:pt x="111" y="0"/>
                    </a:lnTo>
                    <a:lnTo>
                      <a:pt x="0" y="84"/>
                    </a:lnTo>
                    <a:lnTo>
                      <a:pt x="537" y="4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32" name="Freeform 296"/>
              <p:cNvSpPr>
                <a:spLocks/>
              </p:cNvSpPr>
              <p:nvPr/>
            </p:nvSpPr>
            <p:spPr bwMode="auto">
              <a:xfrm>
                <a:off x="2796" y="3133"/>
                <a:ext cx="10" cy="7"/>
              </a:xfrm>
              <a:custGeom>
                <a:avLst/>
                <a:gdLst>
                  <a:gd name="T0" fmla="*/ 0 w 111"/>
                  <a:gd name="T1" fmla="*/ 0 h 86"/>
                  <a:gd name="T2" fmla="*/ 10 w 111"/>
                  <a:gd name="T3" fmla="*/ 0 h 86"/>
                  <a:gd name="T4" fmla="*/ 0 w 111"/>
                  <a:gd name="T5" fmla="*/ 7 h 86"/>
                  <a:gd name="T6" fmla="*/ 0 w 111"/>
                  <a:gd name="T7" fmla="*/ 0 h 8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1"/>
                  <a:gd name="T13" fmla="*/ 0 h 86"/>
                  <a:gd name="T14" fmla="*/ 111 w 111"/>
                  <a:gd name="T15" fmla="*/ 86 h 8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1" h="86">
                    <a:moveTo>
                      <a:pt x="4" y="0"/>
                    </a:moveTo>
                    <a:lnTo>
                      <a:pt x="111" y="2"/>
                    </a:lnTo>
                    <a:lnTo>
                      <a:pt x="0" y="86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33" name="Freeform 297"/>
              <p:cNvSpPr>
                <a:spLocks/>
              </p:cNvSpPr>
              <p:nvPr/>
            </p:nvSpPr>
            <p:spPr bwMode="auto">
              <a:xfrm>
                <a:off x="2797" y="3130"/>
                <a:ext cx="9" cy="3"/>
              </a:xfrm>
              <a:custGeom>
                <a:avLst/>
                <a:gdLst>
                  <a:gd name="T0" fmla="*/ 9 w 110"/>
                  <a:gd name="T1" fmla="*/ 0 h 38"/>
                  <a:gd name="T2" fmla="*/ 0 w 110"/>
                  <a:gd name="T3" fmla="*/ 3 h 38"/>
                  <a:gd name="T4" fmla="*/ 9 w 110"/>
                  <a:gd name="T5" fmla="*/ 3 h 38"/>
                  <a:gd name="T6" fmla="*/ 9 w 110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0"/>
                  <a:gd name="T13" fmla="*/ 0 h 38"/>
                  <a:gd name="T14" fmla="*/ 110 w 110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0" h="38">
                    <a:moveTo>
                      <a:pt x="110" y="0"/>
                    </a:moveTo>
                    <a:lnTo>
                      <a:pt x="0" y="36"/>
                    </a:lnTo>
                    <a:lnTo>
                      <a:pt x="107" y="38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34" name="Freeform 298"/>
              <p:cNvSpPr>
                <a:spLocks/>
              </p:cNvSpPr>
              <p:nvPr/>
            </p:nvSpPr>
            <p:spPr bwMode="auto">
              <a:xfrm>
                <a:off x="2797" y="3126"/>
                <a:ext cx="9" cy="7"/>
              </a:xfrm>
              <a:custGeom>
                <a:avLst/>
                <a:gdLst>
                  <a:gd name="T0" fmla="*/ 1 w 110"/>
                  <a:gd name="T1" fmla="*/ 0 h 76"/>
                  <a:gd name="T2" fmla="*/ 9 w 110"/>
                  <a:gd name="T3" fmla="*/ 4 h 76"/>
                  <a:gd name="T4" fmla="*/ 0 w 110"/>
                  <a:gd name="T5" fmla="*/ 7 h 76"/>
                  <a:gd name="T6" fmla="*/ 1 w 110"/>
                  <a:gd name="T7" fmla="*/ 0 h 7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0"/>
                  <a:gd name="T13" fmla="*/ 0 h 76"/>
                  <a:gd name="T14" fmla="*/ 110 w 110"/>
                  <a:gd name="T15" fmla="*/ 76 h 7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0" h="76">
                    <a:moveTo>
                      <a:pt x="12" y="0"/>
                    </a:moveTo>
                    <a:lnTo>
                      <a:pt x="110" y="40"/>
                    </a:lnTo>
                    <a:lnTo>
                      <a:pt x="0" y="76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35" name="Freeform 299"/>
              <p:cNvSpPr>
                <a:spLocks/>
              </p:cNvSpPr>
              <p:nvPr/>
            </p:nvSpPr>
            <p:spPr bwMode="auto">
              <a:xfrm>
                <a:off x="2798" y="3124"/>
                <a:ext cx="9" cy="6"/>
              </a:xfrm>
              <a:custGeom>
                <a:avLst/>
                <a:gdLst>
                  <a:gd name="T0" fmla="*/ 9 w 116"/>
                  <a:gd name="T1" fmla="*/ 0 h 71"/>
                  <a:gd name="T2" fmla="*/ 0 w 116"/>
                  <a:gd name="T3" fmla="*/ 3 h 71"/>
                  <a:gd name="T4" fmla="*/ 8 w 116"/>
                  <a:gd name="T5" fmla="*/ 6 h 71"/>
                  <a:gd name="T6" fmla="*/ 9 w 116"/>
                  <a:gd name="T7" fmla="*/ 0 h 7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6"/>
                  <a:gd name="T13" fmla="*/ 0 h 71"/>
                  <a:gd name="T14" fmla="*/ 116 w 116"/>
                  <a:gd name="T15" fmla="*/ 71 h 7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6" h="71">
                    <a:moveTo>
                      <a:pt x="116" y="0"/>
                    </a:moveTo>
                    <a:lnTo>
                      <a:pt x="0" y="31"/>
                    </a:lnTo>
                    <a:lnTo>
                      <a:pt x="98" y="71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36" name="Freeform 300"/>
              <p:cNvSpPr>
                <a:spLocks/>
              </p:cNvSpPr>
              <p:nvPr/>
            </p:nvSpPr>
            <p:spPr bwMode="auto">
              <a:xfrm>
                <a:off x="2798" y="3121"/>
                <a:ext cx="9" cy="5"/>
              </a:xfrm>
              <a:custGeom>
                <a:avLst/>
                <a:gdLst>
                  <a:gd name="T0" fmla="*/ 1 w 116"/>
                  <a:gd name="T1" fmla="*/ 0 h 68"/>
                  <a:gd name="T2" fmla="*/ 9 w 116"/>
                  <a:gd name="T3" fmla="*/ 3 h 68"/>
                  <a:gd name="T4" fmla="*/ 0 w 116"/>
                  <a:gd name="T5" fmla="*/ 5 h 68"/>
                  <a:gd name="T6" fmla="*/ 1 w 116"/>
                  <a:gd name="T7" fmla="*/ 0 h 6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6"/>
                  <a:gd name="T13" fmla="*/ 0 h 68"/>
                  <a:gd name="T14" fmla="*/ 116 w 116"/>
                  <a:gd name="T15" fmla="*/ 68 h 6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6" h="68">
                    <a:moveTo>
                      <a:pt x="19" y="0"/>
                    </a:moveTo>
                    <a:lnTo>
                      <a:pt x="116" y="37"/>
                    </a:lnTo>
                    <a:lnTo>
                      <a:pt x="0" y="68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37" name="Freeform 301"/>
              <p:cNvSpPr>
                <a:spLocks/>
              </p:cNvSpPr>
              <p:nvPr/>
            </p:nvSpPr>
            <p:spPr bwMode="auto">
              <a:xfrm>
                <a:off x="2799" y="3119"/>
                <a:ext cx="11" cy="5"/>
              </a:xfrm>
              <a:custGeom>
                <a:avLst/>
                <a:gdLst>
                  <a:gd name="T0" fmla="*/ 11 w 128"/>
                  <a:gd name="T1" fmla="*/ 0 h 59"/>
                  <a:gd name="T2" fmla="*/ 0 w 128"/>
                  <a:gd name="T3" fmla="*/ 2 h 59"/>
                  <a:gd name="T4" fmla="*/ 8 w 128"/>
                  <a:gd name="T5" fmla="*/ 5 h 59"/>
                  <a:gd name="T6" fmla="*/ 11 w 128"/>
                  <a:gd name="T7" fmla="*/ 0 h 5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8"/>
                  <a:gd name="T13" fmla="*/ 0 h 59"/>
                  <a:gd name="T14" fmla="*/ 128 w 128"/>
                  <a:gd name="T15" fmla="*/ 59 h 5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8" h="59">
                    <a:moveTo>
                      <a:pt x="128" y="0"/>
                    </a:moveTo>
                    <a:lnTo>
                      <a:pt x="0" y="22"/>
                    </a:lnTo>
                    <a:lnTo>
                      <a:pt x="97" y="59"/>
                    </a:lnTo>
                    <a:lnTo>
                      <a:pt x="12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38" name="Freeform 302"/>
              <p:cNvSpPr>
                <a:spLocks/>
              </p:cNvSpPr>
              <p:nvPr/>
            </p:nvSpPr>
            <p:spPr bwMode="auto">
              <a:xfrm>
                <a:off x="2799" y="3118"/>
                <a:ext cx="12" cy="3"/>
              </a:xfrm>
              <a:custGeom>
                <a:avLst/>
                <a:gdLst>
                  <a:gd name="T0" fmla="*/ 12 w 141"/>
                  <a:gd name="T1" fmla="*/ 0 h 37"/>
                  <a:gd name="T2" fmla="*/ 11 w 141"/>
                  <a:gd name="T3" fmla="*/ 1 h 37"/>
                  <a:gd name="T4" fmla="*/ 0 w 141"/>
                  <a:gd name="T5" fmla="*/ 3 h 37"/>
                  <a:gd name="T6" fmla="*/ 12 w 141"/>
                  <a:gd name="T7" fmla="*/ 0 h 3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1"/>
                  <a:gd name="T13" fmla="*/ 0 h 37"/>
                  <a:gd name="T14" fmla="*/ 141 w 141"/>
                  <a:gd name="T15" fmla="*/ 37 h 3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1" h="37">
                    <a:moveTo>
                      <a:pt x="141" y="0"/>
                    </a:moveTo>
                    <a:lnTo>
                      <a:pt x="128" y="15"/>
                    </a:lnTo>
                    <a:lnTo>
                      <a:pt x="0" y="37"/>
                    </a:lnTo>
                    <a:lnTo>
                      <a:pt x="14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39" name="Freeform 303"/>
              <p:cNvSpPr>
                <a:spLocks/>
              </p:cNvSpPr>
              <p:nvPr/>
            </p:nvSpPr>
            <p:spPr bwMode="auto">
              <a:xfrm>
                <a:off x="2799" y="3116"/>
                <a:ext cx="12" cy="5"/>
              </a:xfrm>
              <a:custGeom>
                <a:avLst/>
                <a:gdLst>
                  <a:gd name="T0" fmla="*/ 2 w 141"/>
                  <a:gd name="T1" fmla="*/ 0 h 59"/>
                  <a:gd name="T2" fmla="*/ 12 w 141"/>
                  <a:gd name="T3" fmla="*/ 2 h 59"/>
                  <a:gd name="T4" fmla="*/ 0 w 141"/>
                  <a:gd name="T5" fmla="*/ 5 h 59"/>
                  <a:gd name="T6" fmla="*/ 2 w 141"/>
                  <a:gd name="T7" fmla="*/ 0 h 5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1"/>
                  <a:gd name="T13" fmla="*/ 0 h 59"/>
                  <a:gd name="T14" fmla="*/ 141 w 141"/>
                  <a:gd name="T15" fmla="*/ 59 h 5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1" h="59">
                    <a:moveTo>
                      <a:pt x="27" y="0"/>
                    </a:moveTo>
                    <a:lnTo>
                      <a:pt x="141" y="22"/>
                    </a:lnTo>
                    <a:lnTo>
                      <a:pt x="0" y="59"/>
                    </a:lnTo>
                    <a:lnTo>
                      <a:pt x="2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40" name="Freeform 304"/>
              <p:cNvSpPr>
                <a:spLocks/>
              </p:cNvSpPr>
              <p:nvPr/>
            </p:nvSpPr>
            <p:spPr bwMode="auto">
              <a:xfrm>
                <a:off x="2801" y="3115"/>
                <a:ext cx="14" cy="3"/>
              </a:xfrm>
              <a:custGeom>
                <a:avLst/>
                <a:gdLst>
                  <a:gd name="T0" fmla="*/ 14 w 162"/>
                  <a:gd name="T1" fmla="*/ 0 h 36"/>
                  <a:gd name="T2" fmla="*/ 0 w 162"/>
                  <a:gd name="T3" fmla="*/ 1 h 36"/>
                  <a:gd name="T4" fmla="*/ 10 w 162"/>
                  <a:gd name="T5" fmla="*/ 3 h 36"/>
                  <a:gd name="T6" fmla="*/ 14 w 162"/>
                  <a:gd name="T7" fmla="*/ 0 h 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2"/>
                  <a:gd name="T13" fmla="*/ 0 h 36"/>
                  <a:gd name="T14" fmla="*/ 162 w 162"/>
                  <a:gd name="T15" fmla="*/ 36 h 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2" h="36">
                    <a:moveTo>
                      <a:pt x="162" y="0"/>
                    </a:moveTo>
                    <a:lnTo>
                      <a:pt x="0" y="14"/>
                    </a:lnTo>
                    <a:lnTo>
                      <a:pt x="114" y="36"/>
                    </a:lnTo>
                    <a:lnTo>
                      <a:pt x="16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41" name="Freeform 305"/>
              <p:cNvSpPr>
                <a:spLocks/>
              </p:cNvSpPr>
              <p:nvPr/>
            </p:nvSpPr>
            <p:spPr bwMode="auto">
              <a:xfrm>
                <a:off x="2801" y="3114"/>
                <a:ext cx="14" cy="2"/>
              </a:xfrm>
              <a:custGeom>
                <a:avLst/>
                <a:gdLst>
                  <a:gd name="T0" fmla="*/ 1 w 162"/>
                  <a:gd name="T1" fmla="*/ 0 h 25"/>
                  <a:gd name="T2" fmla="*/ 14 w 162"/>
                  <a:gd name="T3" fmla="*/ 1 h 25"/>
                  <a:gd name="T4" fmla="*/ 0 w 162"/>
                  <a:gd name="T5" fmla="*/ 2 h 25"/>
                  <a:gd name="T6" fmla="*/ 1 w 162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2"/>
                  <a:gd name="T13" fmla="*/ 0 h 25"/>
                  <a:gd name="T14" fmla="*/ 162 w 162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2" h="25">
                    <a:moveTo>
                      <a:pt x="16" y="0"/>
                    </a:moveTo>
                    <a:lnTo>
                      <a:pt x="162" y="11"/>
                    </a:lnTo>
                    <a:lnTo>
                      <a:pt x="0" y="25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42" name="Freeform 306"/>
              <p:cNvSpPr>
                <a:spLocks/>
              </p:cNvSpPr>
              <p:nvPr/>
            </p:nvSpPr>
            <p:spPr bwMode="auto">
              <a:xfrm>
                <a:off x="2803" y="3114"/>
                <a:ext cx="17" cy="1"/>
              </a:xfrm>
              <a:custGeom>
                <a:avLst/>
                <a:gdLst>
                  <a:gd name="T0" fmla="*/ 12 w 204"/>
                  <a:gd name="T1" fmla="*/ 1 h 11"/>
                  <a:gd name="T2" fmla="*/ 0 w 204"/>
                  <a:gd name="T3" fmla="*/ 0 h 11"/>
                  <a:gd name="T4" fmla="*/ 17 w 204"/>
                  <a:gd name="T5" fmla="*/ 0 h 11"/>
                  <a:gd name="T6" fmla="*/ 12 w 204"/>
                  <a:gd name="T7" fmla="*/ 1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4"/>
                  <a:gd name="T13" fmla="*/ 0 h 11"/>
                  <a:gd name="T14" fmla="*/ 204 w 204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4" h="11">
                    <a:moveTo>
                      <a:pt x="146" y="11"/>
                    </a:moveTo>
                    <a:lnTo>
                      <a:pt x="0" y="0"/>
                    </a:lnTo>
                    <a:lnTo>
                      <a:pt x="204" y="0"/>
                    </a:lnTo>
                    <a:lnTo>
                      <a:pt x="146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43" name="Freeform 307"/>
              <p:cNvSpPr>
                <a:spLocks/>
              </p:cNvSpPr>
              <p:nvPr/>
            </p:nvSpPr>
            <p:spPr bwMode="auto">
              <a:xfrm>
                <a:off x="2806" y="3133"/>
                <a:ext cx="27" cy="0"/>
              </a:xfrm>
              <a:custGeom>
                <a:avLst/>
                <a:gdLst>
                  <a:gd name="T0" fmla="*/ 0 w 334"/>
                  <a:gd name="T1" fmla="*/ 0 w 334"/>
                  <a:gd name="T2" fmla="*/ 27 w 334"/>
                  <a:gd name="T3" fmla="*/ 0 w 334"/>
                  <a:gd name="T4" fmla="*/ 0 60000 65536"/>
                  <a:gd name="T5" fmla="*/ 0 60000 65536"/>
                  <a:gd name="T6" fmla="*/ 0 60000 65536"/>
                  <a:gd name="T7" fmla="*/ 0 60000 65536"/>
                  <a:gd name="T8" fmla="*/ 0 w 334"/>
                  <a:gd name="T9" fmla="*/ 334 w 334"/>
                </a:gdLst>
                <a:ahLst/>
                <a:cxnLst>
                  <a:cxn ang="T4">
                    <a:pos x="T0" y="0"/>
                  </a:cxn>
                  <a:cxn ang="T5">
                    <a:pos x="T1" y="0"/>
                  </a:cxn>
                  <a:cxn ang="T6">
                    <a:pos x="T2" y="0"/>
                  </a:cxn>
                  <a:cxn ang="T7">
                    <a:pos x="T3" y="0"/>
                  </a:cxn>
                </a:cxnLst>
                <a:rect l="T8" t="0" r="T9" b="0"/>
                <a:pathLst>
                  <a:path w="334">
                    <a:moveTo>
                      <a:pt x="0" y="0"/>
                    </a:moveTo>
                    <a:lnTo>
                      <a:pt x="0" y="0"/>
                    </a:lnTo>
                    <a:lnTo>
                      <a:pt x="33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44" name="Freeform 308"/>
              <p:cNvSpPr>
                <a:spLocks/>
              </p:cNvSpPr>
              <p:nvPr/>
            </p:nvSpPr>
            <p:spPr bwMode="auto">
              <a:xfrm>
                <a:off x="2806" y="3133"/>
                <a:ext cx="35" cy="3"/>
              </a:xfrm>
              <a:custGeom>
                <a:avLst/>
                <a:gdLst>
                  <a:gd name="T0" fmla="*/ 0 w 426"/>
                  <a:gd name="T1" fmla="*/ 0 h 39"/>
                  <a:gd name="T2" fmla="*/ 35 w 426"/>
                  <a:gd name="T3" fmla="*/ 3 h 39"/>
                  <a:gd name="T4" fmla="*/ 27 w 426"/>
                  <a:gd name="T5" fmla="*/ 0 h 39"/>
                  <a:gd name="T6" fmla="*/ 0 w 426"/>
                  <a:gd name="T7" fmla="*/ 0 h 3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26"/>
                  <a:gd name="T13" fmla="*/ 0 h 39"/>
                  <a:gd name="T14" fmla="*/ 426 w 426"/>
                  <a:gd name="T15" fmla="*/ 39 h 3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26" h="39">
                    <a:moveTo>
                      <a:pt x="0" y="0"/>
                    </a:moveTo>
                    <a:lnTo>
                      <a:pt x="426" y="39"/>
                    </a:lnTo>
                    <a:lnTo>
                      <a:pt x="33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45" name="Freeform 309"/>
              <p:cNvSpPr>
                <a:spLocks/>
              </p:cNvSpPr>
              <p:nvPr/>
            </p:nvSpPr>
            <p:spPr bwMode="auto">
              <a:xfrm>
                <a:off x="2833" y="3133"/>
                <a:ext cx="8" cy="3"/>
              </a:xfrm>
              <a:custGeom>
                <a:avLst/>
                <a:gdLst>
                  <a:gd name="T0" fmla="*/ 8 w 92"/>
                  <a:gd name="T1" fmla="*/ 3 h 39"/>
                  <a:gd name="T2" fmla="*/ 0 w 92"/>
                  <a:gd name="T3" fmla="*/ 0 h 39"/>
                  <a:gd name="T4" fmla="*/ 8 w 92"/>
                  <a:gd name="T5" fmla="*/ 3 h 39"/>
                  <a:gd name="T6" fmla="*/ 8 w 92"/>
                  <a:gd name="T7" fmla="*/ 3 h 3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2"/>
                  <a:gd name="T13" fmla="*/ 0 h 39"/>
                  <a:gd name="T14" fmla="*/ 92 w 92"/>
                  <a:gd name="T15" fmla="*/ 39 h 3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2" h="39">
                    <a:moveTo>
                      <a:pt x="92" y="39"/>
                    </a:moveTo>
                    <a:lnTo>
                      <a:pt x="0" y="0"/>
                    </a:lnTo>
                    <a:lnTo>
                      <a:pt x="92" y="34"/>
                    </a:lnTo>
                    <a:lnTo>
                      <a:pt x="92" y="3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46" name="Freeform 310"/>
              <p:cNvSpPr>
                <a:spLocks/>
              </p:cNvSpPr>
              <p:nvPr/>
            </p:nvSpPr>
            <p:spPr bwMode="auto">
              <a:xfrm>
                <a:off x="2833" y="3129"/>
                <a:ext cx="8" cy="7"/>
              </a:xfrm>
              <a:custGeom>
                <a:avLst/>
                <a:gdLst>
                  <a:gd name="T0" fmla="*/ 8 w 92"/>
                  <a:gd name="T1" fmla="*/ 0 h 73"/>
                  <a:gd name="T2" fmla="*/ 0 w 92"/>
                  <a:gd name="T3" fmla="*/ 4 h 73"/>
                  <a:gd name="T4" fmla="*/ 8 w 92"/>
                  <a:gd name="T5" fmla="*/ 7 h 73"/>
                  <a:gd name="T6" fmla="*/ 8 w 92"/>
                  <a:gd name="T7" fmla="*/ 0 h 7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2"/>
                  <a:gd name="T13" fmla="*/ 0 h 73"/>
                  <a:gd name="T14" fmla="*/ 92 w 92"/>
                  <a:gd name="T15" fmla="*/ 73 h 7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2" h="73">
                    <a:moveTo>
                      <a:pt x="92" y="0"/>
                    </a:moveTo>
                    <a:lnTo>
                      <a:pt x="0" y="39"/>
                    </a:lnTo>
                    <a:lnTo>
                      <a:pt x="92" y="73"/>
                    </a:lnTo>
                    <a:lnTo>
                      <a:pt x="9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47" name="Freeform 311"/>
              <p:cNvSpPr>
                <a:spLocks/>
              </p:cNvSpPr>
              <p:nvPr/>
            </p:nvSpPr>
            <p:spPr bwMode="auto">
              <a:xfrm>
                <a:off x="2832" y="3126"/>
                <a:ext cx="9" cy="3"/>
              </a:xfrm>
              <a:custGeom>
                <a:avLst/>
                <a:gdLst>
                  <a:gd name="T0" fmla="*/ 9 w 104"/>
                  <a:gd name="T1" fmla="*/ 3 h 44"/>
                  <a:gd name="T2" fmla="*/ 9 w 104"/>
                  <a:gd name="T3" fmla="*/ 3 h 44"/>
                  <a:gd name="T4" fmla="*/ 0 w 104"/>
                  <a:gd name="T5" fmla="*/ 0 h 44"/>
                  <a:gd name="T6" fmla="*/ 9 w 104"/>
                  <a:gd name="T7" fmla="*/ 3 h 4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4"/>
                  <a:gd name="T13" fmla="*/ 0 h 44"/>
                  <a:gd name="T14" fmla="*/ 104 w 104"/>
                  <a:gd name="T15" fmla="*/ 44 h 4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4" h="44">
                    <a:moveTo>
                      <a:pt x="104" y="38"/>
                    </a:moveTo>
                    <a:lnTo>
                      <a:pt x="104" y="44"/>
                    </a:lnTo>
                    <a:lnTo>
                      <a:pt x="0" y="0"/>
                    </a:lnTo>
                    <a:lnTo>
                      <a:pt x="104" y="3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48" name="Freeform 312"/>
              <p:cNvSpPr>
                <a:spLocks/>
              </p:cNvSpPr>
              <p:nvPr/>
            </p:nvSpPr>
            <p:spPr bwMode="auto">
              <a:xfrm>
                <a:off x="2832" y="3126"/>
                <a:ext cx="9" cy="7"/>
              </a:xfrm>
              <a:custGeom>
                <a:avLst/>
                <a:gdLst>
                  <a:gd name="T0" fmla="*/ 9 w 104"/>
                  <a:gd name="T1" fmla="*/ 4 h 83"/>
                  <a:gd name="T2" fmla="*/ 0 w 104"/>
                  <a:gd name="T3" fmla="*/ 0 h 83"/>
                  <a:gd name="T4" fmla="*/ 1 w 104"/>
                  <a:gd name="T5" fmla="*/ 7 h 83"/>
                  <a:gd name="T6" fmla="*/ 9 w 104"/>
                  <a:gd name="T7" fmla="*/ 4 h 8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4"/>
                  <a:gd name="T13" fmla="*/ 0 h 83"/>
                  <a:gd name="T14" fmla="*/ 104 w 104"/>
                  <a:gd name="T15" fmla="*/ 83 h 8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4" h="83">
                    <a:moveTo>
                      <a:pt x="104" y="44"/>
                    </a:moveTo>
                    <a:lnTo>
                      <a:pt x="0" y="0"/>
                    </a:lnTo>
                    <a:lnTo>
                      <a:pt x="12" y="83"/>
                    </a:lnTo>
                    <a:lnTo>
                      <a:pt x="104" y="4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49" name="Freeform 313"/>
              <p:cNvSpPr>
                <a:spLocks/>
              </p:cNvSpPr>
              <p:nvPr/>
            </p:nvSpPr>
            <p:spPr bwMode="auto">
              <a:xfrm>
                <a:off x="2832" y="3123"/>
                <a:ext cx="9" cy="6"/>
              </a:xfrm>
              <a:custGeom>
                <a:avLst/>
                <a:gdLst>
                  <a:gd name="T0" fmla="*/ 0 w 104"/>
                  <a:gd name="T1" fmla="*/ 3 h 69"/>
                  <a:gd name="T2" fmla="*/ 9 w 104"/>
                  <a:gd name="T3" fmla="*/ 6 h 69"/>
                  <a:gd name="T4" fmla="*/ 8 w 104"/>
                  <a:gd name="T5" fmla="*/ 0 h 69"/>
                  <a:gd name="T6" fmla="*/ 0 w 104"/>
                  <a:gd name="T7" fmla="*/ 3 h 6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4"/>
                  <a:gd name="T13" fmla="*/ 0 h 69"/>
                  <a:gd name="T14" fmla="*/ 104 w 104"/>
                  <a:gd name="T15" fmla="*/ 69 h 6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4" h="69">
                    <a:moveTo>
                      <a:pt x="0" y="31"/>
                    </a:moveTo>
                    <a:lnTo>
                      <a:pt x="104" y="69"/>
                    </a:lnTo>
                    <a:lnTo>
                      <a:pt x="97" y="0"/>
                    </a:lnTo>
                    <a:lnTo>
                      <a:pt x="0" y="3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50" name="Freeform 314"/>
              <p:cNvSpPr>
                <a:spLocks/>
              </p:cNvSpPr>
              <p:nvPr/>
            </p:nvSpPr>
            <p:spPr bwMode="auto">
              <a:xfrm>
                <a:off x="2840" y="3123"/>
                <a:ext cx="1" cy="6"/>
              </a:xfrm>
              <a:custGeom>
                <a:avLst/>
                <a:gdLst>
                  <a:gd name="T0" fmla="*/ 1 w 7"/>
                  <a:gd name="T1" fmla="*/ 6 h 69"/>
                  <a:gd name="T2" fmla="*/ 0 w 7"/>
                  <a:gd name="T3" fmla="*/ 0 h 69"/>
                  <a:gd name="T4" fmla="*/ 1 w 7"/>
                  <a:gd name="T5" fmla="*/ 3 h 69"/>
                  <a:gd name="T6" fmla="*/ 1 w 7"/>
                  <a:gd name="T7" fmla="*/ 6 h 6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"/>
                  <a:gd name="T13" fmla="*/ 0 h 69"/>
                  <a:gd name="T14" fmla="*/ 7 w 7"/>
                  <a:gd name="T15" fmla="*/ 69 h 6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" h="69">
                    <a:moveTo>
                      <a:pt x="7" y="69"/>
                    </a:moveTo>
                    <a:lnTo>
                      <a:pt x="0" y="0"/>
                    </a:lnTo>
                    <a:lnTo>
                      <a:pt x="7" y="36"/>
                    </a:lnTo>
                    <a:lnTo>
                      <a:pt x="7" y="6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51" name="Freeform 315"/>
              <p:cNvSpPr>
                <a:spLocks/>
              </p:cNvSpPr>
              <p:nvPr/>
            </p:nvSpPr>
            <p:spPr bwMode="auto">
              <a:xfrm>
                <a:off x="2830" y="3121"/>
                <a:ext cx="10" cy="5"/>
              </a:xfrm>
              <a:custGeom>
                <a:avLst/>
                <a:gdLst>
                  <a:gd name="T0" fmla="*/ 0 w 119"/>
                  <a:gd name="T1" fmla="*/ 0 h 62"/>
                  <a:gd name="T2" fmla="*/ 10 w 119"/>
                  <a:gd name="T3" fmla="*/ 3 h 62"/>
                  <a:gd name="T4" fmla="*/ 2 w 119"/>
                  <a:gd name="T5" fmla="*/ 5 h 62"/>
                  <a:gd name="T6" fmla="*/ 0 w 119"/>
                  <a:gd name="T7" fmla="*/ 0 h 6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9"/>
                  <a:gd name="T13" fmla="*/ 0 h 62"/>
                  <a:gd name="T14" fmla="*/ 119 w 119"/>
                  <a:gd name="T15" fmla="*/ 62 h 6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9" h="62">
                    <a:moveTo>
                      <a:pt x="0" y="0"/>
                    </a:moveTo>
                    <a:lnTo>
                      <a:pt x="119" y="31"/>
                    </a:lnTo>
                    <a:lnTo>
                      <a:pt x="22" y="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52" name="Freeform 316"/>
              <p:cNvSpPr>
                <a:spLocks/>
              </p:cNvSpPr>
              <p:nvPr/>
            </p:nvSpPr>
            <p:spPr bwMode="auto">
              <a:xfrm>
                <a:off x="2830" y="3120"/>
                <a:ext cx="10" cy="3"/>
              </a:xfrm>
              <a:custGeom>
                <a:avLst/>
                <a:gdLst>
                  <a:gd name="T0" fmla="*/ 0 w 123"/>
                  <a:gd name="T1" fmla="*/ 0 h 38"/>
                  <a:gd name="T2" fmla="*/ 0 w 123"/>
                  <a:gd name="T3" fmla="*/ 1 h 38"/>
                  <a:gd name="T4" fmla="*/ 10 w 123"/>
                  <a:gd name="T5" fmla="*/ 3 h 38"/>
                  <a:gd name="T6" fmla="*/ 0 w 123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3"/>
                  <a:gd name="T13" fmla="*/ 0 h 38"/>
                  <a:gd name="T14" fmla="*/ 123 w 123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3" h="38">
                    <a:moveTo>
                      <a:pt x="0" y="0"/>
                    </a:moveTo>
                    <a:lnTo>
                      <a:pt x="4" y="7"/>
                    </a:lnTo>
                    <a:lnTo>
                      <a:pt x="123" y="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53" name="Freeform 317"/>
              <p:cNvSpPr>
                <a:spLocks/>
              </p:cNvSpPr>
              <p:nvPr/>
            </p:nvSpPr>
            <p:spPr bwMode="auto">
              <a:xfrm>
                <a:off x="2830" y="3118"/>
                <a:ext cx="10" cy="5"/>
              </a:xfrm>
              <a:custGeom>
                <a:avLst/>
                <a:gdLst>
                  <a:gd name="T0" fmla="*/ 8 w 123"/>
                  <a:gd name="T1" fmla="*/ 0 h 64"/>
                  <a:gd name="T2" fmla="*/ 0 w 123"/>
                  <a:gd name="T3" fmla="*/ 2 h 64"/>
                  <a:gd name="T4" fmla="*/ 10 w 123"/>
                  <a:gd name="T5" fmla="*/ 5 h 64"/>
                  <a:gd name="T6" fmla="*/ 8 w 123"/>
                  <a:gd name="T7" fmla="*/ 0 h 6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3"/>
                  <a:gd name="T13" fmla="*/ 0 h 64"/>
                  <a:gd name="T14" fmla="*/ 123 w 123"/>
                  <a:gd name="T15" fmla="*/ 64 h 6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3" h="64">
                    <a:moveTo>
                      <a:pt x="100" y="0"/>
                    </a:moveTo>
                    <a:lnTo>
                      <a:pt x="0" y="26"/>
                    </a:lnTo>
                    <a:lnTo>
                      <a:pt x="123" y="64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54" name="Freeform 318"/>
              <p:cNvSpPr>
                <a:spLocks/>
              </p:cNvSpPr>
              <p:nvPr/>
            </p:nvSpPr>
            <p:spPr bwMode="auto">
              <a:xfrm>
                <a:off x="2827" y="3116"/>
                <a:ext cx="11" cy="4"/>
              </a:xfrm>
              <a:custGeom>
                <a:avLst/>
                <a:gdLst>
                  <a:gd name="T0" fmla="*/ 0 w 142"/>
                  <a:gd name="T1" fmla="*/ 0 h 49"/>
                  <a:gd name="T2" fmla="*/ 11 w 142"/>
                  <a:gd name="T3" fmla="*/ 2 h 49"/>
                  <a:gd name="T4" fmla="*/ 3 w 142"/>
                  <a:gd name="T5" fmla="*/ 4 h 49"/>
                  <a:gd name="T6" fmla="*/ 0 w 142"/>
                  <a:gd name="T7" fmla="*/ 0 h 4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2"/>
                  <a:gd name="T13" fmla="*/ 0 h 49"/>
                  <a:gd name="T14" fmla="*/ 142 w 142"/>
                  <a:gd name="T15" fmla="*/ 49 h 4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2" h="49">
                    <a:moveTo>
                      <a:pt x="0" y="0"/>
                    </a:moveTo>
                    <a:lnTo>
                      <a:pt x="142" y="23"/>
                    </a:lnTo>
                    <a:lnTo>
                      <a:pt x="42" y="4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55" name="Freeform 319"/>
              <p:cNvSpPr>
                <a:spLocks/>
              </p:cNvSpPr>
              <p:nvPr/>
            </p:nvSpPr>
            <p:spPr bwMode="auto">
              <a:xfrm>
                <a:off x="2822" y="3114"/>
                <a:ext cx="16" cy="4"/>
              </a:xfrm>
              <a:custGeom>
                <a:avLst/>
                <a:gdLst>
                  <a:gd name="T0" fmla="*/ 0 w 193"/>
                  <a:gd name="T1" fmla="*/ 0 h 48"/>
                  <a:gd name="T2" fmla="*/ 4 w 193"/>
                  <a:gd name="T3" fmla="*/ 2 h 48"/>
                  <a:gd name="T4" fmla="*/ 16 w 193"/>
                  <a:gd name="T5" fmla="*/ 4 h 48"/>
                  <a:gd name="T6" fmla="*/ 0 w 193"/>
                  <a:gd name="T7" fmla="*/ 0 h 4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93"/>
                  <a:gd name="T13" fmla="*/ 0 h 48"/>
                  <a:gd name="T14" fmla="*/ 193 w 193"/>
                  <a:gd name="T15" fmla="*/ 48 h 4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93" h="48">
                    <a:moveTo>
                      <a:pt x="0" y="0"/>
                    </a:moveTo>
                    <a:lnTo>
                      <a:pt x="51" y="25"/>
                    </a:lnTo>
                    <a:lnTo>
                      <a:pt x="193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56" name="Freeform 320"/>
              <p:cNvSpPr>
                <a:spLocks/>
              </p:cNvSpPr>
              <p:nvPr/>
            </p:nvSpPr>
            <p:spPr bwMode="auto">
              <a:xfrm>
                <a:off x="2803" y="3113"/>
                <a:ext cx="33" cy="1"/>
              </a:xfrm>
              <a:custGeom>
                <a:avLst/>
                <a:gdLst>
                  <a:gd name="T0" fmla="*/ 33 w 398"/>
                  <a:gd name="T1" fmla="*/ 0 h 3"/>
                  <a:gd name="T2" fmla="*/ 0 w 398"/>
                  <a:gd name="T3" fmla="*/ 1 h 3"/>
                  <a:gd name="T4" fmla="*/ 17 w 398"/>
                  <a:gd name="T5" fmla="*/ 1 h 3"/>
                  <a:gd name="T6" fmla="*/ 33 w 398"/>
                  <a:gd name="T7" fmla="*/ 0 h 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98"/>
                  <a:gd name="T13" fmla="*/ 0 h 3"/>
                  <a:gd name="T14" fmla="*/ 398 w 398"/>
                  <a:gd name="T15" fmla="*/ 3 h 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98" h="3">
                    <a:moveTo>
                      <a:pt x="398" y="0"/>
                    </a:moveTo>
                    <a:lnTo>
                      <a:pt x="0" y="3"/>
                    </a:lnTo>
                    <a:lnTo>
                      <a:pt x="204" y="3"/>
                    </a:lnTo>
                    <a:lnTo>
                      <a:pt x="39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57" name="Freeform 321"/>
              <p:cNvSpPr>
                <a:spLocks/>
              </p:cNvSpPr>
              <p:nvPr/>
            </p:nvSpPr>
            <p:spPr bwMode="auto">
              <a:xfrm>
                <a:off x="2820" y="3113"/>
                <a:ext cx="16" cy="1"/>
              </a:xfrm>
              <a:custGeom>
                <a:avLst/>
                <a:gdLst>
                  <a:gd name="T0" fmla="*/ 16 w 194"/>
                  <a:gd name="T1" fmla="*/ 0 h 7"/>
                  <a:gd name="T2" fmla="*/ 0 w 194"/>
                  <a:gd name="T3" fmla="*/ 0 h 7"/>
                  <a:gd name="T4" fmla="*/ 3 w 194"/>
                  <a:gd name="T5" fmla="*/ 1 h 7"/>
                  <a:gd name="T6" fmla="*/ 16 w 194"/>
                  <a:gd name="T7" fmla="*/ 0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94"/>
                  <a:gd name="T13" fmla="*/ 0 h 7"/>
                  <a:gd name="T14" fmla="*/ 194 w 194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94" h="7">
                    <a:moveTo>
                      <a:pt x="194" y="0"/>
                    </a:moveTo>
                    <a:lnTo>
                      <a:pt x="0" y="3"/>
                    </a:lnTo>
                    <a:lnTo>
                      <a:pt x="32" y="7"/>
                    </a:lnTo>
                    <a:lnTo>
                      <a:pt x="19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58" name="Freeform 322"/>
              <p:cNvSpPr>
                <a:spLocks/>
              </p:cNvSpPr>
              <p:nvPr/>
            </p:nvSpPr>
            <p:spPr bwMode="auto">
              <a:xfrm>
                <a:off x="2822" y="3113"/>
                <a:ext cx="16" cy="5"/>
              </a:xfrm>
              <a:custGeom>
                <a:avLst/>
                <a:gdLst>
                  <a:gd name="T0" fmla="*/ 13 w 193"/>
                  <a:gd name="T1" fmla="*/ 0 h 55"/>
                  <a:gd name="T2" fmla="*/ 0 w 193"/>
                  <a:gd name="T3" fmla="*/ 1 h 55"/>
                  <a:gd name="T4" fmla="*/ 16 w 193"/>
                  <a:gd name="T5" fmla="*/ 5 h 55"/>
                  <a:gd name="T6" fmla="*/ 13 w 193"/>
                  <a:gd name="T7" fmla="*/ 0 h 5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93"/>
                  <a:gd name="T13" fmla="*/ 0 h 55"/>
                  <a:gd name="T14" fmla="*/ 193 w 193"/>
                  <a:gd name="T15" fmla="*/ 55 h 5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93" h="55">
                    <a:moveTo>
                      <a:pt x="162" y="0"/>
                    </a:moveTo>
                    <a:lnTo>
                      <a:pt x="0" y="7"/>
                    </a:lnTo>
                    <a:lnTo>
                      <a:pt x="193" y="55"/>
                    </a:lnTo>
                    <a:lnTo>
                      <a:pt x="16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59" name="Freeform 323"/>
              <p:cNvSpPr>
                <a:spLocks/>
              </p:cNvSpPr>
              <p:nvPr/>
            </p:nvSpPr>
            <p:spPr bwMode="auto">
              <a:xfrm>
                <a:off x="2803" y="3110"/>
                <a:ext cx="33" cy="4"/>
              </a:xfrm>
              <a:custGeom>
                <a:avLst/>
                <a:gdLst>
                  <a:gd name="T0" fmla="*/ 30 w 398"/>
                  <a:gd name="T1" fmla="*/ 0 h 47"/>
                  <a:gd name="T2" fmla="*/ 33 w 398"/>
                  <a:gd name="T3" fmla="*/ 4 h 47"/>
                  <a:gd name="T4" fmla="*/ 0 w 398"/>
                  <a:gd name="T5" fmla="*/ 4 h 47"/>
                  <a:gd name="T6" fmla="*/ 30 w 398"/>
                  <a:gd name="T7" fmla="*/ 0 h 4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98"/>
                  <a:gd name="T13" fmla="*/ 0 h 47"/>
                  <a:gd name="T14" fmla="*/ 398 w 398"/>
                  <a:gd name="T15" fmla="*/ 47 h 4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98" h="47">
                    <a:moveTo>
                      <a:pt x="361" y="0"/>
                    </a:moveTo>
                    <a:lnTo>
                      <a:pt x="398" y="44"/>
                    </a:lnTo>
                    <a:lnTo>
                      <a:pt x="0" y="47"/>
                    </a:lnTo>
                    <a:lnTo>
                      <a:pt x="36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60" name="Freeform 324"/>
              <p:cNvSpPr>
                <a:spLocks/>
              </p:cNvSpPr>
              <p:nvPr/>
            </p:nvSpPr>
            <p:spPr bwMode="auto">
              <a:xfrm>
                <a:off x="2803" y="3110"/>
                <a:ext cx="30" cy="4"/>
              </a:xfrm>
              <a:custGeom>
                <a:avLst/>
                <a:gdLst>
                  <a:gd name="T0" fmla="*/ 3 w 361"/>
                  <a:gd name="T1" fmla="*/ 0 h 49"/>
                  <a:gd name="T2" fmla="*/ 30 w 361"/>
                  <a:gd name="T3" fmla="*/ 0 h 49"/>
                  <a:gd name="T4" fmla="*/ 0 w 361"/>
                  <a:gd name="T5" fmla="*/ 4 h 49"/>
                  <a:gd name="T6" fmla="*/ 3 w 361"/>
                  <a:gd name="T7" fmla="*/ 0 h 4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61"/>
                  <a:gd name="T13" fmla="*/ 0 h 49"/>
                  <a:gd name="T14" fmla="*/ 361 w 361"/>
                  <a:gd name="T15" fmla="*/ 49 h 4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61" h="49">
                    <a:moveTo>
                      <a:pt x="42" y="0"/>
                    </a:moveTo>
                    <a:lnTo>
                      <a:pt x="361" y="2"/>
                    </a:lnTo>
                    <a:lnTo>
                      <a:pt x="0" y="49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61" name="Freeform 325"/>
              <p:cNvSpPr>
                <a:spLocks/>
              </p:cNvSpPr>
              <p:nvPr/>
            </p:nvSpPr>
            <p:spPr bwMode="auto">
              <a:xfrm>
                <a:off x="2806" y="3107"/>
                <a:ext cx="27" cy="3"/>
              </a:xfrm>
              <a:custGeom>
                <a:avLst/>
                <a:gdLst>
                  <a:gd name="T0" fmla="*/ 23 w 319"/>
                  <a:gd name="T1" fmla="*/ 0 h 36"/>
                  <a:gd name="T2" fmla="*/ 0 w 319"/>
                  <a:gd name="T3" fmla="*/ 3 h 36"/>
                  <a:gd name="T4" fmla="*/ 27 w 319"/>
                  <a:gd name="T5" fmla="*/ 3 h 36"/>
                  <a:gd name="T6" fmla="*/ 23 w 319"/>
                  <a:gd name="T7" fmla="*/ 0 h 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19"/>
                  <a:gd name="T13" fmla="*/ 0 h 36"/>
                  <a:gd name="T14" fmla="*/ 319 w 319"/>
                  <a:gd name="T15" fmla="*/ 36 h 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19" h="36">
                    <a:moveTo>
                      <a:pt x="272" y="0"/>
                    </a:moveTo>
                    <a:lnTo>
                      <a:pt x="0" y="34"/>
                    </a:lnTo>
                    <a:lnTo>
                      <a:pt x="319" y="36"/>
                    </a:lnTo>
                    <a:lnTo>
                      <a:pt x="27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62" name="Freeform 326"/>
              <p:cNvSpPr>
                <a:spLocks/>
              </p:cNvSpPr>
              <p:nvPr/>
            </p:nvSpPr>
            <p:spPr bwMode="auto">
              <a:xfrm>
                <a:off x="2806" y="3107"/>
                <a:ext cx="23" cy="3"/>
              </a:xfrm>
              <a:custGeom>
                <a:avLst/>
                <a:gdLst>
                  <a:gd name="T0" fmla="*/ 4 w 272"/>
                  <a:gd name="T1" fmla="*/ 0 h 35"/>
                  <a:gd name="T2" fmla="*/ 23 w 272"/>
                  <a:gd name="T3" fmla="*/ 0 h 35"/>
                  <a:gd name="T4" fmla="*/ 0 w 272"/>
                  <a:gd name="T5" fmla="*/ 3 h 35"/>
                  <a:gd name="T6" fmla="*/ 4 w 272"/>
                  <a:gd name="T7" fmla="*/ 0 h 3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2"/>
                  <a:gd name="T13" fmla="*/ 0 h 35"/>
                  <a:gd name="T14" fmla="*/ 272 w 272"/>
                  <a:gd name="T15" fmla="*/ 35 h 3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2" h="35">
                    <a:moveTo>
                      <a:pt x="47" y="0"/>
                    </a:moveTo>
                    <a:lnTo>
                      <a:pt x="272" y="1"/>
                    </a:lnTo>
                    <a:lnTo>
                      <a:pt x="0" y="35"/>
                    </a:lnTo>
                    <a:lnTo>
                      <a:pt x="4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63" name="Freeform 327"/>
              <p:cNvSpPr>
                <a:spLocks/>
              </p:cNvSpPr>
              <p:nvPr/>
            </p:nvSpPr>
            <p:spPr bwMode="auto">
              <a:xfrm>
                <a:off x="2810" y="3105"/>
                <a:ext cx="19" cy="2"/>
              </a:xfrm>
              <a:custGeom>
                <a:avLst/>
                <a:gdLst>
                  <a:gd name="T0" fmla="*/ 15 w 225"/>
                  <a:gd name="T1" fmla="*/ 0 h 22"/>
                  <a:gd name="T2" fmla="*/ 0 w 225"/>
                  <a:gd name="T3" fmla="*/ 2 h 22"/>
                  <a:gd name="T4" fmla="*/ 19 w 225"/>
                  <a:gd name="T5" fmla="*/ 2 h 22"/>
                  <a:gd name="T6" fmla="*/ 15 w 225"/>
                  <a:gd name="T7" fmla="*/ 0 h 2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25"/>
                  <a:gd name="T13" fmla="*/ 0 h 22"/>
                  <a:gd name="T14" fmla="*/ 225 w 225"/>
                  <a:gd name="T15" fmla="*/ 22 h 2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25" h="22">
                    <a:moveTo>
                      <a:pt x="172" y="0"/>
                    </a:moveTo>
                    <a:lnTo>
                      <a:pt x="0" y="21"/>
                    </a:lnTo>
                    <a:lnTo>
                      <a:pt x="225" y="22"/>
                    </a:lnTo>
                    <a:lnTo>
                      <a:pt x="17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64" name="Freeform 328"/>
              <p:cNvSpPr>
                <a:spLocks/>
              </p:cNvSpPr>
              <p:nvPr/>
            </p:nvSpPr>
            <p:spPr bwMode="auto">
              <a:xfrm>
                <a:off x="2810" y="3105"/>
                <a:ext cx="14" cy="2"/>
              </a:xfrm>
              <a:custGeom>
                <a:avLst/>
                <a:gdLst>
                  <a:gd name="T0" fmla="*/ 4 w 172"/>
                  <a:gd name="T1" fmla="*/ 0 h 21"/>
                  <a:gd name="T2" fmla="*/ 14 w 172"/>
                  <a:gd name="T3" fmla="*/ 0 h 21"/>
                  <a:gd name="T4" fmla="*/ 0 w 172"/>
                  <a:gd name="T5" fmla="*/ 2 h 21"/>
                  <a:gd name="T6" fmla="*/ 4 w 172"/>
                  <a:gd name="T7" fmla="*/ 0 h 2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2"/>
                  <a:gd name="T13" fmla="*/ 0 h 21"/>
                  <a:gd name="T14" fmla="*/ 172 w 172"/>
                  <a:gd name="T15" fmla="*/ 21 h 2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2" h="21">
                    <a:moveTo>
                      <a:pt x="53" y="0"/>
                    </a:moveTo>
                    <a:lnTo>
                      <a:pt x="172" y="0"/>
                    </a:lnTo>
                    <a:lnTo>
                      <a:pt x="0" y="21"/>
                    </a:lnTo>
                    <a:lnTo>
                      <a:pt x="5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65" name="Freeform 329"/>
              <p:cNvSpPr>
                <a:spLocks/>
              </p:cNvSpPr>
              <p:nvPr/>
            </p:nvSpPr>
            <p:spPr bwMode="auto">
              <a:xfrm>
                <a:off x="2815" y="3104"/>
                <a:ext cx="9" cy="1"/>
              </a:xfrm>
              <a:custGeom>
                <a:avLst/>
                <a:gdLst>
                  <a:gd name="T0" fmla="*/ 5 w 119"/>
                  <a:gd name="T1" fmla="*/ 0 h 7"/>
                  <a:gd name="T2" fmla="*/ 0 w 119"/>
                  <a:gd name="T3" fmla="*/ 1 h 7"/>
                  <a:gd name="T4" fmla="*/ 9 w 119"/>
                  <a:gd name="T5" fmla="*/ 1 h 7"/>
                  <a:gd name="T6" fmla="*/ 5 w 119"/>
                  <a:gd name="T7" fmla="*/ 0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9"/>
                  <a:gd name="T13" fmla="*/ 0 h 7"/>
                  <a:gd name="T14" fmla="*/ 119 w 119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9" h="7">
                    <a:moveTo>
                      <a:pt x="60" y="0"/>
                    </a:moveTo>
                    <a:lnTo>
                      <a:pt x="0" y="7"/>
                    </a:lnTo>
                    <a:lnTo>
                      <a:pt x="119" y="7"/>
                    </a:lnTo>
                    <a:lnTo>
                      <a:pt x="6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66" name="Freeform 330"/>
              <p:cNvSpPr>
                <a:spLocks/>
              </p:cNvSpPr>
              <p:nvPr/>
            </p:nvSpPr>
            <p:spPr bwMode="auto">
              <a:xfrm>
                <a:off x="2820" y="3104"/>
                <a:ext cx="4" cy="1"/>
              </a:xfrm>
              <a:custGeom>
                <a:avLst/>
                <a:gdLst>
                  <a:gd name="T0" fmla="*/ 0 w 59"/>
                  <a:gd name="T1" fmla="*/ 0 h 7"/>
                  <a:gd name="T2" fmla="*/ 0 w 59"/>
                  <a:gd name="T3" fmla="*/ 0 h 7"/>
                  <a:gd name="T4" fmla="*/ 4 w 59"/>
                  <a:gd name="T5" fmla="*/ 1 h 7"/>
                  <a:gd name="T6" fmla="*/ 0 w 59"/>
                  <a:gd name="T7" fmla="*/ 0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9"/>
                  <a:gd name="T13" fmla="*/ 0 h 7"/>
                  <a:gd name="T14" fmla="*/ 59 w 59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9" h="7">
                    <a:moveTo>
                      <a:pt x="0" y="0"/>
                    </a:moveTo>
                    <a:lnTo>
                      <a:pt x="0" y="0"/>
                    </a:lnTo>
                    <a:lnTo>
                      <a:pt x="59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67" name="Freeform 331"/>
              <p:cNvSpPr>
                <a:spLocks/>
              </p:cNvSpPr>
              <p:nvPr/>
            </p:nvSpPr>
            <p:spPr bwMode="auto">
              <a:xfrm>
                <a:off x="204" y="3295"/>
                <a:ext cx="463" cy="11"/>
              </a:xfrm>
              <a:custGeom>
                <a:avLst/>
                <a:gdLst>
                  <a:gd name="T0" fmla="*/ 0 w 5563"/>
                  <a:gd name="T1" fmla="*/ 0 h 132"/>
                  <a:gd name="T2" fmla="*/ 0 w 5563"/>
                  <a:gd name="T3" fmla="*/ 11 h 132"/>
                  <a:gd name="T4" fmla="*/ 463 w 5563"/>
                  <a:gd name="T5" fmla="*/ 11 h 132"/>
                  <a:gd name="T6" fmla="*/ 0 w 5563"/>
                  <a:gd name="T7" fmla="*/ 0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63"/>
                  <a:gd name="T13" fmla="*/ 0 h 132"/>
                  <a:gd name="T14" fmla="*/ 5563 w 5563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63" h="132">
                    <a:moveTo>
                      <a:pt x="0" y="0"/>
                    </a:moveTo>
                    <a:lnTo>
                      <a:pt x="0" y="132"/>
                    </a:lnTo>
                    <a:lnTo>
                      <a:pt x="5563" y="1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68" name="Freeform 332"/>
              <p:cNvSpPr>
                <a:spLocks/>
              </p:cNvSpPr>
              <p:nvPr/>
            </p:nvSpPr>
            <p:spPr bwMode="auto">
              <a:xfrm>
                <a:off x="204" y="3295"/>
                <a:ext cx="463" cy="11"/>
              </a:xfrm>
              <a:custGeom>
                <a:avLst/>
                <a:gdLst>
                  <a:gd name="T0" fmla="*/ 0 w 5563"/>
                  <a:gd name="T1" fmla="*/ 0 h 132"/>
                  <a:gd name="T2" fmla="*/ 0 w 5563"/>
                  <a:gd name="T3" fmla="*/ 11 h 132"/>
                  <a:gd name="T4" fmla="*/ 463 w 5563"/>
                  <a:gd name="T5" fmla="*/ 11 h 132"/>
                  <a:gd name="T6" fmla="*/ 0 w 5563"/>
                  <a:gd name="T7" fmla="*/ 0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63"/>
                  <a:gd name="T13" fmla="*/ 0 h 132"/>
                  <a:gd name="T14" fmla="*/ 5563 w 5563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63" h="132">
                    <a:moveTo>
                      <a:pt x="0" y="0"/>
                    </a:moveTo>
                    <a:lnTo>
                      <a:pt x="0" y="132"/>
                    </a:lnTo>
                    <a:lnTo>
                      <a:pt x="5563" y="13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69" name="Freeform 333"/>
              <p:cNvSpPr>
                <a:spLocks/>
              </p:cNvSpPr>
              <p:nvPr/>
            </p:nvSpPr>
            <p:spPr bwMode="auto">
              <a:xfrm>
                <a:off x="204" y="3295"/>
                <a:ext cx="463" cy="11"/>
              </a:xfrm>
              <a:custGeom>
                <a:avLst/>
                <a:gdLst>
                  <a:gd name="T0" fmla="*/ 0 w 5563"/>
                  <a:gd name="T1" fmla="*/ 0 h 132"/>
                  <a:gd name="T2" fmla="*/ 463 w 5563"/>
                  <a:gd name="T3" fmla="*/ 0 h 132"/>
                  <a:gd name="T4" fmla="*/ 463 w 5563"/>
                  <a:gd name="T5" fmla="*/ 11 h 132"/>
                  <a:gd name="T6" fmla="*/ 0 w 5563"/>
                  <a:gd name="T7" fmla="*/ 0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63"/>
                  <a:gd name="T13" fmla="*/ 0 h 132"/>
                  <a:gd name="T14" fmla="*/ 5563 w 5563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63" h="132">
                    <a:moveTo>
                      <a:pt x="0" y="0"/>
                    </a:moveTo>
                    <a:lnTo>
                      <a:pt x="5563" y="0"/>
                    </a:lnTo>
                    <a:lnTo>
                      <a:pt x="5563" y="1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70" name="Freeform 334"/>
              <p:cNvSpPr>
                <a:spLocks/>
              </p:cNvSpPr>
              <p:nvPr/>
            </p:nvSpPr>
            <p:spPr bwMode="auto">
              <a:xfrm>
                <a:off x="204" y="3295"/>
                <a:ext cx="463" cy="11"/>
              </a:xfrm>
              <a:custGeom>
                <a:avLst/>
                <a:gdLst>
                  <a:gd name="T0" fmla="*/ 0 w 5563"/>
                  <a:gd name="T1" fmla="*/ 0 h 132"/>
                  <a:gd name="T2" fmla="*/ 463 w 5563"/>
                  <a:gd name="T3" fmla="*/ 0 h 132"/>
                  <a:gd name="T4" fmla="*/ 463 w 5563"/>
                  <a:gd name="T5" fmla="*/ 11 h 132"/>
                  <a:gd name="T6" fmla="*/ 0 w 5563"/>
                  <a:gd name="T7" fmla="*/ 0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63"/>
                  <a:gd name="T13" fmla="*/ 0 h 132"/>
                  <a:gd name="T14" fmla="*/ 5563 w 5563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63" h="132">
                    <a:moveTo>
                      <a:pt x="0" y="0"/>
                    </a:moveTo>
                    <a:lnTo>
                      <a:pt x="5563" y="0"/>
                    </a:lnTo>
                    <a:lnTo>
                      <a:pt x="5563" y="13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71" name="Freeform 335"/>
              <p:cNvSpPr>
                <a:spLocks/>
              </p:cNvSpPr>
              <p:nvPr/>
            </p:nvSpPr>
            <p:spPr bwMode="auto">
              <a:xfrm>
                <a:off x="529" y="3322"/>
                <a:ext cx="84" cy="11"/>
              </a:xfrm>
              <a:custGeom>
                <a:avLst/>
                <a:gdLst>
                  <a:gd name="T0" fmla="*/ 0 w 1014"/>
                  <a:gd name="T1" fmla="*/ 0 h 134"/>
                  <a:gd name="T2" fmla="*/ 0 w 1014"/>
                  <a:gd name="T3" fmla="*/ 11 h 134"/>
                  <a:gd name="T4" fmla="*/ 84 w 1014"/>
                  <a:gd name="T5" fmla="*/ 11 h 134"/>
                  <a:gd name="T6" fmla="*/ 0 w 1014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4"/>
                  <a:gd name="T13" fmla="*/ 0 h 134"/>
                  <a:gd name="T14" fmla="*/ 1014 w 1014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4" h="134">
                    <a:moveTo>
                      <a:pt x="0" y="0"/>
                    </a:moveTo>
                    <a:lnTo>
                      <a:pt x="0" y="134"/>
                    </a:lnTo>
                    <a:lnTo>
                      <a:pt x="1014" y="13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72" name="Freeform 336"/>
              <p:cNvSpPr>
                <a:spLocks/>
              </p:cNvSpPr>
              <p:nvPr/>
            </p:nvSpPr>
            <p:spPr bwMode="auto">
              <a:xfrm>
                <a:off x="529" y="3322"/>
                <a:ext cx="84" cy="11"/>
              </a:xfrm>
              <a:custGeom>
                <a:avLst/>
                <a:gdLst>
                  <a:gd name="T0" fmla="*/ 0 w 1014"/>
                  <a:gd name="T1" fmla="*/ 0 h 134"/>
                  <a:gd name="T2" fmla="*/ 0 w 1014"/>
                  <a:gd name="T3" fmla="*/ 11 h 134"/>
                  <a:gd name="T4" fmla="*/ 84 w 1014"/>
                  <a:gd name="T5" fmla="*/ 11 h 134"/>
                  <a:gd name="T6" fmla="*/ 0 w 1014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4"/>
                  <a:gd name="T13" fmla="*/ 0 h 134"/>
                  <a:gd name="T14" fmla="*/ 1014 w 1014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4" h="134">
                    <a:moveTo>
                      <a:pt x="0" y="0"/>
                    </a:moveTo>
                    <a:lnTo>
                      <a:pt x="0" y="134"/>
                    </a:lnTo>
                    <a:lnTo>
                      <a:pt x="1014" y="13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73" name="Freeform 337"/>
              <p:cNvSpPr>
                <a:spLocks/>
              </p:cNvSpPr>
              <p:nvPr/>
            </p:nvSpPr>
            <p:spPr bwMode="auto">
              <a:xfrm>
                <a:off x="529" y="3322"/>
                <a:ext cx="84" cy="11"/>
              </a:xfrm>
              <a:custGeom>
                <a:avLst/>
                <a:gdLst>
                  <a:gd name="T0" fmla="*/ 0 w 1014"/>
                  <a:gd name="T1" fmla="*/ 0 h 134"/>
                  <a:gd name="T2" fmla="*/ 84 w 1014"/>
                  <a:gd name="T3" fmla="*/ 0 h 134"/>
                  <a:gd name="T4" fmla="*/ 84 w 1014"/>
                  <a:gd name="T5" fmla="*/ 11 h 134"/>
                  <a:gd name="T6" fmla="*/ 0 w 1014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4"/>
                  <a:gd name="T13" fmla="*/ 0 h 134"/>
                  <a:gd name="T14" fmla="*/ 1014 w 1014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4" h="134">
                    <a:moveTo>
                      <a:pt x="0" y="0"/>
                    </a:moveTo>
                    <a:lnTo>
                      <a:pt x="1014" y="0"/>
                    </a:lnTo>
                    <a:lnTo>
                      <a:pt x="1014" y="13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74" name="Freeform 338"/>
              <p:cNvSpPr>
                <a:spLocks/>
              </p:cNvSpPr>
              <p:nvPr/>
            </p:nvSpPr>
            <p:spPr bwMode="auto">
              <a:xfrm>
                <a:off x="529" y="3322"/>
                <a:ext cx="84" cy="11"/>
              </a:xfrm>
              <a:custGeom>
                <a:avLst/>
                <a:gdLst>
                  <a:gd name="T0" fmla="*/ 0 w 1014"/>
                  <a:gd name="T1" fmla="*/ 0 h 134"/>
                  <a:gd name="T2" fmla="*/ 84 w 1014"/>
                  <a:gd name="T3" fmla="*/ 0 h 134"/>
                  <a:gd name="T4" fmla="*/ 84 w 1014"/>
                  <a:gd name="T5" fmla="*/ 11 h 134"/>
                  <a:gd name="T6" fmla="*/ 0 w 1014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4"/>
                  <a:gd name="T13" fmla="*/ 0 h 134"/>
                  <a:gd name="T14" fmla="*/ 1014 w 1014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4" h="134">
                    <a:moveTo>
                      <a:pt x="0" y="0"/>
                    </a:moveTo>
                    <a:lnTo>
                      <a:pt x="1014" y="0"/>
                    </a:lnTo>
                    <a:lnTo>
                      <a:pt x="1014" y="13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75" name="Freeform 339"/>
              <p:cNvSpPr>
                <a:spLocks/>
              </p:cNvSpPr>
              <p:nvPr/>
            </p:nvSpPr>
            <p:spPr bwMode="auto">
              <a:xfrm>
                <a:off x="364" y="3373"/>
                <a:ext cx="20" cy="19"/>
              </a:xfrm>
              <a:custGeom>
                <a:avLst/>
                <a:gdLst>
                  <a:gd name="T0" fmla="*/ 0 w 248"/>
                  <a:gd name="T1" fmla="*/ 0 h 225"/>
                  <a:gd name="T2" fmla="*/ 0 w 248"/>
                  <a:gd name="T3" fmla="*/ 19 h 225"/>
                  <a:gd name="T4" fmla="*/ 20 w 248"/>
                  <a:gd name="T5" fmla="*/ 19 h 225"/>
                  <a:gd name="T6" fmla="*/ 0 w 248"/>
                  <a:gd name="T7" fmla="*/ 0 h 2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8"/>
                  <a:gd name="T13" fmla="*/ 0 h 225"/>
                  <a:gd name="T14" fmla="*/ 248 w 248"/>
                  <a:gd name="T15" fmla="*/ 225 h 2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8" h="225">
                    <a:moveTo>
                      <a:pt x="0" y="0"/>
                    </a:moveTo>
                    <a:lnTo>
                      <a:pt x="0" y="225"/>
                    </a:lnTo>
                    <a:lnTo>
                      <a:pt x="248" y="2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76" name="Freeform 340"/>
              <p:cNvSpPr>
                <a:spLocks/>
              </p:cNvSpPr>
              <p:nvPr/>
            </p:nvSpPr>
            <p:spPr bwMode="auto">
              <a:xfrm>
                <a:off x="364" y="3373"/>
                <a:ext cx="20" cy="19"/>
              </a:xfrm>
              <a:custGeom>
                <a:avLst/>
                <a:gdLst>
                  <a:gd name="T0" fmla="*/ 0 w 248"/>
                  <a:gd name="T1" fmla="*/ 0 h 225"/>
                  <a:gd name="T2" fmla="*/ 0 w 248"/>
                  <a:gd name="T3" fmla="*/ 19 h 225"/>
                  <a:gd name="T4" fmla="*/ 20 w 248"/>
                  <a:gd name="T5" fmla="*/ 19 h 225"/>
                  <a:gd name="T6" fmla="*/ 0 w 248"/>
                  <a:gd name="T7" fmla="*/ 0 h 2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8"/>
                  <a:gd name="T13" fmla="*/ 0 h 225"/>
                  <a:gd name="T14" fmla="*/ 248 w 248"/>
                  <a:gd name="T15" fmla="*/ 225 h 2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8" h="225">
                    <a:moveTo>
                      <a:pt x="0" y="0"/>
                    </a:moveTo>
                    <a:lnTo>
                      <a:pt x="0" y="225"/>
                    </a:lnTo>
                    <a:lnTo>
                      <a:pt x="248" y="2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77" name="Freeform 341"/>
              <p:cNvSpPr>
                <a:spLocks/>
              </p:cNvSpPr>
              <p:nvPr/>
            </p:nvSpPr>
            <p:spPr bwMode="auto">
              <a:xfrm>
                <a:off x="270" y="3392"/>
                <a:ext cx="126" cy="10"/>
              </a:xfrm>
              <a:custGeom>
                <a:avLst/>
                <a:gdLst>
                  <a:gd name="T0" fmla="*/ 0 w 1512"/>
                  <a:gd name="T1" fmla="*/ 0 h 123"/>
                  <a:gd name="T2" fmla="*/ 0 w 1512"/>
                  <a:gd name="T3" fmla="*/ 10 h 123"/>
                  <a:gd name="T4" fmla="*/ 126 w 1512"/>
                  <a:gd name="T5" fmla="*/ 10 h 123"/>
                  <a:gd name="T6" fmla="*/ 0 w 1512"/>
                  <a:gd name="T7" fmla="*/ 0 h 12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12"/>
                  <a:gd name="T13" fmla="*/ 0 h 123"/>
                  <a:gd name="T14" fmla="*/ 1512 w 1512"/>
                  <a:gd name="T15" fmla="*/ 123 h 12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12" h="123">
                    <a:moveTo>
                      <a:pt x="0" y="0"/>
                    </a:moveTo>
                    <a:lnTo>
                      <a:pt x="0" y="123"/>
                    </a:lnTo>
                    <a:lnTo>
                      <a:pt x="1512" y="1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78" name="Freeform 342"/>
              <p:cNvSpPr>
                <a:spLocks/>
              </p:cNvSpPr>
              <p:nvPr/>
            </p:nvSpPr>
            <p:spPr bwMode="auto">
              <a:xfrm>
                <a:off x="270" y="3392"/>
                <a:ext cx="126" cy="10"/>
              </a:xfrm>
              <a:custGeom>
                <a:avLst/>
                <a:gdLst>
                  <a:gd name="T0" fmla="*/ 0 w 1512"/>
                  <a:gd name="T1" fmla="*/ 0 h 123"/>
                  <a:gd name="T2" fmla="*/ 0 w 1512"/>
                  <a:gd name="T3" fmla="*/ 10 h 123"/>
                  <a:gd name="T4" fmla="*/ 126 w 1512"/>
                  <a:gd name="T5" fmla="*/ 10 h 123"/>
                  <a:gd name="T6" fmla="*/ 0 w 1512"/>
                  <a:gd name="T7" fmla="*/ 0 h 12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12"/>
                  <a:gd name="T13" fmla="*/ 0 h 123"/>
                  <a:gd name="T14" fmla="*/ 1512 w 1512"/>
                  <a:gd name="T15" fmla="*/ 123 h 12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12" h="123">
                    <a:moveTo>
                      <a:pt x="0" y="0"/>
                    </a:moveTo>
                    <a:lnTo>
                      <a:pt x="0" y="123"/>
                    </a:lnTo>
                    <a:lnTo>
                      <a:pt x="1512" y="12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79" name="Freeform 343"/>
              <p:cNvSpPr>
                <a:spLocks/>
              </p:cNvSpPr>
              <p:nvPr/>
            </p:nvSpPr>
            <p:spPr bwMode="auto">
              <a:xfrm>
                <a:off x="270" y="3392"/>
                <a:ext cx="126" cy="10"/>
              </a:xfrm>
              <a:custGeom>
                <a:avLst/>
                <a:gdLst>
                  <a:gd name="T0" fmla="*/ 0 w 1512"/>
                  <a:gd name="T1" fmla="*/ 0 h 123"/>
                  <a:gd name="T2" fmla="*/ 115 w 1512"/>
                  <a:gd name="T3" fmla="*/ 0 h 123"/>
                  <a:gd name="T4" fmla="*/ 126 w 1512"/>
                  <a:gd name="T5" fmla="*/ 10 h 123"/>
                  <a:gd name="T6" fmla="*/ 0 w 1512"/>
                  <a:gd name="T7" fmla="*/ 0 h 12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12"/>
                  <a:gd name="T13" fmla="*/ 0 h 123"/>
                  <a:gd name="T14" fmla="*/ 1512 w 1512"/>
                  <a:gd name="T15" fmla="*/ 123 h 12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12" h="123">
                    <a:moveTo>
                      <a:pt x="0" y="0"/>
                    </a:moveTo>
                    <a:lnTo>
                      <a:pt x="1375" y="0"/>
                    </a:lnTo>
                    <a:lnTo>
                      <a:pt x="1512" y="1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80" name="Freeform 344"/>
              <p:cNvSpPr>
                <a:spLocks/>
              </p:cNvSpPr>
              <p:nvPr/>
            </p:nvSpPr>
            <p:spPr bwMode="auto">
              <a:xfrm>
                <a:off x="270" y="3392"/>
                <a:ext cx="126" cy="10"/>
              </a:xfrm>
              <a:custGeom>
                <a:avLst/>
                <a:gdLst>
                  <a:gd name="T0" fmla="*/ 0 w 1512"/>
                  <a:gd name="T1" fmla="*/ 0 h 123"/>
                  <a:gd name="T2" fmla="*/ 115 w 1512"/>
                  <a:gd name="T3" fmla="*/ 0 h 123"/>
                  <a:gd name="T4" fmla="*/ 126 w 1512"/>
                  <a:gd name="T5" fmla="*/ 10 h 123"/>
                  <a:gd name="T6" fmla="*/ 0 w 1512"/>
                  <a:gd name="T7" fmla="*/ 0 h 12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12"/>
                  <a:gd name="T13" fmla="*/ 0 h 123"/>
                  <a:gd name="T14" fmla="*/ 1512 w 1512"/>
                  <a:gd name="T15" fmla="*/ 123 h 12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12" h="123">
                    <a:moveTo>
                      <a:pt x="0" y="0"/>
                    </a:moveTo>
                    <a:lnTo>
                      <a:pt x="1375" y="0"/>
                    </a:lnTo>
                    <a:lnTo>
                      <a:pt x="1512" y="12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81" name="Freeform 345"/>
              <p:cNvSpPr>
                <a:spLocks/>
              </p:cNvSpPr>
              <p:nvPr/>
            </p:nvSpPr>
            <p:spPr bwMode="auto">
              <a:xfrm>
                <a:off x="364" y="3412"/>
                <a:ext cx="20" cy="19"/>
              </a:xfrm>
              <a:custGeom>
                <a:avLst/>
                <a:gdLst>
                  <a:gd name="T0" fmla="*/ 0 w 248"/>
                  <a:gd name="T1" fmla="*/ 0 h 225"/>
                  <a:gd name="T2" fmla="*/ 20 w 248"/>
                  <a:gd name="T3" fmla="*/ 0 h 225"/>
                  <a:gd name="T4" fmla="*/ 0 w 248"/>
                  <a:gd name="T5" fmla="*/ 19 h 225"/>
                  <a:gd name="T6" fmla="*/ 0 w 248"/>
                  <a:gd name="T7" fmla="*/ 0 h 2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8"/>
                  <a:gd name="T13" fmla="*/ 0 h 225"/>
                  <a:gd name="T14" fmla="*/ 248 w 248"/>
                  <a:gd name="T15" fmla="*/ 225 h 2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8" h="225">
                    <a:moveTo>
                      <a:pt x="0" y="0"/>
                    </a:moveTo>
                    <a:lnTo>
                      <a:pt x="248" y="0"/>
                    </a:lnTo>
                    <a:lnTo>
                      <a:pt x="0" y="2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82" name="Freeform 346"/>
              <p:cNvSpPr>
                <a:spLocks/>
              </p:cNvSpPr>
              <p:nvPr/>
            </p:nvSpPr>
            <p:spPr bwMode="auto">
              <a:xfrm>
                <a:off x="364" y="3412"/>
                <a:ext cx="20" cy="19"/>
              </a:xfrm>
              <a:custGeom>
                <a:avLst/>
                <a:gdLst>
                  <a:gd name="T0" fmla="*/ 0 w 248"/>
                  <a:gd name="T1" fmla="*/ 0 h 225"/>
                  <a:gd name="T2" fmla="*/ 20 w 248"/>
                  <a:gd name="T3" fmla="*/ 0 h 225"/>
                  <a:gd name="T4" fmla="*/ 0 w 248"/>
                  <a:gd name="T5" fmla="*/ 19 h 225"/>
                  <a:gd name="T6" fmla="*/ 0 w 248"/>
                  <a:gd name="T7" fmla="*/ 0 h 2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8"/>
                  <a:gd name="T13" fmla="*/ 0 h 225"/>
                  <a:gd name="T14" fmla="*/ 248 w 248"/>
                  <a:gd name="T15" fmla="*/ 225 h 2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8" h="225">
                    <a:moveTo>
                      <a:pt x="0" y="0"/>
                    </a:moveTo>
                    <a:lnTo>
                      <a:pt x="248" y="0"/>
                    </a:lnTo>
                    <a:lnTo>
                      <a:pt x="0" y="2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83" name="Freeform 347"/>
              <p:cNvSpPr>
                <a:spLocks/>
              </p:cNvSpPr>
              <p:nvPr/>
            </p:nvSpPr>
            <p:spPr bwMode="auto">
              <a:xfrm>
                <a:off x="270" y="3402"/>
                <a:ext cx="114" cy="10"/>
              </a:xfrm>
              <a:custGeom>
                <a:avLst/>
                <a:gdLst>
                  <a:gd name="T0" fmla="*/ 0 w 1375"/>
                  <a:gd name="T1" fmla="*/ 0 h 125"/>
                  <a:gd name="T2" fmla="*/ 0 w 1375"/>
                  <a:gd name="T3" fmla="*/ 10 h 125"/>
                  <a:gd name="T4" fmla="*/ 114 w 1375"/>
                  <a:gd name="T5" fmla="*/ 10 h 125"/>
                  <a:gd name="T6" fmla="*/ 0 w 1375"/>
                  <a:gd name="T7" fmla="*/ 0 h 1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75"/>
                  <a:gd name="T13" fmla="*/ 0 h 125"/>
                  <a:gd name="T14" fmla="*/ 1375 w 1375"/>
                  <a:gd name="T15" fmla="*/ 125 h 1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75" h="125">
                    <a:moveTo>
                      <a:pt x="0" y="0"/>
                    </a:moveTo>
                    <a:lnTo>
                      <a:pt x="0" y="125"/>
                    </a:lnTo>
                    <a:lnTo>
                      <a:pt x="1375" y="1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84" name="Freeform 348"/>
              <p:cNvSpPr>
                <a:spLocks/>
              </p:cNvSpPr>
              <p:nvPr/>
            </p:nvSpPr>
            <p:spPr bwMode="auto">
              <a:xfrm>
                <a:off x="270" y="3402"/>
                <a:ext cx="114" cy="10"/>
              </a:xfrm>
              <a:custGeom>
                <a:avLst/>
                <a:gdLst>
                  <a:gd name="T0" fmla="*/ 0 w 1375"/>
                  <a:gd name="T1" fmla="*/ 0 h 125"/>
                  <a:gd name="T2" fmla="*/ 0 w 1375"/>
                  <a:gd name="T3" fmla="*/ 10 h 125"/>
                  <a:gd name="T4" fmla="*/ 114 w 1375"/>
                  <a:gd name="T5" fmla="*/ 10 h 125"/>
                  <a:gd name="T6" fmla="*/ 0 w 1375"/>
                  <a:gd name="T7" fmla="*/ 0 h 1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75"/>
                  <a:gd name="T13" fmla="*/ 0 h 125"/>
                  <a:gd name="T14" fmla="*/ 1375 w 1375"/>
                  <a:gd name="T15" fmla="*/ 125 h 1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75" h="125">
                    <a:moveTo>
                      <a:pt x="0" y="0"/>
                    </a:moveTo>
                    <a:lnTo>
                      <a:pt x="0" y="125"/>
                    </a:lnTo>
                    <a:lnTo>
                      <a:pt x="1375" y="1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85" name="Freeform 349"/>
              <p:cNvSpPr>
                <a:spLocks/>
              </p:cNvSpPr>
              <p:nvPr/>
            </p:nvSpPr>
            <p:spPr bwMode="auto">
              <a:xfrm>
                <a:off x="270" y="3402"/>
                <a:ext cx="126" cy="10"/>
              </a:xfrm>
              <a:custGeom>
                <a:avLst/>
                <a:gdLst>
                  <a:gd name="T0" fmla="*/ 0 w 1512"/>
                  <a:gd name="T1" fmla="*/ 0 h 125"/>
                  <a:gd name="T2" fmla="*/ 126 w 1512"/>
                  <a:gd name="T3" fmla="*/ 0 h 125"/>
                  <a:gd name="T4" fmla="*/ 115 w 1512"/>
                  <a:gd name="T5" fmla="*/ 10 h 125"/>
                  <a:gd name="T6" fmla="*/ 0 w 1512"/>
                  <a:gd name="T7" fmla="*/ 0 h 1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12"/>
                  <a:gd name="T13" fmla="*/ 0 h 125"/>
                  <a:gd name="T14" fmla="*/ 1512 w 1512"/>
                  <a:gd name="T15" fmla="*/ 125 h 1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12" h="125">
                    <a:moveTo>
                      <a:pt x="0" y="0"/>
                    </a:moveTo>
                    <a:lnTo>
                      <a:pt x="1512" y="0"/>
                    </a:lnTo>
                    <a:lnTo>
                      <a:pt x="1375" y="1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86" name="Freeform 350"/>
              <p:cNvSpPr>
                <a:spLocks/>
              </p:cNvSpPr>
              <p:nvPr/>
            </p:nvSpPr>
            <p:spPr bwMode="auto">
              <a:xfrm>
                <a:off x="270" y="3402"/>
                <a:ext cx="126" cy="10"/>
              </a:xfrm>
              <a:custGeom>
                <a:avLst/>
                <a:gdLst>
                  <a:gd name="T0" fmla="*/ 0 w 1512"/>
                  <a:gd name="T1" fmla="*/ 0 h 125"/>
                  <a:gd name="T2" fmla="*/ 126 w 1512"/>
                  <a:gd name="T3" fmla="*/ 0 h 125"/>
                  <a:gd name="T4" fmla="*/ 115 w 1512"/>
                  <a:gd name="T5" fmla="*/ 10 h 125"/>
                  <a:gd name="T6" fmla="*/ 0 w 1512"/>
                  <a:gd name="T7" fmla="*/ 0 h 1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12"/>
                  <a:gd name="T13" fmla="*/ 0 h 125"/>
                  <a:gd name="T14" fmla="*/ 1512 w 1512"/>
                  <a:gd name="T15" fmla="*/ 125 h 1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12" h="125">
                    <a:moveTo>
                      <a:pt x="0" y="0"/>
                    </a:moveTo>
                    <a:lnTo>
                      <a:pt x="1512" y="0"/>
                    </a:lnTo>
                    <a:lnTo>
                      <a:pt x="1375" y="1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87" name="Freeform 351"/>
              <p:cNvSpPr>
                <a:spLocks/>
              </p:cNvSpPr>
              <p:nvPr/>
            </p:nvSpPr>
            <p:spPr bwMode="auto">
              <a:xfrm>
                <a:off x="602" y="3333"/>
                <a:ext cx="11" cy="151"/>
              </a:xfrm>
              <a:custGeom>
                <a:avLst/>
                <a:gdLst>
                  <a:gd name="T0" fmla="*/ 0 w 132"/>
                  <a:gd name="T1" fmla="*/ 0 h 1811"/>
                  <a:gd name="T2" fmla="*/ 0 w 132"/>
                  <a:gd name="T3" fmla="*/ 151 h 1811"/>
                  <a:gd name="T4" fmla="*/ 11 w 132"/>
                  <a:gd name="T5" fmla="*/ 151 h 1811"/>
                  <a:gd name="T6" fmla="*/ 0 w 132"/>
                  <a:gd name="T7" fmla="*/ 0 h 18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1811"/>
                  <a:gd name="T14" fmla="*/ 132 w 132"/>
                  <a:gd name="T15" fmla="*/ 1811 h 18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1811">
                    <a:moveTo>
                      <a:pt x="0" y="0"/>
                    </a:moveTo>
                    <a:lnTo>
                      <a:pt x="0" y="1811"/>
                    </a:lnTo>
                    <a:lnTo>
                      <a:pt x="132" y="18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88" name="Freeform 352"/>
              <p:cNvSpPr>
                <a:spLocks/>
              </p:cNvSpPr>
              <p:nvPr/>
            </p:nvSpPr>
            <p:spPr bwMode="auto">
              <a:xfrm>
                <a:off x="602" y="3333"/>
                <a:ext cx="11" cy="151"/>
              </a:xfrm>
              <a:custGeom>
                <a:avLst/>
                <a:gdLst>
                  <a:gd name="T0" fmla="*/ 0 w 132"/>
                  <a:gd name="T1" fmla="*/ 0 h 1811"/>
                  <a:gd name="T2" fmla="*/ 0 w 132"/>
                  <a:gd name="T3" fmla="*/ 151 h 1811"/>
                  <a:gd name="T4" fmla="*/ 11 w 132"/>
                  <a:gd name="T5" fmla="*/ 151 h 1811"/>
                  <a:gd name="T6" fmla="*/ 0 w 132"/>
                  <a:gd name="T7" fmla="*/ 0 h 18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1811"/>
                  <a:gd name="T14" fmla="*/ 132 w 132"/>
                  <a:gd name="T15" fmla="*/ 1811 h 18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1811">
                    <a:moveTo>
                      <a:pt x="0" y="0"/>
                    </a:moveTo>
                    <a:lnTo>
                      <a:pt x="0" y="1811"/>
                    </a:lnTo>
                    <a:lnTo>
                      <a:pt x="132" y="181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89" name="Freeform 353"/>
              <p:cNvSpPr>
                <a:spLocks/>
              </p:cNvSpPr>
              <p:nvPr/>
            </p:nvSpPr>
            <p:spPr bwMode="auto">
              <a:xfrm>
                <a:off x="602" y="3333"/>
                <a:ext cx="11" cy="151"/>
              </a:xfrm>
              <a:custGeom>
                <a:avLst/>
                <a:gdLst>
                  <a:gd name="T0" fmla="*/ 0 w 132"/>
                  <a:gd name="T1" fmla="*/ 0 h 1811"/>
                  <a:gd name="T2" fmla="*/ 11 w 132"/>
                  <a:gd name="T3" fmla="*/ 0 h 1811"/>
                  <a:gd name="T4" fmla="*/ 11 w 132"/>
                  <a:gd name="T5" fmla="*/ 151 h 1811"/>
                  <a:gd name="T6" fmla="*/ 0 w 132"/>
                  <a:gd name="T7" fmla="*/ 0 h 18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1811"/>
                  <a:gd name="T14" fmla="*/ 132 w 132"/>
                  <a:gd name="T15" fmla="*/ 1811 h 18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1811">
                    <a:moveTo>
                      <a:pt x="0" y="0"/>
                    </a:moveTo>
                    <a:lnTo>
                      <a:pt x="132" y="0"/>
                    </a:lnTo>
                    <a:lnTo>
                      <a:pt x="132" y="18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90" name="Freeform 354"/>
              <p:cNvSpPr>
                <a:spLocks/>
              </p:cNvSpPr>
              <p:nvPr/>
            </p:nvSpPr>
            <p:spPr bwMode="auto">
              <a:xfrm>
                <a:off x="602" y="3333"/>
                <a:ext cx="11" cy="151"/>
              </a:xfrm>
              <a:custGeom>
                <a:avLst/>
                <a:gdLst>
                  <a:gd name="T0" fmla="*/ 0 w 132"/>
                  <a:gd name="T1" fmla="*/ 0 h 1811"/>
                  <a:gd name="T2" fmla="*/ 11 w 132"/>
                  <a:gd name="T3" fmla="*/ 0 h 1811"/>
                  <a:gd name="T4" fmla="*/ 11 w 132"/>
                  <a:gd name="T5" fmla="*/ 151 h 1811"/>
                  <a:gd name="T6" fmla="*/ 0 w 132"/>
                  <a:gd name="T7" fmla="*/ 0 h 18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1811"/>
                  <a:gd name="T14" fmla="*/ 132 w 132"/>
                  <a:gd name="T15" fmla="*/ 1811 h 18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1811">
                    <a:moveTo>
                      <a:pt x="0" y="0"/>
                    </a:moveTo>
                    <a:lnTo>
                      <a:pt x="132" y="0"/>
                    </a:lnTo>
                    <a:lnTo>
                      <a:pt x="132" y="181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91" name="Freeform 355"/>
              <p:cNvSpPr>
                <a:spLocks/>
              </p:cNvSpPr>
              <p:nvPr/>
            </p:nvSpPr>
            <p:spPr bwMode="auto">
              <a:xfrm>
                <a:off x="529" y="3333"/>
                <a:ext cx="11" cy="151"/>
              </a:xfrm>
              <a:custGeom>
                <a:avLst/>
                <a:gdLst>
                  <a:gd name="T0" fmla="*/ 0 w 132"/>
                  <a:gd name="T1" fmla="*/ 0 h 1811"/>
                  <a:gd name="T2" fmla="*/ 0 w 132"/>
                  <a:gd name="T3" fmla="*/ 151 h 1811"/>
                  <a:gd name="T4" fmla="*/ 11 w 132"/>
                  <a:gd name="T5" fmla="*/ 151 h 1811"/>
                  <a:gd name="T6" fmla="*/ 0 w 132"/>
                  <a:gd name="T7" fmla="*/ 0 h 18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1811"/>
                  <a:gd name="T14" fmla="*/ 132 w 132"/>
                  <a:gd name="T15" fmla="*/ 1811 h 18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1811">
                    <a:moveTo>
                      <a:pt x="0" y="0"/>
                    </a:moveTo>
                    <a:lnTo>
                      <a:pt x="0" y="1811"/>
                    </a:lnTo>
                    <a:lnTo>
                      <a:pt x="132" y="18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92" name="Freeform 356"/>
              <p:cNvSpPr>
                <a:spLocks/>
              </p:cNvSpPr>
              <p:nvPr/>
            </p:nvSpPr>
            <p:spPr bwMode="auto">
              <a:xfrm>
                <a:off x="529" y="3333"/>
                <a:ext cx="11" cy="151"/>
              </a:xfrm>
              <a:custGeom>
                <a:avLst/>
                <a:gdLst>
                  <a:gd name="T0" fmla="*/ 0 w 132"/>
                  <a:gd name="T1" fmla="*/ 0 h 1811"/>
                  <a:gd name="T2" fmla="*/ 0 w 132"/>
                  <a:gd name="T3" fmla="*/ 151 h 1811"/>
                  <a:gd name="T4" fmla="*/ 11 w 132"/>
                  <a:gd name="T5" fmla="*/ 151 h 1811"/>
                  <a:gd name="T6" fmla="*/ 0 w 132"/>
                  <a:gd name="T7" fmla="*/ 0 h 18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1811"/>
                  <a:gd name="T14" fmla="*/ 132 w 132"/>
                  <a:gd name="T15" fmla="*/ 1811 h 18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1811">
                    <a:moveTo>
                      <a:pt x="0" y="0"/>
                    </a:moveTo>
                    <a:lnTo>
                      <a:pt x="0" y="1811"/>
                    </a:lnTo>
                    <a:lnTo>
                      <a:pt x="132" y="181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93" name="Freeform 357"/>
              <p:cNvSpPr>
                <a:spLocks/>
              </p:cNvSpPr>
              <p:nvPr/>
            </p:nvSpPr>
            <p:spPr bwMode="auto">
              <a:xfrm>
                <a:off x="529" y="3333"/>
                <a:ext cx="11" cy="151"/>
              </a:xfrm>
              <a:custGeom>
                <a:avLst/>
                <a:gdLst>
                  <a:gd name="T0" fmla="*/ 0 w 132"/>
                  <a:gd name="T1" fmla="*/ 0 h 1811"/>
                  <a:gd name="T2" fmla="*/ 11 w 132"/>
                  <a:gd name="T3" fmla="*/ 0 h 1811"/>
                  <a:gd name="T4" fmla="*/ 11 w 132"/>
                  <a:gd name="T5" fmla="*/ 151 h 1811"/>
                  <a:gd name="T6" fmla="*/ 0 w 132"/>
                  <a:gd name="T7" fmla="*/ 0 h 18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1811"/>
                  <a:gd name="T14" fmla="*/ 132 w 132"/>
                  <a:gd name="T15" fmla="*/ 1811 h 18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1811">
                    <a:moveTo>
                      <a:pt x="0" y="0"/>
                    </a:moveTo>
                    <a:lnTo>
                      <a:pt x="132" y="0"/>
                    </a:lnTo>
                    <a:lnTo>
                      <a:pt x="132" y="18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94" name="Freeform 358"/>
              <p:cNvSpPr>
                <a:spLocks/>
              </p:cNvSpPr>
              <p:nvPr/>
            </p:nvSpPr>
            <p:spPr bwMode="auto">
              <a:xfrm>
                <a:off x="529" y="3333"/>
                <a:ext cx="11" cy="151"/>
              </a:xfrm>
              <a:custGeom>
                <a:avLst/>
                <a:gdLst>
                  <a:gd name="T0" fmla="*/ 0 w 132"/>
                  <a:gd name="T1" fmla="*/ 0 h 1811"/>
                  <a:gd name="T2" fmla="*/ 11 w 132"/>
                  <a:gd name="T3" fmla="*/ 0 h 1811"/>
                  <a:gd name="T4" fmla="*/ 11 w 132"/>
                  <a:gd name="T5" fmla="*/ 151 h 1811"/>
                  <a:gd name="T6" fmla="*/ 0 w 132"/>
                  <a:gd name="T7" fmla="*/ 0 h 18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1811"/>
                  <a:gd name="T14" fmla="*/ 132 w 132"/>
                  <a:gd name="T15" fmla="*/ 1811 h 18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1811">
                    <a:moveTo>
                      <a:pt x="0" y="0"/>
                    </a:moveTo>
                    <a:lnTo>
                      <a:pt x="132" y="0"/>
                    </a:lnTo>
                    <a:lnTo>
                      <a:pt x="132" y="181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95" name="Freeform 359"/>
              <p:cNvSpPr>
                <a:spLocks/>
              </p:cNvSpPr>
              <p:nvPr/>
            </p:nvSpPr>
            <p:spPr bwMode="auto">
              <a:xfrm>
                <a:off x="529" y="3484"/>
                <a:ext cx="84" cy="11"/>
              </a:xfrm>
              <a:custGeom>
                <a:avLst/>
                <a:gdLst>
                  <a:gd name="T0" fmla="*/ 0 w 1014"/>
                  <a:gd name="T1" fmla="*/ 0 h 133"/>
                  <a:gd name="T2" fmla="*/ 0 w 1014"/>
                  <a:gd name="T3" fmla="*/ 11 h 133"/>
                  <a:gd name="T4" fmla="*/ 84 w 1014"/>
                  <a:gd name="T5" fmla="*/ 11 h 133"/>
                  <a:gd name="T6" fmla="*/ 0 w 1014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4"/>
                  <a:gd name="T13" fmla="*/ 0 h 133"/>
                  <a:gd name="T14" fmla="*/ 1014 w 1014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4" h="133">
                    <a:moveTo>
                      <a:pt x="0" y="0"/>
                    </a:moveTo>
                    <a:lnTo>
                      <a:pt x="0" y="133"/>
                    </a:lnTo>
                    <a:lnTo>
                      <a:pt x="1014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96" name="Freeform 360"/>
              <p:cNvSpPr>
                <a:spLocks/>
              </p:cNvSpPr>
              <p:nvPr/>
            </p:nvSpPr>
            <p:spPr bwMode="auto">
              <a:xfrm>
                <a:off x="529" y="3484"/>
                <a:ext cx="84" cy="11"/>
              </a:xfrm>
              <a:custGeom>
                <a:avLst/>
                <a:gdLst>
                  <a:gd name="T0" fmla="*/ 0 w 1014"/>
                  <a:gd name="T1" fmla="*/ 0 h 133"/>
                  <a:gd name="T2" fmla="*/ 0 w 1014"/>
                  <a:gd name="T3" fmla="*/ 11 h 133"/>
                  <a:gd name="T4" fmla="*/ 84 w 1014"/>
                  <a:gd name="T5" fmla="*/ 11 h 133"/>
                  <a:gd name="T6" fmla="*/ 0 w 1014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4"/>
                  <a:gd name="T13" fmla="*/ 0 h 133"/>
                  <a:gd name="T14" fmla="*/ 1014 w 1014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4" h="133">
                    <a:moveTo>
                      <a:pt x="0" y="0"/>
                    </a:moveTo>
                    <a:lnTo>
                      <a:pt x="0" y="133"/>
                    </a:lnTo>
                    <a:lnTo>
                      <a:pt x="1014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97" name="Freeform 361"/>
              <p:cNvSpPr>
                <a:spLocks/>
              </p:cNvSpPr>
              <p:nvPr/>
            </p:nvSpPr>
            <p:spPr bwMode="auto">
              <a:xfrm>
                <a:off x="529" y="3484"/>
                <a:ext cx="84" cy="11"/>
              </a:xfrm>
              <a:custGeom>
                <a:avLst/>
                <a:gdLst>
                  <a:gd name="T0" fmla="*/ 0 w 1014"/>
                  <a:gd name="T1" fmla="*/ 0 h 133"/>
                  <a:gd name="T2" fmla="*/ 84 w 1014"/>
                  <a:gd name="T3" fmla="*/ 0 h 133"/>
                  <a:gd name="T4" fmla="*/ 84 w 1014"/>
                  <a:gd name="T5" fmla="*/ 11 h 133"/>
                  <a:gd name="T6" fmla="*/ 0 w 1014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4"/>
                  <a:gd name="T13" fmla="*/ 0 h 133"/>
                  <a:gd name="T14" fmla="*/ 1014 w 1014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4" h="133">
                    <a:moveTo>
                      <a:pt x="0" y="0"/>
                    </a:moveTo>
                    <a:lnTo>
                      <a:pt x="1014" y="0"/>
                    </a:lnTo>
                    <a:lnTo>
                      <a:pt x="1014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98" name="Freeform 362"/>
              <p:cNvSpPr>
                <a:spLocks/>
              </p:cNvSpPr>
              <p:nvPr/>
            </p:nvSpPr>
            <p:spPr bwMode="auto">
              <a:xfrm>
                <a:off x="529" y="3484"/>
                <a:ext cx="84" cy="11"/>
              </a:xfrm>
              <a:custGeom>
                <a:avLst/>
                <a:gdLst>
                  <a:gd name="T0" fmla="*/ 0 w 1014"/>
                  <a:gd name="T1" fmla="*/ 0 h 133"/>
                  <a:gd name="T2" fmla="*/ 84 w 1014"/>
                  <a:gd name="T3" fmla="*/ 0 h 133"/>
                  <a:gd name="T4" fmla="*/ 84 w 1014"/>
                  <a:gd name="T5" fmla="*/ 11 h 133"/>
                  <a:gd name="T6" fmla="*/ 0 w 1014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4"/>
                  <a:gd name="T13" fmla="*/ 0 h 133"/>
                  <a:gd name="T14" fmla="*/ 1014 w 1014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4" h="133">
                    <a:moveTo>
                      <a:pt x="0" y="0"/>
                    </a:moveTo>
                    <a:lnTo>
                      <a:pt x="1014" y="0"/>
                    </a:lnTo>
                    <a:lnTo>
                      <a:pt x="1014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99" name="Freeform 363"/>
              <p:cNvSpPr>
                <a:spLocks/>
              </p:cNvSpPr>
              <p:nvPr/>
            </p:nvSpPr>
            <p:spPr bwMode="auto">
              <a:xfrm>
                <a:off x="656" y="3306"/>
                <a:ext cx="11" cy="204"/>
              </a:xfrm>
              <a:custGeom>
                <a:avLst/>
                <a:gdLst>
                  <a:gd name="T0" fmla="*/ 0 w 132"/>
                  <a:gd name="T1" fmla="*/ 0 h 2450"/>
                  <a:gd name="T2" fmla="*/ 0 w 132"/>
                  <a:gd name="T3" fmla="*/ 204 h 2450"/>
                  <a:gd name="T4" fmla="*/ 11 w 132"/>
                  <a:gd name="T5" fmla="*/ 204 h 2450"/>
                  <a:gd name="T6" fmla="*/ 0 w 132"/>
                  <a:gd name="T7" fmla="*/ 0 h 24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2450"/>
                  <a:gd name="T14" fmla="*/ 132 w 132"/>
                  <a:gd name="T15" fmla="*/ 2450 h 24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2450">
                    <a:moveTo>
                      <a:pt x="0" y="0"/>
                    </a:moveTo>
                    <a:lnTo>
                      <a:pt x="0" y="2450"/>
                    </a:lnTo>
                    <a:lnTo>
                      <a:pt x="132" y="24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00" name="Freeform 364"/>
              <p:cNvSpPr>
                <a:spLocks/>
              </p:cNvSpPr>
              <p:nvPr/>
            </p:nvSpPr>
            <p:spPr bwMode="auto">
              <a:xfrm>
                <a:off x="656" y="3306"/>
                <a:ext cx="11" cy="204"/>
              </a:xfrm>
              <a:custGeom>
                <a:avLst/>
                <a:gdLst>
                  <a:gd name="T0" fmla="*/ 0 w 132"/>
                  <a:gd name="T1" fmla="*/ 0 h 2450"/>
                  <a:gd name="T2" fmla="*/ 0 w 132"/>
                  <a:gd name="T3" fmla="*/ 204 h 2450"/>
                  <a:gd name="T4" fmla="*/ 11 w 132"/>
                  <a:gd name="T5" fmla="*/ 204 h 2450"/>
                  <a:gd name="T6" fmla="*/ 0 w 132"/>
                  <a:gd name="T7" fmla="*/ 0 h 24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2450"/>
                  <a:gd name="T14" fmla="*/ 132 w 132"/>
                  <a:gd name="T15" fmla="*/ 2450 h 24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2450">
                    <a:moveTo>
                      <a:pt x="0" y="0"/>
                    </a:moveTo>
                    <a:lnTo>
                      <a:pt x="0" y="2450"/>
                    </a:lnTo>
                    <a:lnTo>
                      <a:pt x="132" y="245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01" name="Freeform 365"/>
              <p:cNvSpPr>
                <a:spLocks/>
              </p:cNvSpPr>
              <p:nvPr/>
            </p:nvSpPr>
            <p:spPr bwMode="auto">
              <a:xfrm>
                <a:off x="656" y="3306"/>
                <a:ext cx="11" cy="204"/>
              </a:xfrm>
              <a:custGeom>
                <a:avLst/>
                <a:gdLst>
                  <a:gd name="T0" fmla="*/ 0 w 132"/>
                  <a:gd name="T1" fmla="*/ 0 h 2450"/>
                  <a:gd name="T2" fmla="*/ 11 w 132"/>
                  <a:gd name="T3" fmla="*/ 0 h 2450"/>
                  <a:gd name="T4" fmla="*/ 11 w 132"/>
                  <a:gd name="T5" fmla="*/ 204 h 2450"/>
                  <a:gd name="T6" fmla="*/ 0 w 132"/>
                  <a:gd name="T7" fmla="*/ 0 h 24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2450"/>
                  <a:gd name="T14" fmla="*/ 132 w 132"/>
                  <a:gd name="T15" fmla="*/ 2450 h 24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2450">
                    <a:moveTo>
                      <a:pt x="0" y="0"/>
                    </a:moveTo>
                    <a:lnTo>
                      <a:pt x="132" y="0"/>
                    </a:lnTo>
                    <a:lnTo>
                      <a:pt x="132" y="24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02" name="Freeform 366"/>
              <p:cNvSpPr>
                <a:spLocks/>
              </p:cNvSpPr>
              <p:nvPr/>
            </p:nvSpPr>
            <p:spPr bwMode="auto">
              <a:xfrm>
                <a:off x="656" y="3306"/>
                <a:ext cx="11" cy="204"/>
              </a:xfrm>
              <a:custGeom>
                <a:avLst/>
                <a:gdLst>
                  <a:gd name="T0" fmla="*/ 0 w 132"/>
                  <a:gd name="T1" fmla="*/ 0 h 2450"/>
                  <a:gd name="T2" fmla="*/ 11 w 132"/>
                  <a:gd name="T3" fmla="*/ 0 h 2450"/>
                  <a:gd name="T4" fmla="*/ 11 w 132"/>
                  <a:gd name="T5" fmla="*/ 204 h 2450"/>
                  <a:gd name="T6" fmla="*/ 0 w 132"/>
                  <a:gd name="T7" fmla="*/ 0 h 24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2450"/>
                  <a:gd name="T14" fmla="*/ 132 w 132"/>
                  <a:gd name="T15" fmla="*/ 2450 h 24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2450">
                    <a:moveTo>
                      <a:pt x="0" y="0"/>
                    </a:moveTo>
                    <a:lnTo>
                      <a:pt x="132" y="0"/>
                    </a:lnTo>
                    <a:lnTo>
                      <a:pt x="132" y="245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03" name="Freeform 367"/>
              <p:cNvSpPr>
                <a:spLocks/>
              </p:cNvSpPr>
              <p:nvPr/>
            </p:nvSpPr>
            <p:spPr bwMode="auto">
              <a:xfrm>
                <a:off x="204" y="3306"/>
                <a:ext cx="11" cy="204"/>
              </a:xfrm>
              <a:custGeom>
                <a:avLst/>
                <a:gdLst>
                  <a:gd name="T0" fmla="*/ 0 w 132"/>
                  <a:gd name="T1" fmla="*/ 0 h 2450"/>
                  <a:gd name="T2" fmla="*/ 0 w 132"/>
                  <a:gd name="T3" fmla="*/ 204 h 2450"/>
                  <a:gd name="T4" fmla="*/ 11 w 132"/>
                  <a:gd name="T5" fmla="*/ 204 h 2450"/>
                  <a:gd name="T6" fmla="*/ 0 w 132"/>
                  <a:gd name="T7" fmla="*/ 0 h 24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2450"/>
                  <a:gd name="T14" fmla="*/ 132 w 132"/>
                  <a:gd name="T15" fmla="*/ 2450 h 24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2450">
                    <a:moveTo>
                      <a:pt x="0" y="0"/>
                    </a:moveTo>
                    <a:lnTo>
                      <a:pt x="0" y="2450"/>
                    </a:lnTo>
                    <a:lnTo>
                      <a:pt x="132" y="24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04" name="Freeform 368"/>
              <p:cNvSpPr>
                <a:spLocks/>
              </p:cNvSpPr>
              <p:nvPr/>
            </p:nvSpPr>
            <p:spPr bwMode="auto">
              <a:xfrm>
                <a:off x="204" y="3306"/>
                <a:ext cx="11" cy="204"/>
              </a:xfrm>
              <a:custGeom>
                <a:avLst/>
                <a:gdLst>
                  <a:gd name="T0" fmla="*/ 0 w 132"/>
                  <a:gd name="T1" fmla="*/ 0 h 2450"/>
                  <a:gd name="T2" fmla="*/ 0 w 132"/>
                  <a:gd name="T3" fmla="*/ 204 h 2450"/>
                  <a:gd name="T4" fmla="*/ 11 w 132"/>
                  <a:gd name="T5" fmla="*/ 204 h 2450"/>
                  <a:gd name="T6" fmla="*/ 0 w 132"/>
                  <a:gd name="T7" fmla="*/ 0 h 24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2450"/>
                  <a:gd name="T14" fmla="*/ 132 w 132"/>
                  <a:gd name="T15" fmla="*/ 2450 h 24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2450">
                    <a:moveTo>
                      <a:pt x="0" y="0"/>
                    </a:moveTo>
                    <a:lnTo>
                      <a:pt x="0" y="2450"/>
                    </a:lnTo>
                    <a:lnTo>
                      <a:pt x="132" y="245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05" name="Freeform 369"/>
              <p:cNvSpPr>
                <a:spLocks/>
              </p:cNvSpPr>
              <p:nvPr/>
            </p:nvSpPr>
            <p:spPr bwMode="auto">
              <a:xfrm>
                <a:off x="204" y="3306"/>
                <a:ext cx="11" cy="204"/>
              </a:xfrm>
              <a:custGeom>
                <a:avLst/>
                <a:gdLst>
                  <a:gd name="T0" fmla="*/ 0 w 132"/>
                  <a:gd name="T1" fmla="*/ 0 h 2450"/>
                  <a:gd name="T2" fmla="*/ 11 w 132"/>
                  <a:gd name="T3" fmla="*/ 0 h 2450"/>
                  <a:gd name="T4" fmla="*/ 11 w 132"/>
                  <a:gd name="T5" fmla="*/ 204 h 2450"/>
                  <a:gd name="T6" fmla="*/ 0 w 132"/>
                  <a:gd name="T7" fmla="*/ 0 h 24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2450"/>
                  <a:gd name="T14" fmla="*/ 132 w 132"/>
                  <a:gd name="T15" fmla="*/ 2450 h 24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2450">
                    <a:moveTo>
                      <a:pt x="0" y="0"/>
                    </a:moveTo>
                    <a:lnTo>
                      <a:pt x="132" y="0"/>
                    </a:lnTo>
                    <a:lnTo>
                      <a:pt x="132" y="24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06" name="Freeform 370"/>
              <p:cNvSpPr>
                <a:spLocks/>
              </p:cNvSpPr>
              <p:nvPr/>
            </p:nvSpPr>
            <p:spPr bwMode="auto">
              <a:xfrm>
                <a:off x="204" y="3306"/>
                <a:ext cx="11" cy="204"/>
              </a:xfrm>
              <a:custGeom>
                <a:avLst/>
                <a:gdLst>
                  <a:gd name="T0" fmla="*/ 0 w 132"/>
                  <a:gd name="T1" fmla="*/ 0 h 2450"/>
                  <a:gd name="T2" fmla="*/ 11 w 132"/>
                  <a:gd name="T3" fmla="*/ 0 h 2450"/>
                  <a:gd name="T4" fmla="*/ 11 w 132"/>
                  <a:gd name="T5" fmla="*/ 204 h 2450"/>
                  <a:gd name="T6" fmla="*/ 0 w 132"/>
                  <a:gd name="T7" fmla="*/ 0 h 24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2450"/>
                  <a:gd name="T14" fmla="*/ 132 w 132"/>
                  <a:gd name="T15" fmla="*/ 2450 h 24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2450">
                    <a:moveTo>
                      <a:pt x="0" y="0"/>
                    </a:moveTo>
                    <a:lnTo>
                      <a:pt x="132" y="0"/>
                    </a:lnTo>
                    <a:lnTo>
                      <a:pt x="132" y="245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07" name="Freeform 371"/>
              <p:cNvSpPr>
                <a:spLocks/>
              </p:cNvSpPr>
              <p:nvPr/>
            </p:nvSpPr>
            <p:spPr bwMode="auto">
              <a:xfrm>
                <a:off x="204" y="3510"/>
                <a:ext cx="463" cy="12"/>
              </a:xfrm>
              <a:custGeom>
                <a:avLst/>
                <a:gdLst>
                  <a:gd name="T0" fmla="*/ 0 w 5563"/>
                  <a:gd name="T1" fmla="*/ 0 h 132"/>
                  <a:gd name="T2" fmla="*/ 0 w 5563"/>
                  <a:gd name="T3" fmla="*/ 12 h 132"/>
                  <a:gd name="T4" fmla="*/ 463 w 5563"/>
                  <a:gd name="T5" fmla="*/ 12 h 132"/>
                  <a:gd name="T6" fmla="*/ 0 w 5563"/>
                  <a:gd name="T7" fmla="*/ 0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63"/>
                  <a:gd name="T13" fmla="*/ 0 h 132"/>
                  <a:gd name="T14" fmla="*/ 5563 w 5563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63" h="132">
                    <a:moveTo>
                      <a:pt x="0" y="0"/>
                    </a:moveTo>
                    <a:lnTo>
                      <a:pt x="0" y="132"/>
                    </a:lnTo>
                    <a:lnTo>
                      <a:pt x="5563" y="1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08" name="Freeform 372"/>
              <p:cNvSpPr>
                <a:spLocks/>
              </p:cNvSpPr>
              <p:nvPr/>
            </p:nvSpPr>
            <p:spPr bwMode="auto">
              <a:xfrm>
                <a:off x="204" y="3510"/>
                <a:ext cx="463" cy="12"/>
              </a:xfrm>
              <a:custGeom>
                <a:avLst/>
                <a:gdLst>
                  <a:gd name="T0" fmla="*/ 0 w 5563"/>
                  <a:gd name="T1" fmla="*/ 0 h 132"/>
                  <a:gd name="T2" fmla="*/ 0 w 5563"/>
                  <a:gd name="T3" fmla="*/ 12 h 132"/>
                  <a:gd name="T4" fmla="*/ 463 w 5563"/>
                  <a:gd name="T5" fmla="*/ 12 h 132"/>
                  <a:gd name="T6" fmla="*/ 0 w 5563"/>
                  <a:gd name="T7" fmla="*/ 0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63"/>
                  <a:gd name="T13" fmla="*/ 0 h 132"/>
                  <a:gd name="T14" fmla="*/ 5563 w 5563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63" h="132">
                    <a:moveTo>
                      <a:pt x="0" y="0"/>
                    </a:moveTo>
                    <a:lnTo>
                      <a:pt x="0" y="132"/>
                    </a:lnTo>
                    <a:lnTo>
                      <a:pt x="5563" y="13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09" name="Freeform 373"/>
              <p:cNvSpPr>
                <a:spLocks/>
              </p:cNvSpPr>
              <p:nvPr/>
            </p:nvSpPr>
            <p:spPr bwMode="auto">
              <a:xfrm>
                <a:off x="204" y="3510"/>
                <a:ext cx="463" cy="12"/>
              </a:xfrm>
              <a:custGeom>
                <a:avLst/>
                <a:gdLst>
                  <a:gd name="T0" fmla="*/ 0 w 5563"/>
                  <a:gd name="T1" fmla="*/ 0 h 132"/>
                  <a:gd name="T2" fmla="*/ 463 w 5563"/>
                  <a:gd name="T3" fmla="*/ 0 h 132"/>
                  <a:gd name="T4" fmla="*/ 463 w 5563"/>
                  <a:gd name="T5" fmla="*/ 12 h 132"/>
                  <a:gd name="T6" fmla="*/ 0 w 5563"/>
                  <a:gd name="T7" fmla="*/ 0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63"/>
                  <a:gd name="T13" fmla="*/ 0 h 132"/>
                  <a:gd name="T14" fmla="*/ 5563 w 5563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63" h="132">
                    <a:moveTo>
                      <a:pt x="0" y="0"/>
                    </a:moveTo>
                    <a:lnTo>
                      <a:pt x="5563" y="0"/>
                    </a:lnTo>
                    <a:lnTo>
                      <a:pt x="5563" y="1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10" name="Freeform 374"/>
              <p:cNvSpPr>
                <a:spLocks/>
              </p:cNvSpPr>
              <p:nvPr/>
            </p:nvSpPr>
            <p:spPr bwMode="auto">
              <a:xfrm>
                <a:off x="204" y="3510"/>
                <a:ext cx="463" cy="12"/>
              </a:xfrm>
              <a:custGeom>
                <a:avLst/>
                <a:gdLst>
                  <a:gd name="T0" fmla="*/ 0 w 5563"/>
                  <a:gd name="T1" fmla="*/ 0 h 132"/>
                  <a:gd name="T2" fmla="*/ 463 w 5563"/>
                  <a:gd name="T3" fmla="*/ 0 h 132"/>
                  <a:gd name="T4" fmla="*/ 463 w 5563"/>
                  <a:gd name="T5" fmla="*/ 12 h 132"/>
                  <a:gd name="T6" fmla="*/ 0 w 5563"/>
                  <a:gd name="T7" fmla="*/ 0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63"/>
                  <a:gd name="T13" fmla="*/ 0 h 132"/>
                  <a:gd name="T14" fmla="*/ 5563 w 5563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63" h="132">
                    <a:moveTo>
                      <a:pt x="0" y="0"/>
                    </a:moveTo>
                    <a:lnTo>
                      <a:pt x="5563" y="0"/>
                    </a:lnTo>
                    <a:lnTo>
                      <a:pt x="5563" y="13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11" name="Line 375"/>
              <p:cNvSpPr>
                <a:spLocks noChangeShapeType="1"/>
              </p:cNvSpPr>
              <p:nvPr/>
            </p:nvSpPr>
            <p:spPr bwMode="auto">
              <a:xfrm flipH="1">
                <a:off x="364" y="3402"/>
                <a:ext cx="32" cy="29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12" name="Line 376"/>
              <p:cNvSpPr>
                <a:spLocks noChangeShapeType="1"/>
              </p:cNvSpPr>
              <p:nvPr/>
            </p:nvSpPr>
            <p:spPr bwMode="auto">
              <a:xfrm>
                <a:off x="364" y="3373"/>
                <a:ext cx="32" cy="29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13" name="Line 377"/>
              <p:cNvSpPr>
                <a:spLocks noChangeShapeType="1"/>
              </p:cNvSpPr>
              <p:nvPr/>
            </p:nvSpPr>
            <p:spPr bwMode="auto">
              <a:xfrm flipV="1">
                <a:off x="364" y="3373"/>
                <a:ext cx="0" cy="19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14" name="Line 378"/>
              <p:cNvSpPr>
                <a:spLocks noChangeShapeType="1"/>
              </p:cNvSpPr>
              <p:nvPr/>
            </p:nvSpPr>
            <p:spPr bwMode="auto">
              <a:xfrm>
                <a:off x="364" y="3412"/>
                <a:ext cx="0" cy="19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15" name="Line 379"/>
              <p:cNvSpPr>
                <a:spLocks noChangeShapeType="1"/>
              </p:cNvSpPr>
              <p:nvPr/>
            </p:nvSpPr>
            <p:spPr bwMode="auto">
              <a:xfrm>
                <a:off x="540" y="3333"/>
                <a:ext cx="62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16" name="Line 380"/>
              <p:cNvSpPr>
                <a:spLocks noChangeShapeType="1"/>
              </p:cNvSpPr>
              <p:nvPr/>
            </p:nvSpPr>
            <p:spPr bwMode="auto">
              <a:xfrm>
                <a:off x="529" y="3322"/>
                <a:ext cx="84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17" name="Line 381"/>
              <p:cNvSpPr>
                <a:spLocks noChangeShapeType="1"/>
              </p:cNvSpPr>
              <p:nvPr/>
            </p:nvSpPr>
            <p:spPr bwMode="auto">
              <a:xfrm flipH="1">
                <a:off x="215" y="3306"/>
                <a:ext cx="441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18" name="Line 382"/>
              <p:cNvSpPr>
                <a:spLocks noChangeShapeType="1"/>
              </p:cNvSpPr>
              <p:nvPr/>
            </p:nvSpPr>
            <p:spPr bwMode="auto">
              <a:xfrm flipH="1">
                <a:off x="204" y="3295"/>
                <a:ext cx="463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19" name="Line 383"/>
              <p:cNvSpPr>
                <a:spLocks noChangeShapeType="1"/>
              </p:cNvSpPr>
              <p:nvPr/>
            </p:nvSpPr>
            <p:spPr bwMode="auto">
              <a:xfrm>
                <a:off x="270" y="3392"/>
                <a:ext cx="0" cy="2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20" name="Line 384"/>
              <p:cNvSpPr>
                <a:spLocks noChangeShapeType="1"/>
              </p:cNvSpPr>
              <p:nvPr/>
            </p:nvSpPr>
            <p:spPr bwMode="auto">
              <a:xfrm>
                <a:off x="540" y="3484"/>
                <a:ext cx="62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21" name="Line 385"/>
              <p:cNvSpPr>
                <a:spLocks noChangeShapeType="1"/>
              </p:cNvSpPr>
              <p:nvPr/>
            </p:nvSpPr>
            <p:spPr bwMode="auto">
              <a:xfrm>
                <a:off x="529" y="3495"/>
                <a:ext cx="84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22" name="Line 386"/>
              <p:cNvSpPr>
                <a:spLocks noChangeShapeType="1"/>
              </p:cNvSpPr>
              <p:nvPr/>
            </p:nvSpPr>
            <p:spPr bwMode="auto">
              <a:xfrm>
                <a:off x="215" y="3510"/>
                <a:ext cx="441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23" name="Line 387"/>
              <p:cNvSpPr>
                <a:spLocks noChangeShapeType="1"/>
              </p:cNvSpPr>
              <p:nvPr/>
            </p:nvSpPr>
            <p:spPr bwMode="auto">
              <a:xfrm>
                <a:off x="204" y="3522"/>
                <a:ext cx="463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24" name="Line 388"/>
              <p:cNvSpPr>
                <a:spLocks noChangeShapeType="1"/>
              </p:cNvSpPr>
              <p:nvPr/>
            </p:nvSpPr>
            <p:spPr bwMode="auto">
              <a:xfrm flipV="1">
                <a:off x="656" y="3306"/>
                <a:ext cx="0" cy="204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25" name="Line 389"/>
              <p:cNvSpPr>
                <a:spLocks noChangeShapeType="1"/>
              </p:cNvSpPr>
              <p:nvPr/>
            </p:nvSpPr>
            <p:spPr bwMode="auto">
              <a:xfrm flipV="1">
                <a:off x="667" y="3295"/>
                <a:ext cx="0" cy="227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26" name="Line 390"/>
              <p:cNvSpPr>
                <a:spLocks noChangeShapeType="1"/>
              </p:cNvSpPr>
              <p:nvPr/>
            </p:nvSpPr>
            <p:spPr bwMode="auto">
              <a:xfrm>
                <a:off x="270" y="3392"/>
                <a:ext cx="94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27" name="Line 391"/>
              <p:cNvSpPr>
                <a:spLocks noChangeShapeType="1"/>
              </p:cNvSpPr>
              <p:nvPr/>
            </p:nvSpPr>
            <p:spPr bwMode="auto">
              <a:xfrm>
                <a:off x="270" y="3412"/>
                <a:ext cx="94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28" name="Line 392"/>
              <p:cNvSpPr>
                <a:spLocks noChangeShapeType="1"/>
              </p:cNvSpPr>
              <p:nvPr/>
            </p:nvSpPr>
            <p:spPr bwMode="auto">
              <a:xfrm flipV="1">
                <a:off x="602" y="3333"/>
                <a:ext cx="0" cy="15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29" name="Line 393"/>
              <p:cNvSpPr>
                <a:spLocks noChangeShapeType="1"/>
              </p:cNvSpPr>
              <p:nvPr/>
            </p:nvSpPr>
            <p:spPr bwMode="auto">
              <a:xfrm flipV="1">
                <a:off x="613" y="3322"/>
                <a:ext cx="0" cy="173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30" name="Line 394"/>
              <p:cNvSpPr>
                <a:spLocks noChangeShapeType="1"/>
              </p:cNvSpPr>
              <p:nvPr/>
            </p:nvSpPr>
            <p:spPr bwMode="auto">
              <a:xfrm>
                <a:off x="215" y="3306"/>
                <a:ext cx="0" cy="204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31" name="Line 395"/>
              <p:cNvSpPr>
                <a:spLocks noChangeShapeType="1"/>
              </p:cNvSpPr>
              <p:nvPr/>
            </p:nvSpPr>
            <p:spPr bwMode="auto">
              <a:xfrm>
                <a:off x="204" y="3295"/>
                <a:ext cx="0" cy="227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32" name="Line 396"/>
              <p:cNvSpPr>
                <a:spLocks noChangeShapeType="1"/>
              </p:cNvSpPr>
              <p:nvPr/>
            </p:nvSpPr>
            <p:spPr bwMode="auto">
              <a:xfrm flipV="1">
                <a:off x="529" y="3322"/>
                <a:ext cx="0" cy="173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33" name="Line 397"/>
              <p:cNvSpPr>
                <a:spLocks noChangeShapeType="1"/>
              </p:cNvSpPr>
              <p:nvPr/>
            </p:nvSpPr>
            <p:spPr bwMode="auto">
              <a:xfrm flipV="1">
                <a:off x="540" y="3333"/>
                <a:ext cx="0" cy="15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34" name="Rectangle 398"/>
              <p:cNvSpPr>
                <a:spLocks noChangeArrowheads="1"/>
              </p:cNvSpPr>
              <p:nvPr/>
            </p:nvSpPr>
            <p:spPr bwMode="auto">
              <a:xfrm>
                <a:off x="755" y="3387"/>
                <a:ext cx="26" cy="11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35" name="Rectangle 399"/>
              <p:cNvSpPr>
                <a:spLocks noChangeArrowheads="1"/>
              </p:cNvSpPr>
              <p:nvPr/>
            </p:nvSpPr>
            <p:spPr bwMode="auto">
              <a:xfrm>
                <a:off x="819" y="3334"/>
                <a:ext cx="9" cy="92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36" name="Freeform 400"/>
              <p:cNvSpPr>
                <a:spLocks/>
              </p:cNvSpPr>
              <p:nvPr/>
            </p:nvSpPr>
            <p:spPr bwMode="auto">
              <a:xfrm>
                <a:off x="846" y="3416"/>
                <a:ext cx="17" cy="11"/>
              </a:xfrm>
              <a:custGeom>
                <a:avLst/>
                <a:gdLst>
                  <a:gd name="T0" fmla="*/ 16 w 204"/>
                  <a:gd name="T1" fmla="*/ 0 h 131"/>
                  <a:gd name="T2" fmla="*/ 12 w 204"/>
                  <a:gd name="T3" fmla="*/ 0 h 131"/>
                  <a:gd name="T4" fmla="*/ 0 w 204"/>
                  <a:gd name="T5" fmla="*/ 4 h 131"/>
                  <a:gd name="T6" fmla="*/ 0 w 204"/>
                  <a:gd name="T7" fmla="*/ 5 h 131"/>
                  <a:gd name="T8" fmla="*/ 4 w 204"/>
                  <a:gd name="T9" fmla="*/ 9 h 131"/>
                  <a:gd name="T10" fmla="*/ 6 w 204"/>
                  <a:gd name="T11" fmla="*/ 10 h 131"/>
                  <a:gd name="T12" fmla="*/ 11 w 204"/>
                  <a:gd name="T13" fmla="*/ 11 h 131"/>
                  <a:gd name="T14" fmla="*/ 12 w 204"/>
                  <a:gd name="T15" fmla="*/ 11 h 131"/>
                  <a:gd name="T16" fmla="*/ 17 w 204"/>
                  <a:gd name="T17" fmla="*/ 10 h 131"/>
                  <a:gd name="T18" fmla="*/ 16 w 204"/>
                  <a:gd name="T19" fmla="*/ 0 h 13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04"/>
                  <a:gd name="T31" fmla="*/ 0 h 131"/>
                  <a:gd name="T32" fmla="*/ 204 w 204"/>
                  <a:gd name="T33" fmla="*/ 131 h 131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04" h="131">
                    <a:moveTo>
                      <a:pt x="190" y="0"/>
                    </a:moveTo>
                    <a:lnTo>
                      <a:pt x="145" y="5"/>
                    </a:lnTo>
                    <a:lnTo>
                      <a:pt x="0" y="46"/>
                    </a:lnTo>
                    <a:lnTo>
                      <a:pt x="3" y="55"/>
                    </a:lnTo>
                    <a:lnTo>
                      <a:pt x="42" y="108"/>
                    </a:lnTo>
                    <a:lnTo>
                      <a:pt x="67" y="122"/>
                    </a:lnTo>
                    <a:lnTo>
                      <a:pt x="128" y="131"/>
                    </a:lnTo>
                    <a:lnTo>
                      <a:pt x="146" y="130"/>
                    </a:lnTo>
                    <a:lnTo>
                      <a:pt x="204" y="119"/>
                    </a:lnTo>
                    <a:lnTo>
                      <a:pt x="19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37" name="Freeform 401"/>
              <p:cNvSpPr>
                <a:spLocks/>
              </p:cNvSpPr>
              <p:nvPr/>
            </p:nvSpPr>
            <p:spPr bwMode="auto">
              <a:xfrm>
                <a:off x="839" y="3336"/>
                <a:ext cx="23" cy="84"/>
              </a:xfrm>
              <a:custGeom>
                <a:avLst/>
                <a:gdLst>
                  <a:gd name="T0" fmla="*/ 15 w 277"/>
                  <a:gd name="T1" fmla="*/ 0 h 1005"/>
                  <a:gd name="T2" fmla="*/ 6 w 277"/>
                  <a:gd name="T3" fmla="*/ 7 h 1005"/>
                  <a:gd name="T4" fmla="*/ 6 w 277"/>
                  <a:gd name="T5" fmla="*/ 23 h 1005"/>
                  <a:gd name="T6" fmla="*/ 0 w 277"/>
                  <a:gd name="T7" fmla="*/ 23 h 1005"/>
                  <a:gd name="T8" fmla="*/ 0 w 277"/>
                  <a:gd name="T9" fmla="*/ 32 h 1005"/>
                  <a:gd name="T10" fmla="*/ 6 w 277"/>
                  <a:gd name="T11" fmla="*/ 32 h 1005"/>
                  <a:gd name="T12" fmla="*/ 6 w 277"/>
                  <a:gd name="T13" fmla="*/ 71 h 1005"/>
                  <a:gd name="T14" fmla="*/ 6 w 277"/>
                  <a:gd name="T15" fmla="*/ 72 h 1005"/>
                  <a:gd name="T16" fmla="*/ 6 w 277"/>
                  <a:gd name="T17" fmla="*/ 79 h 1005"/>
                  <a:gd name="T18" fmla="*/ 7 w 277"/>
                  <a:gd name="T19" fmla="*/ 84 h 1005"/>
                  <a:gd name="T20" fmla="*/ 19 w 277"/>
                  <a:gd name="T21" fmla="*/ 81 h 1005"/>
                  <a:gd name="T22" fmla="*/ 16 w 277"/>
                  <a:gd name="T23" fmla="*/ 80 h 1005"/>
                  <a:gd name="T24" fmla="*/ 15 w 277"/>
                  <a:gd name="T25" fmla="*/ 78 h 1005"/>
                  <a:gd name="T26" fmla="*/ 15 w 277"/>
                  <a:gd name="T27" fmla="*/ 71 h 1005"/>
                  <a:gd name="T28" fmla="*/ 15 w 277"/>
                  <a:gd name="T29" fmla="*/ 32 h 1005"/>
                  <a:gd name="T30" fmla="*/ 23 w 277"/>
                  <a:gd name="T31" fmla="*/ 32 h 1005"/>
                  <a:gd name="T32" fmla="*/ 23 w 277"/>
                  <a:gd name="T33" fmla="*/ 23 h 1005"/>
                  <a:gd name="T34" fmla="*/ 15 w 277"/>
                  <a:gd name="T35" fmla="*/ 23 h 1005"/>
                  <a:gd name="T36" fmla="*/ 15 w 277"/>
                  <a:gd name="T37" fmla="*/ 0 h 1005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77"/>
                  <a:gd name="T58" fmla="*/ 0 h 1005"/>
                  <a:gd name="T59" fmla="*/ 277 w 277"/>
                  <a:gd name="T60" fmla="*/ 1005 h 1005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77" h="1005">
                    <a:moveTo>
                      <a:pt x="175" y="0"/>
                    </a:moveTo>
                    <a:lnTo>
                      <a:pt x="74" y="81"/>
                    </a:lnTo>
                    <a:lnTo>
                      <a:pt x="74" y="279"/>
                    </a:lnTo>
                    <a:lnTo>
                      <a:pt x="0" y="279"/>
                    </a:lnTo>
                    <a:lnTo>
                      <a:pt x="0" y="384"/>
                    </a:lnTo>
                    <a:lnTo>
                      <a:pt x="74" y="384"/>
                    </a:lnTo>
                    <a:lnTo>
                      <a:pt x="74" y="845"/>
                    </a:lnTo>
                    <a:lnTo>
                      <a:pt x="74" y="857"/>
                    </a:lnTo>
                    <a:lnTo>
                      <a:pt x="78" y="950"/>
                    </a:lnTo>
                    <a:lnTo>
                      <a:pt x="87" y="1005"/>
                    </a:lnTo>
                    <a:lnTo>
                      <a:pt x="232" y="964"/>
                    </a:lnTo>
                    <a:lnTo>
                      <a:pt x="198" y="954"/>
                    </a:lnTo>
                    <a:lnTo>
                      <a:pt x="181" y="928"/>
                    </a:lnTo>
                    <a:lnTo>
                      <a:pt x="175" y="852"/>
                    </a:lnTo>
                    <a:lnTo>
                      <a:pt x="175" y="384"/>
                    </a:lnTo>
                    <a:lnTo>
                      <a:pt x="277" y="384"/>
                    </a:lnTo>
                    <a:lnTo>
                      <a:pt x="277" y="279"/>
                    </a:lnTo>
                    <a:lnTo>
                      <a:pt x="175" y="279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38" name="Rectangle 402"/>
              <p:cNvSpPr>
                <a:spLocks noChangeArrowheads="1"/>
              </p:cNvSpPr>
              <p:nvPr/>
            </p:nvSpPr>
            <p:spPr bwMode="auto">
              <a:xfrm>
                <a:off x="870" y="3359"/>
                <a:ext cx="9" cy="6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39" name="Rectangle 403"/>
              <p:cNvSpPr>
                <a:spLocks noChangeArrowheads="1"/>
              </p:cNvSpPr>
              <p:nvPr/>
            </p:nvSpPr>
            <p:spPr bwMode="auto">
              <a:xfrm>
                <a:off x="870" y="3334"/>
                <a:ext cx="9" cy="13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40" name="Freeform 404"/>
              <p:cNvSpPr>
                <a:spLocks/>
              </p:cNvSpPr>
              <p:nvPr/>
            </p:nvSpPr>
            <p:spPr bwMode="auto">
              <a:xfrm>
                <a:off x="913" y="3366"/>
                <a:ext cx="19" cy="60"/>
              </a:xfrm>
              <a:custGeom>
                <a:avLst/>
                <a:gdLst>
                  <a:gd name="T0" fmla="*/ 16 w 225"/>
                  <a:gd name="T1" fmla="*/ 0 h 725"/>
                  <a:gd name="T2" fmla="*/ 0 w 225"/>
                  <a:gd name="T3" fmla="*/ 2 h 725"/>
                  <a:gd name="T4" fmla="*/ 2 w 225"/>
                  <a:gd name="T5" fmla="*/ 2 h 725"/>
                  <a:gd name="T6" fmla="*/ 6 w 225"/>
                  <a:gd name="T7" fmla="*/ 4 h 725"/>
                  <a:gd name="T8" fmla="*/ 7 w 225"/>
                  <a:gd name="T9" fmla="*/ 4 h 725"/>
                  <a:gd name="T10" fmla="*/ 9 w 225"/>
                  <a:gd name="T11" fmla="*/ 9 h 725"/>
                  <a:gd name="T12" fmla="*/ 10 w 225"/>
                  <a:gd name="T13" fmla="*/ 13 h 725"/>
                  <a:gd name="T14" fmla="*/ 10 w 225"/>
                  <a:gd name="T15" fmla="*/ 20 h 725"/>
                  <a:gd name="T16" fmla="*/ 10 w 225"/>
                  <a:gd name="T17" fmla="*/ 60 h 725"/>
                  <a:gd name="T18" fmla="*/ 19 w 225"/>
                  <a:gd name="T19" fmla="*/ 60 h 725"/>
                  <a:gd name="T20" fmla="*/ 19 w 225"/>
                  <a:gd name="T21" fmla="*/ 19 h 725"/>
                  <a:gd name="T22" fmla="*/ 19 w 225"/>
                  <a:gd name="T23" fmla="*/ 14 h 725"/>
                  <a:gd name="T24" fmla="*/ 19 w 225"/>
                  <a:gd name="T25" fmla="*/ 8 h 725"/>
                  <a:gd name="T26" fmla="*/ 18 w 225"/>
                  <a:gd name="T27" fmla="*/ 6 h 725"/>
                  <a:gd name="T28" fmla="*/ 16 w 225"/>
                  <a:gd name="T29" fmla="*/ 0 h 72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225"/>
                  <a:gd name="T46" fmla="*/ 0 h 725"/>
                  <a:gd name="T47" fmla="*/ 225 w 225"/>
                  <a:gd name="T48" fmla="*/ 725 h 725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225" h="725">
                    <a:moveTo>
                      <a:pt x="188" y="0"/>
                    </a:moveTo>
                    <a:lnTo>
                      <a:pt x="0" y="23"/>
                    </a:lnTo>
                    <a:lnTo>
                      <a:pt x="18" y="24"/>
                    </a:lnTo>
                    <a:lnTo>
                      <a:pt x="71" y="47"/>
                    </a:lnTo>
                    <a:lnTo>
                      <a:pt x="78" y="54"/>
                    </a:lnTo>
                    <a:lnTo>
                      <a:pt x="112" y="114"/>
                    </a:lnTo>
                    <a:lnTo>
                      <a:pt x="120" y="152"/>
                    </a:lnTo>
                    <a:lnTo>
                      <a:pt x="124" y="238"/>
                    </a:lnTo>
                    <a:lnTo>
                      <a:pt x="124" y="725"/>
                    </a:lnTo>
                    <a:lnTo>
                      <a:pt x="225" y="725"/>
                    </a:lnTo>
                    <a:lnTo>
                      <a:pt x="225" y="232"/>
                    </a:lnTo>
                    <a:lnTo>
                      <a:pt x="224" y="164"/>
                    </a:lnTo>
                    <a:lnTo>
                      <a:pt x="220" y="101"/>
                    </a:lnTo>
                    <a:lnTo>
                      <a:pt x="213" y="67"/>
                    </a:lnTo>
                    <a:lnTo>
                      <a:pt x="18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41" name="Freeform 405"/>
              <p:cNvSpPr>
                <a:spLocks/>
              </p:cNvSpPr>
              <p:nvPr/>
            </p:nvSpPr>
            <p:spPr bwMode="auto">
              <a:xfrm>
                <a:off x="892" y="3359"/>
                <a:ext cx="13" cy="67"/>
              </a:xfrm>
              <a:custGeom>
                <a:avLst/>
                <a:gdLst>
                  <a:gd name="T0" fmla="*/ 8 w 155"/>
                  <a:gd name="T1" fmla="*/ 0 h 801"/>
                  <a:gd name="T2" fmla="*/ 0 w 155"/>
                  <a:gd name="T3" fmla="*/ 0 h 801"/>
                  <a:gd name="T4" fmla="*/ 0 w 155"/>
                  <a:gd name="T5" fmla="*/ 67 h 801"/>
                  <a:gd name="T6" fmla="*/ 8 w 155"/>
                  <a:gd name="T7" fmla="*/ 67 h 801"/>
                  <a:gd name="T8" fmla="*/ 8 w 155"/>
                  <a:gd name="T9" fmla="*/ 30 h 801"/>
                  <a:gd name="T10" fmla="*/ 9 w 155"/>
                  <a:gd name="T11" fmla="*/ 23 h 801"/>
                  <a:gd name="T12" fmla="*/ 10 w 155"/>
                  <a:gd name="T13" fmla="*/ 17 h 801"/>
                  <a:gd name="T14" fmla="*/ 12 w 155"/>
                  <a:gd name="T15" fmla="*/ 13 h 801"/>
                  <a:gd name="T16" fmla="*/ 13 w 155"/>
                  <a:gd name="T17" fmla="*/ 12 h 801"/>
                  <a:gd name="T18" fmla="*/ 8 w 155"/>
                  <a:gd name="T19" fmla="*/ 9 h 801"/>
                  <a:gd name="T20" fmla="*/ 8 w 155"/>
                  <a:gd name="T21" fmla="*/ 0 h 80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55"/>
                  <a:gd name="T34" fmla="*/ 0 h 801"/>
                  <a:gd name="T35" fmla="*/ 155 w 155"/>
                  <a:gd name="T36" fmla="*/ 801 h 80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55" h="801">
                    <a:moveTo>
                      <a:pt x="91" y="0"/>
                    </a:moveTo>
                    <a:lnTo>
                      <a:pt x="0" y="0"/>
                    </a:lnTo>
                    <a:lnTo>
                      <a:pt x="0" y="801"/>
                    </a:lnTo>
                    <a:lnTo>
                      <a:pt x="101" y="801"/>
                    </a:lnTo>
                    <a:lnTo>
                      <a:pt x="101" y="363"/>
                    </a:lnTo>
                    <a:lnTo>
                      <a:pt x="106" y="272"/>
                    </a:lnTo>
                    <a:lnTo>
                      <a:pt x="122" y="203"/>
                    </a:lnTo>
                    <a:lnTo>
                      <a:pt x="148" y="155"/>
                    </a:lnTo>
                    <a:lnTo>
                      <a:pt x="155" y="147"/>
                    </a:lnTo>
                    <a:lnTo>
                      <a:pt x="91" y="113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42" name="Freeform 406"/>
              <p:cNvSpPr>
                <a:spLocks/>
              </p:cNvSpPr>
              <p:nvPr/>
            </p:nvSpPr>
            <p:spPr bwMode="auto">
              <a:xfrm>
                <a:off x="899" y="3358"/>
                <a:ext cx="30" cy="14"/>
              </a:xfrm>
              <a:custGeom>
                <a:avLst/>
                <a:gdLst>
                  <a:gd name="T0" fmla="*/ 16 w 358"/>
                  <a:gd name="T1" fmla="*/ 0 h 165"/>
                  <a:gd name="T2" fmla="*/ 16 w 358"/>
                  <a:gd name="T3" fmla="*/ 0 h 165"/>
                  <a:gd name="T4" fmla="*/ 11 w 358"/>
                  <a:gd name="T5" fmla="*/ 1 h 165"/>
                  <a:gd name="T6" fmla="*/ 7 w 358"/>
                  <a:gd name="T7" fmla="*/ 3 h 165"/>
                  <a:gd name="T8" fmla="*/ 3 w 358"/>
                  <a:gd name="T9" fmla="*/ 6 h 165"/>
                  <a:gd name="T10" fmla="*/ 0 w 358"/>
                  <a:gd name="T11" fmla="*/ 11 h 165"/>
                  <a:gd name="T12" fmla="*/ 5 w 358"/>
                  <a:gd name="T13" fmla="*/ 14 h 165"/>
                  <a:gd name="T14" fmla="*/ 9 w 358"/>
                  <a:gd name="T15" fmla="*/ 11 h 165"/>
                  <a:gd name="T16" fmla="*/ 14 w 358"/>
                  <a:gd name="T17" fmla="*/ 10 h 165"/>
                  <a:gd name="T18" fmla="*/ 30 w 358"/>
                  <a:gd name="T19" fmla="*/ 8 h 165"/>
                  <a:gd name="T20" fmla="*/ 29 w 358"/>
                  <a:gd name="T21" fmla="*/ 6 h 165"/>
                  <a:gd name="T22" fmla="*/ 24 w 358"/>
                  <a:gd name="T23" fmla="*/ 2 h 165"/>
                  <a:gd name="T24" fmla="*/ 21 w 358"/>
                  <a:gd name="T25" fmla="*/ 1 h 165"/>
                  <a:gd name="T26" fmla="*/ 16 w 358"/>
                  <a:gd name="T27" fmla="*/ 0 h 16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58"/>
                  <a:gd name="T43" fmla="*/ 0 h 165"/>
                  <a:gd name="T44" fmla="*/ 358 w 358"/>
                  <a:gd name="T45" fmla="*/ 165 h 165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58" h="165">
                    <a:moveTo>
                      <a:pt x="191" y="0"/>
                    </a:moveTo>
                    <a:lnTo>
                      <a:pt x="188" y="0"/>
                    </a:lnTo>
                    <a:lnTo>
                      <a:pt x="130" y="9"/>
                    </a:lnTo>
                    <a:lnTo>
                      <a:pt x="79" y="33"/>
                    </a:lnTo>
                    <a:lnTo>
                      <a:pt x="36" y="74"/>
                    </a:lnTo>
                    <a:lnTo>
                      <a:pt x="0" y="131"/>
                    </a:lnTo>
                    <a:lnTo>
                      <a:pt x="64" y="165"/>
                    </a:lnTo>
                    <a:lnTo>
                      <a:pt x="113" y="129"/>
                    </a:lnTo>
                    <a:lnTo>
                      <a:pt x="170" y="117"/>
                    </a:lnTo>
                    <a:lnTo>
                      <a:pt x="358" y="94"/>
                    </a:lnTo>
                    <a:lnTo>
                      <a:pt x="341" y="67"/>
                    </a:lnTo>
                    <a:lnTo>
                      <a:pt x="291" y="25"/>
                    </a:lnTo>
                    <a:lnTo>
                      <a:pt x="249" y="8"/>
                    </a:lnTo>
                    <a:lnTo>
                      <a:pt x="19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43" name="Freeform 407"/>
              <p:cNvSpPr>
                <a:spLocks/>
              </p:cNvSpPr>
              <p:nvPr/>
            </p:nvSpPr>
            <p:spPr bwMode="auto">
              <a:xfrm>
                <a:off x="949" y="3405"/>
                <a:ext cx="39" cy="23"/>
              </a:xfrm>
              <a:custGeom>
                <a:avLst/>
                <a:gdLst>
                  <a:gd name="T0" fmla="*/ 30 w 471"/>
                  <a:gd name="T1" fmla="*/ 0 h 277"/>
                  <a:gd name="T2" fmla="*/ 30 w 471"/>
                  <a:gd name="T3" fmla="*/ 0 h 277"/>
                  <a:gd name="T4" fmla="*/ 28 w 471"/>
                  <a:gd name="T5" fmla="*/ 6 h 277"/>
                  <a:gd name="T6" fmla="*/ 25 w 471"/>
                  <a:gd name="T7" fmla="*/ 10 h 277"/>
                  <a:gd name="T8" fmla="*/ 22 w 471"/>
                  <a:gd name="T9" fmla="*/ 13 h 277"/>
                  <a:gd name="T10" fmla="*/ 17 w 471"/>
                  <a:gd name="T11" fmla="*/ 14 h 277"/>
                  <a:gd name="T12" fmla="*/ 0 w 471"/>
                  <a:gd name="T13" fmla="*/ 14 h 277"/>
                  <a:gd name="T14" fmla="*/ 0 w 471"/>
                  <a:gd name="T15" fmla="*/ 14 h 277"/>
                  <a:gd name="T16" fmla="*/ 4 w 471"/>
                  <a:gd name="T17" fmla="*/ 18 h 277"/>
                  <a:gd name="T18" fmla="*/ 8 w 471"/>
                  <a:gd name="T19" fmla="*/ 21 h 277"/>
                  <a:gd name="T20" fmla="*/ 12 w 471"/>
                  <a:gd name="T21" fmla="*/ 22 h 277"/>
                  <a:gd name="T22" fmla="*/ 17 w 471"/>
                  <a:gd name="T23" fmla="*/ 23 h 277"/>
                  <a:gd name="T24" fmla="*/ 18 w 471"/>
                  <a:gd name="T25" fmla="*/ 23 h 277"/>
                  <a:gd name="T26" fmla="*/ 23 w 471"/>
                  <a:gd name="T27" fmla="*/ 22 h 277"/>
                  <a:gd name="T28" fmla="*/ 28 w 471"/>
                  <a:gd name="T29" fmla="*/ 20 h 277"/>
                  <a:gd name="T30" fmla="*/ 31 w 471"/>
                  <a:gd name="T31" fmla="*/ 17 h 277"/>
                  <a:gd name="T32" fmla="*/ 32 w 471"/>
                  <a:gd name="T33" fmla="*/ 17 h 277"/>
                  <a:gd name="T34" fmla="*/ 35 w 471"/>
                  <a:gd name="T35" fmla="*/ 13 h 277"/>
                  <a:gd name="T36" fmla="*/ 37 w 471"/>
                  <a:gd name="T37" fmla="*/ 8 h 277"/>
                  <a:gd name="T38" fmla="*/ 39 w 471"/>
                  <a:gd name="T39" fmla="*/ 1 h 277"/>
                  <a:gd name="T40" fmla="*/ 30 w 471"/>
                  <a:gd name="T41" fmla="*/ 0 h 277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71"/>
                  <a:gd name="T64" fmla="*/ 0 h 277"/>
                  <a:gd name="T65" fmla="*/ 471 w 471"/>
                  <a:gd name="T66" fmla="*/ 277 h 277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71" h="277">
                    <a:moveTo>
                      <a:pt x="367" y="0"/>
                    </a:moveTo>
                    <a:lnTo>
                      <a:pt x="367" y="1"/>
                    </a:lnTo>
                    <a:lnTo>
                      <a:pt x="339" y="75"/>
                    </a:lnTo>
                    <a:lnTo>
                      <a:pt x="304" y="126"/>
                    </a:lnTo>
                    <a:lnTo>
                      <a:pt x="266" y="153"/>
                    </a:lnTo>
                    <a:lnTo>
                      <a:pt x="209" y="165"/>
                    </a:lnTo>
                    <a:lnTo>
                      <a:pt x="0" y="168"/>
                    </a:lnTo>
                    <a:lnTo>
                      <a:pt x="4" y="174"/>
                    </a:lnTo>
                    <a:lnTo>
                      <a:pt x="45" y="219"/>
                    </a:lnTo>
                    <a:lnTo>
                      <a:pt x="93" y="251"/>
                    </a:lnTo>
                    <a:lnTo>
                      <a:pt x="148" y="270"/>
                    </a:lnTo>
                    <a:lnTo>
                      <a:pt x="209" y="277"/>
                    </a:lnTo>
                    <a:lnTo>
                      <a:pt x="222" y="276"/>
                    </a:lnTo>
                    <a:lnTo>
                      <a:pt x="282" y="267"/>
                    </a:lnTo>
                    <a:lnTo>
                      <a:pt x="334" y="245"/>
                    </a:lnTo>
                    <a:lnTo>
                      <a:pt x="380" y="209"/>
                    </a:lnTo>
                    <a:lnTo>
                      <a:pt x="382" y="207"/>
                    </a:lnTo>
                    <a:lnTo>
                      <a:pt x="421" y="156"/>
                    </a:lnTo>
                    <a:lnTo>
                      <a:pt x="451" y="93"/>
                    </a:lnTo>
                    <a:lnTo>
                      <a:pt x="471" y="18"/>
                    </a:lnTo>
                    <a:lnTo>
                      <a:pt x="36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44" name="Freeform 408"/>
              <p:cNvSpPr>
                <a:spLocks/>
              </p:cNvSpPr>
              <p:nvPr/>
            </p:nvSpPr>
            <p:spPr bwMode="auto">
              <a:xfrm>
                <a:off x="942" y="3367"/>
                <a:ext cx="46" cy="51"/>
              </a:xfrm>
              <a:custGeom>
                <a:avLst/>
                <a:gdLst>
                  <a:gd name="T0" fmla="*/ 6 w 552"/>
                  <a:gd name="T1" fmla="*/ 0 h 617"/>
                  <a:gd name="T2" fmla="*/ 5 w 552"/>
                  <a:gd name="T3" fmla="*/ 2 h 617"/>
                  <a:gd name="T4" fmla="*/ 3 w 552"/>
                  <a:gd name="T5" fmla="*/ 7 h 617"/>
                  <a:gd name="T6" fmla="*/ 1 w 552"/>
                  <a:gd name="T7" fmla="*/ 13 h 617"/>
                  <a:gd name="T8" fmla="*/ 0 w 552"/>
                  <a:gd name="T9" fmla="*/ 19 h 617"/>
                  <a:gd name="T10" fmla="*/ 0 w 552"/>
                  <a:gd name="T11" fmla="*/ 26 h 617"/>
                  <a:gd name="T12" fmla="*/ 0 w 552"/>
                  <a:gd name="T13" fmla="*/ 29 h 617"/>
                  <a:gd name="T14" fmla="*/ 1 w 552"/>
                  <a:gd name="T15" fmla="*/ 35 h 617"/>
                  <a:gd name="T16" fmla="*/ 2 w 552"/>
                  <a:gd name="T17" fmla="*/ 41 h 617"/>
                  <a:gd name="T18" fmla="*/ 4 w 552"/>
                  <a:gd name="T19" fmla="*/ 47 h 617"/>
                  <a:gd name="T20" fmla="*/ 6 w 552"/>
                  <a:gd name="T21" fmla="*/ 51 h 617"/>
                  <a:gd name="T22" fmla="*/ 24 w 552"/>
                  <a:gd name="T23" fmla="*/ 51 h 617"/>
                  <a:gd name="T24" fmla="*/ 22 w 552"/>
                  <a:gd name="T25" fmla="*/ 51 h 617"/>
                  <a:gd name="T26" fmla="*/ 17 w 552"/>
                  <a:gd name="T27" fmla="*/ 49 h 617"/>
                  <a:gd name="T28" fmla="*/ 13 w 552"/>
                  <a:gd name="T29" fmla="*/ 45 h 617"/>
                  <a:gd name="T30" fmla="*/ 11 w 552"/>
                  <a:gd name="T31" fmla="*/ 41 h 617"/>
                  <a:gd name="T32" fmla="*/ 9 w 552"/>
                  <a:gd name="T33" fmla="*/ 35 h 617"/>
                  <a:gd name="T34" fmla="*/ 9 w 552"/>
                  <a:gd name="T35" fmla="*/ 28 h 617"/>
                  <a:gd name="T36" fmla="*/ 46 w 552"/>
                  <a:gd name="T37" fmla="*/ 28 h 617"/>
                  <a:gd name="T38" fmla="*/ 46 w 552"/>
                  <a:gd name="T39" fmla="*/ 25 h 617"/>
                  <a:gd name="T40" fmla="*/ 46 w 552"/>
                  <a:gd name="T41" fmla="*/ 22 h 617"/>
                  <a:gd name="T42" fmla="*/ 9 w 552"/>
                  <a:gd name="T43" fmla="*/ 19 h 617"/>
                  <a:gd name="T44" fmla="*/ 9 w 552"/>
                  <a:gd name="T45" fmla="*/ 16 h 617"/>
                  <a:gd name="T46" fmla="*/ 11 w 552"/>
                  <a:gd name="T47" fmla="*/ 10 h 617"/>
                  <a:gd name="T48" fmla="*/ 14 w 552"/>
                  <a:gd name="T49" fmla="*/ 5 h 617"/>
                  <a:gd name="T50" fmla="*/ 15 w 552"/>
                  <a:gd name="T51" fmla="*/ 4 h 617"/>
                  <a:gd name="T52" fmla="*/ 19 w 552"/>
                  <a:gd name="T53" fmla="*/ 1 h 617"/>
                  <a:gd name="T54" fmla="*/ 23 w 552"/>
                  <a:gd name="T55" fmla="*/ 0 h 617"/>
                  <a:gd name="T56" fmla="*/ 6 w 552"/>
                  <a:gd name="T57" fmla="*/ 0 h 617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552"/>
                  <a:gd name="T88" fmla="*/ 0 h 617"/>
                  <a:gd name="T89" fmla="*/ 552 w 552"/>
                  <a:gd name="T90" fmla="*/ 617 h 617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552" h="617">
                    <a:moveTo>
                      <a:pt x="78" y="0"/>
                    </a:moveTo>
                    <a:lnTo>
                      <a:pt x="62" y="25"/>
                    </a:lnTo>
                    <a:lnTo>
                      <a:pt x="35" y="85"/>
                    </a:lnTo>
                    <a:lnTo>
                      <a:pt x="15" y="152"/>
                    </a:lnTo>
                    <a:lnTo>
                      <a:pt x="4" y="229"/>
                    </a:lnTo>
                    <a:lnTo>
                      <a:pt x="0" y="314"/>
                    </a:lnTo>
                    <a:lnTo>
                      <a:pt x="0" y="346"/>
                    </a:lnTo>
                    <a:lnTo>
                      <a:pt x="7" y="427"/>
                    </a:lnTo>
                    <a:lnTo>
                      <a:pt x="22" y="499"/>
                    </a:lnTo>
                    <a:lnTo>
                      <a:pt x="46" y="563"/>
                    </a:lnTo>
                    <a:lnTo>
                      <a:pt x="77" y="617"/>
                    </a:lnTo>
                    <a:lnTo>
                      <a:pt x="286" y="614"/>
                    </a:lnTo>
                    <a:lnTo>
                      <a:pt x="258" y="612"/>
                    </a:lnTo>
                    <a:lnTo>
                      <a:pt x="206" y="589"/>
                    </a:lnTo>
                    <a:lnTo>
                      <a:pt x="160" y="544"/>
                    </a:lnTo>
                    <a:lnTo>
                      <a:pt x="133" y="494"/>
                    </a:lnTo>
                    <a:lnTo>
                      <a:pt x="114" y="425"/>
                    </a:lnTo>
                    <a:lnTo>
                      <a:pt x="105" y="342"/>
                    </a:lnTo>
                    <a:lnTo>
                      <a:pt x="551" y="342"/>
                    </a:lnTo>
                    <a:lnTo>
                      <a:pt x="552" y="306"/>
                    </a:lnTo>
                    <a:lnTo>
                      <a:pt x="551" y="270"/>
                    </a:lnTo>
                    <a:lnTo>
                      <a:pt x="110" y="231"/>
                    </a:lnTo>
                    <a:lnTo>
                      <a:pt x="114" y="193"/>
                    </a:lnTo>
                    <a:lnTo>
                      <a:pt x="131" y="121"/>
                    </a:lnTo>
                    <a:lnTo>
                      <a:pt x="163" y="64"/>
                    </a:lnTo>
                    <a:lnTo>
                      <a:pt x="176" y="48"/>
                    </a:lnTo>
                    <a:lnTo>
                      <a:pt x="225" y="12"/>
                    </a:lnTo>
                    <a:lnTo>
                      <a:pt x="281" y="0"/>
                    </a:lnTo>
                    <a:lnTo>
                      <a:pt x="7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45" name="Freeform 409"/>
              <p:cNvSpPr>
                <a:spLocks/>
              </p:cNvSpPr>
              <p:nvPr/>
            </p:nvSpPr>
            <p:spPr bwMode="auto">
              <a:xfrm>
                <a:off x="949" y="3358"/>
                <a:ext cx="39" cy="32"/>
              </a:xfrm>
              <a:custGeom>
                <a:avLst/>
                <a:gdLst>
                  <a:gd name="T0" fmla="*/ 17 w 473"/>
                  <a:gd name="T1" fmla="*/ 0 h 381"/>
                  <a:gd name="T2" fmla="*/ 17 w 473"/>
                  <a:gd name="T3" fmla="*/ 0 h 381"/>
                  <a:gd name="T4" fmla="*/ 12 w 473"/>
                  <a:gd name="T5" fmla="*/ 1 h 381"/>
                  <a:gd name="T6" fmla="*/ 7 w 473"/>
                  <a:gd name="T7" fmla="*/ 2 h 381"/>
                  <a:gd name="T8" fmla="*/ 3 w 473"/>
                  <a:gd name="T9" fmla="*/ 5 h 381"/>
                  <a:gd name="T10" fmla="*/ 0 w 473"/>
                  <a:gd name="T11" fmla="*/ 9 h 381"/>
                  <a:gd name="T12" fmla="*/ 17 w 473"/>
                  <a:gd name="T13" fmla="*/ 9 h 381"/>
                  <a:gd name="T14" fmla="*/ 19 w 473"/>
                  <a:gd name="T15" fmla="*/ 10 h 381"/>
                  <a:gd name="T16" fmla="*/ 24 w 473"/>
                  <a:gd name="T17" fmla="*/ 12 h 381"/>
                  <a:gd name="T18" fmla="*/ 27 w 473"/>
                  <a:gd name="T19" fmla="*/ 16 h 381"/>
                  <a:gd name="T20" fmla="*/ 27 w 473"/>
                  <a:gd name="T21" fmla="*/ 17 h 381"/>
                  <a:gd name="T22" fmla="*/ 29 w 473"/>
                  <a:gd name="T23" fmla="*/ 22 h 381"/>
                  <a:gd name="T24" fmla="*/ 30 w 473"/>
                  <a:gd name="T25" fmla="*/ 29 h 381"/>
                  <a:gd name="T26" fmla="*/ 3 w 473"/>
                  <a:gd name="T27" fmla="*/ 29 h 381"/>
                  <a:gd name="T28" fmla="*/ 39 w 473"/>
                  <a:gd name="T29" fmla="*/ 32 h 381"/>
                  <a:gd name="T30" fmla="*/ 38 w 473"/>
                  <a:gd name="T31" fmla="*/ 25 h 381"/>
                  <a:gd name="T32" fmla="*/ 37 w 473"/>
                  <a:gd name="T33" fmla="*/ 19 h 381"/>
                  <a:gd name="T34" fmla="*/ 35 w 473"/>
                  <a:gd name="T35" fmla="*/ 14 h 381"/>
                  <a:gd name="T36" fmla="*/ 33 w 473"/>
                  <a:gd name="T37" fmla="*/ 9 h 381"/>
                  <a:gd name="T38" fmla="*/ 30 w 473"/>
                  <a:gd name="T39" fmla="*/ 5 h 381"/>
                  <a:gd name="T40" fmla="*/ 26 w 473"/>
                  <a:gd name="T41" fmla="*/ 2 h 381"/>
                  <a:gd name="T42" fmla="*/ 21 w 473"/>
                  <a:gd name="T43" fmla="*/ 1 h 381"/>
                  <a:gd name="T44" fmla="*/ 17 w 473"/>
                  <a:gd name="T45" fmla="*/ 0 h 381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473"/>
                  <a:gd name="T70" fmla="*/ 0 h 381"/>
                  <a:gd name="T71" fmla="*/ 473 w 473"/>
                  <a:gd name="T72" fmla="*/ 381 h 381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473" h="381">
                    <a:moveTo>
                      <a:pt x="202" y="0"/>
                    </a:moveTo>
                    <a:lnTo>
                      <a:pt x="201" y="0"/>
                    </a:lnTo>
                    <a:lnTo>
                      <a:pt x="142" y="7"/>
                    </a:lnTo>
                    <a:lnTo>
                      <a:pt x="88" y="28"/>
                    </a:lnTo>
                    <a:lnTo>
                      <a:pt x="41" y="63"/>
                    </a:lnTo>
                    <a:lnTo>
                      <a:pt x="0" y="111"/>
                    </a:lnTo>
                    <a:lnTo>
                      <a:pt x="203" y="111"/>
                    </a:lnTo>
                    <a:lnTo>
                      <a:pt x="236" y="115"/>
                    </a:lnTo>
                    <a:lnTo>
                      <a:pt x="287" y="140"/>
                    </a:lnTo>
                    <a:lnTo>
                      <a:pt x="329" y="190"/>
                    </a:lnTo>
                    <a:lnTo>
                      <a:pt x="332" y="197"/>
                    </a:lnTo>
                    <a:lnTo>
                      <a:pt x="355" y="258"/>
                    </a:lnTo>
                    <a:lnTo>
                      <a:pt x="367" y="342"/>
                    </a:lnTo>
                    <a:lnTo>
                      <a:pt x="32" y="342"/>
                    </a:lnTo>
                    <a:lnTo>
                      <a:pt x="473" y="381"/>
                    </a:lnTo>
                    <a:lnTo>
                      <a:pt x="466" y="300"/>
                    </a:lnTo>
                    <a:lnTo>
                      <a:pt x="451" y="227"/>
                    </a:lnTo>
                    <a:lnTo>
                      <a:pt x="428" y="164"/>
                    </a:lnTo>
                    <a:lnTo>
                      <a:pt x="398" y="109"/>
                    </a:lnTo>
                    <a:lnTo>
                      <a:pt x="360" y="64"/>
                    </a:lnTo>
                    <a:lnTo>
                      <a:pt x="313" y="28"/>
                    </a:lnTo>
                    <a:lnTo>
                      <a:pt x="260" y="7"/>
                    </a:lnTo>
                    <a:lnTo>
                      <a:pt x="20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46" name="Freeform 410"/>
              <p:cNvSpPr>
                <a:spLocks/>
              </p:cNvSpPr>
              <p:nvPr/>
            </p:nvSpPr>
            <p:spPr bwMode="auto">
              <a:xfrm>
                <a:off x="998" y="3359"/>
                <a:ext cx="18" cy="67"/>
              </a:xfrm>
              <a:custGeom>
                <a:avLst/>
                <a:gdLst>
                  <a:gd name="T0" fmla="*/ 8 w 217"/>
                  <a:gd name="T1" fmla="*/ 0 h 801"/>
                  <a:gd name="T2" fmla="*/ 0 w 217"/>
                  <a:gd name="T3" fmla="*/ 0 h 801"/>
                  <a:gd name="T4" fmla="*/ 0 w 217"/>
                  <a:gd name="T5" fmla="*/ 67 h 801"/>
                  <a:gd name="T6" fmla="*/ 9 w 217"/>
                  <a:gd name="T7" fmla="*/ 67 h 801"/>
                  <a:gd name="T8" fmla="*/ 9 w 217"/>
                  <a:gd name="T9" fmla="*/ 32 h 801"/>
                  <a:gd name="T10" fmla="*/ 9 w 217"/>
                  <a:gd name="T11" fmla="*/ 31 h 801"/>
                  <a:gd name="T12" fmla="*/ 9 w 217"/>
                  <a:gd name="T13" fmla="*/ 25 h 801"/>
                  <a:gd name="T14" fmla="*/ 10 w 217"/>
                  <a:gd name="T15" fmla="*/ 19 h 801"/>
                  <a:gd name="T16" fmla="*/ 10 w 217"/>
                  <a:gd name="T17" fmla="*/ 17 h 801"/>
                  <a:gd name="T18" fmla="*/ 13 w 217"/>
                  <a:gd name="T19" fmla="*/ 12 h 801"/>
                  <a:gd name="T20" fmla="*/ 14 w 217"/>
                  <a:gd name="T21" fmla="*/ 12 h 801"/>
                  <a:gd name="T22" fmla="*/ 18 w 217"/>
                  <a:gd name="T23" fmla="*/ 10 h 801"/>
                  <a:gd name="T24" fmla="*/ 8 w 217"/>
                  <a:gd name="T25" fmla="*/ 10 h 801"/>
                  <a:gd name="T26" fmla="*/ 8 w 217"/>
                  <a:gd name="T27" fmla="*/ 0 h 80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17"/>
                  <a:gd name="T43" fmla="*/ 0 h 801"/>
                  <a:gd name="T44" fmla="*/ 217 w 217"/>
                  <a:gd name="T45" fmla="*/ 801 h 801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17" h="801">
                    <a:moveTo>
                      <a:pt x="93" y="0"/>
                    </a:moveTo>
                    <a:lnTo>
                      <a:pt x="0" y="0"/>
                    </a:lnTo>
                    <a:lnTo>
                      <a:pt x="0" y="801"/>
                    </a:lnTo>
                    <a:lnTo>
                      <a:pt x="103" y="801"/>
                    </a:lnTo>
                    <a:lnTo>
                      <a:pt x="103" y="381"/>
                    </a:lnTo>
                    <a:lnTo>
                      <a:pt x="103" y="374"/>
                    </a:lnTo>
                    <a:lnTo>
                      <a:pt x="107" y="296"/>
                    </a:lnTo>
                    <a:lnTo>
                      <a:pt x="120" y="223"/>
                    </a:lnTo>
                    <a:lnTo>
                      <a:pt x="124" y="208"/>
                    </a:lnTo>
                    <a:lnTo>
                      <a:pt x="157" y="149"/>
                    </a:lnTo>
                    <a:lnTo>
                      <a:pt x="163" y="143"/>
                    </a:lnTo>
                    <a:lnTo>
                      <a:pt x="217" y="122"/>
                    </a:lnTo>
                    <a:lnTo>
                      <a:pt x="93" y="121"/>
                    </a:lnTo>
                    <a:lnTo>
                      <a:pt x="9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47" name="Freeform 411"/>
              <p:cNvSpPr>
                <a:spLocks/>
              </p:cNvSpPr>
              <p:nvPr/>
            </p:nvSpPr>
            <p:spPr bwMode="auto">
              <a:xfrm>
                <a:off x="1006" y="3358"/>
                <a:ext cx="20" cy="14"/>
              </a:xfrm>
              <a:custGeom>
                <a:avLst/>
                <a:gdLst>
                  <a:gd name="T0" fmla="*/ 11 w 233"/>
                  <a:gd name="T1" fmla="*/ 0 h 170"/>
                  <a:gd name="T2" fmla="*/ 10 w 233"/>
                  <a:gd name="T3" fmla="*/ 0 h 170"/>
                  <a:gd name="T4" fmla="*/ 5 w 233"/>
                  <a:gd name="T5" fmla="*/ 2 h 170"/>
                  <a:gd name="T6" fmla="*/ 3 w 233"/>
                  <a:gd name="T7" fmla="*/ 5 h 170"/>
                  <a:gd name="T8" fmla="*/ 0 w 233"/>
                  <a:gd name="T9" fmla="*/ 11 h 170"/>
                  <a:gd name="T10" fmla="*/ 11 w 233"/>
                  <a:gd name="T11" fmla="*/ 12 h 170"/>
                  <a:gd name="T12" fmla="*/ 12 w 233"/>
                  <a:gd name="T13" fmla="*/ 12 h 170"/>
                  <a:gd name="T14" fmla="*/ 17 w 233"/>
                  <a:gd name="T15" fmla="*/ 14 h 170"/>
                  <a:gd name="T16" fmla="*/ 20 w 233"/>
                  <a:gd name="T17" fmla="*/ 4 h 170"/>
                  <a:gd name="T18" fmla="*/ 16 w 233"/>
                  <a:gd name="T19" fmla="*/ 1 h 170"/>
                  <a:gd name="T20" fmla="*/ 11 w 233"/>
                  <a:gd name="T21" fmla="*/ 0 h 17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33"/>
                  <a:gd name="T34" fmla="*/ 0 h 170"/>
                  <a:gd name="T35" fmla="*/ 233 w 233"/>
                  <a:gd name="T36" fmla="*/ 170 h 17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33" h="170">
                    <a:moveTo>
                      <a:pt x="129" y="0"/>
                    </a:moveTo>
                    <a:lnTo>
                      <a:pt x="117" y="1"/>
                    </a:lnTo>
                    <a:lnTo>
                      <a:pt x="64" y="27"/>
                    </a:lnTo>
                    <a:lnTo>
                      <a:pt x="35" y="65"/>
                    </a:lnTo>
                    <a:lnTo>
                      <a:pt x="0" y="139"/>
                    </a:lnTo>
                    <a:lnTo>
                      <a:pt x="124" y="140"/>
                    </a:lnTo>
                    <a:lnTo>
                      <a:pt x="144" y="142"/>
                    </a:lnTo>
                    <a:lnTo>
                      <a:pt x="198" y="170"/>
                    </a:lnTo>
                    <a:lnTo>
                      <a:pt x="233" y="43"/>
                    </a:lnTo>
                    <a:lnTo>
                      <a:pt x="182" y="11"/>
                    </a:lnTo>
                    <a:lnTo>
                      <a:pt x="12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48" name="Freeform 412"/>
              <p:cNvSpPr>
                <a:spLocks/>
              </p:cNvSpPr>
              <p:nvPr/>
            </p:nvSpPr>
            <p:spPr bwMode="auto">
              <a:xfrm>
                <a:off x="1063" y="3418"/>
                <a:ext cx="11" cy="8"/>
              </a:xfrm>
              <a:custGeom>
                <a:avLst/>
                <a:gdLst>
                  <a:gd name="T0" fmla="*/ 9 w 126"/>
                  <a:gd name="T1" fmla="*/ 0 h 100"/>
                  <a:gd name="T2" fmla="*/ 0 w 126"/>
                  <a:gd name="T3" fmla="*/ 0 h 100"/>
                  <a:gd name="T4" fmla="*/ 0 w 126"/>
                  <a:gd name="T5" fmla="*/ 2 h 100"/>
                  <a:gd name="T6" fmla="*/ 2 w 126"/>
                  <a:gd name="T7" fmla="*/ 8 h 100"/>
                  <a:gd name="T8" fmla="*/ 11 w 126"/>
                  <a:gd name="T9" fmla="*/ 8 h 100"/>
                  <a:gd name="T10" fmla="*/ 10 w 126"/>
                  <a:gd name="T11" fmla="*/ 6 h 100"/>
                  <a:gd name="T12" fmla="*/ 9 w 126"/>
                  <a:gd name="T13" fmla="*/ 0 h 100"/>
                  <a:gd name="T14" fmla="*/ 9 w 126"/>
                  <a:gd name="T15" fmla="*/ 0 h 1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6"/>
                  <a:gd name="T25" fmla="*/ 0 h 100"/>
                  <a:gd name="T26" fmla="*/ 126 w 126"/>
                  <a:gd name="T27" fmla="*/ 100 h 1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6" h="100">
                    <a:moveTo>
                      <a:pt x="100" y="0"/>
                    </a:moveTo>
                    <a:lnTo>
                      <a:pt x="0" y="1"/>
                    </a:lnTo>
                    <a:lnTo>
                      <a:pt x="3" y="29"/>
                    </a:lnTo>
                    <a:lnTo>
                      <a:pt x="20" y="100"/>
                    </a:lnTo>
                    <a:lnTo>
                      <a:pt x="126" y="100"/>
                    </a:lnTo>
                    <a:lnTo>
                      <a:pt x="117" y="76"/>
                    </a:lnTo>
                    <a:lnTo>
                      <a:pt x="101" y="3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49" name="Freeform 413"/>
              <p:cNvSpPr>
                <a:spLocks/>
              </p:cNvSpPr>
              <p:nvPr/>
            </p:nvSpPr>
            <p:spPr bwMode="auto">
              <a:xfrm>
                <a:off x="1028" y="3390"/>
                <a:ext cx="34" cy="38"/>
              </a:xfrm>
              <a:custGeom>
                <a:avLst/>
                <a:gdLst>
                  <a:gd name="T0" fmla="*/ 10 w 417"/>
                  <a:gd name="T1" fmla="*/ 0 h 450"/>
                  <a:gd name="T2" fmla="*/ 6 w 417"/>
                  <a:gd name="T3" fmla="*/ 3 h 450"/>
                  <a:gd name="T4" fmla="*/ 4 w 417"/>
                  <a:gd name="T5" fmla="*/ 4 h 450"/>
                  <a:gd name="T6" fmla="*/ 2 w 417"/>
                  <a:gd name="T7" fmla="*/ 10 h 450"/>
                  <a:gd name="T8" fmla="*/ 1 w 417"/>
                  <a:gd name="T9" fmla="*/ 12 h 450"/>
                  <a:gd name="T10" fmla="*/ 0 w 417"/>
                  <a:gd name="T11" fmla="*/ 19 h 450"/>
                  <a:gd name="T12" fmla="*/ 0 w 417"/>
                  <a:gd name="T13" fmla="*/ 22 h 450"/>
                  <a:gd name="T14" fmla="*/ 2 w 417"/>
                  <a:gd name="T15" fmla="*/ 28 h 450"/>
                  <a:gd name="T16" fmla="*/ 4 w 417"/>
                  <a:gd name="T17" fmla="*/ 33 h 450"/>
                  <a:gd name="T18" fmla="*/ 7 w 417"/>
                  <a:gd name="T19" fmla="*/ 35 h 450"/>
                  <a:gd name="T20" fmla="*/ 11 w 417"/>
                  <a:gd name="T21" fmla="*/ 37 h 450"/>
                  <a:gd name="T22" fmla="*/ 17 w 417"/>
                  <a:gd name="T23" fmla="*/ 38 h 450"/>
                  <a:gd name="T24" fmla="*/ 21 w 417"/>
                  <a:gd name="T25" fmla="*/ 37 h 450"/>
                  <a:gd name="T26" fmla="*/ 26 w 417"/>
                  <a:gd name="T27" fmla="*/ 36 h 450"/>
                  <a:gd name="T28" fmla="*/ 27 w 417"/>
                  <a:gd name="T29" fmla="*/ 35 h 450"/>
                  <a:gd name="T30" fmla="*/ 31 w 417"/>
                  <a:gd name="T31" fmla="*/ 32 h 450"/>
                  <a:gd name="T32" fmla="*/ 19 w 417"/>
                  <a:gd name="T33" fmla="*/ 29 h 450"/>
                  <a:gd name="T34" fmla="*/ 15 w 417"/>
                  <a:gd name="T35" fmla="*/ 29 h 450"/>
                  <a:gd name="T36" fmla="*/ 11 w 417"/>
                  <a:gd name="T37" fmla="*/ 26 h 450"/>
                  <a:gd name="T38" fmla="*/ 10 w 417"/>
                  <a:gd name="T39" fmla="*/ 24 h 450"/>
                  <a:gd name="T40" fmla="*/ 9 w 417"/>
                  <a:gd name="T41" fmla="*/ 18 h 450"/>
                  <a:gd name="T42" fmla="*/ 10 w 417"/>
                  <a:gd name="T43" fmla="*/ 13 h 450"/>
                  <a:gd name="T44" fmla="*/ 13 w 417"/>
                  <a:gd name="T45" fmla="*/ 9 h 450"/>
                  <a:gd name="T46" fmla="*/ 15 w 417"/>
                  <a:gd name="T47" fmla="*/ 8 h 450"/>
                  <a:gd name="T48" fmla="*/ 20 w 417"/>
                  <a:gd name="T49" fmla="*/ 7 h 450"/>
                  <a:gd name="T50" fmla="*/ 26 w 417"/>
                  <a:gd name="T51" fmla="*/ 6 h 450"/>
                  <a:gd name="T52" fmla="*/ 30 w 417"/>
                  <a:gd name="T53" fmla="*/ 4 h 450"/>
                  <a:gd name="T54" fmla="*/ 34 w 417"/>
                  <a:gd name="T55" fmla="*/ 3 h 450"/>
                  <a:gd name="T56" fmla="*/ 10 w 417"/>
                  <a:gd name="T57" fmla="*/ 0 h 450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17"/>
                  <a:gd name="T88" fmla="*/ 0 h 450"/>
                  <a:gd name="T89" fmla="*/ 417 w 417"/>
                  <a:gd name="T90" fmla="*/ 450 h 450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17" h="450">
                    <a:moveTo>
                      <a:pt x="123" y="0"/>
                    </a:moveTo>
                    <a:lnTo>
                      <a:pt x="72" y="35"/>
                    </a:lnTo>
                    <a:lnTo>
                      <a:pt x="55" y="53"/>
                    </a:lnTo>
                    <a:lnTo>
                      <a:pt x="20" y="113"/>
                    </a:lnTo>
                    <a:lnTo>
                      <a:pt x="9" y="145"/>
                    </a:lnTo>
                    <a:lnTo>
                      <a:pt x="0" y="220"/>
                    </a:lnTo>
                    <a:lnTo>
                      <a:pt x="2" y="257"/>
                    </a:lnTo>
                    <a:lnTo>
                      <a:pt x="19" y="327"/>
                    </a:lnTo>
                    <a:lnTo>
                      <a:pt x="53" y="385"/>
                    </a:lnTo>
                    <a:lnTo>
                      <a:pt x="90" y="419"/>
                    </a:lnTo>
                    <a:lnTo>
                      <a:pt x="141" y="442"/>
                    </a:lnTo>
                    <a:lnTo>
                      <a:pt x="204" y="450"/>
                    </a:lnTo>
                    <a:lnTo>
                      <a:pt x="263" y="443"/>
                    </a:lnTo>
                    <a:lnTo>
                      <a:pt x="317" y="423"/>
                    </a:lnTo>
                    <a:lnTo>
                      <a:pt x="328" y="418"/>
                    </a:lnTo>
                    <a:lnTo>
                      <a:pt x="376" y="383"/>
                    </a:lnTo>
                    <a:lnTo>
                      <a:pt x="228" y="344"/>
                    </a:lnTo>
                    <a:lnTo>
                      <a:pt x="185" y="338"/>
                    </a:lnTo>
                    <a:lnTo>
                      <a:pt x="139" y="308"/>
                    </a:lnTo>
                    <a:lnTo>
                      <a:pt x="124" y="287"/>
                    </a:lnTo>
                    <a:lnTo>
                      <a:pt x="108" y="216"/>
                    </a:lnTo>
                    <a:lnTo>
                      <a:pt x="122" y="152"/>
                    </a:lnTo>
                    <a:lnTo>
                      <a:pt x="162" y="108"/>
                    </a:lnTo>
                    <a:lnTo>
                      <a:pt x="186" y="97"/>
                    </a:lnTo>
                    <a:lnTo>
                      <a:pt x="250" y="81"/>
                    </a:lnTo>
                    <a:lnTo>
                      <a:pt x="317" y="66"/>
                    </a:lnTo>
                    <a:lnTo>
                      <a:pt x="373" y="49"/>
                    </a:lnTo>
                    <a:lnTo>
                      <a:pt x="417" y="30"/>
                    </a:lnTo>
                    <a:lnTo>
                      <a:pt x="1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50" name="Freeform 414"/>
              <p:cNvSpPr>
                <a:spLocks/>
              </p:cNvSpPr>
              <p:nvPr/>
            </p:nvSpPr>
            <p:spPr bwMode="auto">
              <a:xfrm>
                <a:off x="1029" y="3367"/>
                <a:ext cx="21" cy="13"/>
              </a:xfrm>
              <a:custGeom>
                <a:avLst/>
                <a:gdLst>
                  <a:gd name="T0" fmla="*/ 4 w 256"/>
                  <a:gd name="T1" fmla="*/ 0 h 157"/>
                  <a:gd name="T2" fmla="*/ 1 w 256"/>
                  <a:gd name="T3" fmla="*/ 5 h 157"/>
                  <a:gd name="T4" fmla="*/ 0 w 256"/>
                  <a:gd name="T5" fmla="*/ 12 h 157"/>
                  <a:gd name="T6" fmla="*/ 8 w 256"/>
                  <a:gd name="T7" fmla="*/ 13 h 157"/>
                  <a:gd name="T8" fmla="*/ 10 w 256"/>
                  <a:gd name="T9" fmla="*/ 7 h 157"/>
                  <a:gd name="T10" fmla="*/ 12 w 256"/>
                  <a:gd name="T11" fmla="*/ 3 h 157"/>
                  <a:gd name="T12" fmla="*/ 16 w 256"/>
                  <a:gd name="T13" fmla="*/ 1 h 157"/>
                  <a:gd name="T14" fmla="*/ 21 w 256"/>
                  <a:gd name="T15" fmla="*/ 0 h 157"/>
                  <a:gd name="T16" fmla="*/ 4 w 256"/>
                  <a:gd name="T17" fmla="*/ 0 h 15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56"/>
                  <a:gd name="T28" fmla="*/ 0 h 157"/>
                  <a:gd name="T29" fmla="*/ 256 w 256"/>
                  <a:gd name="T30" fmla="*/ 157 h 15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56" h="157">
                    <a:moveTo>
                      <a:pt x="45" y="0"/>
                    </a:moveTo>
                    <a:lnTo>
                      <a:pt x="18" y="61"/>
                    </a:lnTo>
                    <a:lnTo>
                      <a:pt x="0" y="139"/>
                    </a:lnTo>
                    <a:lnTo>
                      <a:pt x="99" y="157"/>
                    </a:lnTo>
                    <a:lnTo>
                      <a:pt x="118" y="90"/>
                    </a:lnTo>
                    <a:lnTo>
                      <a:pt x="150" y="37"/>
                    </a:lnTo>
                    <a:lnTo>
                      <a:pt x="191" y="13"/>
                    </a:lnTo>
                    <a:lnTo>
                      <a:pt x="256" y="4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51" name="Freeform 415"/>
              <p:cNvSpPr>
                <a:spLocks/>
              </p:cNvSpPr>
              <p:nvPr/>
            </p:nvSpPr>
            <p:spPr bwMode="auto">
              <a:xfrm>
                <a:off x="1033" y="3358"/>
                <a:ext cx="38" cy="64"/>
              </a:xfrm>
              <a:custGeom>
                <a:avLst/>
                <a:gdLst>
                  <a:gd name="T0" fmla="*/ 19 w 463"/>
                  <a:gd name="T1" fmla="*/ 0 h 770"/>
                  <a:gd name="T2" fmla="*/ 16 w 463"/>
                  <a:gd name="T3" fmla="*/ 0 h 770"/>
                  <a:gd name="T4" fmla="*/ 12 w 463"/>
                  <a:gd name="T5" fmla="*/ 1 h 770"/>
                  <a:gd name="T6" fmla="*/ 7 w 463"/>
                  <a:gd name="T7" fmla="*/ 2 h 770"/>
                  <a:gd name="T8" fmla="*/ 3 w 463"/>
                  <a:gd name="T9" fmla="*/ 5 h 770"/>
                  <a:gd name="T10" fmla="*/ 0 w 463"/>
                  <a:gd name="T11" fmla="*/ 9 h 770"/>
                  <a:gd name="T12" fmla="*/ 17 w 463"/>
                  <a:gd name="T13" fmla="*/ 9 h 770"/>
                  <a:gd name="T14" fmla="*/ 18 w 463"/>
                  <a:gd name="T15" fmla="*/ 9 h 770"/>
                  <a:gd name="T16" fmla="*/ 23 w 463"/>
                  <a:gd name="T17" fmla="*/ 10 h 770"/>
                  <a:gd name="T18" fmla="*/ 27 w 463"/>
                  <a:gd name="T19" fmla="*/ 13 h 770"/>
                  <a:gd name="T20" fmla="*/ 28 w 463"/>
                  <a:gd name="T21" fmla="*/ 16 h 770"/>
                  <a:gd name="T22" fmla="*/ 29 w 463"/>
                  <a:gd name="T23" fmla="*/ 23 h 770"/>
                  <a:gd name="T24" fmla="*/ 29 w 463"/>
                  <a:gd name="T25" fmla="*/ 26 h 770"/>
                  <a:gd name="T26" fmla="*/ 28 w 463"/>
                  <a:gd name="T27" fmla="*/ 26 h 770"/>
                  <a:gd name="T28" fmla="*/ 25 w 463"/>
                  <a:gd name="T29" fmla="*/ 27 h 770"/>
                  <a:gd name="T30" fmla="*/ 20 w 463"/>
                  <a:gd name="T31" fmla="*/ 29 h 770"/>
                  <a:gd name="T32" fmla="*/ 14 w 463"/>
                  <a:gd name="T33" fmla="*/ 30 h 770"/>
                  <a:gd name="T34" fmla="*/ 11 w 463"/>
                  <a:gd name="T35" fmla="*/ 30 h 770"/>
                  <a:gd name="T36" fmla="*/ 7 w 463"/>
                  <a:gd name="T37" fmla="*/ 31 h 770"/>
                  <a:gd name="T38" fmla="*/ 5 w 463"/>
                  <a:gd name="T39" fmla="*/ 32 h 770"/>
                  <a:gd name="T40" fmla="*/ 29 w 463"/>
                  <a:gd name="T41" fmla="*/ 35 h 770"/>
                  <a:gd name="T42" fmla="*/ 29 w 463"/>
                  <a:gd name="T43" fmla="*/ 39 h 770"/>
                  <a:gd name="T44" fmla="*/ 29 w 463"/>
                  <a:gd name="T45" fmla="*/ 45 h 770"/>
                  <a:gd name="T46" fmla="*/ 28 w 463"/>
                  <a:gd name="T47" fmla="*/ 50 h 770"/>
                  <a:gd name="T48" fmla="*/ 26 w 463"/>
                  <a:gd name="T49" fmla="*/ 54 h 770"/>
                  <a:gd name="T50" fmla="*/ 22 w 463"/>
                  <a:gd name="T51" fmla="*/ 58 h 770"/>
                  <a:gd name="T52" fmla="*/ 18 w 463"/>
                  <a:gd name="T53" fmla="*/ 60 h 770"/>
                  <a:gd name="T54" fmla="*/ 14 w 463"/>
                  <a:gd name="T55" fmla="*/ 61 h 770"/>
                  <a:gd name="T56" fmla="*/ 26 w 463"/>
                  <a:gd name="T57" fmla="*/ 64 h 770"/>
                  <a:gd name="T58" fmla="*/ 30 w 463"/>
                  <a:gd name="T59" fmla="*/ 60 h 770"/>
                  <a:gd name="T60" fmla="*/ 38 w 463"/>
                  <a:gd name="T61" fmla="*/ 60 h 770"/>
                  <a:gd name="T62" fmla="*/ 38 w 463"/>
                  <a:gd name="T63" fmla="*/ 56 h 770"/>
                  <a:gd name="T64" fmla="*/ 38 w 463"/>
                  <a:gd name="T65" fmla="*/ 49 h 770"/>
                  <a:gd name="T66" fmla="*/ 38 w 463"/>
                  <a:gd name="T67" fmla="*/ 40 h 770"/>
                  <a:gd name="T68" fmla="*/ 38 w 463"/>
                  <a:gd name="T69" fmla="*/ 25 h 770"/>
                  <a:gd name="T70" fmla="*/ 37 w 463"/>
                  <a:gd name="T71" fmla="*/ 20 h 770"/>
                  <a:gd name="T72" fmla="*/ 37 w 463"/>
                  <a:gd name="T73" fmla="*/ 15 h 770"/>
                  <a:gd name="T74" fmla="*/ 37 w 463"/>
                  <a:gd name="T75" fmla="*/ 12 h 770"/>
                  <a:gd name="T76" fmla="*/ 34 w 463"/>
                  <a:gd name="T77" fmla="*/ 7 h 770"/>
                  <a:gd name="T78" fmla="*/ 33 w 463"/>
                  <a:gd name="T79" fmla="*/ 5 h 770"/>
                  <a:gd name="T80" fmla="*/ 29 w 463"/>
                  <a:gd name="T81" fmla="*/ 2 h 770"/>
                  <a:gd name="T82" fmla="*/ 28 w 463"/>
                  <a:gd name="T83" fmla="*/ 2 h 770"/>
                  <a:gd name="T84" fmla="*/ 24 w 463"/>
                  <a:gd name="T85" fmla="*/ 0 h 770"/>
                  <a:gd name="T86" fmla="*/ 19 w 463"/>
                  <a:gd name="T87" fmla="*/ 0 h 770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463"/>
                  <a:gd name="T133" fmla="*/ 0 h 770"/>
                  <a:gd name="T134" fmla="*/ 463 w 463"/>
                  <a:gd name="T135" fmla="*/ 770 h 770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463" h="770">
                    <a:moveTo>
                      <a:pt x="226" y="0"/>
                    </a:moveTo>
                    <a:lnTo>
                      <a:pt x="200" y="1"/>
                    </a:lnTo>
                    <a:lnTo>
                      <a:pt x="141" y="9"/>
                    </a:lnTo>
                    <a:lnTo>
                      <a:pt x="89" y="28"/>
                    </a:lnTo>
                    <a:lnTo>
                      <a:pt x="39" y="60"/>
                    </a:lnTo>
                    <a:lnTo>
                      <a:pt x="0" y="108"/>
                    </a:lnTo>
                    <a:lnTo>
                      <a:pt x="211" y="112"/>
                    </a:lnTo>
                    <a:lnTo>
                      <a:pt x="224" y="112"/>
                    </a:lnTo>
                    <a:lnTo>
                      <a:pt x="283" y="125"/>
                    </a:lnTo>
                    <a:lnTo>
                      <a:pt x="326" y="159"/>
                    </a:lnTo>
                    <a:lnTo>
                      <a:pt x="345" y="195"/>
                    </a:lnTo>
                    <a:lnTo>
                      <a:pt x="355" y="275"/>
                    </a:lnTo>
                    <a:lnTo>
                      <a:pt x="355" y="311"/>
                    </a:lnTo>
                    <a:lnTo>
                      <a:pt x="347" y="314"/>
                    </a:lnTo>
                    <a:lnTo>
                      <a:pt x="302" y="330"/>
                    </a:lnTo>
                    <a:lnTo>
                      <a:pt x="244" y="344"/>
                    </a:lnTo>
                    <a:lnTo>
                      <a:pt x="173" y="357"/>
                    </a:lnTo>
                    <a:lnTo>
                      <a:pt x="133" y="365"/>
                    </a:lnTo>
                    <a:lnTo>
                      <a:pt x="83" y="378"/>
                    </a:lnTo>
                    <a:lnTo>
                      <a:pt x="61" y="387"/>
                    </a:lnTo>
                    <a:lnTo>
                      <a:pt x="355" y="417"/>
                    </a:lnTo>
                    <a:lnTo>
                      <a:pt x="355" y="466"/>
                    </a:lnTo>
                    <a:lnTo>
                      <a:pt x="351" y="538"/>
                    </a:lnTo>
                    <a:lnTo>
                      <a:pt x="338" y="602"/>
                    </a:lnTo>
                    <a:lnTo>
                      <a:pt x="316" y="649"/>
                    </a:lnTo>
                    <a:lnTo>
                      <a:pt x="271" y="696"/>
                    </a:lnTo>
                    <a:lnTo>
                      <a:pt x="225" y="721"/>
                    </a:lnTo>
                    <a:lnTo>
                      <a:pt x="166" y="731"/>
                    </a:lnTo>
                    <a:lnTo>
                      <a:pt x="314" y="770"/>
                    </a:lnTo>
                    <a:lnTo>
                      <a:pt x="363" y="720"/>
                    </a:lnTo>
                    <a:lnTo>
                      <a:pt x="463" y="719"/>
                    </a:lnTo>
                    <a:lnTo>
                      <a:pt x="460" y="670"/>
                    </a:lnTo>
                    <a:lnTo>
                      <a:pt x="458" y="590"/>
                    </a:lnTo>
                    <a:lnTo>
                      <a:pt x="457" y="483"/>
                    </a:lnTo>
                    <a:lnTo>
                      <a:pt x="457" y="302"/>
                    </a:lnTo>
                    <a:lnTo>
                      <a:pt x="456" y="241"/>
                    </a:lnTo>
                    <a:lnTo>
                      <a:pt x="452" y="178"/>
                    </a:lnTo>
                    <a:lnTo>
                      <a:pt x="446" y="149"/>
                    </a:lnTo>
                    <a:lnTo>
                      <a:pt x="420" y="84"/>
                    </a:lnTo>
                    <a:lnTo>
                      <a:pt x="403" y="62"/>
                    </a:lnTo>
                    <a:lnTo>
                      <a:pt x="350" y="24"/>
                    </a:lnTo>
                    <a:lnTo>
                      <a:pt x="341" y="20"/>
                    </a:lnTo>
                    <a:lnTo>
                      <a:pt x="289" y="5"/>
                    </a:lnTo>
                    <a:lnTo>
                      <a:pt x="2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52" name="Freeform 416"/>
              <p:cNvSpPr>
                <a:spLocks/>
              </p:cNvSpPr>
              <p:nvPr/>
            </p:nvSpPr>
            <p:spPr bwMode="auto">
              <a:xfrm>
                <a:off x="1046" y="3333"/>
                <a:ext cx="17" cy="18"/>
              </a:xfrm>
              <a:custGeom>
                <a:avLst/>
                <a:gdLst>
                  <a:gd name="T0" fmla="*/ 17 w 208"/>
                  <a:gd name="T1" fmla="*/ 0 h 211"/>
                  <a:gd name="T2" fmla="*/ 6 w 208"/>
                  <a:gd name="T3" fmla="*/ 0 h 211"/>
                  <a:gd name="T4" fmla="*/ 0 w 208"/>
                  <a:gd name="T5" fmla="*/ 18 h 211"/>
                  <a:gd name="T6" fmla="*/ 7 w 208"/>
                  <a:gd name="T7" fmla="*/ 18 h 211"/>
                  <a:gd name="T8" fmla="*/ 17 w 208"/>
                  <a:gd name="T9" fmla="*/ 0 h 2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8"/>
                  <a:gd name="T16" fmla="*/ 0 h 211"/>
                  <a:gd name="T17" fmla="*/ 208 w 208"/>
                  <a:gd name="T18" fmla="*/ 211 h 2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8" h="211">
                    <a:moveTo>
                      <a:pt x="208" y="0"/>
                    </a:moveTo>
                    <a:lnTo>
                      <a:pt x="76" y="0"/>
                    </a:lnTo>
                    <a:lnTo>
                      <a:pt x="0" y="211"/>
                    </a:lnTo>
                    <a:lnTo>
                      <a:pt x="85" y="211"/>
                    </a:lnTo>
                    <a:lnTo>
                      <a:pt x="20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53" name="Freeform 417"/>
              <p:cNvSpPr>
                <a:spLocks/>
              </p:cNvSpPr>
              <p:nvPr/>
            </p:nvSpPr>
            <p:spPr bwMode="auto">
              <a:xfrm>
                <a:off x="1084" y="3359"/>
                <a:ext cx="18" cy="67"/>
              </a:xfrm>
              <a:custGeom>
                <a:avLst/>
                <a:gdLst>
                  <a:gd name="T0" fmla="*/ 8 w 216"/>
                  <a:gd name="T1" fmla="*/ 0 h 801"/>
                  <a:gd name="T2" fmla="*/ 0 w 216"/>
                  <a:gd name="T3" fmla="*/ 0 h 801"/>
                  <a:gd name="T4" fmla="*/ 0 w 216"/>
                  <a:gd name="T5" fmla="*/ 67 h 801"/>
                  <a:gd name="T6" fmla="*/ 8 w 216"/>
                  <a:gd name="T7" fmla="*/ 67 h 801"/>
                  <a:gd name="T8" fmla="*/ 8 w 216"/>
                  <a:gd name="T9" fmla="*/ 32 h 801"/>
                  <a:gd name="T10" fmla="*/ 8 w 216"/>
                  <a:gd name="T11" fmla="*/ 31 h 801"/>
                  <a:gd name="T12" fmla="*/ 9 w 216"/>
                  <a:gd name="T13" fmla="*/ 25 h 801"/>
                  <a:gd name="T14" fmla="*/ 10 w 216"/>
                  <a:gd name="T15" fmla="*/ 19 h 801"/>
                  <a:gd name="T16" fmla="*/ 10 w 216"/>
                  <a:gd name="T17" fmla="*/ 17 h 801"/>
                  <a:gd name="T18" fmla="*/ 13 w 216"/>
                  <a:gd name="T19" fmla="*/ 12 h 801"/>
                  <a:gd name="T20" fmla="*/ 14 w 216"/>
                  <a:gd name="T21" fmla="*/ 12 h 801"/>
                  <a:gd name="T22" fmla="*/ 18 w 216"/>
                  <a:gd name="T23" fmla="*/ 10 h 801"/>
                  <a:gd name="T24" fmla="*/ 8 w 216"/>
                  <a:gd name="T25" fmla="*/ 10 h 801"/>
                  <a:gd name="T26" fmla="*/ 8 w 216"/>
                  <a:gd name="T27" fmla="*/ 0 h 80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16"/>
                  <a:gd name="T43" fmla="*/ 0 h 801"/>
                  <a:gd name="T44" fmla="*/ 216 w 216"/>
                  <a:gd name="T45" fmla="*/ 801 h 801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16" h="801">
                    <a:moveTo>
                      <a:pt x="91" y="0"/>
                    </a:moveTo>
                    <a:lnTo>
                      <a:pt x="0" y="0"/>
                    </a:lnTo>
                    <a:lnTo>
                      <a:pt x="0" y="801"/>
                    </a:lnTo>
                    <a:lnTo>
                      <a:pt x="101" y="801"/>
                    </a:lnTo>
                    <a:lnTo>
                      <a:pt x="101" y="381"/>
                    </a:lnTo>
                    <a:lnTo>
                      <a:pt x="101" y="374"/>
                    </a:lnTo>
                    <a:lnTo>
                      <a:pt x="106" y="296"/>
                    </a:lnTo>
                    <a:lnTo>
                      <a:pt x="118" y="223"/>
                    </a:lnTo>
                    <a:lnTo>
                      <a:pt x="122" y="208"/>
                    </a:lnTo>
                    <a:lnTo>
                      <a:pt x="157" y="149"/>
                    </a:lnTo>
                    <a:lnTo>
                      <a:pt x="163" y="143"/>
                    </a:lnTo>
                    <a:lnTo>
                      <a:pt x="216" y="122"/>
                    </a:lnTo>
                    <a:lnTo>
                      <a:pt x="91" y="121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54" name="Freeform 418"/>
              <p:cNvSpPr>
                <a:spLocks/>
              </p:cNvSpPr>
              <p:nvPr/>
            </p:nvSpPr>
            <p:spPr bwMode="auto">
              <a:xfrm>
                <a:off x="1092" y="3358"/>
                <a:ext cx="19" cy="14"/>
              </a:xfrm>
              <a:custGeom>
                <a:avLst/>
                <a:gdLst>
                  <a:gd name="T0" fmla="*/ 11 w 234"/>
                  <a:gd name="T1" fmla="*/ 0 h 170"/>
                  <a:gd name="T2" fmla="*/ 10 w 234"/>
                  <a:gd name="T3" fmla="*/ 0 h 170"/>
                  <a:gd name="T4" fmla="*/ 5 w 234"/>
                  <a:gd name="T5" fmla="*/ 2 h 170"/>
                  <a:gd name="T6" fmla="*/ 3 w 234"/>
                  <a:gd name="T7" fmla="*/ 5 h 170"/>
                  <a:gd name="T8" fmla="*/ 0 w 234"/>
                  <a:gd name="T9" fmla="*/ 11 h 170"/>
                  <a:gd name="T10" fmla="*/ 10 w 234"/>
                  <a:gd name="T11" fmla="*/ 12 h 170"/>
                  <a:gd name="T12" fmla="*/ 12 w 234"/>
                  <a:gd name="T13" fmla="*/ 12 h 170"/>
                  <a:gd name="T14" fmla="*/ 16 w 234"/>
                  <a:gd name="T15" fmla="*/ 14 h 170"/>
                  <a:gd name="T16" fmla="*/ 19 w 234"/>
                  <a:gd name="T17" fmla="*/ 4 h 170"/>
                  <a:gd name="T18" fmla="*/ 15 w 234"/>
                  <a:gd name="T19" fmla="*/ 1 h 170"/>
                  <a:gd name="T20" fmla="*/ 11 w 234"/>
                  <a:gd name="T21" fmla="*/ 0 h 17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34"/>
                  <a:gd name="T34" fmla="*/ 0 h 170"/>
                  <a:gd name="T35" fmla="*/ 234 w 234"/>
                  <a:gd name="T36" fmla="*/ 170 h 17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34" h="170">
                    <a:moveTo>
                      <a:pt x="130" y="0"/>
                    </a:moveTo>
                    <a:lnTo>
                      <a:pt x="118" y="1"/>
                    </a:lnTo>
                    <a:lnTo>
                      <a:pt x="66" y="27"/>
                    </a:lnTo>
                    <a:lnTo>
                      <a:pt x="37" y="65"/>
                    </a:lnTo>
                    <a:lnTo>
                      <a:pt x="0" y="139"/>
                    </a:lnTo>
                    <a:lnTo>
                      <a:pt x="125" y="140"/>
                    </a:lnTo>
                    <a:lnTo>
                      <a:pt x="146" y="142"/>
                    </a:lnTo>
                    <a:lnTo>
                      <a:pt x="200" y="170"/>
                    </a:lnTo>
                    <a:lnTo>
                      <a:pt x="234" y="43"/>
                    </a:lnTo>
                    <a:lnTo>
                      <a:pt x="184" y="11"/>
                    </a:lnTo>
                    <a:lnTo>
                      <a:pt x="13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55" name="Rectangle 419"/>
              <p:cNvSpPr>
                <a:spLocks noChangeArrowheads="1"/>
              </p:cNvSpPr>
              <p:nvPr/>
            </p:nvSpPr>
            <p:spPr bwMode="auto">
              <a:xfrm>
                <a:off x="1116" y="3359"/>
                <a:ext cx="9" cy="6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56" name="Rectangle 420"/>
              <p:cNvSpPr>
                <a:spLocks noChangeArrowheads="1"/>
              </p:cNvSpPr>
              <p:nvPr/>
            </p:nvSpPr>
            <p:spPr bwMode="auto">
              <a:xfrm>
                <a:off x="1116" y="3334"/>
                <a:ext cx="9" cy="13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57" name="Freeform 421"/>
              <p:cNvSpPr>
                <a:spLocks/>
              </p:cNvSpPr>
              <p:nvPr/>
            </p:nvSpPr>
            <p:spPr bwMode="auto">
              <a:xfrm>
                <a:off x="1141" y="3367"/>
                <a:ext cx="40" cy="61"/>
              </a:xfrm>
              <a:custGeom>
                <a:avLst/>
                <a:gdLst>
                  <a:gd name="T0" fmla="*/ 34 w 482"/>
                  <a:gd name="T1" fmla="*/ 0 h 730"/>
                  <a:gd name="T2" fmla="*/ 17 w 482"/>
                  <a:gd name="T3" fmla="*/ 0 h 730"/>
                  <a:gd name="T4" fmla="*/ 19 w 482"/>
                  <a:gd name="T5" fmla="*/ 1 h 730"/>
                  <a:gd name="T6" fmla="*/ 24 w 482"/>
                  <a:gd name="T7" fmla="*/ 3 h 730"/>
                  <a:gd name="T8" fmla="*/ 27 w 482"/>
                  <a:gd name="T9" fmla="*/ 7 h 730"/>
                  <a:gd name="T10" fmla="*/ 28 w 482"/>
                  <a:gd name="T11" fmla="*/ 8 h 730"/>
                  <a:gd name="T12" fmla="*/ 30 w 482"/>
                  <a:gd name="T13" fmla="*/ 12 h 730"/>
                  <a:gd name="T14" fmla="*/ 31 w 482"/>
                  <a:gd name="T15" fmla="*/ 18 h 730"/>
                  <a:gd name="T16" fmla="*/ 31 w 482"/>
                  <a:gd name="T17" fmla="*/ 26 h 730"/>
                  <a:gd name="T18" fmla="*/ 31 w 482"/>
                  <a:gd name="T19" fmla="*/ 28 h 730"/>
                  <a:gd name="T20" fmla="*/ 31 w 482"/>
                  <a:gd name="T21" fmla="*/ 35 h 730"/>
                  <a:gd name="T22" fmla="*/ 29 w 482"/>
                  <a:gd name="T23" fmla="*/ 41 h 730"/>
                  <a:gd name="T24" fmla="*/ 27 w 482"/>
                  <a:gd name="T25" fmla="*/ 45 h 730"/>
                  <a:gd name="T26" fmla="*/ 25 w 482"/>
                  <a:gd name="T27" fmla="*/ 48 h 730"/>
                  <a:gd name="T28" fmla="*/ 21 w 482"/>
                  <a:gd name="T29" fmla="*/ 51 h 730"/>
                  <a:gd name="T30" fmla="*/ 17 w 482"/>
                  <a:gd name="T31" fmla="*/ 52 h 730"/>
                  <a:gd name="T32" fmla="*/ 0 w 482"/>
                  <a:gd name="T33" fmla="*/ 52 h 730"/>
                  <a:gd name="T34" fmla="*/ 0 w 482"/>
                  <a:gd name="T35" fmla="*/ 52 h 730"/>
                  <a:gd name="T36" fmla="*/ 3 w 482"/>
                  <a:gd name="T37" fmla="*/ 56 h 730"/>
                  <a:gd name="T38" fmla="*/ 7 w 482"/>
                  <a:gd name="T39" fmla="*/ 59 h 730"/>
                  <a:gd name="T40" fmla="*/ 12 w 482"/>
                  <a:gd name="T41" fmla="*/ 60 h 730"/>
                  <a:gd name="T42" fmla="*/ 17 w 482"/>
                  <a:gd name="T43" fmla="*/ 61 h 730"/>
                  <a:gd name="T44" fmla="*/ 20 w 482"/>
                  <a:gd name="T45" fmla="*/ 61 h 730"/>
                  <a:gd name="T46" fmla="*/ 24 w 482"/>
                  <a:gd name="T47" fmla="*/ 59 h 730"/>
                  <a:gd name="T48" fmla="*/ 29 w 482"/>
                  <a:gd name="T49" fmla="*/ 57 h 730"/>
                  <a:gd name="T50" fmla="*/ 31 w 482"/>
                  <a:gd name="T51" fmla="*/ 55 h 730"/>
                  <a:gd name="T52" fmla="*/ 35 w 482"/>
                  <a:gd name="T53" fmla="*/ 51 h 730"/>
                  <a:gd name="T54" fmla="*/ 37 w 482"/>
                  <a:gd name="T55" fmla="*/ 45 h 730"/>
                  <a:gd name="T56" fmla="*/ 38 w 482"/>
                  <a:gd name="T57" fmla="*/ 44 h 730"/>
                  <a:gd name="T58" fmla="*/ 39 w 482"/>
                  <a:gd name="T59" fmla="*/ 39 h 730"/>
                  <a:gd name="T60" fmla="*/ 40 w 482"/>
                  <a:gd name="T61" fmla="*/ 32 h 730"/>
                  <a:gd name="T62" fmla="*/ 40 w 482"/>
                  <a:gd name="T63" fmla="*/ 25 h 730"/>
                  <a:gd name="T64" fmla="*/ 40 w 482"/>
                  <a:gd name="T65" fmla="*/ 23 h 730"/>
                  <a:gd name="T66" fmla="*/ 39 w 482"/>
                  <a:gd name="T67" fmla="*/ 16 h 730"/>
                  <a:gd name="T68" fmla="*/ 38 w 482"/>
                  <a:gd name="T69" fmla="*/ 10 h 730"/>
                  <a:gd name="T70" fmla="*/ 36 w 482"/>
                  <a:gd name="T71" fmla="*/ 5 h 730"/>
                  <a:gd name="T72" fmla="*/ 34 w 482"/>
                  <a:gd name="T73" fmla="*/ 0 h 730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482"/>
                  <a:gd name="T112" fmla="*/ 0 h 730"/>
                  <a:gd name="T113" fmla="*/ 482 w 482"/>
                  <a:gd name="T114" fmla="*/ 730 h 730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482" h="730">
                    <a:moveTo>
                      <a:pt x="404" y="0"/>
                    </a:moveTo>
                    <a:lnTo>
                      <a:pt x="202" y="5"/>
                    </a:lnTo>
                    <a:lnTo>
                      <a:pt x="233" y="8"/>
                    </a:lnTo>
                    <a:lnTo>
                      <a:pt x="284" y="33"/>
                    </a:lnTo>
                    <a:lnTo>
                      <a:pt x="328" y="82"/>
                    </a:lnTo>
                    <a:lnTo>
                      <a:pt x="333" y="91"/>
                    </a:lnTo>
                    <a:lnTo>
                      <a:pt x="358" y="149"/>
                    </a:lnTo>
                    <a:lnTo>
                      <a:pt x="373" y="221"/>
                    </a:lnTo>
                    <a:lnTo>
                      <a:pt x="378" y="307"/>
                    </a:lnTo>
                    <a:lnTo>
                      <a:pt x="377" y="334"/>
                    </a:lnTo>
                    <a:lnTo>
                      <a:pt x="370" y="418"/>
                    </a:lnTo>
                    <a:lnTo>
                      <a:pt x="353" y="487"/>
                    </a:lnTo>
                    <a:lnTo>
                      <a:pt x="328" y="542"/>
                    </a:lnTo>
                    <a:lnTo>
                      <a:pt x="305" y="571"/>
                    </a:lnTo>
                    <a:lnTo>
                      <a:pt x="257" y="607"/>
                    </a:lnTo>
                    <a:lnTo>
                      <a:pt x="202" y="618"/>
                    </a:lnTo>
                    <a:lnTo>
                      <a:pt x="0" y="622"/>
                    </a:lnTo>
                    <a:lnTo>
                      <a:pt x="41" y="669"/>
                    </a:lnTo>
                    <a:lnTo>
                      <a:pt x="89" y="703"/>
                    </a:lnTo>
                    <a:lnTo>
                      <a:pt x="142" y="723"/>
                    </a:lnTo>
                    <a:lnTo>
                      <a:pt x="202" y="730"/>
                    </a:lnTo>
                    <a:lnTo>
                      <a:pt x="240" y="727"/>
                    </a:lnTo>
                    <a:lnTo>
                      <a:pt x="295" y="711"/>
                    </a:lnTo>
                    <a:lnTo>
                      <a:pt x="347" y="681"/>
                    </a:lnTo>
                    <a:lnTo>
                      <a:pt x="375" y="657"/>
                    </a:lnTo>
                    <a:lnTo>
                      <a:pt x="416" y="606"/>
                    </a:lnTo>
                    <a:lnTo>
                      <a:pt x="447" y="543"/>
                    </a:lnTo>
                    <a:lnTo>
                      <a:pt x="453" y="528"/>
                    </a:lnTo>
                    <a:lnTo>
                      <a:pt x="469" y="464"/>
                    </a:lnTo>
                    <a:lnTo>
                      <a:pt x="479" y="388"/>
                    </a:lnTo>
                    <a:lnTo>
                      <a:pt x="482" y="300"/>
                    </a:lnTo>
                    <a:lnTo>
                      <a:pt x="481" y="272"/>
                    </a:lnTo>
                    <a:lnTo>
                      <a:pt x="474" y="191"/>
                    </a:lnTo>
                    <a:lnTo>
                      <a:pt x="459" y="119"/>
                    </a:lnTo>
                    <a:lnTo>
                      <a:pt x="436" y="56"/>
                    </a:lnTo>
                    <a:lnTo>
                      <a:pt x="40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58" name="Freeform 422"/>
              <p:cNvSpPr>
                <a:spLocks/>
              </p:cNvSpPr>
              <p:nvPr/>
            </p:nvSpPr>
            <p:spPr bwMode="auto">
              <a:xfrm>
                <a:off x="1134" y="3358"/>
                <a:ext cx="41" cy="61"/>
              </a:xfrm>
              <a:custGeom>
                <a:avLst/>
                <a:gdLst>
                  <a:gd name="T0" fmla="*/ 24 w 483"/>
                  <a:gd name="T1" fmla="*/ 0 h 729"/>
                  <a:gd name="T2" fmla="*/ 21 w 483"/>
                  <a:gd name="T3" fmla="*/ 0 h 729"/>
                  <a:gd name="T4" fmla="*/ 16 w 483"/>
                  <a:gd name="T5" fmla="*/ 1 h 729"/>
                  <a:gd name="T6" fmla="*/ 12 w 483"/>
                  <a:gd name="T7" fmla="*/ 4 h 729"/>
                  <a:gd name="T8" fmla="*/ 8 w 483"/>
                  <a:gd name="T9" fmla="*/ 7 h 729"/>
                  <a:gd name="T10" fmla="*/ 5 w 483"/>
                  <a:gd name="T11" fmla="*/ 11 h 729"/>
                  <a:gd name="T12" fmla="*/ 3 w 483"/>
                  <a:gd name="T13" fmla="*/ 16 h 729"/>
                  <a:gd name="T14" fmla="*/ 1 w 483"/>
                  <a:gd name="T15" fmla="*/ 21 h 729"/>
                  <a:gd name="T16" fmla="*/ 0 w 483"/>
                  <a:gd name="T17" fmla="*/ 28 h 729"/>
                  <a:gd name="T18" fmla="*/ 0 w 483"/>
                  <a:gd name="T19" fmla="*/ 35 h 729"/>
                  <a:gd name="T20" fmla="*/ 0 w 483"/>
                  <a:gd name="T21" fmla="*/ 38 h 729"/>
                  <a:gd name="T22" fmla="*/ 1 w 483"/>
                  <a:gd name="T23" fmla="*/ 45 h 729"/>
                  <a:gd name="T24" fmla="*/ 2 w 483"/>
                  <a:gd name="T25" fmla="*/ 51 h 729"/>
                  <a:gd name="T26" fmla="*/ 4 w 483"/>
                  <a:gd name="T27" fmla="*/ 57 h 729"/>
                  <a:gd name="T28" fmla="*/ 7 w 483"/>
                  <a:gd name="T29" fmla="*/ 61 h 729"/>
                  <a:gd name="T30" fmla="*/ 24 w 483"/>
                  <a:gd name="T31" fmla="*/ 61 h 729"/>
                  <a:gd name="T32" fmla="*/ 21 w 483"/>
                  <a:gd name="T33" fmla="*/ 60 h 729"/>
                  <a:gd name="T34" fmla="*/ 17 w 483"/>
                  <a:gd name="T35" fmla="*/ 58 h 729"/>
                  <a:gd name="T36" fmla="*/ 13 w 483"/>
                  <a:gd name="T37" fmla="*/ 54 h 729"/>
                  <a:gd name="T38" fmla="*/ 13 w 483"/>
                  <a:gd name="T39" fmla="*/ 53 h 729"/>
                  <a:gd name="T40" fmla="*/ 11 w 483"/>
                  <a:gd name="T41" fmla="*/ 48 h 729"/>
                  <a:gd name="T42" fmla="*/ 9 w 483"/>
                  <a:gd name="T43" fmla="*/ 42 h 729"/>
                  <a:gd name="T44" fmla="*/ 9 w 483"/>
                  <a:gd name="T45" fmla="*/ 35 h 729"/>
                  <a:gd name="T46" fmla="*/ 9 w 483"/>
                  <a:gd name="T47" fmla="*/ 33 h 729"/>
                  <a:gd name="T48" fmla="*/ 10 w 483"/>
                  <a:gd name="T49" fmla="*/ 26 h 729"/>
                  <a:gd name="T50" fmla="*/ 11 w 483"/>
                  <a:gd name="T51" fmla="*/ 20 h 729"/>
                  <a:gd name="T52" fmla="*/ 13 w 483"/>
                  <a:gd name="T53" fmla="*/ 16 h 729"/>
                  <a:gd name="T54" fmla="*/ 15 w 483"/>
                  <a:gd name="T55" fmla="*/ 13 h 729"/>
                  <a:gd name="T56" fmla="*/ 19 w 483"/>
                  <a:gd name="T57" fmla="*/ 10 h 729"/>
                  <a:gd name="T58" fmla="*/ 24 w 483"/>
                  <a:gd name="T59" fmla="*/ 9 h 729"/>
                  <a:gd name="T60" fmla="*/ 41 w 483"/>
                  <a:gd name="T61" fmla="*/ 9 h 729"/>
                  <a:gd name="T62" fmla="*/ 37 w 483"/>
                  <a:gd name="T63" fmla="*/ 5 h 729"/>
                  <a:gd name="T64" fmla="*/ 33 w 483"/>
                  <a:gd name="T65" fmla="*/ 2 h 729"/>
                  <a:gd name="T66" fmla="*/ 29 w 483"/>
                  <a:gd name="T67" fmla="*/ 1 h 729"/>
                  <a:gd name="T68" fmla="*/ 24 w 483"/>
                  <a:gd name="T69" fmla="*/ 0 h 729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83"/>
                  <a:gd name="T106" fmla="*/ 0 h 729"/>
                  <a:gd name="T107" fmla="*/ 483 w 483"/>
                  <a:gd name="T108" fmla="*/ 729 h 729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83" h="729">
                    <a:moveTo>
                      <a:pt x="281" y="0"/>
                    </a:moveTo>
                    <a:lnTo>
                      <a:pt x="244" y="2"/>
                    </a:lnTo>
                    <a:lnTo>
                      <a:pt x="189" y="17"/>
                    </a:lnTo>
                    <a:lnTo>
                      <a:pt x="138" y="46"/>
                    </a:lnTo>
                    <a:lnTo>
                      <a:pt x="93" y="89"/>
                    </a:lnTo>
                    <a:lnTo>
                      <a:pt x="63" y="130"/>
                    </a:lnTo>
                    <a:lnTo>
                      <a:pt x="35" y="188"/>
                    </a:lnTo>
                    <a:lnTo>
                      <a:pt x="16" y="255"/>
                    </a:lnTo>
                    <a:lnTo>
                      <a:pt x="4" y="332"/>
                    </a:lnTo>
                    <a:lnTo>
                      <a:pt x="0" y="418"/>
                    </a:lnTo>
                    <a:lnTo>
                      <a:pt x="1" y="459"/>
                    </a:lnTo>
                    <a:lnTo>
                      <a:pt x="8" y="541"/>
                    </a:lnTo>
                    <a:lnTo>
                      <a:pt x="24" y="613"/>
                    </a:lnTo>
                    <a:lnTo>
                      <a:pt x="47" y="676"/>
                    </a:lnTo>
                    <a:lnTo>
                      <a:pt x="79" y="729"/>
                    </a:lnTo>
                    <a:lnTo>
                      <a:pt x="281" y="725"/>
                    </a:lnTo>
                    <a:lnTo>
                      <a:pt x="249" y="722"/>
                    </a:lnTo>
                    <a:lnTo>
                      <a:pt x="198" y="697"/>
                    </a:lnTo>
                    <a:lnTo>
                      <a:pt x="155" y="649"/>
                    </a:lnTo>
                    <a:lnTo>
                      <a:pt x="148" y="636"/>
                    </a:lnTo>
                    <a:lnTo>
                      <a:pt x="124" y="578"/>
                    </a:lnTo>
                    <a:lnTo>
                      <a:pt x="110" y="506"/>
                    </a:lnTo>
                    <a:lnTo>
                      <a:pt x="105" y="418"/>
                    </a:lnTo>
                    <a:lnTo>
                      <a:pt x="105" y="396"/>
                    </a:lnTo>
                    <a:lnTo>
                      <a:pt x="112" y="312"/>
                    </a:lnTo>
                    <a:lnTo>
                      <a:pt x="129" y="243"/>
                    </a:lnTo>
                    <a:lnTo>
                      <a:pt x="155" y="189"/>
                    </a:lnTo>
                    <a:lnTo>
                      <a:pt x="178" y="159"/>
                    </a:lnTo>
                    <a:lnTo>
                      <a:pt x="226" y="123"/>
                    </a:lnTo>
                    <a:lnTo>
                      <a:pt x="281" y="112"/>
                    </a:lnTo>
                    <a:lnTo>
                      <a:pt x="483" y="107"/>
                    </a:lnTo>
                    <a:lnTo>
                      <a:pt x="441" y="61"/>
                    </a:lnTo>
                    <a:lnTo>
                      <a:pt x="394" y="27"/>
                    </a:lnTo>
                    <a:lnTo>
                      <a:pt x="340" y="7"/>
                    </a:lnTo>
                    <a:lnTo>
                      <a:pt x="28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59" name="Freeform 423"/>
              <p:cNvSpPr>
                <a:spLocks/>
              </p:cNvSpPr>
              <p:nvPr/>
            </p:nvSpPr>
            <p:spPr bwMode="auto">
              <a:xfrm>
                <a:off x="1239" y="3366"/>
                <a:ext cx="19" cy="60"/>
              </a:xfrm>
              <a:custGeom>
                <a:avLst/>
                <a:gdLst>
                  <a:gd name="T0" fmla="*/ 16 w 225"/>
                  <a:gd name="T1" fmla="*/ 0 h 725"/>
                  <a:gd name="T2" fmla="*/ 0 w 225"/>
                  <a:gd name="T3" fmla="*/ 2 h 725"/>
                  <a:gd name="T4" fmla="*/ 2 w 225"/>
                  <a:gd name="T5" fmla="*/ 2 h 725"/>
                  <a:gd name="T6" fmla="*/ 6 w 225"/>
                  <a:gd name="T7" fmla="*/ 4 h 725"/>
                  <a:gd name="T8" fmla="*/ 7 w 225"/>
                  <a:gd name="T9" fmla="*/ 4 h 725"/>
                  <a:gd name="T10" fmla="*/ 9 w 225"/>
                  <a:gd name="T11" fmla="*/ 9 h 725"/>
                  <a:gd name="T12" fmla="*/ 10 w 225"/>
                  <a:gd name="T13" fmla="*/ 13 h 725"/>
                  <a:gd name="T14" fmla="*/ 10 w 225"/>
                  <a:gd name="T15" fmla="*/ 20 h 725"/>
                  <a:gd name="T16" fmla="*/ 10 w 225"/>
                  <a:gd name="T17" fmla="*/ 60 h 725"/>
                  <a:gd name="T18" fmla="*/ 19 w 225"/>
                  <a:gd name="T19" fmla="*/ 60 h 725"/>
                  <a:gd name="T20" fmla="*/ 19 w 225"/>
                  <a:gd name="T21" fmla="*/ 19 h 725"/>
                  <a:gd name="T22" fmla="*/ 19 w 225"/>
                  <a:gd name="T23" fmla="*/ 14 h 725"/>
                  <a:gd name="T24" fmla="*/ 19 w 225"/>
                  <a:gd name="T25" fmla="*/ 8 h 725"/>
                  <a:gd name="T26" fmla="*/ 18 w 225"/>
                  <a:gd name="T27" fmla="*/ 6 h 725"/>
                  <a:gd name="T28" fmla="*/ 16 w 225"/>
                  <a:gd name="T29" fmla="*/ 0 h 72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225"/>
                  <a:gd name="T46" fmla="*/ 0 h 725"/>
                  <a:gd name="T47" fmla="*/ 225 w 225"/>
                  <a:gd name="T48" fmla="*/ 725 h 725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225" h="725">
                    <a:moveTo>
                      <a:pt x="188" y="0"/>
                    </a:moveTo>
                    <a:lnTo>
                      <a:pt x="0" y="23"/>
                    </a:lnTo>
                    <a:lnTo>
                      <a:pt x="18" y="24"/>
                    </a:lnTo>
                    <a:lnTo>
                      <a:pt x="70" y="47"/>
                    </a:lnTo>
                    <a:lnTo>
                      <a:pt x="78" y="54"/>
                    </a:lnTo>
                    <a:lnTo>
                      <a:pt x="112" y="114"/>
                    </a:lnTo>
                    <a:lnTo>
                      <a:pt x="119" y="152"/>
                    </a:lnTo>
                    <a:lnTo>
                      <a:pt x="124" y="238"/>
                    </a:lnTo>
                    <a:lnTo>
                      <a:pt x="124" y="725"/>
                    </a:lnTo>
                    <a:lnTo>
                      <a:pt x="225" y="725"/>
                    </a:lnTo>
                    <a:lnTo>
                      <a:pt x="225" y="232"/>
                    </a:lnTo>
                    <a:lnTo>
                      <a:pt x="224" y="164"/>
                    </a:lnTo>
                    <a:lnTo>
                      <a:pt x="220" y="101"/>
                    </a:lnTo>
                    <a:lnTo>
                      <a:pt x="213" y="67"/>
                    </a:lnTo>
                    <a:lnTo>
                      <a:pt x="18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60" name="Freeform 424"/>
              <p:cNvSpPr>
                <a:spLocks/>
              </p:cNvSpPr>
              <p:nvPr/>
            </p:nvSpPr>
            <p:spPr bwMode="auto">
              <a:xfrm>
                <a:off x="1218" y="3359"/>
                <a:ext cx="13" cy="67"/>
              </a:xfrm>
              <a:custGeom>
                <a:avLst/>
                <a:gdLst>
                  <a:gd name="T0" fmla="*/ 8 w 156"/>
                  <a:gd name="T1" fmla="*/ 0 h 801"/>
                  <a:gd name="T2" fmla="*/ 0 w 156"/>
                  <a:gd name="T3" fmla="*/ 0 h 801"/>
                  <a:gd name="T4" fmla="*/ 0 w 156"/>
                  <a:gd name="T5" fmla="*/ 67 h 801"/>
                  <a:gd name="T6" fmla="*/ 8 w 156"/>
                  <a:gd name="T7" fmla="*/ 67 h 801"/>
                  <a:gd name="T8" fmla="*/ 8 w 156"/>
                  <a:gd name="T9" fmla="*/ 30 h 801"/>
                  <a:gd name="T10" fmla="*/ 9 w 156"/>
                  <a:gd name="T11" fmla="*/ 23 h 801"/>
                  <a:gd name="T12" fmla="*/ 10 w 156"/>
                  <a:gd name="T13" fmla="*/ 17 h 801"/>
                  <a:gd name="T14" fmla="*/ 12 w 156"/>
                  <a:gd name="T15" fmla="*/ 13 h 801"/>
                  <a:gd name="T16" fmla="*/ 13 w 156"/>
                  <a:gd name="T17" fmla="*/ 12 h 801"/>
                  <a:gd name="T18" fmla="*/ 8 w 156"/>
                  <a:gd name="T19" fmla="*/ 9 h 801"/>
                  <a:gd name="T20" fmla="*/ 8 w 156"/>
                  <a:gd name="T21" fmla="*/ 0 h 80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56"/>
                  <a:gd name="T34" fmla="*/ 0 h 801"/>
                  <a:gd name="T35" fmla="*/ 156 w 156"/>
                  <a:gd name="T36" fmla="*/ 801 h 80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56" h="801">
                    <a:moveTo>
                      <a:pt x="91" y="0"/>
                    </a:moveTo>
                    <a:lnTo>
                      <a:pt x="0" y="0"/>
                    </a:lnTo>
                    <a:lnTo>
                      <a:pt x="0" y="801"/>
                    </a:lnTo>
                    <a:lnTo>
                      <a:pt x="101" y="801"/>
                    </a:lnTo>
                    <a:lnTo>
                      <a:pt x="101" y="363"/>
                    </a:lnTo>
                    <a:lnTo>
                      <a:pt x="106" y="272"/>
                    </a:lnTo>
                    <a:lnTo>
                      <a:pt x="122" y="203"/>
                    </a:lnTo>
                    <a:lnTo>
                      <a:pt x="148" y="155"/>
                    </a:lnTo>
                    <a:lnTo>
                      <a:pt x="156" y="147"/>
                    </a:lnTo>
                    <a:lnTo>
                      <a:pt x="91" y="113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61" name="Freeform 425"/>
              <p:cNvSpPr>
                <a:spLocks/>
              </p:cNvSpPr>
              <p:nvPr/>
            </p:nvSpPr>
            <p:spPr bwMode="auto">
              <a:xfrm>
                <a:off x="1225" y="3358"/>
                <a:ext cx="30" cy="14"/>
              </a:xfrm>
              <a:custGeom>
                <a:avLst/>
                <a:gdLst>
                  <a:gd name="T0" fmla="*/ 16 w 358"/>
                  <a:gd name="T1" fmla="*/ 0 h 165"/>
                  <a:gd name="T2" fmla="*/ 16 w 358"/>
                  <a:gd name="T3" fmla="*/ 0 h 165"/>
                  <a:gd name="T4" fmla="*/ 11 w 358"/>
                  <a:gd name="T5" fmla="*/ 1 h 165"/>
                  <a:gd name="T6" fmla="*/ 7 w 358"/>
                  <a:gd name="T7" fmla="*/ 3 h 165"/>
                  <a:gd name="T8" fmla="*/ 3 w 358"/>
                  <a:gd name="T9" fmla="*/ 6 h 165"/>
                  <a:gd name="T10" fmla="*/ 0 w 358"/>
                  <a:gd name="T11" fmla="*/ 11 h 165"/>
                  <a:gd name="T12" fmla="*/ 5 w 358"/>
                  <a:gd name="T13" fmla="*/ 14 h 165"/>
                  <a:gd name="T14" fmla="*/ 9 w 358"/>
                  <a:gd name="T15" fmla="*/ 11 h 165"/>
                  <a:gd name="T16" fmla="*/ 14 w 358"/>
                  <a:gd name="T17" fmla="*/ 10 h 165"/>
                  <a:gd name="T18" fmla="*/ 30 w 358"/>
                  <a:gd name="T19" fmla="*/ 8 h 165"/>
                  <a:gd name="T20" fmla="*/ 28 w 358"/>
                  <a:gd name="T21" fmla="*/ 6 h 165"/>
                  <a:gd name="T22" fmla="*/ 24 w 358"/>
                  <a:gd name="T23" fmla="*/ 2 h 165"/>
                  <a:gd name="T24" fmla="*/ 21 w 358"/>
                  <a:gd name="T25" fmla="*/ 1 h 165"/>
                  <a:gd name="T26" fmla="*/ 16 w 358"/>
                  <a:gd name="T27" fmla="*/ 0 h 16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58"/>
                  <a:gd name="T43" fmla="*/ 0 h 165"/>
                  <a:gd name="T44" fmla="*/ 358 w 358"/>
                  <a:gd name="T45" fmla="*/ 165 h 165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58" h="165">
                    <a:moveTo>
                      <a:pt x="191" y="0"/>
                    </a:moveTo>
                    <a:lnTo>
                      <a:pt x="188" y="0"/>
                    </a:lnTo>
                    <a:lnTo>
                      <a:pt x="130" y="9"/>
                    </a:lnTo>
                    <a:lnTo>
                      <a:pt x="80" y="33"/>
                    </a:lnTo>
                    <a:lnTo>
                      <a:pt x="36" y="74"/>
                    </a:lnTo>
                    <a:lnTo>
                      <a:pt x="0" y="131"/>
                    </a:lnTo>
                    <a:lnTo>
                      <a:pt x="65" y="165"/>
                    </a:lnTo>
                    <a:lnTo>
                      <a:pt x="113" y="129"/>
                    </a:lnTo>
                    <a:lnTo>
                      <a:pt x="170" y="117"/>
                    </a:lnTo>
                    <a:lnTo>
                      <a:pt x="358" y="94"/>
                    </a:lnTo>
                    <a:lnTo>
                      <a:pt x="340" y="67"/>
                    </a:lnTo>
                    <a:lnTo>
                      <a:pt x="290" y="25"/>
                    </a:lnTo>
                    <a:lnTo>
                      <a:pt x="249" y="8"/>
                    </a:lnTo>
                    <a:lnTo>
                      <a:pt x="19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62" name="Freeform 426"/>
              <p:cNvSpPr>
                <a:spLocks/>
              </p:cNvSpPr>
              <p:nvPr/>
            </p:nvSpPr>
            <p:spPr bwMode="auto">
              <a:xfrm>
                <a:off x="1275" y="3367"/>
                <a:ext cx="40" cy="61"/>
              </a:xfrm>
              <a:custGeom>
                <a:avLst/>
                <a:gdLst>
                  <a:gd name="T0" fmla="*/ 33 w 484"/>
                  <a:gd name="T1" fmla="*/ 0 h 730"/>
                  <a:gd name="T2" fmla="*/ 17 w 484"/>
                  <a:gd name="T3" fmla="*/ 0 h 730"/>
                  <a:gd name="T4" fmla="*/ 19 w 484"/>
                  <a:gd name="T5" fmla="*/ 1 h 730"/>
                  <a:gd name="T6" fmla="*/ 24 w 484"/>
                  <a:gd name="T7" fmla="*/ 3 h 730"/>
                  <a:gd name="T8" fmla="*/ 27 w 484"/>
                  <a:gd name="T9" fmla="*/ 7 h 730"/>
                  <a:gd name="T10" fmla="*/ 28 w 484"/>
                  <a:gd name="T11" fmla="*/ 8 h 730"/>
                  <a:gd name="T12" fmla="*/ 30 w 484"/>
                  <a:gd name="T13" fmla="*/ 12 h 730"/>
                  <a:gd name="T14" fmla="*/ 31 w 484"/>
                  <a:gd name="T15" fmla="*/ 18 h 730"/>
                  <a:gd name="T16" fmla="*/ 31 w 484"/>
                  <a:gd name="T17" fmla="*/ 26 h 730"/>
                  <a:gd name="T18" fmla="*/ 31 w 484"/>
                  <a:gd name="T19" fmla="*/ 28 h 730"/>
                  <a:gd name="T20" fmla="*/ 31 w 484"/>
                  <a:gd name="T21" fmla="*/ 35 h 730"/>
                  <a:gd name="T22" fmla="*/ 29 w 484"/>
                  <a:gd name="T23" fmla="*/ 41 h 730"/>
                  <a:gd name="T24" fmla="*/ 27 w 484"/>
                  <a:gd name="T25" fmla="*/ 45 h 730"/>
                  <a:gd name="T26" fmla="*/ 25 w 484"/>
                  <a:gd name="T27" fmla="*/ 48 h 730"/>
                  <a:gd name="T28" fmla="*/ 21 w 484"/>
                  <a:gd name="T29" fmla="*/ 51 h 730"/>
                  <a:gd name="T30" fmla="*/ 17 w 484"/>
                  <a:gd name="T31" fmla="*/ 52 h 730"/>
                  <a:gd name="T32" fmla="*/ 0 w 484"/>
                  <a:gd name="T33" fmla="*/ 52 h 730"/>
                  <a:gd name="T34" fmla="*/ 0 w 484"/>
                  <a:gd name="T35" fmla="*/ 52 h 730"/>
                  <a:gd name="T36" fmla="*/ 4 w 484"/>
                  <a:gd name="T37" fmla="*/ 56 h 730"/>
                  <a:gd name="T38" fmla="*/ 8 w 484"/>
                  <a:gd name="T39" fmla="*/ 59 h 730"/>
                  <a:gd name="T40" fmla="*/ 12 w 484"/>
                  <a:gd name="T41" fmla="*/ 60 h 730"/>
                  <a:gd name="T42" fmla="*/ 17 w 484"/>
                  <a:gd name="T43" fmla="*/ 61 h 730"/>
                  <a:gd name="T44" fmla="*/ 20 w 484"/>
                  <a:gd name="T45" fmla="*/ 61 h 730"/>
                  <a:gd name="T46" fmla="*/ 25 w 484"/>
                  <a:gd name="T47" fmla="*/ 59 h 730"/>
                  <a:gd name="T48" fmla="*/ 29 w 484"/>
                  <a:gd name="T49" fmla="*/ 57 h 730"/>
                  <a:gd name="T50" fmla="*/ 31 w 484"/>
                  <a:gd name="T51" fmla="*/ 55 h 730"/>
                  <a:gd name="T52" fmla="*/ 34 w 484"/>
                  <a:gd name="T53" fmla="*/ 51 h 730"/>
                  <a:gd name="T54" fmla="*/ 37 w 484"/>
                  <a:gd name="T55" fmla="*/ 45 h 730"/>
                  <a:gd name="T56" fmla="*/ 38 w 484"/>
                  <a:gd name="T57" fmla="*/ 44 h 730"/>
                  <a:gd name="T58" fmla="*/ 39 w 484"/>
                  <a:gd name="T59" fmla="*/ 39 h 730"/>
                  <a:gd name="T60" fmla="*/ 40 w 484"/>
                  <a:gd name="T61" fmla="*/ 32 h 730"/>
                  <a:gd name="T62" fmla="*/ 40 w 484"/>
                  <a:gd name="T63" fmla="*/ 25 h 730"/>
                  <a:gd name="T64" fmla="*/ 40 w 484"/>
                  <a:gd name="T65" fmla="*/ 23 h 730"/>
                  <a:gd name="T66" fmla="*/ 39 w 484"/>
                  <a:gd name="T67" fmla="*/ 16 h 730"/>
                  <a:gd name="T68" fmla="*/ 38 w 484"/>
                  <a:gd name="T69" fmla="*/ 10 h 730"/>
                  <a:gd name="T70" fmla="*/ 36 w 484"/>
                  <a:gd name="T71" fmla="*/ 5 h 730"/>
                  <a:gd name="T72" fmla="*/ 33 w 484"/>
                  <a:gd name="T73" fmla="*/ 0 h 730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484"/>
                  <a:gd name="T112" fmla="*/ 0 h 730"/>
                  <a:gd name="T113" fmla="*/ 484 w 484"/>
                  <a:gd name="T114" fmla="*/ 730 h 730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484" h="730">
                    <a:moveTo>
                      <a:pt x="405" y="0"/>
                    </a:moveTo>
                    <a:lnTo>
                      <a:pt x="204" y="5"/>
                    </a:lnTo>
                    <a:lnTo>
                      <a:pt x="235" y="8"/>
                    </a:lnTo>
                    <a:lnTo>
                      <a:pt x="286" y="33"/>
                    </a:lnTo>
                    <a:lnTo>
                      <a:pt x="329" y="82"/>
                    </a:lnTo>
                    <a:lnTo>
                      <a:pt x="335" y="91"/>
                    </a:lnTo>
                    <a:lnTo>
                      <a:pt x="360" y="149"/>
                    </a:lnTo>
                    <a:lnTo>
                      <a:pt x="374" y="221"/>
                    </a:lnTo>
                    <a:lnTo>
                      <a:pt x="379" y="307"/>
                    </a:lnTo>
                    <a:lnTo>
                      <a:pt x="379" y="334"/>
                    </a:lnTo>
                    <a:lnTo>
                      <a:pt x="372" y="418"/>
                    </a:lnTo>
                    <a:lnTo>
                      <a:pt x="355" y="487"/>
                    </a:lnTo>
                    <a:lnTo>
                      <a:pt x="329" y="542"/>
                    </a:lnTo>
                    <a:lnTo>
                      <a:pt x="306" y="571"/>
                    </a:lnTo>
                    <a:lnTo>
                      <a:pt x="259" y="607"/>
                    </a:lnTo>
                    <a:lnTo>
                      <a:pt x="204" y="618"/>
                    </a:lnTo>
                    <a:lnTo>
                      <a:pt x="0" y="622"/>
                    </a:lnTo>
                    <a:lnTo>
                      <a:pt x="43" y="669"/>
                    </a:lnTo>
                    <a:lnTo>
                      <a:pt x="91" y="703"/>
                    </a:lnTo>
                    <a:lnTo>
                      <a:pt x="144" y="723"/>
                    </a:lnTo>
                    <a:lnTo>
                      <a:pt x="204" y="730"/>
                    </a:lnTo>
                    <a:lnTo>
                      <a:pt x="241" y="727"/>
                    </a:lnTo>
                    <a:lnTo>
                      <a:pt x="297" y="711"/>
                    </a:lnTo>
                    <a:lnTo>
                      <a:pt x="348" y="681"/>
                    </a:lnTo>
                    <a:lnTo>
                      <a:pt x="376" y="657"/>
                    </a:lnTo>
                    <a:lnTo>
                      <a:pt x="417" y="606"/>
                    </a:lnTo>
                    <a:lnTo>
                      <a:pt x="449" y="543"/>
                    </a:lnTo>
                    <a:lnTo>
                      <a:pt x="454" y="528"/>
                    </a:lnTo>
                    <a:lnTo>
                      <a:pt x="471" y="464"/>
                    </a:lnTo>
                    <a:lnTo>
                      <a:pt x="480" y="388"/>
                    </a:lnTo>
                    <a:lnTo>
                      <a:pt x="484" y="300"/>
                    </a:lnTo>
                    <a:lnTo>
                      <a:pt x="483" y="272"/>
                    </a:lnTo>
                    <a:lnTo>
                      <a:pt x="476" y="191"/>
                    </a:lnTo>
                    <a:lnTo>
                      <a:pt x="461" y="119"/>
                    </a:lnTo>
                    <a:lnTo>
                      <a:pt x="437" y="56"/>
                    </a:lnTo>
                    <a:lnTo>
                      <a:pt x="40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63" name="Freeform 427"/>
              <p:cNvSpPr>
                <a:spLocks/>
              </p:cNvSpPr>
              <p:nvPr/>
            </p:nvSpPr>
            <p:spPr bwMode="auto">
              <a:xfrm>
                <a:off x="1268" y="3358"/>
                <a:ext cx="40" cy="61"/>
              </a:xfrm>
              <a:custGeom>
                <a:avLst/>
                <a:gdLst>
                  <a:gd name="T0" fmla="*/ 23 w 482"/>
                  <a:gd name="T1" fmla="*/ 0 h 729"/>
                  <a:gd name="T2" fmla="*/ 20 w 482"/>
                  <a:gd name="T3" fmla="*/ 0 h 729"/>
                  <a:gd name="T4" fmla="*/ 16 w 482"/>
                  <a:gd name="T5" fmla="*/ 1 h 729"/>
                  <a:gd name="T6" fmla="*/ 11 w 482"/>
                  <a:gd name="T7" fmla="*/ 4 h 729"/>
                  <a:gd name="T8" fmla="*/ 8 w 482"/>
                  <a:gd name="T9" fmla="*/ 7 h 729"/>
                  <a:gd name="T10" fmla="*/ 5 w 482"/>
                  <a:gd name="T11" fmla="*/ 11 h 729"/>
                  <a:gd name="T12" fmla="*/ 3 w 482"/>
                  <a:gd name="T13" fmla="*/ 16 h 729"/>
                  <a:gd name="T14" fmla="*/ 1 w 482"/>
                  <a:gd name="T15" fmla="*/ 21 h 729"/>
                  <a:gd name="T16" fmla="*/ 0 w 482"/>
                  <a:gd name="T17" fmla="*/ 28 h 729"/>
                  <a:gd name="T18" fmla="*/ 0 w 482"/>
                  <a:gd name="T19" fmla="*/ 35 h 729"/>
                  <a:gd name="T20" fmla="*/ 0 w 482"/>
                  <a:gd name="T21" fmla="*/ 38 h 729"/>
                  <a:gd name="T22" fmla="*/ 1 w 482"/>
                  <a:gd name="T23" fmla="*/ 45 h 729"/>
                  <a:gd name="T24" fmla="*/ 2 w 482"/>
                  <a:gd name="T25" fmla="*/ 51 h 729"/>
                  <a:gd name="T26" fmla="*/ 4 w 482"/>
                  <a:gd name="T27" fmla="*/ 57 h 729"/>
                  <a:gd name="T28" fmla="*/ 6 w 482"/>
                  <a:gd name="T29" fmla="*/ 61 h 729"/>
                  <a:gd name="T30" fmla="*/ 23 w 482"/>
                  <a:gd name="T31" fmla="*/ 61 h 729"/>
                  <a:gd name="T32" fmla="*/ 21 w 482"/>
                  <a:gd name="T33" fmla="*/ 60 h 729"/>
                  <a:gd name="T34" fmla="*/ 16 w 482"/>
                  <a:gd name="T35" fmla="*/ 58 h 729"/>
                  <a:gd name="T36" fmla="*/ 13 w 482"/>
                  <a:gd name="T37" fmla="*/ 54 h 729"/>
                  <a:gd name="T38" fmla="*/ 12 w 482"/>
                  <a:gd name="T39" fmla="*/ 53 h 729"/>
                  <a:gd name="T40" fmla="*/ 10 w 482"/>
                  <a:gd name="T41" fmla="*/ 48 h 729"/>
                  <a:gd name="T42" fmla="*/ 9 w 482"/>
                  <a:gd name="T43" fmla="*/ 42 h 729"/>
                  <a:gd name="T44" fmla="*/ 9 w 482"/>
                  <a:gd name="T45" fmla="*/ 35 h 729"/>
                  <a:gd name="T46" fmla="*/ 9 w 482"/>
                  <a:gd name="T47" fmla="*/ 33 h 729"/>
                  <a:gd name="T48" fmla="*/ 9 w 482"/>
                  <a:gd name="T49" fmla="*/ 26 h 729"/>
                  <a:gd name="T50" fmla="*/ 11 w 482"/>
                  <a:gd name="T51" fmla="*/ 20 h 729"/>
                  <a:gd name="T52" fmla="*/ 13 w 482"/>
                  <a:gd name="T53" fmla="*/ 16 h 729"/>
                  <a:gd name="T54" fmla="*/ 15 w 482"/>
                  <a:gd name="T55" fmla="*/ 13 h 729"/>
                  <a:gd name="T56" fmla="*/ 19 w 482"/>
                  <a:gd name="T57" fmla="*/ 10 h 729"/>
                  <a:gd name="T58" fmla="*/ 23 w 482"/>
                  <a:gd name="T59" fmla="*/ 9 h 729"/>
                  <a:gd name="T60" fmla="*/ 40 w 482"/>
                  <a:gd name="T61" fmla="*/ 9 h 729"/>
                  <a:gd name="T62" fmla="*/ 37 w 482"/>
                  <a:gd name="T63" fmla="*/ 5 h 729"/>
                  <a:gd name="T64" fmla="*/ 33 w 482"/>
                  <a:gd name="T65" fmla="*/ 2 h 729"/>
                  <a:gd name="T66" fmla="*/ 28 w 482"/>
                  <a:gd name="T67" fmla="*/ 1 h 729"/>
                  <a:gd name="T68" fmla="*/ 23 w 482"/>
                  <a:gd name="T69" fmla="*/ 0 h 729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82"/>
                  <a:gd name="T106" fmla="*/ 0 h 729"/>
                  <a:gd name="T107" fmla="*/ 482 w 482"/>
                  <a:gd name="T108" fmla="*/ 729 h 729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82" h="729">
                    <a:moveTo>
                      <a:pt x="281" y="0"/>
                    </a:moveTo>
                    <a:lnTo>
                      <a:pt x="244" y="2"/>
                    </a:lnTo>
                    <a:lnTo>
                      <a:pt x="189" y="17"/>
                    </a:lnTo>
                    <a:lnTo>
                      <a:pt x="138" y="46"/>
                    </a:lnTo>
                    <a:lnTo>
                      <a:pt x="92" y="89"/>
                    </a:lnTo>
                    <a:lnTo>
                      <a:pt x="62" y="130"/>
                    </a:lnTo>
                    <a:lnTo>
                      <a:pt x="35" y="188"/>
                    </a:lnTo>
                    <a:lnTo>
                      <a:pt x="15" y="255"/>
                    </a:lnTo>
                    <a:lnTo>
                      <a:pt x="4" y="332"/>
                    </a:lnTo>
                    <a:lnTo>
                      <a:pt x="0" y="418"/>
                    </a:lnTo>
                    <a:lnTo>
                      <a:pt x="1" y="459"/>
                    </a:lnTo>
                    <a:lnTo>
                      <a:pt x="8" y="541"/>
                    </a:lnTo>
                    <a:lnTo>
                      <a:pt x="23" y="613"/>
                    </a:lnTo>
                    <a:lnTo>
                      <a:pt x="46" y="676"/>
                    </a:lnTo>
                    <a:lnTo>
                      <a:pt x="77" y="729"/>
                    </a:lnTo>
                    <a:lnTo>
                      <a:pt x="281" y="725"/>
                    </a:lnTo>
                    <a:lnTo>
                      <a:pt x="249" y="722"/>
                    </a:lnTo>
                    <a:lnTo>
                      <a:pt x="198" y="697"/>
                    </a:lnTo>
                    <a:lnTo>
                      <a:pt x="155" y="649"/>
                    </a:lnTo>
                    <a:lnTo>
                      <a:pt x="148" y="636"/>
                    </a:lnTo>
                    <a:lnTo>
                      <a:pt x="124" y="578"/>
                    </a:lnTo>
                    <a:lnTo>
                      <a:pt x="110" y="506"/>
                    </a:lnTo>
                    <a:lnTo>
                      <a:pt x="105" y="418"/>
                    </a:lnTo>
                    <a:lnTo>
                      <a:pt x="105" y="396"/>
                    </a:lnTo>
                    <a:lnTo>
                      <a:pt x="112" y="312"/>
                    </a:lnTo>
                    <a:lnTo>
                      <a:pt x="129" y="243"/>
                    </a:lnTo>
                    <a:lnTo>
                      <a:pt x="155" y="189"/>
                    </a:lnTo>
                    <a:lnTo>
                      <a:pt x="178" y="159"/>
                    </a:lnTo>
                    <a:lnTo>
                      <a:pt x="225" y="123"/>
                    </a:lnTo>
                    <a:lnTo>
                      <a:pt x="281" y="112"/>
                    </a:lnTo>
                    <a:lnTo>
                      <a:pt x="482" y="107"/>
                    </a:lnTo>
                    <a:lnTo>
                      <a:pt x="441" y="61"/>
                    </a:lnTo>
                    <a:lnTo>
                      <a:pt x="393" y="27"/>
                    </a:lnTo>
                    <a:lnTo>
                      <a:pt x="340" y="7"/>
                    </a:lnTo>
                    <a:lnTo>
                      <a:pt x="28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64" name="Freeform 428"/>
              <p:cNvSpPr>
                <a:spLocks/>
              </p:cNvSpPr>
              <p:nvPr/>
            </p:nvSpPr>
            <p:spPr bwMode="auto">
              <a:xfrm>
                <a:off x="1325" y="3359"/>
                <a:ext cx="18" cy="67"/>
              </a:xfrm>
              <a:custGeom>
                <a:avLst/>
                <a:gdLst>
                  <a:gd name="T0" fmla="*/ 8 w 216"/>
                  <a:gd name="T1" fmla="*/ 0 h 801"/>
                  <a:gd name="T2" fmla="*/ 0 w 216"/>
                  <a:gd name="T3" fmla="*/ 0 h 801"/>
                  <a:gd name="T4" fmla="*/ 0 w 216"/>
                  <a:gd name="T5" fmla="*/ 67 h 801"/>
                  <a:gd name="T6" fmla="*/ 8 w 216"/>
                  <a:gd name="T7" fmla="*/ 67 h 801"/>
                  <a:gd name="T8" fmla="*/ 8 w 216"/>
                  <a:gd name="T9" fmla="*/ 32 h 801"/>
                  <a:gd name="T10" fmla="*/ 8 w 216"/>
                  <a:gd name="T11" fmla="*/ 31 h 801"/>
                  <a:gd name="T12" fmla="*/ 9 w 216"/>
                  <a:gd name="T13" fmla="*/ 25 h 801"/>
                  <a:gd name="T14" fmla="*/ 10 w 216"/>
                  <a:gd name="T15" fmla="*/ 19 h 801"/>
                  <a:gd name="T16" fmla="*/ 10 w 216"/>
                  <a:gd name="T17" fmla="*/ 17 h 801"/>
                  <a:gd name="T18" fmla="*/ 13 w 216"/>
                  <a:gd name="T19" fmla="*/ 12 h 801"/>
                  <a:gd name="T20" fmla="*/ 14 w 216"/>
                  <a:gd name="T21" fmla="*/ 12 h 801"/>
                  <a:gd name="T22" fmla="*/ 18 w 216"/>
                  <a:gd name="T23" fmla="*/ 10 h 801"/>
                  <a:gd name="T24" fmla="*/ 8 w 216"/>
                  <a:gd name="T25" fmla="*/ 10 h 801"/>
                  <a:gd name="T26" fmla="*/ 8 w 216"/>
                  <a:gd name="T27" fmla="*/ 0 h 80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16"/>
                  <a:gd name="T43" fmla="*/ 0 h 801"/>
                  <a:gd name="T44" fmla="*/ 216 w 216"/>
                  <a:gd name="T45" fmla="*/ 801 h 801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16" h="801">
                    <a:moveTo>
                      <a:pt x="91" y="0"/>
                    </a:moveTo>
                    <a:lnTo>
                      <a:pt x="0" y="0"/>
                    </a:lnTo>
                    <a:lnTo>
                      <a:pt x="0" y="801"/>
                    </a:lnTo>
                    <a:lnTo>
                      <a:pt x="101" y="801"/>
                    </a:lnTo>
                    <a:lnTo>
                      <a:pt x="101" y="381"/>
                    </a:lnTo>
                    <a:lnTo>
                      <a:pt x="101" y="374"/>
                    </a:lnTo>
                    <a:lnTo>
                      <a:pt x="106" y="296"/>
                    </a:lnTo>
                    <a:lnTo>
                      <a:pt x="118" y="223"/>
                    </a:lnTo>
                    <a:lnTo>
                      <a:pt x="123" y="208"/>
                    </a:lnTo>
                    <a:lnTo>
                      <a:pt x="156" y="149"/>
                    </a:lnTo>
                    <a:lnTo>
                      <a:pt x="162" y="143"/>
                    </a:lnTo>
                    <a:lnTo>
                      <a:pt x="216" y="122"/>
                    </a:lnTo>
                    <a:lnTo>
                      <a:pt x="91" y="121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65" name="Freeform 429"/>
              <p:cNvSpPr>
                <a:spLocks/>
              </p:cNvSpPr>
              <p:nvPr/>
            </p:nvSpPr>
            <p:spPr bwMode="auto">
              <a:xfrm>
                <a:off x="1332" y="3358"/>
                <a:ext cx="20" cy="14"/>
              </a:xfrm>
              <a:custGeom>
                <a:avLst/>
                <a:gdLst>
                  <a:gd name="T0" fmla="*/ 11 w 234"/>
                  <a:gd name="T1" fmla="*/ 0 h 170"/>
                  <a:gd name="T2" fmla="*/ 10 w 234"/>
                  <a:gd name="T3" fmla="*/ 0 h 170"/>
                  <a:gd name="T4" fmla="*/ 6 w 234"/>
                  <a:gd name="T5" fmla="*/ 2 h 170"/>
                  <a:gd name="T6" fmla="*/ 3 w 234"/>
                  <a:gd name="T7" fmla="*/ 5 h 170"/>
                  <a:gd name="T8" fmla="*/ 0 w 234"/>
                  <a:gd name="T9" fmla="*/ 11 h 170"/>
                  <a:gd name="T10" fmla="*/ 11 w 234"/>
                  <a:gd name="T11" fmla="*/ 12 h 170"/>
                  <a:gd name="T12" fmla="*/ 12 w 234"/>
                  <a:gd name="T13" fmla="*/ 12 h 170"/>
                  <a:gd name="T14" fmla="*/ 17 w 234"/>
                  <a:gd name="T15" fmla="*/ 14 h 170"/>
                  <a:gd name="T16" fmla="*/ 20 w 234"/>
                  <a:gd name="T17" fmla="*/ 4 h 170"/>
                  <a:gd name="T18" fmla="*/ 16 w 234"/>
                  <a:gd name="T19" fmla="*/ 1 h 170"/>
                  <a:gd name="T20" fmla="*/ 11 w 234"/>
                  <a:gd name="T21" fmla="*/ 0 h 17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34"/>
                  <a:gd name="T34" fmla="*/ 0 h 170"/>
                  <a:gd name="T35" fmla="*/ 234 w 234"/>
                  <a:gd name="T36" fmla="*/ 170 h 17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34" h="170">
                    <a:moveTo>
                      <a:pt x="130" y="0"/>
                    </a:moveTo>
                    <a:lnTo>
                      <a:pt x="117" y="1"/>
                    </a:lnTo>
                    <a:lnTo>
                      <a:pt x="65" y="27"/>
                    </a:lnTo>
                    <a:lnTo>
                      <a:pt x="36" y="65"/>
                    </a:lnTo>
                    <a:lnTo>
                      <a:pt x="0" y="139"/>
                    </a:lnTo>
                    <a:lnTo>
                      <a:pt x="125" y="140"/>
                    </a:lnTo>
                    <a:lnTo>
                      <a:pt x="145" y="142"/>
                    </a:lnTo>
                    <a:lnTo>
                      <a:pt x="199" y="170"/>
                    </a:lnTo>
                    <a:lnTo>
                      <a:pt x="234" y="43"/>
                    </a:lnTo>
                    <a:lnTo>
                      <a:pt x="183" y="11"/>
                    </a:lnTo>
                    <a:lnTo>
                      <a:pt x="13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66" name="Freeform 430"/>
              <p:cNvSpPr>
                <a:spLocks/>
              </p:cNvSpPr>
              <p:nvPr/>
            </p:nvSpPr>
            <p:spPr bwMode="auto">
              <a:xfrm>
                <a:off x="1378" y="3365"/>
                <a:ext cx="16" cy="6"/>
              </a:xfrm>
              <a:custGeom>
                <a:avLst/>
                <a:gdLst>
                  <a:gd name="T0" fmla="*/ 14 w 191"/>
                  <a:gd name="T1" fmla="*/ 0 h 75"/>
                  <a:gd name="T2" fmla="*/ 0 w 191"/>
                  <a:gd name="T3" fmla="*/ 2 h 75"/>
                  <a:gd name="T4" fmla="*/ 3 w 191"/>
                  <a:gd name="T5" fmla="*/ 3 h 75"/>
                  <a:gd name="T6" fmla="*/ 7 w 191"/>
                  <a:gd name="T7" fmla="*/ 6 h 75"/>
                  <a:gd name="T8" fmla="*/ 16 w 191"/>
                  <a:gd name="T9" fmla="*/ 4 h 75"/>
                  <a:gd name="T10" fmla="*/ 14 w 191"/>
                  <a:gd name="T11" fmla="*/ 0 h 7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91"/>
                  <a:gd name="T19" fmla="*/ 0 h 75"/>
                  <a:gd name="T20" fmla="*/ 191 w 191"/>
                  <a:gd name="T21" fmla="*/ 75 h 7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91" h="75">
                    <a:moveTo>
                      <a:pt x="172" y="0"/>
                    </a:moveTo>
                    <a:lnTo>
                      <a:pt x="0" y="29"/>
                    </a:lnTo>
                    <a:lnTo>
                      <a:pt x="39" y="36"/>
                    </a:lnTo>
                    <a:lnTo>
                      <a:pt x="81" y="75"/>
                    </a:lnTo>
                    <a:lnTo>
                      <a:pt x="191" y="52"/>
                    </a:lnTo>
                    <a:lnTo>
                      <a:pt x="17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67" name="Freeform 431"/>
              <p:cNvSpPr>
                <a:spLocks/>
              </p:cNvSpPr>
              <p:nvPr/>
            </p:nvSpPr>
            <p:spPr bwMode="auto">
              <a:xfrm>
                <a:off x="1384" y="3364"/>
                <a:ext cx="23" cy="62"/>
              </a:xfrm>
              <a:custGeom>
                <a:avLst/>
                <a:gdLst>
                  <a:gd name="T0" fmla="*/ 13 w 272"/>
                  <a:gd name="T1" fmla="*/ 0 h 740"/>
                  <a:gd name="T2" fmla="*/ 9 w 272"/>
                  <a:gd name="T3" fmla="*/ 5 h 740"/>
                  <a:gd name="T4" fmla="*/ 0 w 272"/>
                  <a:gd name="T5" fmla="*/ 7 h 740"/>
                  <a:gd name="T6" fmla="*/ 2 w 272"/>
                  <a:gd name="T7" fmla="*/ 11 h 740"/>
                  <a:gd name="T8" fmla="*/ 2 w 272"/>
                  <a:gd name="T9" fmla="*/ 18 h 740"/>
                  <a:gd name="T10" fmla="*/ 2 w 272"/>
                  <a:gd name="T11" fmla="*/ 62 h 740"/>
                  <a:gd name="T12" fmla="*/ 11 w 272"/>
                  <a:gd name="T13" fmla="*/ 62 h 740"/>
                  <a:gd name="T14" fmla="*/ 11 w 272"/>
                  <a:gd name="T15" fmla="*/ 23 h 740"/>
                  <a:gd name="T16" fmla="*/ 11 w 272"/>
                  <a:gd name="T17" fmla="*/ 19 h 740"/>
                  <a:gd name="T18" fmla="*/ 12 w 272"/>
                  <a:gd name="T19" fmla="*/ 12 h 740"/>
                  <a:gd name="T20" fmla="*/ 14 w 272"/>
                  <a:gd name="T21" fmla="*/ 8 h 740"/>
                  <a:gd name="T22" fmla="*/ 14 w 272"/>
                  <a:gd name="T23" fmla="*/ 8 h 740"/>
                  <a:gd name="T24" fmla="*/ 18 w 272"/>
                  <a:gd name="T25" fmla="*/ 4 h 740"/>
                  <a:gd name="T26" fmla="*/ 23 w 272"/>
                  <a:gd name="T27" fmla="*/ 3 h 740"/>
                  <a:gd name="T28" fmla="*/ 13 w 272"/>
                  <a:gd name="T29" fmla="*/ 0 h 74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272"/>
                  <a:gd name="T46" fmla="*/ 0 h 740"/>
                  <a:gd name="T47" fmla="*/ 272 w 272"/>
                  <a:gd name="T48" fmla="*/ 740 h 740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272" h="740">
                    <a:moveTo>
                      <a:pt x="148" y="0"/>
                    </a:moveTo>
                    <a:lnTo>
                      <a:pt x="110" y="61"/>
                    </a:lnTo>
                    <a:lnTo>
                      <a:pt x="0" y="84"/>
                    </a:lnTo>
                    <a:lnTo>
                      <a:pt x="18" y="136"/>
                    </a:lnTo>
                    <a:lnTo>
                      <a:pt x="25" y="220"/>
                    </a:lnTo>
                    <a:lnTo>
                      <a:pt x="25" y="740"/>
                    </a:lnTo>
                    <a:lnTo>
                      <a:pt x="126" y="740"/>
                    </a:lnTo>
                    <a:lnTo>
                      <a:pt x="126" y="275"/>
                    </a:lnTo>
                    <a:lnTo>
                      <a:pt x="128" y="223"/>
                    </a:lnTo>
                    <a:lnTo>
                      <a:pt x="142" y="149"/>
                    </a:lnTo>
                    <a:lnTo>
                      <a:pt x="168" y="95"/>
                    </a:lnTo>
                    <a:lnTo>
                      <a:pt x="170" y="91"/>
                    </a:lnTo>
                    <a:lnTo>
                      <a:pt x="216" y="51"/>
                    </a:lnTo>
                    <a:lnTo>
                      <a:pt x="272" y="38"/>
                    </a:lnTo>
                    <a:lnTo>
                      <a:pt x="14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68" name="Freeform 432"/>
              <p:cNvSpPr>
                <a:spLocks/>
              </p:cNvSpPr>
              <p:nvPr/>
            </p:nvSpPr>
            <p:spPr bwMode="auto">
              <a:xfrm>
                <a:off x="1357" y="3359"/>
                <a:ext cx="16" cy="67"/>
              </a:xfrm>
              <a:custGeom>
                <a:avLst/>
                <a:gdLst>
                  <a:gd name="T0" fmla="*/ 7 w 195"/>
                  <a:gd name="T1" fmla="*/ 0 h 801"/>
                  <a:gd name="T2" fmla="*/ 0 w 195"/>
                  <a:gd name="T3" fmla="*/ 0 h 801"/>
                  <a:gd name="T4" fmla="*/ 0 w 195"/>
                  <a:gd name="T5" fmla="*/ 67 h 801"/>
                  <a:gd name="T6" fmla="*/ 8 w 195"/>
                  <a:gd name="T7" fmla="*/ 67 h 801"/>
                  <a:gd name="T8" fmla="*/ 8 w 195"/>
                  <a:gd name="T9" fmla="*/ 32 h 801"/>
                  <a:gd name="T10" fmla="*/ 8 w 195"/>
                  <a:gd name="T11" fmla="*/ 31 h 801"/>
                  <a:gd name="T12" fmla="*/ 9 w 195"/>
                  <a:gd name="T13" fmla="*/ 24 h 801"/>
                  <a:gd name="T14" fmla="*/ 10 w 195"/>
                  <a:gd name="T15" fmla="*/ 18 h 801"/>
                  <a:gd name="T16" fmla="*/ 11 w 195"/>
                  <a:gd name="T17" fmla="*/ 15 h 801"/>
                  <a:gd name="T18" fmla="*/ 14 w 195"/>
                  <a:gd name="T19" fmla="*/ 11 h 801"/>
                  <a:gd name="T20" fmla="*/ 16 w 195"/>
                  <a:gd name="T21" fmla="*/ 9 h 801"/>
                  <a:gd name="T22" fmla="*/ 7 w 195"/>
                  <a:gd name="T23" fmla="*/ 9 h 801"/>
                  <a:gd name="T24" fmla="*/ 7 w 195"/>
                  <a:gd name="T25" fmla="*/ 0 h 80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95"/>
                  <a:gd name="T40" fmla="*/ 0 h 801"/>
                  <a:gd name="T41" fmla="*/ 195 w 195"/>
                  <a:gd name="T42" fmla="*/ 801 h 801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95" h="801">
                    <a:moveTo>
                      <a:pt x="91" y="0"/>
                    </a:moveTo>
                    <a:lnTo>
                      <a:pt x="0" y="0"/>
                    </a:lnTo>
                    <a:lnTo>
                      <a:pt x="0" y="801"/>
                    </a:lnTo>
                    <a:lnTo>
                      <a:pt x="101" y="801"/>
                    </a:lnTo>
                    <a:lnTo>
                      <a:pt x="101" y="385"/>
                    </a:lnTo>
                    <a:lnTo>
                      <a:pt x="101" y="365"/>
                    </a:lnTo>
                    <a:lnTo>
                      <a:pt x="106" y="281"/>
                    </a:lnTo>
                    <a:lnTo>
                      <a:pt x="119" y="218"/>
                    </a:lnTo>
                    <a:lnTo>
                      <a:pt x="132" y="182"/>
                    </a:lnTo>
                    <a:lnTo>
                      <a:pt x="171" y="129"/>
                    </a:lnTo>
                    <a:lnTo>
                      <a:pt x="195" y="113"/>
                    </a:lnTo>
                    <a:lnTo>
                      <a:pt x="91" y="112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69" name="Freeform 433"/>
              <p:cNvSpPr>
                <a:spLocks/>
              </p:cNvSpPr>
              <p:nvPr/>
            </p:nvSpPr>
            <p:spPr bwMode="auto">
              <a:xfrm>
                <a:off x="1397" y="3358"/>
                <a:ext cx="27" cy="68"/>
              </a:xfrm>
              <a:custGeom>
                <a:avLst/>
                <a:gdLst>
                  <a:gd name="T0" fmla="*/ 12 w 333"/>
                  <a:gd name="T1" fmla="*/ 0 h 819"/>
                  <a:gd name="T2" fmla="*/ 12 w 333"/>
                  <a:gd name="T3" fmla="*/ 0 h 819"/>
                  <a:gd name="T4" fmla="*/ 8 w 333"/>
                  <a:gd name="T5" fmla="*/ 1 h 819"/>
                  <a:gd name="T6" fmla="*/ 4 w 333"/>
                  <a:gd name="T7" fmla="*/ 3 h 819"/>
                  <a:gd name="T8" fmla="*/ 0 w 333"/>
                  <a:gd name="T9" fmla="*/ 7 h 819"/>
                  <a:gd name="T10" fmla="*/ 10 w 333"/>
                  <a:gd name="T11" fmla="*/ 10 h 819"/>
                  <a:gd name="T12" fmla="*/ 11 w 333"/>
                  <a:gd name="T13" fmla="*/ 10 h 819"/>
                  <a:gd name="T14" fmla="*/ 15 w 333"/>
                  <a:gd name="T15" fmla="*/ 12 h 819"/>
                  <a:gd name="T16" fmla="*/ 15 w 333"/>
                  <a:gd name="T17" fmla="*/ 12 h 819"/>
                  <a:gd name="T18" fmla="*/ 18 w 333"/>
                  <a:gd name="T19" fmla="*/ 16 h 819"/>
                  <a:gd name="T20" fmla="*/ 18 w 333"/>
                  <a:gd name="T21" fmla="*/ 19 h 819"/>
                  <a:gd name="T22" fmla="*/ 19 w 333"/>
                  <a:gd name="T23" fmla="*/ 26 h 819"/>
                  <a:gd name="T24" fmla="*/ 19 w 333"/>
                  <a:gd name="T25" fmla="*/ 68 h 819"/>
                  <a:gd name="T26" fmla="*/ 27 w 333"/>
                  <a:gd name="T27" fmla="*/ 68 h 819"/>
                  <a:gd name="T28" fmla="*/ 27 w 333"/>
                  <a:gd name="T29" fmla="*/ 22 h 819"/>
                  <a:gd name="T30" fmla="*/ 27 w 333"/>
                  <a:gd name="T31" fmla="*/ 16 h 819"/>
                  <a:gd name="T32" fmla="*/ 25 w 333"/>
                  <a:gd name="T33" fmla="*/ 10 h 819"/>
                  <a:gd name="T34" fmla="*/ 23 w 333"/>
                  <a:gd name="T35" fmla="*/ 5 h 819"/>
                  <a:gd name="T36" fmla="*/ 21 w 333"/>
                  <a:gd name="T37" fmla="*/ 3 h 819"/>
                  <a:gd name="T38" fmla="*/ 17 w 333"/>
                  <a:gd name="T39" fmla="*/ 1 h 819"/>
                  <a:gd name="T40" fmla="*/ 12 w 333"/>
                  <a:gd name="T41" fmla="*/ 0 h 819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333"/>
                  <a:gd name="T64" fmla="*/ 0 h 819"/>
                  <a:gd name="T65" fmla="*/ 333 w 333"/>
                  <a:gd name="T66" fmla="*/ 819 h 819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333" h="819">
                    <a:moveTo>
                      <a:pt x="147" y="0"/>
                    </a:moveTo>
                    <a:lnTo>
                      <a:pt x="147" y="0"/>
                    </a:lnTo>
                    <a:lnTo>
                      <a:pt x="93" y="9"/>
                    </a:lnTo>
                    <a:lnTo>
                      <a:pt x="44" y="35"/>
                    </a:lnTo>
                    <a:lnTo>
                      <a:pt x="0" y="79"/>
                    </a:lnTo>
                    <a:lnTo>
                      <a:pt x="124" y="117"/>
                    </a:lnTo>
                    <a:lnTo>
                      <a:pt x="132" y="117"/>
                    </a:lnTo>
                    <a:lnTo>
                      <a:pt x="186" y="139"/>
                    </a:lnTo>
                    <a:lnTo>
                      <a:pt x="187" y="139"/>
                    </a:lnTo>
                    <a:lnTo>
                      <a:pt x="222" y="197"/>
                    </a:lnTo>
                    <a:lnTo>
                      <a:pt x="228" y="228"/>
                    </a:lnTo>
                    <a:lnTo>
                      <a:pt x="232" y="314"/>
                    </a:lnTo>
                    <a:lnTo>
                      <a:pt x="232" y="819"/>
                    </a:lnTo>
                    <a:lnTo>
                      <a:pt x="333" y="819"/>
                    </a:lnTo>
                    <a:lnTo>
                      <a:pt x="333" y="269"/>
                    </a:lnTo>
                    <a:lnTo>
                      <a:pt x="328" y="191"/>
                    </a:lnTo>
                    <a:lnTo>
                      <a:pt x="312" y="119"/>
                    </a:lnTo>
                    <a:lnTo>
                      <a:pt x="285" y="65"/>
                    </a:lnTo>
                    <a:lnTo>
                      <a:pt x="258" y="37"/>
                    </a:lnTo>
                    <a:lnTo>
                      <a:pt x="209" y="9"/>
                    </a:lnTo>
                    <a:lnTo>
                      <a:pt x="14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70" name="Freeform 434"/>
              <p:cNvSpPr>
                <a:spLocks/>
              </p:cNvSpPr>
              <p:nvPr/>
            </p:nvSpPr>
            <p:spPr bwMode="auto">
              <a:xfrm>
                <a:off x="1364" y="3358"/>
                <a:ext cx="28" cy="11"/>
              </a:xfrm>
              <a:custGeom>
                <a:avLst/>
                <a:gdLst>
                  <a:gd name="T0" fmla="*/ 15 w 331"/>
                  <a:gd name="T1" fmla="*/ 0 h 131"/>
                  <a:gd name="T2" fmla="*/ 11 w 331"/>
                  <a:gd name="T3" fmla="*/ 1 h 131"/>
                  <a:gd name="T4" fmla="*/ 6 w 331"/>
                  <a:gd name="T5" fmla="*/ 3 h 131"/>
                  <a:gd name="T6" fmla="*/ 3 w 331"/>
                  <a:gd name="T7" fmla="*/ 6 h 131"/>
                  <a:gd name="T8" fmla="*/ 0 w 331"/>
                  <a:gd name="T9" fmla="*/ 11 h 131"/>
                  <a:gd name="T10" fmla="*/ 9 w 331"/>
                  <a:gd name="T11" fmla="*/ 11 h 131"/>
                  <a:gd name="T12" fmla="*/ 13 w 331"/>
                  <a:gd name="T13" fmla="*/ 10 h 131"/>
                  <a:gd name="T14" fmla="*/ 28 w 331"/>
                  <a:gd name="T15" fmla="*/ 7 h 131"/>
                  <a:gd name="T16" fmla="*/ 25 w 331"/>
                  <a:gd name="T17" fmla="*/ 3 h 131"/>
                  <a:gd name="T18" fmla="*/ 25 w 331"/>
                  <a:gd name="T19" fmla="*/ 3 h 131"/>
                  <a:gd name="T20" fmla="*/ 20 w 331"/>
                  <a:gd name="T21" fmla="*/ 1 h 131"/>
                  <a:gd name="T22" fmla="*/ 15 w 331"/>
                  <a:gd name="T23" fmla="*/ 0 h 131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31"/>
                  <a:gd name="T37" fmla="*/ 0 h 131"/>
                  <a:gd name="T38" fmla="*/ 331 w 331"/>
                  <a:gd name="T39" fmla="*/ 131 h 131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31" h="131">
                    <a:moveTo>
                      <a:pt x="182" y="0"/>
                    </a:moveTo>
                    <a:lnTo>
                      <a:pt x="127" y="8"/>
                    </a:lnTo>
                    <a:lnTo>
                      <a:pt x="75" y="35"/>
                    </a:lnTo>
                    <a:lnTo>
                      <a:pt x="37" y="72"/>
                    </a:lnTo>
                    <a:lnTo>
                      <a:pt x="0" y="130"/>
                    </a:lnTo>
                    <a:lnTo>
                      <a:pt x="104" y="131"/>
                    </a:lnTo>
                    <a:lnTo>
                      <a:pt x="159" y="117"/>
                    </a:lnTo>
                    <a:lnTo>
                      <a:pt x="331" y="88"/>
                    </a:lnTo>
                    <a:lnTo>
                      <a:pt x="291" y="37"/>
                    </a:lnTo>
                    <a:lnTo>
                      <a:pt x="290" y="36"/>
                    </a:lnTo>
                    <a:lnTo>
                      <a:pt x="242" y="9"/>
                    </a:lnTo>
                    <a:lnTo>
                      <a:pt x="18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71" name="Freeform 435"/>
              <p:cNvSpPr>
                <a:spLocks/>
              </p:cNvSpPr>
              <p:nvPr/>
            </p:nvSpPr>
            <p:spPr bwMode="auto">
              <a:xfrm>
                <a:off x="1469" y="3418"/>
                <a:ext cx="11" cy="8"/>
              </a:xfrm>
              <a:custGeom>
                <a:avLst/>
                <a:gdLst>
                  <a:gd name="T0" fmla="*/ 9 w 126"/>
                  <a:gd name="T1" fmla="*/ 0 h 100"/>
                  <a:gd name="T2" fmla="*/ 0 w 126"/>
                  <a:gd name="T3" fmla="*/ 0 h 100"/>
                  <a:gd name="T4" fmla="*/ 0 w 126"/>
                  <a:gd name="T5" fmla="*/ 2 h 100"/>
                  <a:gd name="T6" fmla="*/ 2 w 126"/>
                  <a:gd name="T7" fmla="*/ 8 h 100"/>
                  <a:gd name="T8" fmla="*/ 11 w 126"/>
                  <a:gd name="T9" fmla="*/ 8 h 100"/>
                  <a:gd name="T10" fmla="*/ 10 w 126"/>
                  <a:gd name="T11" fmla="*/ 6 h 100"/>
                  <a:gd name="T12" fmla="*/ 9 w 126"/>
                  <a:gd name="T13" fmla="*/ 0 h 100"/>
                  <a:gd name="T14" fmla="*/ 9 w 126"/>
                  <a:gd name="T15" fmla="*/ 0 h 1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6"/>
                  <a:gd name="T25" fmla="*/ 0 h 100"/>
                  <a:gd name="T26" fmla="*/ 126 w 126"/>
                  <a:gd name="T27" fmla="*/ 100 h 1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6" h="100">
                    <a:moveTo>
                      <a:pt x="100" y="0"/>
                    </a:moveTo>
                    <a:lnTo>
                      <a:pt x="0" y="1"/>
                    </a:lnTo>
                    <a:lnTo>
                      <a:pt x="3" y="29"/>
                    </a:lnTo>
                    <a:lnTo>
                      <a:pt x="20" y="100"/>
                    </a:lnTo>
                    <a:lnTo>
                      <a:pt x="126" y="100"/>
                    </a:lnTo>
                    <a:lnTo>
                      <a:pt x="117" y="76"/>
                    </a:lnTo>
                    <a:lnTo>
                      <a:pt x="100" y="3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72" name="Freeform 436"/>
              <p:cNvSpPr>
                <a:spLocks/>
              </p:cNvSpPr>
              <p:nvPr/>
            </p:nvSpPr>
            <p:spPr bwMode="auto">
              <a:xfrm>
                <a:off x="1434" y="3390"/>
                <a:ext cx="35" cy="38"/>
              </a:xfrm>
              <a:custGeom>
                <a:avLst/>
                <a:gdLst>
                  <a:gd name="T0" fmla="*/ 10 w 417"/>
                  <a:gd name="T1" fmla="*/ 0 h 450"/>
                  <a:gd name="T2" fmla="*/ 6 w 417"/>
                  <a:gd name="T3" fmla="*/ 3 h 450"/>
                  <a:gd name="T4" fmla="*/ 5 w 417"/>
                  <a:gd name="T5" fmla="*/ 4 h 450"/>
                  <a:gd name="T6" fmla="*/ 2 w 417"/>
                  <a:gd name="T7" fmla="*/ 10 h 450"/>
                  <a:gd name="T8" fmla="*/ 1 w 417"/>
                  <a:gd name="T9" fmla="*/ 12 h 450"/>
                  <a:gd name="T10" fmla="*/ 0 w 417"/>
                  <a:gd name="T11" fmla="*/ 19 h 450"/>
                  <a:gd name="T12" fmla="*/ 0 w 417"/>
                  <a:gd name="T13" fmla="*/ 22 h 450"/>
                  <a:gd name="T14" fmla="*/ 2 w 417"/>
                  <a:gd name="T15" fmla="*/ 28 h 450"/>
                  <a:gd name="T16" fmla="*/ 4 w 417"/>
                  <a:gd name="T17" fmla="*/ 33 h 450"/>
                  <a:gd name="T18" fmla="*/ 8 w 417"/>
                  <a:gd name="T19" fmla="*/ 35 h 450"/>
                  <a:gd name="T20" fmla="*/ 12 w 417"/>
                  <a:gd name="T21" fmla="*/ 37 h 450"/>
                  <a:gd name="T22" fmla="*/ 17 w 417"/>
                  <a:gd name="T23" fmla="*/ 38 h 450"/>
                  <a:gd name="T24" fmla="*/ 22 w 417"/>
                  <a:gd name="T25" fmla="*/ 37 h 450"/>
                  <a:gd name="T26" fmla="*/ 27 w 417"/>
                  <a:gd name="T27" fmla="*/ 36 h 450"/>
                  <a:gd name="T28" fmla="*/ 28 w 417"/>
                  <a:gd name="T29" fmla="*/ 35 h 450"/>
                  <a:gd name="T30" fmla="*/ 32 w 417"/>
                  <a:gd name="T31" fmla="*/ 32 h 450"/>
                  <a:gd name="T32" fmla="*/ 19 w 417"/>
                  <a:gd name="T33" fmla="*/ 29 h 450"/>
                  <a:gd name="T34" fmla="*/ 16 w 417"/>
                  <a:gd name="T35" fmla="*/ 29 h 450"/>
                  <a:gd name="T36" fmla="*/ 12 w 417"/>
                  <a:gd name="T37" fmla="*/ 26 h 450"/>
                  <a:gd name="T38" fmla="*/ 10 w 417"/>
                  <a:gd name="T39" fmla="*/ 24 h 450"/>
                  <a:gd name="T40" fmla="*/ 9 w 417"/>
                  <a:gd name="T41" fmla="*/ 18 h 450"/>
                  <a:gd name="T42" fmla="*/ 10 w 417"/>
                  <a:gd name="T43" fmla="*/ 13 h 450"/>
                  <a:gd name="T44" fmla="*/ 14 w 417"/>
                  <a:gd name="T45" fmla="*/ 9 h 450"/>
                  <a:gd name="T46" fmla="*/ 16 w 417"/>
                  <a:gd name="T47" fmla="*/ 8 h 450"/>
                  <a:gd name="T48" fmla="*/ 21 w 417"/>
                  <a:gd name="T49" fmla="*/ 7 h 450"/>
                  <a:gd name="T50" fmla="*/ 27 w 417"/>
                  <a:gd name="T51" fmla="*/ 6 h 450"/>
                  <a:gd name="T52" fmla="*/ 31 w 417"/>
                  <a:gd name="T53" fmla="*/ 4 h 450"/>
                  <a:gd name="T54" fmla="*/ 35 w 417"/>
                  <a:gd name="T55" fmla="*/ 3 h 450"/>
                  <a:gd name="T56" fmla="*/ 10 w 417"/>
                  <a:gd name="T57" fmla="*/ 0 h 450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17"/>
                  <a:gd name="T88" fmla="*/ 0 h 450"/>
                  <a:gd name="T89" fmla="*/ 417 w 417"/>
                  <a:gd name="T90" fmla="*/ 450 h 450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17" h="450">
                    <a:moveTo>
                      <a:pt x="123" y="0"/>
                    </a:moveTo>
                    <a:lnTo>
                      <a:pt x="73" y="35"/>
                    </a:lnTo>
                    <a:lnTo>
                      <a:pt x="56" y="53"/>
                    </a:lnTo>
                    <a:lnTo>
                      <a:pt x="21" y="113"/>
                    </a:lnTo>
                    <a:lnTo>
                      <a:pt x="10" y="145"/>
                    </a:lnTo>
                    <a:lnTo>
                      <a:pt x="0" y="220"/>
                    </a:lnTo>
                    <a:lnTo>
                      <a:pt x="2" y="257"/>
                    </a:lnTo>
                    <a:lnTo>
                      <a:pt x="19" y="327"/>
                    </a:lnTo>
                    <a:lnTo>
                      <a:pt x="53" y="385"/>
                    </a:lnTo>
                    <a:lnTo>
                      <a:pt x="90" y="419"/>
                    </a:lnTo>
                    <a:lnTo>
                      <a:pt x="142" y="442"/>
                    </a:lnTo>
                    <a:lnTo>
                      <a:pt x="205" y="450"/>
                    </a:lnTo>
                    <a:lnTo>
                      <a:pt x="262" y="443"/>
                    </a:lnTo>
                    <a:lnTo>
                      <a:pt x="318" y="423"/>
                    </a:lnTo>
                    <a:lnTo>
                      <a:pt x="328" y="418"/>
                    </a:lnTo>
                    <a:lnTo>
                      <a:pt x="376" y="383"/>
                    </a:lnTo>
                    <a:lnTo>
                      <a:pt x="229" y="344"/>
                    </a:lnTo>
                    <a:lnTo>
                      <a:pt x="185" y="338"/>
                    </a:lnTo>
                    <a:lnTo>
                      <a:pt x="139" y="308"/>
                    </a:lnTo>
                    <a:lnTo>
                      <a:pt x="125" y="287"/>
                    </a:lnTo>
                    <a:lnTo>
                      <a:pt x="108" y="216"/>
                    </a:lnTo>
                    <a:lnTo>
                      <a:pt x="122" y="152"/>
                    </a:lnTo>
                    <a:lnTo>
                      <a:pt x="162" y="108"/>
                    </a:lnTo>
                    <a:lnTo>
                      <a:pt x="186" y="97"/>
                    </a:lnTo>
                    <a:lnTo>
                      <a:pt x="251" y="81"/>
                    </a:lnTo>
                    <a:lnTo>
                      <a:pt x="318" y="66"/>
                    </a:lnTo>
                    <a:lnTo>
                      <a:pt x="374" y="49"/>
                    </a:lnTo>
                    <a:lnTo>
                      <a:pt x="417" y="30"/>
                    </a:lnTo>
                    <a:lnTo>
                      <a:pt x="1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73" name="Freeform 437"/>
              <p:cNvSpPr>
                <a:spLocks/>
              </p:cNvSpPr>
              <p:nvPr/>
            </p:nvSpPr>
            <p:spPr bwMode="auto">
              <a:xfrm>
                <a:off x="1436" y="3367"/>
                <a:ext cx="21" cy="13"/>
              </a:xfrm>
              <a:custGeom>
                <a:avLst/>
                <a:gdLst>
                  <a:gd name="T0" fmla="*/ 4 w 255"/>
                  <a:gd name="T1" fmla="*/ 0 h 157"/>
                  <a:gd name="T2" fmla="*/ 1 w 255"/>
                  <a:gd name="T3" fmla="*/ 5 h 157"/>
                  <a:gd name="T4" fmla="*/ 0 w 255"/>
                  <a:gd name="T5" fmla="*/ 12 h 157"/>
                  <a:gd name="T6" fmla="*/ 8 w 255"/>
                  <a:gd name="T7" fmla="*/ 13 h 157"/>
                  <a:gd name="T8" fmla="*/ 10 w 255"/>
                  <a:gd name="T9" fmla="*/ 7 h 157"/>
                  <a:gd name="T10" fmla="*/ 12 w 255"/>
                  <a:gd name="T11" fmla="*/ 3 h 157"/>
                  <a:gd name="T12" fmla="*/ 16 w 255"/>
                  <a:gd name="T13" fmla="*/ 1 h 157"/>
                  <a:gd name="T14" fmla="*/ 21 w 255"/>
                  <a:gd name="T15" fmla="*/ 0 h 157"/>
                  <a:gd name="T16" fmla="*/ 4 w 255"/>
                  <a:gd name="T17" fmla="*/ 0 h 15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55"/>
                  <a:gd name="T28" fmla="*/ 0 h 157"/>
                  <a:gd name="T29" fmla="*/ 255 w 255"/>
                  <a:gd name="T30" fmla="*/ 157 h 15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55" h="157">
                    <a:moveTo>
                      <a:pt x="44" y="0"/>
                    </a:moveTo>
                    <a:lnTo>
                      <a:pt x="18" y="61"/>
                    </a:lnTo>
                    <a:lnTo>
                      <a:pt x="0" y="139"/>
                    </a:lnTo>
                    <a:lnTo>
                      <a:pt x="99" y="157"/>
                    </a:lnTo>
                    <a:lnTo>
                      <a:pt x="118" y="90"/>
                    </a:lnTo>
                    <a:lnTo>
                      <a:pt x="150" y="37"/>
                    </a:lnTo>
                    <a:lnTo>
                      <a:pt x="191" y="13"/>
                    </a:lnTo>
                    <a:lnTo>
                      <a:pt x="255" y="4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74" name="Freeform 438"/>
              <p:cNvSpPr>
                <a:spLocks/>
              </p:cNvSpPr>
              <p:nvPr/>
            </p:nvSpPr>
            <p:spPr bwMode="auto">
              <a:xfrm>
                <a:off x="1439" y="3358"/>
                <a:ext cx="39" cy="64"/>
              </a:xfrm>
              <a:custGeom>
                <a:avLst/>
                <a:gdLst>
                  <a:gd name="T0" fmla="*/ 19 w 464"/>
                  <a:gd name="T1" fmla="*/ 0 h 770"/>
                  <a:gd name="T2" fmla="*/ 17 w 464"/>
                  <a:gd name="T3" fmla="*/ 0 h 770"/>
                  <a:gd name="T4" fmla="*/ 12 w 464"/>
                  <a:gd name="T5" fmla="*/ 1 h 770"/>
                  <a:gd name="T6" fmla="*/ 8 w 464"/>
                  <a:gd name="T7" fmla="*/ 2 h 770"/>
                  <a:gd name="T8" fmla="*/ 3 w 464"/>
                  <a:gd name="T9" fmla="*/ 5 h 770"/>
                  <a:gd name="T10" fmla="*/ 0 w 464"/>
                  <a:gd name="T11" fmla="*/ 9 h 770"/>
                  <a:gd name="T12" fmla="*/ 18 w 464"/>
                  <a:gd name="T13" fmla="*/ 9 h 770"/>
                  <a:gd name="T14" fmla="*/ 19 w 464"/>
                  <a:gd name="T15" fmla="*/ 9 h 770"/>
                  <a:gd name="T16" fmla="*/ 24 w 464"/>
                  <a:gd name="T17" fmla="*/ 10 h 770"/>
                  <a:gd name="T18" fmla="*/ 27 w 464"/>
                  <a:gd name="T19" fmla="*/ 13 h 770"/>
                  <a:gd name="T20" fmla="*/ 29 w 464"/>
                  <a:gd name="T21" fmla="*/ 16 h 770"/>
                  <a:gd name="T22" fmla="*/ 30 w 464"/>
                  <a:gd name="T23" fmla="*/ 23 h 770"/>
                  <a:gd name="T24" fmla="*/ 30 w 464"/>
                  <a:gd name="T25" fmla="*/ 26 h 770"/>
                  <a:gd name="T26" fmla="*/ 29 w 464"/>
                  <a:gd name="T27" fmla="*/ 26 h 770"/>
                  <a:gd name="T28" fmla="*/ 25 w 464"/>
                  <a:gd name="T29" fmla="*/ 27 h 770"/>
                  <a:gd name="T30" fmla="*/ 21 w 464"/>
                  <a:gd name="T31" fmla="*/ 29 h 770"/>
                  <a:gd name="T32" fmla="*/ 15 w 464"/>
                  <a:gd name="T33" fmla="*/ 30 h 770"/>
                  <a:gd name="T34" fmla="*/ 11 w 464"/>
                  <a:gd name="T35" fmla="*/ 30 h 770"/>
                  <a:gd name="T36" fmla="*/ 7 w 464"/>
                  <a:gd name="T37" fmla="*/ 31 h 770"/>
                  <a:gd name="T38" fmla="*/ 5 w 464"/>
                  <a:gd name="T39" fmla="*/ 32 h 770"/>
                  <a:gd name="T40" fmla="*/ 30 w 464"/>
                  <a:gd name="T41" fmla="*/ 35 h 770"/>
                  <a:gd name="T42" fmla="*/ 30 w 464"/>
                  <a:gd name="T43" fmla="*/ 39 h 770"/>
                  <a:gd name="T44" fmla="*/ 30 w 464"/>
                  <a:gd name="T45" fmla="*/ 45 h 770"/>
                  <a:gd name="T46" fmla="*/ 28 w 464"/>
                  <a:gd name="T47" fmla="*/ 50 h 770"/>
                  <a:gd name="T48" fmla="*/ 27 w 464"/>
                  <a:gd name="T49" fmla="*/ 54 h 770"/>
                  <a:gd name="T50" fmla="*/ 23 w 464"/>
                  <a:gd name="T51" fmla="*/ 58 h 770"/>
                  <a:gd name="T52" fmla="*/ 19 w 464"/>
                  <a:gd name="T53" fmla="*/ 60 h 770"/>
                  <a:gd name="T54" fmla="*/ 14 w 464"/>
                  <a:gd name="T55" fmla="*/ 61 h 770"/>
                  <a:gd name="T56" fmla="*/ 26 w 464"/>
                  <a:gd name="T57" fmla="*/ 64 h 770"/>
                  <a:gd name="T58" fmla="*/ 31 w 464"/>
                  <a:gd name="T59" fmla="*/ 60 h 770"/>
                  <a:gd name="T60" fmla="*/ 39 w 464"/>
                  <a:gd name="T61" fmla="*/ 60 h 770"/>
                  <a:gd name="T62" fmla="*/ 39 w 464"/>
                  <a:gd name="T63" fmla="*/ 56 h 770"/>
                  <a:gd name="T64" fmla="*/ 38 w 464"/>
                  <a:gd name="T65" fmla="*/ 49 h 770"/>
                  <a:gd name="T66" fmla="*/ 38 w 464"/>
                  <a:gd name="T67" fmla="*/ 40 h 770"/>
                  <a:gd name="T68" fmla="*/ 38 w 464"/>
                  <a:gd name="T69" fmla="*/ 25 h 770"/>
                  <a:gd name="T70" fmla="*/ 38 w 464"/>
                  <a:gd name="T71" fmla="*/ 20 h 770"/>
                  <a:gd name="T72" fmla="*/ 38 w 464"/>
                  <a:gd name="T73" fmla="*/ 15 h 770"/>
                  <a:gd name="T74" fmla="*/ 38 w 464"/>
                  <a:gd name="T75" fmla="*/ 12 h 770"/>
                  <a:gd name="T76" fmla="*/ 35 w 464"/>
                  <a:gd name="T77" fmla="*/ 7 h 770"/>
                  <a:gd name="T78" fmla="*/ 34 w 464"/>
                  <a:gd name="T79" fmla="*/ 5 h 770"/>
                  <a:gd name="T80" fmla="*/ 30 w 464"/>
                  <a:gd name="T81" fmla="*/ 2 h 770"/>
                  <a:gd name="T82" fmla="*/ 29 w 464"/>
                  <a:gd name="T83" fmla="*/ 2 h 770"/>
                  <a:gd name="T84" fmla="*/ 24 w 464"/>
                  <a:gd name="T85" fmla="*/ 0 h 770"/>
                  <a:gd name="T86" fmla="*/ 19 w 464"/>
                  <a:gd name="T87" fmla="*/ 0 h 770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464"/>
                  <a:gd name="T133" fmla="*/ 0 h 770"/>
                  <a:gd name="T134" fmla="*/ 464 w 464"/>
                  <a:gd name="T135" fmla="*/ 770 h 770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464" h="770">
                    <a:moveTo>
                      <a:pt x="226" y="0"/>
                    </a:moveTo>
                    <a:lnTo>
                      <a:pt x="200" y="1"/>
                    </a:lnTo>
                    <a:lnTo>
                      <a:pt x="142" y="9"/>
                    </a:lnTo>
                    <a:lnTo>
                      <a:pt x="90" y="28"/>
                    </a:lnTo>
                    <a:lnTo>
                      <a:pt x="40" y="60"/>
                    </a:lnTo>
                    <a:lnTo>
                      <a:pt x="0" y="108"/>
                    </a:lnTo>
                    <a:lnTo>
                      <a:pt x="211" y="112"/>
                    </a:lnTo>
                    <a:lnTo>
                      <a:pt x="224" y="112"/>
                    </a:lnTo>
                    <a:lnTo>
                      <a:pt x="284" y="125"/>
                    </a:lnTo>
                    <a:lnTo>
                      <a:pt x="327" y="159"/>
                    </a:lnTo>
                    <a:lnTo>
                      <a:pt x="346" y="195"/>
                    </a:lnTo>
                    <a:lnTo>
                      <a:pt x="356" y="275"/>
                    </a:lnTo>
                    <a:lnTo>
                      <a:pt x="355" y="311"/>
                    </a:lnTo>
                    <a:lnTo>
                      <a:pt x="348" y="314"/>
                    </a:lnTo>
                    <a:lnTo>
                      <a:pt x="302" y="330"/>
                    </a:lnTo>
                    <a:lnTo>
                      <a:pt x="245" y="344"/>
                    </a:lnTo>
                    <a:lnTo>
                      <a:pt x="174" y="357"/>
                    </a:lnTo>
                    <a:lnTo>
                      <a:pt x="133" y="365"/>
                    </a:lnTo>
                    <a:lnTo>
                      <a:pt x="84" y="378"/>
                    </a:lnTo>
                    <a:lnTo>
                      <a:pt x="61" y="387"/>
                    </a:lnTo>
                    <a:lnTo>
                      <a:pt x="355" y="417"/>
                    </a:lnTo>
                    <a:lnTo>
                      <a:pt x="355" y="466"/>
                    </a:lnTo>
                    <a:lnTo>
                      <a:pt x="352" y="538"/>
                    </a:lnTo>
                    <a:lnTo>
                      <a:pt x="339" y="602"/>
                    </a:lnTo>
                    <a:lnTo>
                      <a:pt x="316" y="649"/>
                    </a:lnTo>
                    <a:lnTo>
                      <a:pt x="272" y="696"/>
                    </a:lnTo>
                    <a:lnTo>
                      <a:pt x="226" y="721"/>
                    </a:lnTo>
                    <a:lnTo>
                      <a:pt x="167" y="731"/>
                    </a:lnTo>
                    <a:lnTo>
                      <a:pt x="314" y="770"/>
                    </a:lnTo>
                    <a:lnTo>
                      <a:pt x="364" y="720"/>
                    </a:lnTo>
                    <a:lnTo>
                      <a:pt x="464" y="719"/>
                    </a:lnTo>
                    <a:lnTo>
                      <a:pt x="460" y="670"/>
                    </a:lnTo>
                    <a:lnTo>
                      <a:pt x="458" y="590"/>
                    </a:lnTo>
                    <a:lnTo>
                      <a:pt x="458" y="483"/>
                    </a:lnTo>
                    <a:lnTo>
                      <a:pt x="458" y="302"/>
                    </a:lnTo>
                    <a:lnTo>
                      <a:pt x="457" y="241"/>
                    </a:lnTo>
                    <a:lnTo>
                      <a:pt x="453" y="178"/>
                    </a:lnTo>
                    <a:lnTo>
                      <a:pt x="447" y="149"/>
                    </a:lnTo>
                    <a:lnTo>
                      <a:pt x="421" y="84"/>
                    </a:lnTo>
                    <a:lnTo>
                      <a:pt x="404" y="62"/>
                    </a:lnTo>
                    <a:lnTo>
                      <a:pt x="351" y="24"/>
                    </a:lnTo>
                    <a:lnTo>
                      <a:pt x="342" y="20"/>
                    </a:lnTo>
                    <a:lnTo>
                      <a:pt x="290" y="5"/>
                    </a:lnTo>
                    <a:lnTo>
                      <a:pt x="2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75" name="Rectangle 439"/>
              <p:cNvSpPr>
                <a:spLocks noChangeArrowheads="1"/>
              </p:cNvSpPr>
              <p:nvPr/>
            </p:nvSpPr>
            <p:spPr bwMode="auto">
              <a:xfrm>
                <a:off x="1490" y="3334"/>
                <a:ext cx="9" cy="92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76" name="Freeform 440"/>
              <p:cNvSpPr>
                <a:spLocks/>
              </p:cNvSpPr>
              <p:nvPr/>
            </p:nvSpPr>
            <p:spPr bwMode="auto">
              <a:xfrm>
                <a:off x="1542" y="3417"/>
                <a:ext cx="29" cy="11"/>
              </a:xfrm>
              <a:custGeom>
                <a:avLst/>
                <a:gdLst>
                  <a:gd name="T0" fmla="*/ 20 w 342"/>
                  <a:gd name="T1" fmla="*/ 0 h 125"/>
                  <a:gd name="T2" fmla="*/ 16 w 342"/>
                  <a:gd name="T3" fmla="*/ 1 h 125"/>
                  <a:gd name="T4" fmla="*/ 0 w 342"/>
                  <a:gd name="T5" fmla="*/ 2 h 125"/>
                  <a:gd name="T6" fmla="*/ 4 w 342"/>
                  <a:gd name="T7" fmla="*/ 6 h 125"/>
                  <a:gd name="T8" fmla="*/ 6 w 342"/>
                  <a:gd name="T9" fmla="*/ 8 h 125"/>
                  <a:gd name="T10" fmla="*/ 10 w 342"/>
                  <a:gd name="T11" fmla="*/ 10 h 125"/>
                  <a:gd name="T12" fmla="*/ 15 w 342"/>
                  <a:gd name="T13" fmla="*/ 11 h 125"/>
                  <a:gd name="T14" fmla="*/ 18 w 342"/>
                  <a:gd name="T15" fmla="*/ 11 h 125"/>
                  <a:gd name="T16" fmla="*/ 22 w 342"/>
                  <a:gd name="T17" fmla="*/ 9 h 125"/>
                  <a:gd name="T18" fmla="*/ 26 w 342"/>
                  <a:gd name="T19" fmla="*/ 6 h 125"/>
                  <a:gd name="T20" fmla="*/ 29 w 342"/>
                  <a:gd name="T21" fmla="*/ 1 h 125"/>
                  <a:gd name="T22" fmla="*/ 20 w 342"/>
                  <a:gd name="T23" fmla="*/ 0 h 125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42"/>
                  <a:gd name="T37" fmla="*/ 0 h 125"/>
                  <a:gd name="T38" fmla="*/ 342 w 342"/>
                  <a:gd name="T39" fmla="*/ 125 h 125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42" h="125">
                    <a:moveTo>
                      <a:pt x="238" y="0"/>
                    </a:moveTo>
                    <a:lnTo>
                      <a:pt x="185" y="13"/>
                    </a:lnTo>
                    <a:lnTo>
                      <a:pt x="0" y="25"/>
                    </a:lnTo>
                    <a:lnTo>
                      <a:pt x="43" y="72"/>
                    </a:lnTo>
                    <a:lnTo>
                      <a:pt x="65" y="90"/>
                    </a:lnTo>
                    <a:lnTo>
                      <a:pt x="119" y="116"/>
                    </a:lnTo>
                    <a:lnTo>
                      <a:pt x="175" y="125"/>
                    </a:lnTo>
                    <a:lnTo>
                      <a:pt x="210" y="122"/>
                    </a:lnTo>
                    <a:lnTo>
                      <a:pt x="262" y="101"/>
                    </a:lnTo>
                    <a:lnTo>
                      <a:pt x="307" y="63"/>
                    </a:lnTo>
                    <a:lnTo>
                      <a:pt x="342" y="6"/>
                    </a:lnTo>
                    <a:lnTo>
                      <a:pt x="23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77" name="Freeform 441"/>
              <p:cNvSpPr>
                <a:spLocks/>
              </p:cNvSpPr>
              <p:nvPr/>
            </p:nvSpPr>
            <p:spPr bwMode="auto">
              <a:xfrm>
                <a:off x="1535" y="3358"/>
                <a:ext cx="35" cy="61"/>
              </a:xfrm>
              <a:custGeom>
                <a:avLst/>
                <a:gdLst>
                  <a:gd name="T0" fmla="*/ 21 w 419"/>
                  <a:gd name="T1" fmla="*/ 0 h 737"/>
                  <a:gd name="T2" fmla="*/ 19 w 419"/>
                  <a:gd name="T3" fmla="*/ 0 h 737"/>
                  <a:gd name="T4" fmla="*/ 14 w 419"/>
                  <a:gd name="T5" fmla="*/ 1 h 737"/>
                  <a:gd name="T6" fmla="*/ 10 w 419"/>
                  <a:gd name="T7" fmla="*/ 4 h 737"/>
                  <a:gd name="T8" fmla="*/ 8 w 419"/>
                  <a:gd name="T9" fmla="*/ 6 h 737"/>
                  <a:gd name="T10" fmla="*/ 5 w 419"/>
                  <a:gd name="T11" fmla="*/ 11 h 737"/>
                  <a:gd name="T12" fmla="*/ 3 w 419"/>
                  <a:gd name="T13" fmla="*/ 17 h 737"/>
                  <a:gd name="T14" fmla="*/ 1 w 419"/>
                  <a:gd name="T15" fmla="*/ 22 h 737"/>
                  <a:gd name="T16" fmla="*/ 0 w 419"/>
                  <a:gd name="T17" fmla="*/ 28 h 737"/>
                  <a:gd name="T18" fmla="*/ 0 w 419"/>
                  <a:gd name="T19" fmla="*/ 35 h 737"/>
                  <a:gd name="T20" fmla="*/ 0 w 419"/>
                  <a:gd name="T21" fmla="*/ 41 h 737"/>
                  <a:gd name="T22" fmla="*/ 1 w 419"/>
                  <a:gd name="T23" fmla="*/ 47 h 737"/>
                  <a:gd name="T24" fmla="*/ 3 w 419"/>
                  <a:gd name="T25" fmla="*/ 53 h 737"/>
                  <a:gd name="T26" fmla="*/ 4 w 419"/>
                  <a:gd name="T27" fmla="*/ 56 h 737"/>
                  <a:gd name="T28" fmla="*/ 7 w 419"/>
                  <a:gd name="T29" fmla="*/ 61 h 737"/>
                  <a:gd name="T30" fmla="*/ 22 w 419"/>
                  <a:gd name="T31" fmla="*/ 60 h 737"/>
                  <a:gd name="T32" fmla="*/ 21 w 419"/>
                  <a:gd name="T33" fmla="*/ 60 h 737"/>
                  <a:gd name="T34" fmla="*/ 17 w 419"/>
                  <a:gd name="T35" fmla="*/ 58 h 737"/>
                  <a:gd name="T36" fmla="*/ 13 w 419"/>
                  <a:gd name="T37" fmla="*/ 54 h 737"/>
                  <a:gd name="T38" fmla="*/ 12 w 419"/>
                  <a:gd name="T39" fmla="*/ 53 h 737"/>
                  <a:gd name="T40" fmla="*/ 10 w 419"/>
                  <a:gd name="T41" fmla="*/ 48 h 737"/>
                  <a:gd name="T42" fmla="*/ 9 w 419"/>
                  <a:gd name="T43" fmla="*/ 42 h 737"/>
                  <a:gd name="T44" fmla="*/ 9 w 419"/>
                  <a:gd name="T45" fmla="*/ 35 h 737"/>
                  <a:gd name="T46" fmla="*/ 9 w 419"/>
                  <a:gd name="T47" fmla="*/ 33 h 737"/>
                  <a:gd name="T48" fmla="*/ 9 w 419"/>
                  <a:gd name="T49" fmla="*/ 26 h 737"/>
                  <a:gd name="T50" fmla="*/ 11 w 419"/>
                  <a:gd name="T51" fmla="*/ 20 h 737"/>
                  <a:gd name="T52" fmla="*/ 13 w 419"/>
                  <a:gd name="T53" fmla="*/ 15 h 737"/>
                  <a:gd name="T54" fmla="*/ 14 w 419"/>
                  <a:gd name="T55" fmla="*/ 14 h 737"/>
                  <a:gd name="T56" fmla="*/ 17 w 419"/>
                  <a:gd name="T57" fmla="*/ 10 h 737"/>
                  <a:gd name="T58" fmla="*/ 22 w 419"/>
                  <a:gd name="T59" fmla="*/ 9 h 737"/>
                  <a:gd name="T60" fmla="*/ 35 w 419"/>
                  <a:gd name="T61" fmla="*/ 9 h 737"/>
                  <a:gd name="T62" fmla="*/ 33 w 419"/>
                  <a:gd name="T63" fmla="*/ 6 h 737"/>
                  <a:gd name="T64" fmla="*/ 29 w 419"/>
                  <a:gd name="T65" fmla="*/ 2 h 737"/>
                  <a:gd name="T66" fmla="*/ 26 w 419"/>
                  <a:gd name="T67" fmla="*/ 1 h 737"/>
                  <a:gd name="T68" fmla="*/ 21 w 419"/>
                  <a:gd name="T69" fmla="*/ 0 h 737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19"/>
                  <a:gd name="T106" fmla="*/ 0 h 737"/>
                  <a:gd name="T107" fmla="*/ 419 w 419"/>
                  <a:gd name="T108" fmla="*/ 737 h 737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19" h="737">
                    <a:moveTo>
                      <a:pt x="254" y="0"/>
                    </a:moveTo>
                    <a:lnTo>
                      <a:pt x="226" y="2"/>
                    </a:lnTo>
                    <a:lnTo>
                      <a:pt x="171" y="18"/>
                    </a:lnTo>
                    <a:lnTo>
                      <a:pt x="119" y="52"/>
                    </a:lnTo>
                    <a:lnTo>
                      <a:pt x="95" y="76"/>
                    </a:lnTo>
                    <a:lnTo>
                      <a:pt x="58" y="132"/>
                    </a:lnTo>
                    <a:lnTo>
                      <a:pt x="30" y="202"/>
                    </a:lnTo>
                    <a:lnTo>
                      <a:pt x="14" y="265"/>
                    </a:lnTo>
                    <a:lnTo>
                      <a:pt x="4" y="339"/>
                    </a:lnTo>
                    <a:lnTo>
                      <a:pt x="0" y="419"/>
                    </a:lnTo>
                    <a:lnTo>
                      <a:pt x="3" y="493"/>
                    </a:lnTo>
                    <a:lnTo>
                      <a:pt x="14" y="568"/>
                    </a:lnTo>
                    <a:lnTo>
                      <a:pt x="33" y="636"/>
                    </a:lnTo>
                    <a:lnTo>
                      <a:pt x="49" y="677"/>
                    </a:lnTo>
                    <a:lnTo>
                      <a:pt x="83" y="737"/>
                    </a:lnTo>
                    <a:lnTo>
                      <a:pt x="268" y="725"/>
                    </a:lnTo>
                    <a:lnTo>
                      <a:pt x="248" y="724"/>
                    </a:lnTo>
                    <a:lnTo>
                      <a:pt x="198" y="700"/>
                    </a:lnTo>
                    <a:lnTo>
                      <a:pt x="154" y="649"/>
                    </a:lnTo>
                    <a:lnTo>
                      <a:pt x="146" y="638"/>
                    </a:lnTo>
                    <a:lnTo>
                      <a:pt x="123" y="580"/>
                    </a:lnTo>
                    <a:lnTo>
                      <a:pt x="109" y="507"/>
                    </a:lnTo>
                    <a:lnTo>
                      <a:pt x="104" y="419"/>
                    </a:lnTo>
                    <a:lnTo>
                      <a:pt x="104" y="396"/>
                    </a:lnTo>
                    <a:lnTo>
                      <a:pt x="111" y="310"/>
                    </a:lnTo>
                    <a:lnTo>
                      <a:pt x="126" y="240"/>
                    </a:lnTo>
                    <a:lnTo>
                      <a:pt x="150" y="187"/>
                    </a:lnTo>
                    <a:lnTo>
                      <a:pt x="164" y="167"/>
                    </a:lnTo>
                    <a:lnTo>
                      <a:pt x="209" y="125"/>
                    </a:lnTo>
                    <a:lnTo>
                      <a:pt x="263" y="112"/>
                    </a:lnTo>
                    <a:lnTo>
                      <a:pt x="419" y="110"/>
                    </a:lnTo>
                    <a:lnTo>
                      <a:pt x="396" y="75"/>
                    </a:lnTo>
                    <a:lnTo>
                      <a:pt x="350" y="30"/>
                    </a:lnTo>
                    <a:lnTo>
                      <a:pt x="312" y="10"/>
                    </a:lnTo>
                    <a:lnTo>
                      <a:pt x="25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78" name="Freeform 442"/>
              <p:cNvSpPr>
                <a:spLocks/>
              </p:cNvSpPr>
              <p:nvPr/>
            </p:nvSpPr>
            <p:spPr bwMode="auto">
              <a:xfrm>
                <a:off x="1557" y="3334"/>
                <a:ext cx="22" cy="92"/>
              </a:xfrm>
              <a:custGeom>
                <a:avLst/>
                <a:gdLst>
                  <a:gd name="T0" fmla="*/ 22 w 256"/>
                  <a:gd name="T1" fmla="*/ 0 h 1105"/>
                  <a:gd name="T2" fmla="*/ 13 w 256"/>
                  <a:gd name="T3" fmla="*/ 0 h 1105"/>
                  <a:gd name="T4" fmla="*/ 13 w 256"/>
                  <a:gd name="T5" fmla="*/ 33 h 1105"/>
                  <a:gd name="T6" fmla="*/ 0 w 256"/>
                  <a:gd name="T7" fmla="*/ 33 h 1105"/>
                  <a:gd name="T8" fmla="*/ 2 w 256"/>
                  <a:gd name="T9" fmla="*/ 33 h 1105"/>
                  <a:gd name="T10" fmla="*/ 6 w 256"/>
                  <a:gd name="T11" fmla="*/ 35 h 1105"/>
                  <a:gd name="T12" fmla="*/ 10 w 256"/>
                  <a:gd name="T13" fmla="*/ 40 h 1105"/>
                  <a:gd name="T14" fmla="*/ 11 w 256"/>
                  <a:gd name="T15" fmla="*/ 41 h 1105"/>
                  <a:gd name="T16" fmla="*/ 13 w 256"/>
                  <a:gd name="T17" fmla="*/ 46 h 1105"/>
                  <a:gd name="T18" fmla="*/ 14 w 256"/>
                  <a:gd name="T19" fmla="*/ 52 h 1105"/>
                  <a:gd name="T20" fmla="*/ 14 w 256"/>
                  <a:gd name="T21" fmla="*/ 60 h 1105"/>
                  <a:gd name="T22" fmla="*/ 14 w 256"/>
                  <a:gd name="T23" fmla="*/ 60 h 1105"/>
                  <a:gd name="T24" fmla="*/ 14 w 256"/>
                  <a:gd name="T25" fmla="*/ 68 h 1105"/>
                  <a:gd name="T26" fmla="*/ 12 w 256"/>
                  <a:gd name="T27" fmla="*/ 74 h 1105"/>
                  <a:gd name="T28" fmla="*/ 10 w 256"/>
                  <a:gd name="T29" fmla="*/ 78 h 1105"/>
                  <a:gd name="T30" fmla="*/ 9 w 256"/>
                  <a:gd name="T31" fmla="*/ 80 h 1105"/>
                  <a:gd name="T32" fmla="*/ 5 w 256"/>
                  <a:gd name="T33" fmla="*/ 83 h 1105"/>
                  <a:gd name="T34" fmla="*/ 14 w 256"/>
                  <a:gd name="T35" fmla="*/ 84 h 1105"/>
                  <a:gd name="T36" fmla="*/ 14 w 256"/>
                  <a:gd name="T37" fmla="*/ 92 h 1105"/>
                  <a:gd name="T38" fmla="*/ 22 w 256"/>
                  <a:gd name="T39" fmla="*/ 92 h 1105"/>
                  <a:gd name="T40" fmla="*/ 22 w 256"/>
                  <a:gd name="T41" fmla="*/ 0 h 110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256"/>
                  <a:gd name="T64" fmla="*/ 0 h 1105"/>
                  <a:gd name="T65" fmla="*/ 256 w 256"/>
                  <a:gd name="T66" fmla="*/ 1105 h 110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256" h="1105">
                    <a:moveTo>
                      <a:pt x="256" y="0"/>
                    </a:moveTo>
                    <a:lnTo>
                      <a:pt x="156" y="0"/>
                    </a:lnTo>
                    <a:lnTo>
                      <a:pt x="156" y="396"/>
                    </a:lnTo>
                    <a:lnTo>
                      <a:pt x="0" y="398"/>
                    </a:lnTo>
                    <a:lnTo>
                      <a:pt x="23" y="400"/>
                    </a:lnTo>
                    <a:lnTo>
                      <a:pt x="74" y="424"/>
                    </a:lnTo>
                    <a:lnTo>
                      <a:pt x="117" y="476"/>
                    </a:lnTo>
                    <a:lnTo>
                      <a:pt x="126" y="493"/>
                    </a:lnTo>
                    <a:lnTo>
                      <a:pt x="147" y="552"/>
                    </a:lnTo>
                    <a:lnTo>
                      <a:pt x="160" y="626"/>
                    </a:lnTo>
                    <a:lnTo>
                      <a:pt x="164" y="716"/>
                    </a:lnTo>
                    <a:lnTo>
                      <a:pt x="164" y="726"/>
                    </a:lnTo>
                    <a:lnTo>
                      <a:pt x="158" y="813"/>
                    </a:lnTo>
                    <a:lnTo>
                      <a:pt x="143" y="883"/>
                    </a:lnTo>
                    <a:lnTo>
                      <a:pt x="118" y="938"/>
                    </a:lnTo>
                    <a:lnTo>
                      <a:pt x="104" y="958"/>
                    </a:lnTo>
                    <a:lnTo>
                      <a:pt x="58" y="998"/>
                    </a:lnTo>
                    <a:lnTo>
                      <a:pt x="162" y="1004"/>
                    </a:lnTo>
                    <a:lnTo>
                      <a:pt x="162" y="1105"/>
                    </a:lnTo>
                    <a:lnTo>
                      <a:pt x="256" y="1105"/>
                    </a:lnTo>
                    <a:lnTo>
                      <a:pt x="25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79" name="Freeform 443"/>
              <p:cNvSpPr>
                <a:spLocks/>
              </p:cNvSpPr>
              <p:nvPr/>
            </p:nvSpPr>
            <p:spPr bwMode="auto">
              <a:xfrm>
                <a:off x="1596" y="3405"/>
                <a:ext cx="39" cy="23"/>
              </a:xfrm>
              <a:custGeom>
                <a:avLst/>
                <a:gdLst>
                  <a:gd name="T0" fmla="*/ 30 w 470"/>
                  <a:gd name="T1" fmla="*/ 0 h 277"/>
                  <a:gd name="T2" fmla="*/ 30 w 470"/>
                  <a:gd name="T3" fmla="*/ 0 h 277"/>
                  <a:gd name="T4" fmla="*/ 28 w 470"/>
                  <a:gd name="T5" fmla="*/ 6 h 277"/>
                  <a:gd name="T6" fmla="*/ 25 w 470"/>
                  <a:gd name="T7" fmla="*/ 10 h 277"/>
                  <a:gd name="T8" fmla="*/ 22 w 470"/>
                  <a:gd name="T9" fmla="*/ 13 h 277"/>
                  <a:gd name="T10" fmla="*/ 17 w 470"/>
                  <a:gd name="T11" fmla="*/ 14 h 277"/>
                  <a:gd name="T12" fmla="*/ 0 w 470"/>
                  <a:gd name="T13" fmla="*/ 14 h 277"/>
                  <a:gd name="T14" fmla="*/ 0 w 470"/>
                  <a:gd name="T15" fmla="*/ 14 h 277"/>
                  <a:gd name="T16" fmla="*/ 4 w 470"/>
                  <a:gd name="T17" fmla="*/ 18 h 277"/>
                  <a:gd name="T18" fmla="*/ 8 w 470"/>
                  <a:gd name="T19" fmla="*/ 21 h 277"/>
                  <a:gd name="T20" fmla="*/ 12 w 470"/>
                  <a:gd name="T21" fmla="*/ 22 h 277"/>
                  <a:gd name="T22" fmla="*/ 17 w 470"/>
                  <a:gd name="T23" fmla="*/ 23 h 277"/>
                  <a:gd name="T24" fmla="*/ 18 w 470"/>
                  <a:gd name="T25" fmla="*/ 23 h 277"/>
                  <a:gd name="T26" fmla="*/ 23 w 470"/>
                  <a:gd name="T27" fmla="*/ 22 h 277"/>
                  <a:gd name="T28" fmla="*/ 28 w 470"/>
                  <a:gd name="T29" fmla="*/ 20 h 277"/>
                  <a:gd name="T30" fmla="*/ 31 w 470"/>
                  <a:gd name="T31" fmla="*/ 17 h 277"/>
                  <a:gd name="T32" fmla="*/ 32 w 470"/>
                  <a:gd name="T33" fmla="*/ 17 h 277"/>
                  <a:gd name="T34" fmla="*/ 35 w 470"/>
                  <a:gd name="T35" fmla="*/ 13 h 277"/>
                  <a:gd name="T36" fmla="*/ 37 w 470"/>
                  <a:gd name="T37" fmla="*/ 8 h 277"/>
                  <a:gd name="T38" fmla="*/ 39 w 470"/>
                  <a:gd name="T39" fmla="*/ 1 h 277"/>
                  <a:gd name="T40" fmla="*/ 30 w 470"/>
                  <a:gd name="T41" fmla="*/ 0 h 277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70"/>
                  <a:gd name="T64" fmla="*/ 0 h 277"/>
                  <a:gd name="T65" fmla="*/ 470 w 470"/>
                  <a:gd name="T66" fmla="*/ 277 h 277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70" h="277">
                    <a:moveTo>
                      <a:pt x="365" y="0"/>
                    </a:moveTo>
                    <a:lnTo>
                      <a:pt x="365" y="1"/>
                    </a:lnTo>
                    <a:lnTo>
                      <a:pt x="338" y="75"/>
                    </a:lnTo>
                    <a:lnTo>
                      <a:pt x="303" y="126"/>
                    </a:lnTo>
                    <a:lnTo>
                      <a:pt x="265" y="153"/>
                    </a:lnTo>
                    <a:lnTo>
                      <a:pt x="208" y="165"/>
                    </a:lnTo>
                    <a:lnTo>
                      <a:pt x="0" y="168"/>
                    </a:lnTo>
                    <a:lnTo>
                      <a:pt x="3" y="174"/>
                    </a:lnTo>
                    <a:lnTo>
                      <a:pt x="45" y="219"/>
                    </a:lnTo>
                    <a:lnTo>
                      <a:pt x="92" y="251"/>
                    </a:lnTo>
                    <a:lnTo>
                      <a:pt x="147" y="270"/>
                    </a:lnTo>
                    <a:lnTo>
                      <a:pt x="207" y="277"/>
                    </a:lnTo>
                    <a:lnTo>
                      <a:pt x="221" y="276"/>
                    </a:lnTo>
                    <a:lnTo>
                      <a:pt x="281" y="267"/>
                    </a:lnTo>
                    <a:lnTo>
                      <a:pt x="333" y="245"/>
                    </a:lnTo>
                    <a:lnTo>
                      <a:pt x="378" y="209"/>
                    </a:lnTo>
                    <a:lnTo>
                      <a:pt x="381" y="207"/>
                    </a:lnTo>
                    <a:lnTo>
                      <a:pt x="420" y="156"/>
                    </a:lnTo>
                    <a:lnTo>
                      <a:pt x="449" y="93"/>
                    </a:lnTo>
                    <a:lnTo>
                      <a:pt x="470" y="18"/>
                    </a:lnTo>
                    <a:lnTo>
                      <a:pt x="36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80" name="Freeform 444"/>
              <p:cNvSpPr>
                <a:spLocks/>
              </p:cNvSpPr>
              <p:nvPr/>
            </p:nvSpPr>
            <p:spPr bwMode="auto">
              <a:xfrm>
                <a:off x="1589" y="3367"/>
                <a:ext cx="46" cy="51"/>
              </a:xfrm>
              <a:custGeom>
                <a:avLst/>
                <a:gdLst>
                  <a:gd name="T0" fmla="*/ 7 w 551"/>
                  <a:gd name="T1" fmla="*/ 0 h 617"/>
                  <a:gd name="T2" fmla="*/ 5 w 551"/>
                  <a:gd name="T3" fmla="*/ 2 h 617"/>
                  <a:gd name="T4" fmla="*/ 3 w 551"/>
                  <a:gd name="T5" fmla="*/ 7 h 617"/>
                  <a:gd name="T6" fmla="*/ 1 w 551"/>
                  <a:gd name="T7" fmla="*/ 13 h 617"/>
                  <a:gd name="T8" fmla="*/ 0 w 551"/>
                  <a:gd name="T9" fmla="*/ 19 h 617"/>
                  <a:gd name="T10" fmla="*/ 0 w 551"/>
                  <a:gd name="T11" fmla="*/ 26 h 617"/>
                  <a:gd name="T12" fmla="*/ 0 w 551"/>
                  <a:gd name="T13" fmla="*/ 29 h 617"/>
                  <a:gd name="T14" fmla="*/ 1 w 551"/>
                  <a:gd name="T15" fmla="*/ 35 h 617"/>
                  <a:gd name="T16" fmla="*/ 2 w 551"/>
                  <a:gd name="T17" fmla="*/ 41 h 617"/>
                  <a:gd name="T18" fmla="*/ 4 w 551"/>
                  <a:gd name="T19" fmla="*/ 47 h 617"/>
                  <a:gd name="T20" fmla="*/ 7 w 551"/>
                  <a:gd name="T21" fmla="*/ 51 h 617"/>
                  <a:gd name="T22" fmla="*/ 24 w 551"/>
                  <a:gd name="T23" fmla="*/ 51 h 617"/>
                  <a:gd name="T24" fmla="*/ 22 w 551"/>
                  <a:gd name="T25" fmla="*/ 51 h 617"/>
                  <a:gd name="T26" fmla="*/ 17 w 551"/>
                  <a:gd name="T27" fmla="*/ 49 h 617"/>
                  <a:gd name="T28" fmla="*/ 13 w 551"/>
                  <a:gd name="T29" fmla="*/ 45 h 617"/>
                  <a:gd name="T30" fmla="*/ 11 w 551"/>
                  <a:gd name="T31" fmla="*/ 41 h 617"/>
                  <a:gd name="T32" fmla="*/ 10 w 551"/>
                  <a:gd name="T33" fmla="*/ 35 h 617"/>
                  <a:gd name="T34" fmla="*/ 9 w 551"/>
                  <a:gd name="T35" fmla="*/ 28 h 617"/>
                  <a:gd name="T36" fmla="*/ 46 w 551"/>
                  <a:gd name="T37" fmla="*/ 28 h 617"/>
                  <a:gd name="T38" fmla="*/ 46 w 551"/>
                  <a:gd name="T39" fmla="*/ 25 h 617"/>
                  <a:gd name="T40" fmla="*/ 46 w 551"/>
                  <a:gd name="T41" fmla="*/ 22 h 617"/>
                  <a:gd name="T42" fmla="*/ 9 w 551"/>
                  <a:gd name="T43" fmla="*/ 19 h 617"/>
                  <a:gd name="T44" fmla="*/ 10 w 551"/>
                  <a:gd name="T45" fmla="*/ 16 h 617"/>
                  <a:gd name="T46" fmla="*/ 11 w 551"/>
                  <a:gd name="T47" fmla="*/ 10 h 617"/>
                  <a:gd name="T48" fmla="*/ 14 w 551"/>
                  <a:gd name="T49" fmla="*/ 5 h 617"/>
                  <a:gd name="T50" fmla="*/ 15 w 551"/>
                  <a:gd name="T51" fmla="*/ 4 h 617"/>
                  <a:gd name="T52" fmla="*/ 19 w 551"/>
                  <a:gd name="T53" fmla="*/ 1 h 617"/>
                  <a:gd name="T54" fmla="*/ 23 w 551"/>
                  <a:gd name="T55" fmla="*/ 0 h 617"/>
                  <a:gd name="T56" fmla="*/ 7 w 551"/>
                  <a:gd name="T57" fmla="*/ 0 h 617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551"/>
                  <a:gd name="T88" fmla="*/ 0 h 617"/>
                  <a:gd name="T89" fmla="*/ 551 w 551"/>
                  <a:gd name="T90" fmla="*/ 617 h 617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551" h="617">
                    <a:moveTo>
                      <a:pt x="78" y="0"/>
                    </a:moveTo>
                    <a:lnTo>
                      <a:pt x="62" y="25"/>
                    </a:lnTo>
                    <a:lnTo>
                      <a:pt x="34" y="85"/>
                    </a:lnTo>
                    <a:lnTo>
                      <a:pt x="15" y="152"/>
                    </a:lnTo>
                    <a:lnTo>
                      <a:pt x="4" y="229"/>
                    </a:lnTo>
                    <a:lnTo>
                      <a:pt x="0" y="314"/>
                    </a:lnTo>
                    <a:lnTo>
                      <a:pt x="0" y="346"/>
                    </a:lnTo>
                    <a:lnTo>
                      <a:pt x="7" y="427"/>
                    </a:lnTo>
                    <a:lnTo>
                      <a:pt x="22" y="499"/>
                    </a:lnTo>
                    <a:lnTo>
                      <a:pt x="45" y="563"/>
                    </a:lnTo>
                    <a:lnTo>
                      <a:pt x="78" y="617"/>
                    </a:lnTo>
                    <a:lnTo>
                      <a:pt x="286" y="614"/>
                    </a:lnTo>
                    <a:lnTo>
                      <a:pt x="258" y="612"/>
                    </a:lnTo>
                    <a:lnTo>
                      <a:pt x="205" y="589"/>
                    </a:lnTo>
                    <a:lnTo>
                      <a:pt x="161" y="544"/>
                    </a:lnTo>
                    <a:lnTo>
                      <a:pt x="134" y="494"/>
                    </a:lnTo>
                    <a:lnTo>
                      <a:pt x="114" y="425"/>
                    </a:lnTo>
                    <a:lnTo>
                      <a:pt x="105" y="342"/>
                    </a:lnTo>
                    <a:lnTo>
                      <a:pt x="551" y="342"/>
                    </a:lnTo>
                    <a:lnTo>
                      <a:pt x="551" y="306"/>
                    </a:lnTo>
                    <a:lnTo>
                      <a:pt x="551" y="270"/>
                    </a:lnTo>
                    <a:lnTo>
                      <a:pt x="111" y="231"/>
                    </a:lnTo>
                    <a:lnTo>
                      <a:pt x="114" y="193"/>
                    </a:lnTo>
                    <a:lnTo>
                      <a:pt x="132" y="121"/>
                    </a:lnTo>
                    <a:lnTo>
                      <a:pt x="164" y="64"/>
                    </a:lnTo>
                    <a:lnTo>
                      <a:pt x="177" y="48"/>
                    </a:lnTo>
                    <a:lnTo>
                      <a:pt x="225" y="12"/>
                    </a:lnTo>
                    <a:lnTo>
                      <a:pt x="281" y="0"/>
                    </a:lnTo>
                    <a:lnTo>
                      <a:pt x="7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81" name="Freeform 445"/>
              <p:cNvSpPr>
                <a:spLocks/>
              </p:cNvSpPr>
              <p:nvPr/>
            </p:nvSpPr>
            <p:spPr bwMode="auto">
              <a:xfrm>
                <a:off x="1596" y="3358"/>
                <a:ext cx="39" cy="32"/>
              </a:xfrm>
              <a:custGeom>
                <a:avLst/>
                <a:gdLst>
                  <a:gd name="T0" fmla="*/ 17 w 473"/>
                  <a:gd name="T1" fmla="*/ 0 h 381"/>
                  <a:gd name="T2" fmla="*/ 17 w 473"/>
                  <a:gd name="T3" fmla="*/ 0 h 381"/>
                  <a:gd name="T4" fmla="*/ 12 w 473"/>
                  <a:gd name="T5" fmla="*/ 1 h 381"/>
                  <a:gd name="T6" fmla="*/ 7 w 473"/>
                  <a:gd name="T7" fmla="*/ 2 h 381"/>
                  <a:gd name="T8" fmla="*/ 3 w 473"/>
                  <a:gd name="T9" fmla="*/ 5 h 381"/>
                  <a:gd name="T10" fmla="*/ 0 w 473"/>
                  <a:gd name="T11" fmla="*/ 9 h 381"/>
                  <a:gd name="T12" fmla="*/ 17 w 473"/>
                  <a:gd name="T13" fmla="*/ 9 h 381"/>
                  <a:gd name="T14" fmla="*/ 19 w 473"/>
                  <a:gd name="T15" fmla="*/ 10 h 381"/>
                  <a:gd name="T16" fmla="*/ 24 w 473"/>
                  <a:gd name="T17" fmla="*/ 12 h 381"/>
                  <a:gd name="T18" fmla="*/ 27 w 473"/>
                  <a:gd name="T19" fmla="*/ 16 h 381"/>
                  <a:gd name="T20" fmla="*/ 27 w 473"/>
                  <a:gd name="T21" fmla="*/ 17 h 381"/>
                  <a:gd name="T22" fmla="*/ 29 w 473"/>
                  <a:gd name="T23" fmla="*/ 22 h 381"/>
                  <a:gd name="T24" fmla="*/ 30 w 473"/>
                  <a:gd name="T25" fmla="*/ 29 h 381"/>
                  <a:gd name="T26" fmla="*/ 3 w 473"/>
                  <a:gd name="T27" fmla="*/ 29 h 381"/>
                  <a:gd name="T28" fmla="*/ 39 w 473"/>
                  <a:gd name="T29" fmla="*/ 32 h 381"/>
                  <a:gd name="T30" fmla="*/ 38 w 473"/>
                  <a:gd name="T31" fmla="*/ 25 h 381"/>
                  <a:gd name="T32" fmla="*/ 37 w 473"/>
                  <a:gd name="T33" fmla="*/ 19 h 381"/>
                  <a:gd name="T34" fmla="*/ 35 w 473"/>
                  <a:gd name="T35" fmla="*/ 14 h 381"/>
                  <a:gd name="T36" fmla="*/ 33 w 473"/>
                  <a:gd name="T37" fmla="*/ 9 h 381"/>
                  <a:gd name="T38" fmla="*/ 30 w 473"/>
                  <a:gd name="T39" fmla="*/ 5 h 381"/>
                  <a:gd name="T40" fmla="*/ 26 w 473"/>
                  <a:gd name="T41" fmla="*/ 2 h 381"/>
                  <a:gd name="T42" fmla="*/ 21 w 473"/>
                  <a:gd name="T43" fmla="*/ 1 h 381"/>
                  <a:gd name="T44" fmla="*/ 17 w 473"/>
                  <a:gd name="T45" fmla="*/ 0 h 381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473"/>
                  <a:gd name="T70" fmla="*/ 0 h 381"/>
                  <a:gd name="T71" fmla="*/ 473 w 473"/>
                  <a:gd name="T72" fmla="*/ 381 h 381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473" h="381">
                    <a:moveTo>
                      <a:pt x="202" y="0"/>
                    </a:moveTo>
                    <a:lnTo>
                      <a:pt x="201" y="0"/>
                    </a:lnTo>
                    <a:lnTo>
                      <a:pt x="142" y="7"/>
                    </a:lnTo>
                    <a:lnTo>
                      <a:pt x="89" y="28"/>
                    </a:lnTo>
                    <a:lnTo>
                      <a:pt x="42" y="63"/>
                    </a:lnTo>
                    <a:lnTo>
                      <a:pt x="0" y="111"/>
                    </a:lnTo>
                    <a:lnTo>
                      <a:pt x="203" y="111"/>
                    </a:lnTo>
                    <a:lnTo>
                      <a:pt x="236" y="115"/>
                    </a:lnTo>
                    <a:lnTo>
                      <a:pt x="286" y="140"/>
                    </a:lnTo>
                    <a:lnTo>
                      <a:pt x="328" y="190"/>
                    </a:lnTo>
                    <a:lnTo>
                      <a:pt x="332" y="197"/>
                    </a:lnTo>
                    <a:lnTo>
                      <a:pt x="355" y="258"/>
                    </a:lnTo>
                    <a:lnTo>
                      <a:pt x="367" y="342"/>
                    </a:lnTo>
                    <a:lnTo>
                      <a:pt x="33" y="342"/>
                    </a:lnTo>
                    <a:lnTo>
                      <a:pt x="473" y="381"/>
                    </a:lnTo>
                    <a:lnTo>
                      <a:pt x="466" y="300"/>
                    </a:lnTo>
                    <a:lnTo>
                      <a:pt x="451" y="227"/>
                    </a:lnTo>
                    <a:lnTo>
                      <a:pt x="428" y="164"/>
                    </a:lnTo>
                    <a:lnTo>
                      <a:pt x="398" y="109"/>
                    </a:lnTo>
                    <a:lnTo>
                      <a:pt x="360" y="64"/>
                    </a:lnTo>
                    <a:lnTo>
                      <a:pt x="313" y="28"/>
                    </a:lnTo>
                    <a:lnTo>
                      <a:pt x="260" y="7"/>
                    </a:lnTo>
                    <a:lnTo>
                      <a:pt x="20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82" name="Freeform 446"/>
              <p:cNvSpPr>
                <a:spLocks/>
              </p:cNvSpPr>
              <p:nvPr/>
            </p:nvSpPr>
            <p:spPr bwMode="auto">
              <a:xfrm>
                <a:off x="1686" y="3334"/>
                <a:ext cx="9" cy="33"/>
              </a:xfrm>
              <a:custGeom>
                <a:avLst/>
                <a:gdLst>
                  <a:gd name="T0" fmla="*/ 9 w 115"/>
                  <a:gd name="T1" fmla="*/ 0 h 390"/>
                  <a:gd name="T2" fmla="*/ 0 w 115"/>
                  <a:gd name="T3" fmla="*/ 0 h 390"/>
                  <a:gd name="T4" fmla="*/ 0 w 115"/>
                  <a:gd name="T5" fmla="*/ 15 h 390"/>
                  <a:gd name="T6" fmla="*/ 2 w 115"/>
                  <a:gd name="T7" fmla="*/ 33 h 390"/>
                  <a:gd name="T8" fmla="*/ 7 w 115"/>
                  <a:gd name="T9" fmla="*/ 33 h 390"/>
                  <a:gd name="T10" fmla="*/ 9 w 115"/>
                  <a:gd name="T11" fmla="*/ 15 h 390"/>
                  <a:gd name="T12" fmla="*/ 9 w 115"/>
                  <a:gd name="T13" fmla="*/ 0 h 39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15"/>
                  <a:gd name="T22" fmla="*/ 0 h 390"/>
                  <a:gd name="T23" fmla="*/ 115 w 115"/>
                  <a:gd name="T24" fmla="*/ 390 h 39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15" h="390">
                    <a:moveTo>
                      <a:pt x="115" y="0"/>
                    </a:moveTo>
                    <a:lnTo>
                      <a:pt x="0" y="0"/>
                    </a:lnTo>
                    <a:lnTo>
                      <a:pt x="0" y="180"/>
                    </a:lnTo>
                    <a:lnTo>
                      <a:pt x="28" y="390"/>
                    </a:lnTo>
                    <a:lnTo>
                      <a:pt x="88" y="390"/>
                    </a:lnTo>
                    <a:lnTo>
                      <a:pt x="115" y="180"/>
                    </a:lnTo>
                    <a:lnTo>
                      <a:pt x="11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83" name="Freeform 447"/>
              <p:cNvSpPr>
                <a:spLocks/>
              </p:cNvSpPr>
              <p:nvPr/>
            </p:nvSpPr>
            <p:spPr bwMode="auto">
              <a:xfrm>
                <a:off x="1670" y="3334"/>
                <a:ext cx="10" cy="33"/>
              </a:xfrm>
              <a:custGeom>
                <a:avLst/>
                <a:gdLst>
                  <a:gd name="T0" fmla="*/ 10 w 116"/>
                  <a:gd name="T1" fmla="*/ 0 h 390"/>
                  <a:gd name="T2" fmla="*/ 0 w 116"/>
                  <a:gd name="T3" fmla="*/ 0 h 390"/>
                  <a:gd name="T4" fmla="*/ 0 w 116"/>
                  <a:gd name="T5" fmla="*/ 15 h 390"/>
                  <a:gd name="T6" fmla="*/ 2 w 116"/>
                  <a:gd name="T7" fmla="*/ 33 h 390"/>
                  <a:gd name="T8" fmla="*/ 8 w 116"/>
                  <a:gd name="T9" fmla="*/ 33 h 390"/>
                  <a:gd name="T10" fmla="*/ 10 w 116"/>
                  <a:gd name="T11" fmla="*/ 15 h 390"/>
                  <a:gd name="T12" fmla="*/ 10 w 116"/>
                  <a:gd name="T13" fmla="*/ 0 h 39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16"/>
                  <a:gd name="T22" fmla="*/ 0 h 390"/>
                  <a:gd name="T23" fmla="*/ 116 w 116"/>
                  <a:gd name="T24" fmla="*/ 390 h 39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16" h="390">
                    <a:moveTo>
                      <a:pt x="116" y="0"/>
                    </a:moveTo>
                    <a:lnTo>
                      <a:pt x="0" y="0"/>
                    </a:lnTo>
                    <a:lnTo>
                      <a:pt x="0" y="180"/>
                    </a:lnTo>
                    <a:lnTo>
                      <a:pt x="28" y="390"/>
                    </a:lnTo>
                    <a:lnTo>
                      <a:pt x="90" y="390"/>
                    </a:lnTo>
                    <a:lnTo>
                      <a:pt x="116" y="18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84" name="Freeform 448"/>
              <p:cNvSpPr>
                <a:spLocks/>
              </p:cNvSpPr>
              <p:nvPr/>
            </p:nvSpPr>
            <p:spPr bwMode="auto">
              <a:xfrm>
                <a:off x="1704" y="3395"/>
                <a:ext cx="29" cy="22"/>
              </a:xfrm>
              <a:custGeom>
                <a:avLst/>
                <a:gdLst>
                  <a:gd name="T0" fmla="*/ 9 w 348"/>
                  <a:gd name="T1" fmla="*/ 0 h 256"/>
                  <a:gd name="T2" fmla="*/ 0 w 348"/>
                  <a:gd name="T3" fmla="*/ 1 h 256"/>
                  <a:gd name="T4" fmla="*/ 0 w 348"/>
                  <a:gd name="T5" fmla="*/ 6 h 256"/>
                  <a:gd name="T6" fmla="*/ 2 w 348"/>
                  <a:gd name="T7" fmla="*/ 12 h 256"/>
                  <a:gd name="T8" fmla="*/ 4 w 348"/>
                  <a:gd name="T9" fmla="*/ 18 h 256"/>
                  <a:gd name="T10" fmla="*/ 6 w 348"/>
                  <a:gd name="T11" fmla="*/ 22 h 256"/>
                  <a:gd name="T12" fmla="*/ 29 w 348"/>
                  <a:gd name="T13" fmla="*/ 22 h 256"/>
                  <a:gd name="T14" fmla="*/ 28 w 348"/>
                  <a:gd name="T15" fmla="*/ 22 h 256"/>
                  <a:gd name="T16" fmla="*/ 23 w 348"/>
                  <a:gd name="T17" fmla="*/ 21 h 256"/>
                  <a:gd name="T18" fmla="*/ 18 w 348"/>
                  <a:gd name="T19" fmla="*/ 19 h 256"/>
                  <a:gd name="T20" fmla="*/ 15 w 348"/>
                  <a:gd name="T21" fmla="*/ 16 h 256"/>
                  <a:gd name="T22" fmla="*/ 11 w 348"/>
                  <a:gd name="T23" fmla="*/ 12 h 256"/>
                  <a:gd name="T24" fmla="*/ 10 w 348"/>
                  <a:gd name="T25" fmla="*/ 7 h 256"/>
                  <a:gd name="T26" fmla="*/ 9 w 348"/>
                  <a:gd name="T27" fmla="*/ 0 h 25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48"/>
                  <a:gd name="T43" fmla="*/ 0 h 256"/>
                  <a:gd name="T44" fmla="*/ 348 w 348"/>
                  <a:gd name="T45" fmla="*/ 256 h 25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48" h="256">
                    <a:moveTo>
                      <a:pt x="103" y="0"/>
                    </a:moveTo>
                    <a:lnTo>
                      <a:pt x="0" y="12"/>
                    </a:lnTo>
                    <a:lnTo>
                      <a:pt x="5" y="72"/>
                    </a:lnTo>
                    <a:lnTo>
                      <a:pt x="20" y="144"/>
                    </a:lnTo>
                    <a:lnTo>
                      <a:pt x="46" y="211"/>
                    </a:lnTo>
                    <a:lnTo>
                      <a:pt x="72" y="256"/>
                    </a:lnTo>
                    <a:lnTo>
                      <a:pt x="348" y="256"/>
                    </a:lnTo>
                    <a:lnTo>
                      <a:pt x="331" y="255"/>
                    </a:lnTo>
                    <a:lnTo>
                      <a:pt x="272" y="245"/>
                    </a:lnTo>
                    <a:lnTo>
                      <a:pt x="220" y="223"/>
                    </a:lnTo>
                    <a:lnTo>
                      <a:pt x="174" y="187"/>
                    </a:lnTo>
                    <a:lnTo>
                      <a:pt x="137" y="136"/>
                    </a:lnTo>
                    <a:lnTo>
                      <a:pt x="116" y="79"/>
                    </a:lnTo>
                    <a:lnTo>
                      <a:pt x="10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85" name="Freeform 449"/>
              <p:cNvSpPr>
                <a:spLocks/>
              </p:cNvSpPr>
              <p:nvPr/>
            </p:nvSpPr>
            <p:spPr bwMode="auto">
              <a:xfrm>
                <a:off x="1732" y="3343"/>
                <a:ext cx="25" cy="18"/>
              </a:xfrm>
              <a:custGeom>
                <a:avLst/>
                <a:gdLst>
                  <a:gd name="T0" fmla="*/ 20 w 305"/>
                  <a:gd name="T1" fmla="*/ 0 h 212"/>
                  <a:gd name="T2" fmla="*/ 0 w 305"/>
                  <a:gd name="T3" fmla="*/ 0 h 212"/>
                  <a:gd name="T4" fmla="*/ 4 w 305"/>
                  <a:gd name="T5" fmla="*/ 0 h 212"/>
                  <a:gd name="T6" fmla="*/ 8 w 305"/>
                  <a:gd name="T7" fmla="*/ 2 h 212"/>
                  <a:gd name="T8" fmla="*/ 12 w 305"/>
                  <a:gd name="T9" fmla="*/ 5 h 212"/>
                  <a:gd name="T10" fmla="*/ 13 w 305"/>
                  <a:gd name="T11" fmla="*/ 6 h 212"/>
                  <a:gd name="T12" fmla="*/ 15 w 305"/>
                  <a:gd name="T13" fmla="*/ 11 h 212"/>
                  <a:gd name="T14" fmla="*/ 16 w 305"/>
                  <a:gd name="T15" fmla="*/ 18 h 212"/>
                  <a:gd name="T16" fmla="*/ 25 w 305"/>
                  <a:gd name="T17" fmla="*/ 17 h 212"/>
                  <a:gd name="T18" fmla="*/ 25 w 305"/>
                  <a:gd name="T19" fmla="*/ 14 h 212"/>
                  <a:gd name="T20" fmla="*/ 24 w 305"/>
                  <a:gd name="T21" fmla="*/ 8 h 212"/>
                  <a:gd name="T22" fmla="*/ 22 w 305"/>
                  <a:gd name="T23" fmla="*/ 2 h 212"/>
                  <a:gd name="T24" fmla="*/ 20 w 305"/>
                  <a:gd name="T25" fmla="*/ 0 h 21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05"/>
                  <a:gd name="T40" fmla="*/ 0 h 212"/>
                  <a:gd name="T41" fmla="*/ 305 w 305"/>
                  <a:gd name="T42" fmla="*/ 212 h 212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05" h="212">
                    <a:moveTo>
                      <a:pt x="249" y="0"/>
                    </a:moveTo>
                    <a:lnTo>
                      <a:pt x="0" y="1"/>
                    </a:lnTo>
                    <a:lnTo>
                      <a:pt x="46" y="4"/>
                    </a:lnTo>
                    <a:lnTo>
                      <a:pt x="101" y="22"/>
                    </a:lnTo>
                    <a:lnTo>
                      <a:pt x="144" y="54"/>
                    </a:lnTo>
                    <a:lnTo>
                      <a:pt x="158" y="73"/>
                    </a:lnTo>
                    <a:lnTo>
                      <a:pt x="186" y="134"/>
                    </a:lnTo>
                    <a:lnTo>
                      <a:pt x="200" y="212"/>
                    </a:lnTo>
                    <a:lnTo>
                      <a:pt x="305" y="202"/>
                    </a:lnTo>
                    <a:lnTo>
                      <a:pt x="303" y="168"/>
                    </a:lnTo>
                    <a:lnTo>
                      <a:pt x="290" y="95"/>
                    </a:lnTo>
                    <a:lnTo>
                      <a:pt x="265" y="28"/>
                    </a:lnTo>
                    <a:lnTo>
                      <a:pt x="24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86" name="Freeform 450"/>
              <p:cNvSpPr>
                <a:spLocks/>
              </p:cNvSpPr>
              <p:nvPr/>
            </p:nvSpPr>
            <p:spPr bwMode="auto">
              <a:xfrm>
                <a:off x="1707" y="3332"/>
                <a:ext cx="52" cy="96"/>
              </a:xfrm>
              <a:custGeom>
                <a:avLst/>
                <a:gdLst>
                  <a:gd name="T0" fmla="*/ 21 w 626"/>
                  <a:gd name="T1" fmla="*/ 0 h 1143"/>
                  <a:gd name="T2" fmla="*/ 12 w 626"/>
                  <a:gd name="T3" fmla="*/ 3 h 1143"/>
                  <a:gd name="T4" fmla="*/ 6 w 626"/>
                  <a:gd name="T5" fmla="*/ 8 h 1143"/>
                  <a:gd name="T6" fmla="*/ 2 w 626"/>
                  <a:gd name="T7" fmla="*/ 13 h 1143"/>
                  <a:gd name="T8" fmla="*/ 0 w 626"/>
                  <a:gd name="T9" fmla="*/ 26 h 1143"/>
                  <a:gd name="T10" fmla="*/ 2 w 626"/>
                  <a:gd name="T11" fmla="*/ 37 h 1143"/>
                  <a:gd name="T12" fmla="*/ 6 w 626"/>
                  <a:gd name="T13" fmla="*/ 42 h 1143"/>
                  <a:gd name="T14" fmla="*/ 13 w 626"/>
                  <a:gd name="T15" fmla="*/ 48 h 1143"/>
                  <a:gd name="T16" fmla="*/ 23 w 626"/>
                  <a:gd name="T17" fmla="*/ 51 h 1143"/>
                  <a:gd name="T18" fmla="*/ 32 w 626"/>
                  <a:gd name="T19" fmla="*/ 55 h 1143"/>
                  <a:gd name="T20" fmla="*/ 38 w 626"/>
                  <a:gd name="T21" fmla="*/ 58 h 1143"/>
                  <a:gd name="T22" fmla="*/ 42 w 626"/>
                  <a:gd name="T23" fmla="*/ 63 h 1143"/>
                  <a:gd name="T24" fmla="*/ 43 w 626"/>
                  <a:gd name="T25" fmla="*/ 71 h 1143"/>
                  <a:gd name="T26" fmla="*/ 40 w 626"/>
                  <a:gd name="T27" fmla="*/ 80 h 1143"/>
                  <a:gd name="T28" fmla="*/ 31 w 626"/>
                  <a:gd name="T29" fmla="*/ 84 h 1143"/>
                  <a:gd name="T30" fmla="*/ 3 w 626"/>
                  <a:gd name="T31" fmla="*/ 85 h 1143"/>
                  <a:gd name="T32" fmla="*/ 11 w 626"/>
                  <a:gd name="T33" fmla="*/ 92 h 1143"/>
                  <a:gd name="T34" fmla="*/ 17 w 626"/>
                  <a:gd name="T35" fmla="*/ 95 h 1143"/>
                  <a:gd name="T36" fmla="*/ 27 w 626"/>
                  <a:gd name="T37" fmla="*/ 96 h 1143"/>
                  <a:gd name="T38" fmla="*/ 36 w 626"/>
                  <a:gd name="T39" fmla="*/ 94 h 1143"/>
                  <a:gd name="T40" fmla="*/ 42 w 626"/>
                  <a:gd name="T41" fmla="*/ 91 h 1143"/>
                  <a:gd name="T42" fmla="*/ 49 w 626"/>
                  <a:gd name="T43" fmla="*/ 82 h 1143"/>
                  <a:gd name="T44" fmla="*/ 51 w 626"/>
                  <a:gd name="T45" fmla="*/ 74 h 1143"/>
                  <a:gd name="T46" fmla="*/ 52 w 626"/>
                  <a:gd name="T47" fmla="*/ 67 h 1143"/>
                  <a:gd name="T48" fmla="*/ 49 w 626"/>
                  <a:gd name="T49" fmla="*/ 55 h 1143"/>
                  <a:gd name="T50" fmla="*/ 45 w 626"/>
                  <a:gd name="T51" fmla="*/ 49 h 1143"/>
                  <a:gd name="T52" fmla="*/ 39 w 626"/>
                  <a:gd name="T53" fmla="*/ 45 h 1143"/>
                  <a:gd name="T54" fmla="*/ 31 w 626"/>
                  <a:gd name="T55" fmla="*/ 42 h 1143"/>
                  <a:gd name="T56" fmla="*/ 25 w 626"/>
                  <a:gd name="T57" fmla="*/ 39 h 1143"/>
                  <a:gd name="T58" fmla="*/ 14 w 626"/>
                  <a:gd name="T59" fmla="*/ 35 h 1143"/>
                  <a:gd name="T60" fmla="*/ 10 w 626"/>
                  <a:gd name="T61" fmla="*/ 31 h 1143"/>
                  <a:gd name="T62" fmla="*/ 9 w 626"/>
                  <a:gd name="T63" fmla="*/ 20 h 1143"/>
                  <a:gd name="T64" fmla="*/ 15 w 626"/>
                  <a:gd name="T65" fmla="*/ 13 h 1143"/>
                  <a:gd name="T66" fmla="*/ 25 w 626"/>
                  <a:gd name="T67" fmla="*/ 11 h 1143"/>
                  <a:gd name="T68" fmla="*/ 42 w 626"/>
                  <a:gd name="T69" fmla="*/ 6 h 1143"/>
                  <a:gd name="T70" fmla="*/ 34 w 626"/>
                  <a:gd name="T71" fmla="*/ 2 h 1143"/>
                  <a:gd name="T72" fmla="*/ 24 w 626"/>
                  <a:gd name="T73" fmla="*/ 0 h 1143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626"/>
                  <a:gd name="T112" fmla="*/ 0 h 1143"/>
                  <a:gd name="T113" fmla="*/ 626 w 626"/>
                  <a:gd name="T114" fmla="*/ 1143 h 1143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626" h="1143">
                    <a:moveTo>
                      <a:pt x="291" y="0"/>
                    </a:moveTo>
                    <a:lnTo>
                      <a:pt x="248" y="3"/>
                    </a:lnTo>
                    <a:lnTo>
                      <a:pt x="191" y="15"/>
                    </a:lnTo>
                    <a:lnTo>
                      <a:pt x="139" y="38"/>
                    </a:lnTo>
                    <a:lnTo>
                      <a:pt x="118" y="50"/>
                    </a:lnTo>
                    <a:lnTo>
                      <a:pt x="71" y="93"/>
                    </a:lnTo>
                    <a:lnTo>
                      <a:pt x="35" y="148"/>
                    </a:lnTo>
                    <a:lnTo>
                      <a:pt x="29" y="160"/>
                    </a:lnTo>
                    <a:lnTo>
                      <a:pt x="7" y="230"/>
                    </a:lnTo>
                    <a:lnTo>
                      <a:pt x="0" y="304"/>
                    </a:lnTo>
                    <a:lnTo>
                      <a:pt x="6" y="373"/>
                    </a:lnTo>
                    <a:lnTo>
                      <a:pt x="29" y="441"/>
                    </a:lnTo>
                    <a:lnTo>
                      <a:pt x="31" y="445"/>
                    </a:lnTo>
                    <a:lnTo>
                      <a:pt x="67" y="500"/>
                    </a:lnTo>
                    <a:lnTo>
                      <a:pt x="117" y="545"/>
                    </a:lnTo>
                    <a:lnTo>
                      <a:pt x="152" y="566"/>
                    </a:lnTo>
                    <a:lnTo>
                      <a:pt x="206" y="589"/>
                    </a:lnTo>
                    <a:lnTo>
                      <a:pt x="277" y="613"/>
                    </a:lnTo>
                    <a:lnTo>
                      <a:pt x="328" y="630"/>
                    </a:lnTo>
                    <a:lnTo>
                      <a:pt x="387" y="652"/>
                    </a:lnTo>
                    <a:lnTo>
                      <a:pt x="424" y="668"/>
                    </a:lnTo>
                    <a:lnTo>
                      <a:pt x="458" y="688"/>
                    </a:lnTo>
                    <a:lnTo>
                      <a:pt x="498" y="732"/>
                    </a:lnTo>
                    <a:lnTo>
                      <a:pt x="507" y="751"/>
                    </a:lnTo>
                    <a:lnTo>
                      <a:pt x="521" y="823"/>
                    </a:lnTo>
                    <a:lnTo>
                      <a:pt x="519" y="848"/>
                    </a:lnTo>
                    <a:lnTo>
                      <a:pt x="498" y="917"/>
                    </a:lnTo>
                    <a:lnTo>
                      <a:pt x="477" y="947"/>
                    </a:lnTo>
                    <a:lnTo>
                      <a:pt x="426" y="987"/>
                    </a:lnTo>
                    <a:lnTo>
                      <a:pt x="376" y="1005"/>
                    </a:lnTo>
                    <a:lnTo>
                      <a:pt x="316" y="1012"/>
                    </a:lnTo>
                    <a:lnTo>
                      <a:pt x="40" y="1012"/>
                    </a:lnTo>
                    <a:lnTo>
                      <a:pt x="82" y="1061"/>
                    </a:lnTo>
                    <a:lnTo>
                      <a:pt x="132" y="1099"/>
                    </a:lnTo>
                    <a:lnTo>
                      <a:pt x="149" y="1107"/>
                    </a:lnTo>
                    <a:lnTo>
                      <a:pt x="199" y="1127"/>
                    </a:lnTo>
                    <a:lnTo>
                      <a:pt x="256" y="1139"/>
                    </a:lnTo>
                    <a:lnTo>
                      <a:pt x="321" y="1143"/>
                    </a:lnTo>
                    <a:lnTo>
                      <a:pt x="373" y="1139"/>
                    </a:lnTo>
                    <a:lnTo>
                      <a:pt x="428" y="1124"/>
                    </a:lnTo>
                    <a:lnTo>
                      <a:pt x="480" y="1099"/>
                    </a:lnTo>
                    <a:lnTo>
                      <a:pt x="508" y="1080"/>
                    </a:lnTo>
                    <a:lnTo>
                      <a:pt x="553" y="1034"/>
                    </a:lnTo>
                    <a:lnTo>
                      <a:pt x="588" y="978"/>
                    </a:lnTo>
                    <a:lnTo>
                      <a:pt x="598" y="957"/>
                    </a:lnTo>
                    <a:lnTo>
                      <a:pt x="619" y="885"/>
                    </a:lnTo>
                    <a:lnTo>
                      <a:pt x="626" y="811"/>
                    </a:lnTo>
                    <a:lnTo>
                      <a:pt x="626" y="796"/>
                    </a:lnTo>
                    <a:lnTo>
                      <a:pt x="616" y="721"/>
                    </a:lnTo>
                    <a:lnTo>
                      <a:pt x="591" y="654"/>
                    </a:lnTo>
                    <a:lnTo>
                      <a:pt x="579" y="632"/>
                    </a:lnTo>
                    <a:lnTo>
                      <a:pt x="538" y="583"/>
                    </a:lnTo>
                    <a:lnTo>
                      <a:pt x="485" y="542"/>
                    </a:lnTo>
                    <a:lnTo>
                      <a:pt x="475" y="536"/>
                    </a:lnTo>
                    <a:lnTo>
                      <a:pt x="433" y="517"/>
                    </a:lnTo>
                    <a:lnTo>
                      <a:pt x="376" y="495"/>
                    </a:lnTo>
                    <a:lnTo>
                      <a:pt x="303" y="471"/>
                    </a:lnTo>
                    <a:lnTo>
                      <a:pt x="295" y="469"/>
                    </a:lnTo>
                    <a:lnTo>
                      <a:pt x="221" y="442"/>
                    </a:lnTo>
                    <a:lnTo>
                      <a:pt x="168" y="417"/>
                    </a:lnTo>
                    <a:lnTo>
                      <a:pt x="137" y="392"/>
                    </a:lnTo>
                    <a:lnTo>
                      <a:pt x="120" y="365"/>
                    </a:lnTo>
                    <a:lnTo>
                      <a:pt x="105" y="294"/>
                    </a:lnTo>
                    <a:lnTo>
                      <a:pt x="114" y="236"/>
                    </a:lnTo>
                    <a:lnTo>
                      <a:pt x="150" y="177"/>
                    </a:lnTo>
                    <a:lnTo>
                      <a:pt x="177" y="156"/>
                    </a:lnTo>
                    <a:lnTo>
                      <a:pt x="228" y="135"/>
                    </a:lnTo>
                    <a:lnTo>
                      <a:pt x="296" y="129"/>
                    </a:lnTo>
                    <a:lnTo>
                      <a:pt x="545" y="128"/>
                    </a:lnTo>
                    <a:lnTo>
                      <a:pt x="504" y="77"/>
                    </a:lnTo>
                    <a:lnTo>
                      <a:pt x="453" y="39"/>
                    </a:lnTo>
                    <a:lnTo>
                      <a:pt x="407" y="19"/>
                    </a:lnTo>
                    <a:lnTo>
                      <a:pt x="352" y="5"/>
                    </a:lnTo>
                    <a:lnTo>
                      <a:pt x="29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87" name="Freeform 451"/>
              <p:cNvSpPr>
                <a:spLocks/>
              </p:cNvSpPr>
              <p:nvPr/>
            </p:nvSpPr>
            <p:spPr bwMode="auto">
              <a:xfrm>
                <a:off x="1803" y="3418"/>
                <a:ext cx="11" cy="8"/>
              </a:xfrm>
              <a:custGeom>
                <a:avLst/>
                <a:gdLst>
                  <a:gd name="T0" fmla="*/ 9 w 126"/>
                  <a:gd name="T1" fmla="*/ 0 h 100"/>
                  <a:gd name="T2" fmla="*/ 0 w 126"/>
                  <a:gd name="T3" fmla="*/ 0 h 100"/>
                  <a:gd name="T4" fmla="*/ 0 w 126"/>
                  <a:gd name="T5" fmla="*/ 2 h 100"/>
                  <a:gd name="T6" fmla="*/ 2 w 126"/>
                  <a:gd name="T7" fmla="*/ 8 h 100"/>
                  <a:gd name="T8" fmla="*/ 11 w 126"/>
                  <a:gd name="T9" fmla="*/ 8 h 100"/>
                  <a:gd name="T10" fmla="*/ 10 w 126"/>
                  <a:gd name="T11" fmla="*/ 6 h 100"/>
                  <a:gd name="T12" fmla="*/ 9 w 126"/>
                  <a:gd name="T13" fmla="*/ 0 h 100"/>
                  <a:gd name="T14" fmla="*/ 9 w 126"/>
                  <a:gd name="T15" fmla="*/ 0 h 1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6"/>
                  <a:gd name="T25" fmla="*/ 0 h 100"/>
                  <a:gd name="T26" fmla="*/ 126 w 126"/>
                  <a:gd name="T27" fmla="*/ 100 h 1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6" h="100">
                    <a:moveTo>
                      <a:pt x="100" y="0"/>
                    </a:moveTo>
                    <a:lnTo>
                      <a:pt x="0" y="1"/>
                    </a:lnTo>
                    <a:lnTo>
                      <a:pt x="3" y="29"/>
                    </a:lnTo>
                    <a:lnTo>
                      <a:pt x="20" y="100"/>
                    </a:lnTo>
                    <a:lnTo>
                      <a:pt x="126" y="100"/>
                    </a:lnTo>
                    <a:lnTo>
                      <a:pt x="117" y="76"/>
                    </a:lnTo>
                    <a:lnTo>
                      <a:pt x="101" y="3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88" name="Freeform 452"/>
              <p:cNvSpPr>
                <a:spLocks/>
              </p:cNvSpPr>
              <p:nvPr/>
            </p:nvSpPr>
            <p:spPr bwMode="auto">
              <a:xfrm>
                <a:off x="1768" y="3390"/>
                <a:ext cx="34" cy="38"/>
              </a:xfrm>
              <a:custGeom>
                <a:avLst/>
                <a:gdLst>
                  <a:gd name="T0" fmla="*/ 10 w 416"/>
                  <a:gd name="T1" fmla="*/ 0 h 450"/>
                  <a:gd name="T2" fmla="*/ 6 w 416"/>
                  <a:gd name="T3" fmla="*/ 3 h 450"/>
                  <a:gd name="T4" fmla="*/ 4 w 416"/>
                  <a:gd name="T5" fmla="*/ 4 h 450"/>
                  <a:gd name="T6" fmla="*/ 2 w 416"/>
                  <a:gd name="T7" fmla="*/ 10 h 450"/>
                  <a:gd name="T8" fmla="*/ 1 w 416"/>
                  <a:gd name="T9" fmla="*/ 12 h 450"/>
                  <a:gd name="T10" fmla="*/ 0 w 416"/>
                  <a:gd name="T11" fmla="*/ 19 h 450"/>
                  <a:gd name="T12" fmla="*/ 0 w 416"/>
                  <a:gd name="T13" fmla="*/ 22 h 450"/>
                  <a:gd name="T14" fmla="*/ 1 w 416"/>
                  <a:gd name="T15" fmla="*/ 28 h 450"/>
                  <a:gd name="T16" fmla="*/ 4 w 416"/>
                  <a:gd name="T17" fmla="*/ 33 h 450"/>
                  <a:gd name="T18" fmla="*/ 7 w 416"/>
                  <a:gd name="T19" fmla="*/ 35 h 450"/>
                  <a:gd name="T20" fmla="*/ 12 w 416"/>
                  <a:gd name="T21" fmla="*/ 37 h 450"/>
                  <a:gd name="T22" fmla="*/ 17 w 416"/>
                  <a:gd name="T23" fmla="*/ 38 h 450"/>
                  <a:gd name="T24" fmla="*/ 21 w 416"/>
                  <a:gd name="T25" fmla="*/ 37 h 450"/>
                  <a:gd name="T26" fmla="*/ 26 w 416"/>
                  <a:gd name="T27" fmla="*/ 36 h 450"/>
                  <a:gd name="T28" fmla="*/ 27 w 416"/>
                  <a:gd name="T29" fmla="*/ 35 h 450"/>
                  <a:gd name="T30" fmla="*/ 31 w 416"/>
                  <a:gd name="T31" fmla="*/ 32 h 450"/>
                  <a:gd name="T32" fmla="*/ 19 w 416"/>
                  <a:gd name="T33" fmla="*/ 29 h 450"/>
                  <a:gd name="T34" fmla="*/ 15 w 416"/>
                  <a:gd name="T35" fmla="*/ 29 h 450"/>
                  <a:gd name="T36" fmla="*/ 11 w 416"/>
                  <a:gd name="T37" fmla="*/ 26 h 450"/>
                  <a:gd name="T38" fmla="*/ 10 w 416"/>
                  <a:gd name="T39" fmla="*/ 24 h 450"/>
                  <a:gd name="T40" fmla="*/ 9 w 416"/>
                  <a:gd name="T41" fmla="*/ 18 h 450"/>
                  <a:gd name="T42" fmla="*/ 10 w 416"/>
                  <a:gd name="T43" fmla="*/ 13 h 450"/>
                  <a:gd name="T44" fmla="*/ 13 w 416"/>
                  <a:gd name="T45" fmla="*/ 9 h 450"/>
                  <a:gd name="T46" fmla="*/ 15 w 416"/>
                  <a:gd name="T47" fmla="*/ 8 h 450"/>
                  <a:gd name="T48" fmla="*/ 21 w 416"/>
                  <a:gd name="T49" fmla="*/ 7 h 450"/>
                  <a:gd name="T50" fmla="*/ 26 w 416"/>
                  <a:gd name="T51" fmla="*/ 6 h 450"/>
                  <a:gd name="T52" fmla="*/ 30 w 416"/>
                  <a:gd name="T53" fmla="*/ 4 h 450"/>
                  <a:gd name="T54" fmla="*/ 34 w 416"/>
                  <a:gd name="T55" fmla="*/ 3 h 450"/>
                  <a:gd name="T56" fmla="*/ 10 w 416"/>
                  <a:gd name="T57" fmla="*/ 0 h 450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16"/>
                  <a:gd name="T88" fmla="*/ 0 h 450"/>
                  <a:gd name="T89" fmla="*/ 416 w 416"/>
                  <a:gd name="T90" fmla="*/ 450 h 450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16" h="450">
                    <a:moveTo>
                      <a:pt x="123" y="0"/>
                    </a:moveTo>
                    <a:lnTo>
                      <a:pt x="72" y="35"/>
                    </a:lnTo>
                    <a:lnTo>
                      <a:pt x="55" y="53"/>
                    </a:lnTo>
                    <a:lnTo>
                      <a:pt x="20" y="113"/>
                    </a:lnTo>
                    <a:lnTo>
                      <a:pt x="9" y="145"/>
                    </a:lnTo>
                    <a:lnTo>
                      <a:pt x="0" y="220"/>
                    </a:lnTo>
                    <a:lnTo>
                      <a:pt x="1" y="257"/>
                    </a:lnTo>
                    <a:lnTo>
                      <a:pt x="18" y="327"/>
                    </a:lnTo>
                    <a:lnTo>
                      <a:pt x="52" y="385"/>
                    </a:lnTo>
                    <a:lnTo>
                      <a:pt x="90" y="419"/>
                    </a:lnTo>
                    <a:lnTo>
                      <a:pt x="142" y="442"/>
                    </a:lnTo>
                    <a:lnTo>
                      <a:pt x="205" y="450"/>
                    </a:lnTo>
                    <a:lnTo>
                      <a:pt x="263" y="443"/>
                    </a:lnTo>
                    <a:lnTo>
                      <a:pt x="317" y="423"/>
                    </a:lnTo>
                    <a:lnTo>
                      <a:pt x="328" y="418"/>
                    </a:lnTo>
                    <a:lnTo>
                      <a:pt x="375" y="383"/>
                    </a:lnTo>
                    <a:lnTo>
                      <a:pt x="229" y="344"/>
                    </a:lnTo>
                    <a:lnTo>
                      <a:pt x="185" y="338"/>
                    </a:lnTo>
                    <a:lnTo>
                      <a:pt x="140" y="308"/>
                    </a:lnTo>
                    <a:lnTo>
                      <a:pt x="125" y="287"/>
                    </a:lnTo>
                    <a:lnTo>
                      <a:pt x="109" y="216"/>
                    </a:lnTo>
                    <a:lnTo>
                      <a:pt x="123" y="152"/>
                    </a:lnTo>
                    <a:lnTo>
                      <a:pt x="163" y="108"/>
                    </a:lnTo>
                    <a:lnTo>
                      <a:pt x="187" y="97"/>
                    </a:lnTo>
                    <a:lnTo>
                      <a:pt x="251" y="81"/>
                    </a:lnTo>
                    <a:lnTo>
                      <a:pt x="317" y="66"/>
                    </a:lnTo>
                    <a:lnTo>
                      <a:pt x="373" y="49"/>
                    </a:lnTo>
                    <a:lnTo>
                      <a:pt x="416" y="30"/>
                    </a:lnTo>
                    <a:lnTo>
                      <a:pt x="1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89" name="Freeform 453"/>
              <p:cNvSpPr>
                <a:spLocks/>
              </p:cNvSpPr>
              <p:nvPr/>
            </p:nvSpPr>
            <p:spPr bwMode="auto">
              <a:xfrm>
                <a:off x="1769" y="3367"/>
                <a:ext cx="21" cy="13"/>
              </a:xfrm>
              <a:custGeom>
                <a:avLst/>
                <a:gdLst>
                  <a:gd name="T0" fmla="*/ 4 w 256"/>
                  <a:gd name="T1" fmla="*/ 0 h 157"/>
                  <a:gd name="T2" fmla="*/ 1 w 256"/>
                  <a:gd name="T3" fmla="*/ 5 h 157"/>
                  <a:gd name="T4" fmla="*/ 0 w 256"/>
                  <a:gd name="T5" fmla="*/ 12 h 157"/>
                  <a:gd name="T6" fmla="*/ 8 w 256"/>
                  <a:gd name="T7" fmla="*/ 13 h 157"/>
                  <a:gd name="T8" fmla="*/ 10 w 256"/>
                  <a:gd name="T9" fmla="*/ 7 h 157"/>
                  <a:gd name="T10" fmla="*/ 12 w 256"/>
                  <a:gd name="T11" fmla="*/ 3 h 157"/>
                  <a:gd name="T12" fmla="*/ 16 w 256"/>
                  <a:gd name="T13" fmla="*/ 1 h 157"/>
                  <a:gd name="T14" fmla="*/ 21 w 256"/>
                  <a:gd name="T15" fmla="*/ 0 h 157"/>
                  <a:gd name="T16" fmla="*/ 4 w 256"/>
                  <a:gd name="T17" fmla="*/ 0 h 15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56"/>
                  <a:gd name="T28" fmla="*/ 0 h 157"/>
                  <a:gd name="T29" fmla="*/ 256 w 256"/>
                  <a:gd name="T30" fmla="*/ 157 h 15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56" h="157">
                    <a:moveTo>
                      <a:pt x="44" y="0"/>
                    </a:moveTo>
                    <a:lnTo>
                      <a:pt x="18" y="61"/>
                    </a:lnTo>
                    <a:lnTo>
                      <a:pt x="0" y="139"/>
                    </a:lnTo>
                    <a:lnTo>
                      <a:pt x="100" y="157"/>
                    </a:lnTo>
                    <a:lnTo>
                      <a:pt x="119" y="90"/>
                    </a:lnTo>
                    <a:lnTo>
                      <a:pt x="151" y="37"/>
                    </a:lnTo>
                    <a:lnTo>
                      <a:pt x="192" y="13"/>
                    </a:lnTo>
                    <a:lnTo>
                      <a:pt x="256" y="4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90" name="Freeform 454"/>
              <p:cNvSpPr>
                <a:spLocks/>
              </p:cNvSpPr>
              <p:nvPr/>
            </p:nvSpPr>
            <p:spPr bwMode="auto">
              <a:xfrm>
                <a:off x="1773" y="3358"/>
                <a:ext cx="38" cy="64"/>
              </a:xfrm>
              <a:custGeom>
                <a:avLst/>
                <a:gdLst>
                  <a:gd name="T0" fmla="*/ 19 w 464"/>
                  <a:gd name="T1" fmla="*/ 0 h 770"/>
                  <a:gd name="T2" fmla="*/ 16 w 464"/>
                  <a:gd name="T3" fmla="*/ 0 h 770"/>
                  <a:gd name="T4" fmla="*/ 12 w 464"/>
                  <a:gd name="T5" fmla="*/ 1 h 770"/>
                  <a:gd name="T6" fmla="*/ 7 w 464"/>
                  <a:gd name="T7" fmla="*/ 2 h 770"/>
                  <a:gd name="T8" fmla="*/ 3 w 464"/>
                  <a:gd name="T9" fmla="*/ 5 h 770"/>
                  <a:gd name="T10" fmla="*/ 0 w 464"/>
                  <a:gd name="T11" fmla="*/ 9 h 770"/>
                  <a:gd name="T12" fmla="*/ 17 w 464"/>
                  <a:gd name="T13" fmla="*/ 9 h 770"/>
                  <a:gd name="T14" fmla="*/ 18 w 464"/>
                  <a:gd name="T15" fmla="*/ 9 h 770"/>
                  <a:gd name="T16" fmla="*/ 23 w 464"/>
                  <a:gd name="T17" fmla="*/ 10 h 770"/>
                  <a:gd name="T18" fmla="*/ 27 w 464"/>
                  <a:gd name="T19" fmla="*/ 13 h 770"/>
                  <a:gd name="T20" fmla="*/ 28 w 464"/>
                  <a:gd name="T21" fmla="*/ 16 h 770"/>
                  <a:gd name="T22" fmla="*/ 29 w 464"/>
                  <a:gd name="T23" fmla="*/ 23 h 770"/>
                  <a:gd name="T24" fmla="*/ 29 w 464"/>
                  <a:gd name="T25" fmla="*/ 26 h 770"/>
                  <a:gd name="T26" fmla="*/ 29 w 464"/>
                  <a:gd name="T27" fmla="*/ 26 h 770"/>
                  <a:gd name="T28" fmla="*/ 25 w 464"/>
                  <a:gd name="T29" fmla="*/ 27 h 770"/>
                  <a:gd name="T30" fmla="*/ 20 w 464"/>
                  <a:gd name="T31" fmla="*/ 29 h 770"/>
                  <a:gd name="T32" fmla="*/ 14 w 464"/>
                  <a:gd name="T33" fmla="*/ 30 h 770"/>
                  <a:gd name="T34" fmla="*/ 11 w 464"/>
                  <a:gd name="T35" fmla="*/ 30 h 770"/>
                  <a:gd name="T36" fmla="*/ 7 w 464"/>
                  <a:gd name="T37" fmla="*/ 31 h 770"/>
                  <a:gd name="T38" fmla="*/ 5 w 464"/>
                  <a:gd name="T39" fmla="*/ 32 h 770"/>
                  <a:gd name="T40" fmla="*/ 29 w 464"/>
                  <a:gd name="T41" fmla="*/ 35 h 770"/>
                  <a:gd name="T42" fmla="*/ 29 w 464"/>
                  <a:gd name="T43" fmla="*/ 39 h 770"/>
                  <a:gd name="T44" fmla="*/ 29 w 464"/>
                  <a:gd name="T45" fmla="*/ 45 h 770"/>
                  <a:gd name="T46" fmla="*/ 28 w 464"/>
                  <a:gd name="T47" fmla="*/ 50 h 770"/>
                  <a:gd name="T48" fmla="*/ 26 w 464"/>
                  <a:gd name="T49" fmla="*/ 54 h 770"/>
                  <a:gd name="T50" fmla="*/ 22 w 464"/>
                  <a:gd name="T51" fmla="*/ 58 h 770"/>
                  <a:gd name="T52" fmla="*/ 19 w 464"/>
                  <a:gd name="T53" fmla="*/ 60 h 770"/>
                  <a:gd name="T54" fmla="*/ 14 w 464"/>
                  <a:gd name="T55" fmla="*/ 61 h 770"/>
                  <a:gd name="T56" fmla="*/ 26 w 464"/>
                  <a:gd name="T57" fmla="*/ 64 h 770"/>
                  <a:gd name="T58" fmla="*/ 30 w 464"/>
                  <a:gd name="T59" fmla="*/ 60 h 770"/>
                  <a:gd name="T60" fmla="*/ 38 w 464"/>
                  <a:gd name="T61" fmla="*/ 60 h 770"/>
                  <a:gd name="T62" fmla="*/ 38 w 464"/>
                  <a:gd name="T63" fmla="*/ 56 h 770"/>
                  <a:gd name="T64" fmla="*/ 38 w 464"/>
                  <a:gd name="T65" fmla="*/ 49 h 770"/>
                  <a:gd name="T66" fmla="*/ 38 w 464"/>
                  <a:gd name="T67" fmla="*/ 40 h 770"/>
                  <a:gd name="T68" fmla="*/ 38 w 464"/>
                  <a:gd name="T69" fmla="*/ 25 h 770"/>
                  <a:gd name="T70" fmla="*/ 37 w 464"/>
                  <a:gd name="T71" fmla="*/ 20 h 770"/>
                  <a:gd name="T72" fmla="*/ 37 w 464"/>
                  <a:gd name="T73" fmla="*/ 15 h 770"/>
                  <a:gd name="T74" fmla="*/ 37 w 464"/>
                  <a:gd name="T75" fmla="*/ 12 h 770"/>
                  <a:gd name="T76" fmla="*/ 34 w 464"/>
                  <a:gd name="T77" fmla="*/ 7 h 770"/>
                  <a:gd name="T78" fmla="*/ 33 w 464"/>
                  <a:gd name="T79" fmla="*/ 5 h 770"/>
                  <a:gd name="T80" fmla="*/ 29 w 464"/>
                  <a:gd name="T81" fmla="*/ 2 h 770"/>
                  <a:gd name="T82" fmla="*/ 28 w 464"/>
                  <a:gd name="T83" fmla="*/ 2 h 770"/>
                  <a:gd name="T84" fmla="*/ 24 w 464"/>
                  <a:gd name="T85" fmla="*/ 0 h 770"/>
                  <a:gd name="T86" fmla="*/ 19 w 464"/>
                  <a:gd name="T87" fmla="*/ 0 h 770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464"/>
                  <a:gd name="T133" fmla="*/ 0 h 770"/>
                  <a:gd name="T134" fmla="*/ 464 w 464"/>
                  <a:gd name="T135" fmla="*/ 770 h 770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464" h="770">
                    <a:moveTo>
                      <a:pt x="227" y="0"/>
                    </a:moveTo>
                    <a:lnTo>
                      <a:pt x="201" y="1"/>
                    </a:lnTo>
                    <a:lnTo>
                      <a:pt x="143" y="9"/>
                    </a:lnTo>
                    <a:lnTo>
                      <a:pt x="91" y="28"/>
                    </a:lnTo>
                    <a:lnTo>
                      <a:pt x="41" y="60"/>
                    </a:lnTo>
                    <a:lnTo>
                      <a:pt x="0" y="108"/>
                    </a:lnTo>
                    <a:lnTo>
                      <a:pt x="212" y="112"/>
                    </a:lnTo>
                    <a:lnTo>
                      <a:pt x="224" y="112"/>
                    </a:lnTo>
                    <a:lnTo>
                      <a:pt x="284" y="125"/>
                    </a:lnTo>
                    <a:lnTo>
                      <a:pt x="327" y="159"/>
                    </a:lnTo>
                    <a:lnTo>
                      <a:pt x="346" y="195"/>
                    </a:lnTo>
                    <a:lnTo>
                      <a:pt x="356" y="275"/>
                    </a:lnTo>
                    <a:lnTo>
                      <a:pt x="355" y="311"/>
                    </a:lnTo>
                    <a:lnTo>
                      <a:pt x="348" y="314"/>
                    </a:lnTo>
                    <a:lnTo>
                      <a:pt x="303" y="330"/>
                    </a:lnTo>
                    <a:lnTo>
                      <a:pt x="245" y="344"/>
                    </a:lnTo>
                    <a:lnTo>
                      <a:pt x="175" y="357"/>
                    </a:lnTo>
                    <a:lnTo>
                      <a:pt x="134" y="365"/>
                    </a:lnTo>
                    <a:lnTo>
                      <a:pt x="85" y="378"/>
                    </a:lnTo>
                    <a:lnTo>
                      <a:pt x="62" y="387"/>
                    </a:lnTo>
                    <a:lnTo>
                      <a:pt x="355" y="417"/>
                    </a:lnTo>
                    <a:lnTo>
                      <a:pt x="355" y="466"/>
                    </a:lnTo>
                    <a:lnTo>
                      <a:pt x="352" y="538"/>
                    </a:lnTo>
                    <a:lnTo>
                      <a:pt x="339" y="602"/>
                    </a:lnTo>
                    <a:lnTo>
                      <a:pt x="317" y="649"/>
                    </a:lnTo>
                    <a:lnTo>
                      <a:pt x="272" y="696"/>
                    </a:lnTo>
                    <a:lnTo>
                      <a:pt x="226" y="721"/>
                    </a:lnTo>
                    <a:lnTo>
                      <a:pt x="168" y="731"/>
                    </a:lnTo>
                    <a:lnTo>
                      <a:pt x="314" y="770"/>
                    </a:lnTo>
                    <a:lnTo>
                      <a:pt x="364" y="720"/>
                    </a:lnTo>
                    <a:lnTo>
                      <a:pt x="464" y="719"/>
                    </a:lnTo>
                    <a:lnTo>
                      <a:pt x="461" y="670"/>
                    </a:lnTo>
                    <a:lnTo>
                      <a:pt x="458" y="590"/>
                    </a:lnTo>
                    <a:lnTo>
                      <a:pt x="458" y="483"/>
                    </a:lnTo>
                    <a:lnTo>
                      <a:pt x="458" y="302"/>
                    </a:lnTo>
                    <a:lnTo>
                      <a:pt x="457" y="241"/>
                    </a:lnTo>
                    <a:lnTo>
                      <a:pt x="453" y="178"/>
                    </a:lnTo>
                    <a:lnTo>
                      <a:pt x="447" y="149"/>
                    </a:lnTo>
                    <a:lnTo>
                      <a:pt x="421" y="84"/>
                    </a:lnTo>
                    <a:lnTo>
                      <a:pt x="404" y="62"/>
                    </a:lnTo>
                    <a:lnTo>
                      <a:pt x="351" y="24"/>
                    </a:lnTo>
                    <a:lnTo>
                      <a:pt x="342" y="20"/>
                    </a:lnTo>
                    <a:lnTo>
                      <a:pt x="290" y="5"/>
                    </a:lnTo>
                    <a:lnTo>
                      <a:pt x="22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91" name="Rectangle 455"/>
              <p:cNvSpPr>
                <a:spLocks noChangeArrowheads="1"/>
              </p:cNvSpPr>
              <p:nvPr/>
            </p:nvSpPr>
            <p:spPr bwMode="auto">
              <a:xfrm>
                <a:off x="1827" y="3359"/>
                <a:ext cx="8" cy="6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92" name="Freeform 456"/>
              <p:cNvSpPr>
                <a:spLocks/>
              </p:cNvSpPr>
              <p:nvPr/>
            </p:nvSpPr>
            <p:spPr bwMode="auto">
              <a:xfrm>
                <a:off x="1827" y="3333"/>
                <a:ext cx="17" cy="18"/>
              </a:xfrm>
              <a:custGeom>
                <a:avLst/>
                <a:gdLst>
                  <a:gd name="T0" fmla="*/ 17 w 208"/>
                  <a:gd name="T1" fmla="*/ 0 h 211"/>
                  <a:gd name="T2" fmla="*/ 6 w 208"/>
                  <a:gd name="T3" fmla="*/ 0 h 211"/>
                  <a:gd name="T4" fmla="*/ 0 w 208"/>
                  <a:gd name="T5" fmla="*/ 18 h 211"/>
                  <a:gd name="T6" fmla="*/ 7 w 208"/>
                  <a:gd name="T7" fmla="*/ 18 h 211"/>
                  <a:gd name="T8" fmla="*/ 17 w 208"/>
                  <a:gd name="T9" fmla="*/ 0 h 2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8"/>
                  <a:gd name="T16" fmla="*/ 0 h 211"/>
                  <a:gd name="T17" fmla="*/ 208 w 208"/>
                  <a:gd name="T18" fmla="*/ 211 h 2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8" h="211">
                    <a:moveTo>
                      <a:pt x="208" y="0"/>
                    </a:moveTo>
                    <a:lnTo>
                      <a:pt x="75" y="0"/>
                    </a:lnTo>
                    <a:lnTo>
                      <a:pt x="0" y="211"/>
                    </a:lnTo>
                    <a:lnTo>
                      <a:pt x="84" y="211"/>
                    </a:lnTo>
                    <a:lnTo>
                      <a:pt x="20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93" name="Freeform 457"/>
              <p:cNvSpPr>
                <a:spLocks/>
              </p:cNvSpPr>
              <p:nvPr/>
            </p:nvSpPr>
            <p:spPr bwMode="auto">
              <a:xfrm>
                <a:off x="1855" y="3417"/>
                <a:ext cx="28" cy="11"/>
              </a:xfrm>
              <a:custGeom>
                <a:avLst/>
                <a:gdLst>
                  <a:gd name="T0" fmla="*/ 19 w 341"/>
                  <a:gd name="T1" fmla="*/ 0 h 125"/>
                  <a:gd name="T2" fmla="*/ 15 w 341"/>
                  <a:gd name="T3" fmla="*/ 1 h 125"/>
                  <a:gd name="T4" fmla="*/ 0 w 341"/>
                  <a:gd name="T5" fmla="*/ 2 h 125"/>
                  <a:gd name="T6" fmla="*/ 3 w 341"/>
                  <a:gd name="T7" fmla="*/ 6 h 125"/>
                  <a:gd name="T8" fmla="*/ 5 w 341"/>
                  <a:gd name="T9" fmla="*/ 8 h 125"/>
                  <a:gd name="T10" fmla="*/ 10 w 341"/>
                  <a:gd name="T11" fmla="*/ 10 h 125"/>
                  <a:gd name="T12" fmla="*/ 14 w 341"/>
                  <a:gd name="T13" fmla="*/ 11 h 125"/>
                  <a:gd name="T14" fmla="*/ 17 w 341"/>
                  <a:gd name="T15" fmla="*/ 11 h 125"/>
                  <a:gd name="T16" fmla="*/ 22 w 341"/>
                  <a:gd name="T17" fmla="*/ 9 h 125"/>
                  <a:gd name="T18" fmla="*/ 25 w 341"/>
                  <a:gd name="T19" fmla="*/ 6 h 125"/>
                  <a:gd name="T20" fmla="*/ 28 w 341"/>
                  <a:gd name="T21" fmla="*/ 1 h 125"/>
                  <a:gd name="T22" fmla="*/ 19 w 341"/>
                  <a:gd name="T23" fmla="*/ 0 h 125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41"/>
                  <a:gd name="T37" fmla="*/ 0 h 125"/>
                  <a:gd name="T38" fmla="*/ 341 w 341"/>
                  <a:gd name="T39" fmla="*/ 125 h 125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41" h="125">
                    <a:moveTo>
                      <a:pt x="237" y="0"/>
                    </a:moveTo>
                    <a:lnTo>
                      <a:pt x="184" y="13"/>
                    </a:lnTo>
                    <a:lnTo>
                      <a:pt x="0" y="25"/>
                    </a:lnTo>
                    <a:lnTo>
                      <a:pt x="42" y="72"/>
                    </a:lnTo>
                    <a:lnTo>
                      <a:pt x="64" y="90"/>
                    </a:lnTo>
                    <a:lnTo>
                      <a:pt x="117" y="116"/>
                    </a:lnTo>
                    <a:lnTo>
                      <a:pt x="174" y="125"/>
                    </a:lnTo>
                    <a:lnTo>
                      <a:pt x="209" y="122"/>
                    </a:lnTo>
                    <a:lnTo>
                      <a:pt x="262" y="101"/>
                    </a:lnTo>
                    <a:lnTo>
                      <a:pt x="306" y="63"/>
                    </a:lnTo>
                    <a:lnTo>
                      <a:pt x="341" y="6"/>
                    </a:lnTo>
                    <a:lnTo>
                      <a:pt x="23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94" name="Freeform 458"/>
              <p:cNvSpPr>
                <a:spLocks/>
              </p:cNvSpPr>
              <p:nvPr/>
            </p:nvSpPr>
            <p:spPr bwMode="auto">
              <a:xfrm>
                <a:off x="1848" y="3358"/>
                <a:ext cx="35" cy="61"/>
              </a:xfrm>
              <a:custGeom>
                <a:avLst/>
                <a:gdLst>
                  <a:gd name="T0" fmla="*/ 21 w 419"/>
                  <a:gd name="T1" fmla="*/ 0 h 737"/>
                  <a:gd name="T2" fmla="*/ 19 w 419"/>
                  <a:gd name="T3" fmla="*/ 0 h 737"/>
                  <a:gd name="T4" fmla="*/ 14 w 419"/>
                  <a:gd name="T5" fmla="*/ 1 h 737"/>
                  <a:gd name="T6" fmla="*/ 10 w 419"/>
                  <a:gd name="T7" fmla="*/ 4 h 737"/>
                  <a:gd name="T8" fmla="*/ 8 w 419"/>
                  <a:gd name="T9" fmla="*/ 6 h 737"/>
                  <a:gd name="T10" fmla="*/ 5 w 419"/>
                  <a:gd name="T11" fmla="*/ 11 h 737"/>
                  <a:gd name="T12" fmla="*/ 3 w 419"/>
                  <a:gd name="T13" fmla="*/ 17 h 737"/>
                  <a:gd name="T14" fmla="*/ 1 w 419"/>
                  <a:gd name="T15" fmla="*/ 22 h 737"/>
                  <a:gd name="T16" fmla="*/ 0 w 419"/>
                  <a:gd name="T17" fmla="*/ 28 h 737"/>
                  <a:gd name="T18" fmla="*/ 0 w 419"/>
                  <a:gd name="T19" fmla="*/ 35 h 737"/>
                  <a:gd name="T20" fmla="*/ 0 w 419"/>
                  <a:gd name="T21" fmla="*/ 41 h 737"/>
                  <a:gd name="T22" fmla="*/ 1 w 419"/>
                  <a:gd name="T23" fmla="*/ 47 h 737"/>
                  <a:gd name="T24" fmla="*/ 3 w 419"/>
                  <a:gd name="T25" fmla="*/ 53 h 737"/>
                  <a:gd name="T26" fmla="*/ 4 w 419"/>
                  <a:gd name="T27" fmla="*/ 56 h 737"/>
                  <a:gd name="T28" fmla="*/ 7 w 419"/>
                  <a:gd name="T29" fmla="*/ 61 h 737"/>
                  <a:gd name="T30" fmla="*/ 22 w 419"/>
                  <a:gd name="T31" fmla="*/ 60 h 737"/>
                  <a:gd name="T32" fmla="*/ 21 w 419"/>
                  <a:gd name="T33" fmla="*/ 60 h 737"/>
                  <a:gd name="T34" fmla="*/ 16 w 419"/>
                  <a:gd name="T35" fmla="*/ 58 h 737"/>
                  <a:gd name="T36" fmla="*/ 13 w 419"/>
                  <a:gd name="T37" fmla="*/ 54 h 737"/>
                  <a:gd name="T38" fmla="*/ 12 w 419"/>
                  <a:gd name="T39" fmla="*/ 53 h 737"/>
                  <a:gd name="T40" fmla="*/ 10 w 419"/>
                  <a:gd name="T41" fmla="*/ 48 h 737"/>
                  <a:gd name="T42" fmla="*/ 9 w 419"/>
                  <a:gd name="T43" fmla="*/ 42 h 737"/>
                  <a:gd name="T44" fmla="*/ 9 w 419"/>
                  <a:gd name="T45" fmla="*/ 35 h 737"/>
                  <a:gd name="T46" fmla="*/ 9 w 419"/>
                  <a:gd name="T47" fmla="*/ 33 h 737"/>
                  <a:gd name="T48" fmla="*/ 9 w 419"/>
                  <a:gd name="T49" fmla="*/ 26 h 737"/>
                  <a:gd name="T50" fmla="*/ 11 w 419"/>
                  <a:gd name="T51" fmla="*/ 20 h 737"/>
                  <a:gd name="T52" fmla="*/ 13 w 419"/>
                  <a:gd name="T53" fmla="*/ 15 h 737"/>
                  <a:gd name="T54" fmla="*/ 14 w 419"/>
                  <a:gd name="T55" fmla="*/ 14 h 737"/>
                  <a:gd name="T56" fmla="*/ 17 w 419"/>
                  <a:gd name="T57" fmla="*/ 10 h 737"/>
                  <a:gd name="T58" fmla="*/ 22 w 419"/>
                  <a:gd name="T59" fmla="*/ 9 h 737"/>
                  <a:gd name="T60" fmla="*/ 35 w 419"/>
                  <a:gd name="T61" fmla="*/ 9 h 737"/>
                  <a:gd name="T62" fmla="*/ 33 w 419"/>
                  <a:gd name="T63" fmla="*/ 6 h 737"/>
                  <a:gd name="T64" fmla="*/ 29 w 419"/>
                  <a:gd name="T65" fmla="*/ 2 h 737"/>
                  <a:gd name="T66" fmla="*/ 26 w 419"/>
                  <a:gd name="T67" fmla="*/ 1 h 737"/>
                  <a:gd name="T68" fmla="*/ 21 w 419"/>
                  <a:gd name="T69" fmla="*/ 0 h 737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19"/>
                  <a:gd name="T106" fmla="*/ 0 h 737"/>
                  <a:gd name="T107" fmla="*/ 419 w 419"/>
                  <a:gd name="T108" fmla="*/ 737 h 737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19" h="737">
                    <a:moveTo>
                      <a:pt x="254" y="0"/>
                    </a:moveTo>
                    <a:lnTo>
                      <a:pt x="226" y="2"/>
                    </a:lnTo>
                    <a:lnTo>
                      <a:pt x="170" y="18"/>
                    </a:lnTo>
                    <a:lnTo>
                      <a:pt x="120" y="52"/>
                    </a:lnTo>
                    <a:lnTo>
                      <a:pt x="95" y="76"/>
                    </a:lnTo>
                    <a:lnTo>
                      <a:pt x="58" y="132"/>
                    </a:lnTo>
                    <a:lnTo>
                      <a:pt x="30" y="202"/>
                    </a:lnTo>
                    <a:lnTo>
                      <a:pt x="14" y="265"/>
                    </a:lnTo>
                    <a:lnTo>
                      <a:pt x="4" y="339"/>
                    </a:lnTo>
                    <a:lnTo>
                      <a:pt x="0" y="419"/>
                    </a:lnTo>
                    <a:lnTo>
                      <a:pt x="4" y="493"/>
                    </a:lnTo>
                    <a:lnTo>
                      <a:pt x="15" y="568"/>
                    </a:lnTo>
                    <a:lnTo>
                      <a:pt x="33" y="636"/>
                    </a:lnTo>
                    <a:lnTo>
                      <a:pt x="49" y="677"/>
                    </a:lnTo>
                    <a:lnTo>
                      <a:pt x="84" y="737"/>
                    </a:lnTo>
                    <a:lnTo>
                      <a:pt x="268" y="725"/>
                    </a:lnTo>
                    <a:lnTo>
                      <a:pt x="248" y="724"/>
                    </a:lnTo>
                    <a:lnTo>
                      <a:pt x="197" y="700"/>
                    </a:lnTo>
                    <a:lnTo>
                      <a:pt x="153" y="649"/>
                    </a:lnTo>
                    <a:lnTo>
                      <a:pt x="146" y="638"/>
                    </a:lnTo>
                    <a:lnTo>
                      <a:pt x="123" y="580"/>
                    </a:lnTo>
                    <a:lnTo>
                      <a:pt x="109" y="507"/>
                    </a:lnTo>
                    <a:lnTo>
                      <a:pt x="104" y="419"/>
                    </a:lnTo>
                    <a:lnTo>
                      <a:pt x="105" y="396"/>
                    </a:lnTo>
                    <a:lnTo>
                      <a:pt x="111" y="310"/>
                    </a:lnTo>
                    <a:lnTo>
                      <a:pt x="126" y="240"/>
                    </a:lnTo>
                    <a:lnTo>
                      <a:pt x="150" y="187"/>
                    </a:lnTo>
                    <a:lnTo>
                      <a:pt x="163" y="167"/>
                    </a:lnTo>
                    <a:lnTo>
                      <a:pt x="209" y="125"/>
                    </a:lnTo>
                    <a:lnTo>
                      <a:pt x="263" y="112"/>
                    </a:lnTo>
                    <a:lnTo>
                      <a:pt x="419" y="110"/>
                    </a:lnTo>
                    <a:lnTo>
                      <a:pt x="397" y="75"/>
                    </a:lnTo>
                    <a:lnTo>
                      <a:pt x="350" y="30"/>
                    </a:lnTo>
                    <a:lnTo>
                      <a:pt x="312" y="10"/>
                    </a:lnTo>
                    <a:lnTo>
                      <a:pt x="25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95" name="Freeform 459"/>
              <p:cNvSpPr>
                <a:spLocks/>
              </p:cNvSpPr>
              <p:nvPr/>
            </p:nvSpPr>
            <p:spPr bwMode="auto">
              <a:xfrm>
                <a:off x="1870" y="3334"/>
                <a:ext cx="21" cy="92"/>
              </a:xfrm>
              <a:custGeom>
                <a:avLst/>
                <a:gdLst>
                  <a:gd name="T0" fmla="*/ 21 w 256"/>
                  <a:gd name="T1" fmla="*/ 0 h 1105"/>
                  <a:gd name="T2" fmla="*/ 13 w 256"/>
                  <a:gd name="T3" fmla="*/ 0 h 1105"/>
                  <a:gd name="T4" fmla="*/ 13 w 256"/>
                  <a:gd name="T5" fmla="*/ 33 h 1105"/>
                  <a:gd name="T6" fmla="*/ 0 w 256"/>
                  <a:gd name="T7" fmla="*/ 33 h 1105"/>
                  <a:gd name="T8" fmla="*/ 2 w 256"/>
                  <a:gd name="T9" fmla="*/ 33 h 1105"/>
                  <a:gd name="T10" fmla="*/ 6 w 256"/>
                  <a:gd name="T11" fmla="*/ 35 h 1105"/>
                  <a:gd name="T12" fmla="*/ 10 w 256"/>
                  <a:gd name="T13" fmla="*/ 40 h 1105"/>
                  <a:gd name="T14" fmla="*/ 10 w 256"/>
                  <a:gd name="T15" fmla="*/ 41 h 1105"/>
                  <a:gd name="T16" fmla="*/ 12 w 256"/>
                  <a:gd name="T17" fmla="*/ 46 h 1105"/>
                  <a:gd name="T18" fmla="*/ 13 w 256"/>
                  <a:gd name="T19" fmla="*/ 52 h 1105"/>
                  <a:gd name="T20" fmla="*/ 13 w 256"/>
                  <a:gd name="T21" fmla="*/ 60 h 1105"/>
                  <a:gd name="T22" fmla="*/ 13 w 256"/>
                  <a:gd name="T23" fmla="*/ 60 h 1105"/>
                  <a:gd name="T24" fmla="*/ 13 w 256"/>
                  <a:gd name="T25" fmla="*/ 68 h 1105"/>
                  <a:gd name="T26" fmla="*/ 12 w 256"/>
                  <a:gd name="T27" fmla="*/ 74 h 1105"/>
                  <a:gd name="T28" fmla="*/ 10 w 256"/>
                  <a:gd name="T29" fmla="*/ 78 h 1105"/>
                  <a:gd name="T30" fmla="*/ 9 w 256"/>
                  <a:gd name="T31" fmla="*/ 80 h 1105"/>
                  <a:gd name="T32" fmla="*/ 5 w 256"/>
                  <a:gd name="T33" fmla="*/ 83 h 1105"/>
                  <a:gd name="T34" fmla="*/ 13 w 256"/>
                  <a:gd name="T35" fmla="*/ 84 h 1105"/>
                  <a:gd name="T36" fmla="*/ 13 w 256"/>
                  <a:gd name="T37" fmla="*/ 92 h 1105"/>
                  <a:gd name="T38" fmla="*/ 21 w 256"/>
                  <a:gd name="T39" fmla="*/ 92 h 1105"/>
                  <a:gd name="T40" fmla="*/ 21 w 256"/>
                  <a:gd name="T41" fmla="*/ 0 h 110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256"/>
                  <a:gd name="T64" fmla="*/ 0 h 1105"/>
                  <a:gd name="T65" fmla="*/ 256 w 256"/>
                  <a:gd name="T66" fmla="*/ 1105 h 110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256" h="1105">
                    <a:moveTo>
                      <a:pt x="256" y="0"/>
                    </a:moveTo>
                    <a:lnTo>
                      <a:pt x="156" y="0"/>
                    </a:lnTo>
                    <a:lnTo>
                      <a:pt x="156" y="396"/>
                    </a:lnTo>
                    <a:lnTo>
                      <a:pt x="0" y="398"/>
                    </a:lnTo>
                    <a:lnTo>
                      <a:pt x="23" y="400"/>
                    </a:lnTo>
                    <a:lnTo>
                      <a:pt x="74" y="424"/>
                    </a:lnTo>
                    <a:lnTo>
                      <a:pt x="117" y="476"/>
                    </a:lnTo>
                    <a:lnTo>
                      <a:pt x="126" y="493"/>
                    </a:lnTo>
                    <a:lnTo>
                      <a:pt x="147" y="552"/>
                    </a:lnTo>
                    <a:lnTo>
                      <a:pt x="160" y="626"/>
                    </a:lnTo>
                    <a:lnTo>
                      <a:pt x="164" y="716"/>
                    </a:lnTo>
                    <a:lnTo>
                      <a:pt x="164" y="726"/>
                    </a:lnTo>
                    <a:lnTo>
                      <a:pt x="158" y="813"/>
                    </a:lnTo>
                    <a:lnTo>
                      <a:pt x="143" y="883"/>
                    </a:lnTo>
                    <a:lnTo>
                      <a:pt x="118" y="938"/>
                    </a:lnTo>
                    <a:lnTo>
                      <a:pt x="105" y="958"/>
                    </a:lnTo>
                    <a:lnTo>
                      <a:pt x="58" y="998"/>
                    </a:lnTo>
                    <a:lnTo>
                      <a:pt x="162" y="1004"/>
                    </a:lnTo>
                    <a:lnTo>
                      <a:pt x="162" y="1105"/>
                    </a:lnTo>
                    <a:lnTo>
                      <a:pt x="256" y="1105"/>
                    </a:lnTo>
                    <a:lnTo>
                      <a:pt x="25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96" name="Freeform 460"/>
              <p:cNvSpPr>
                <a:spLocks/>
              </p:cNvSpPr>
              <p:nvPr/>
            </p:nvSpPr>
            <p:spPr bwMode="auto">
              <a:xfrm>
                <a:off x="1937" y="3418"/>
                <a:ext cx="10" cy="8"/>
              </a:xfrm>
              <a:custGeom>
                <a:avLst/>
                <a:gdLst>
                  <a:gd name="T0" fmla="*/ 8 w 126"/>
                  <a:gd name="T1" fmla="*/ 0 h 100"/>
                  <a:gd name="T2" fmla="*/ 0 w 126"/>
                  <a:gd name="T3" fmla="*/ 0 h 100"/>
                  <a:gd name="T4" fmla="*/ 0 w 126"/>
                  <a:gd name="T5" fmla="*/ 2 h 100"/>
                  <a:gd name="T6" fmla="*/ 2 w 126"/>
                  <a:gd name="T7" fmla="*/ 8 h 100"/>
                  <a:gd name="T8" fmla="*/ 10 w 126"/>
                  <a:gd name="T9" fmla="*/ 8 h 100"/>
                  <a:gd name="T10" fmla="*/ 9 w 126"/>
                  <a:gd name="T11" fmla="*/ 6 h 100"/>
                  <a:gd name="T12" fmla="*/ 8 w 126"/>
                  <a:gd name="T13" fmla="*/ 0 h 100"/>
                  <a:gd name="T14" fmla="*/ 8 w 126"/>
                  <a:gd name="T15" fmla="*/ 0 h 1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6"/>
                  <a:gd name="T25" fmla="*/ 0 h 100"/>
                  <a:gd name="T26" fmla="*/ 126 w 126"/>
                  <a:gd name="T27" fmla="*/ 100 h 1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6" h="100">
                    <a:moveTo>
                      <a:pt x="100" y="0"/>
                    </a:moveTo>
                    <a:lnTo>
                      <a:pt x="0" y="1"/>
                    </a:lnTo>
                    <a:lnTo>
                      <a:pt x="3" y="29"/>
                    </a:lnTo>
                    <a:lnTo>
                      <a:pt x="20" y="100"/>
                    </a:lnTo>
                    <a:lnTo>
                      <a:pt x="126" y="100"/>
                    </a:lnTo>
                    <a:lnTo>
                      <a:pt x="117" y="76"/>
                    </a:lnTo>
                    <a:lnTo>
                      <a:pt x="100" y="3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97" name="Freeform 461"/>
              <p:cNvSpPr>
                <a:spLocks/>
              </p:cNvSpPr>
              <p:nvPr/>
            </p:nvSpPr>
            <p:spPr bwMode="auto">
              <a:xfrm>
                <a:off x="1901" y="3390"/>
                <a:ext cx="35" cy="38"/>
              </a:xfrm>
              <a:custGeom>
                <a:avLst/>
                <a:gdLst>
                  <a:gd name="T0" fmla="*/ 10 w 417"/>
                  <a:gd name="T1" fmla="*/ 0 h 450"/>
                  <a:gd name="T2" fmla="*/ 6 w 417"/>
                  <a:gd name="T3" fmla="*/ 3 h 450"/>
                  <a:gd name="T4" fmla="*/ 5 w 417"/>
                  <a:gd name="T5" fmla="*/ 4 h 450"/>
                  <a:gd name="T6" fmla="*/ 2 w 417"/>
                  <a:gd name="T7" fmla="*/ 10 h 450"/>
                  <a:gd name="T8" fmla="*/ 1 w 417"/>
                  <a:gd name="T9" fmla="*/ 12 h 450"/>
                  <a:gd name="T10" fmla="*/ 0 w 417"/>
                  <a:gd name="T11" fmla="*/ 19 h 450"/>
                  <a:gd name="T12" fmla="*/ 0 w 417"/>
                  <a:gd name="T13" fmla="*/ 22 h 450"/>
                  <a:gd name="T14" fmla="*/ 2 w 417"/>
                  <a:gd name="T15" fmla="*/ 28 h 450"/>
                  <a:gd name="T16" fmla="*/ 4 w 417"/>
                  <a:gd name="T17" fmla="*/ 33 h 450"/>
                  <a:gd name="T18" fmla="*/ 8 w 417"/>
                  <a:gd name="T19" fmla="*/ 35 h 450"/>
                  <a:gd name="T20" fmla="*/ 12 w 417"/>
                  <a:gd name="T21" fmla="*/ 37 h 450"/>
                  <a:gd name="T22" fmla="*/ 17 w 417"/>
                  <a:gd name="T23" fmla="*/ 38 h 450"/>
                  <a:gd name="T24" fmla="*/ 22 w 417"/>
                  <a:gd name="T25" fmla="*/ 37 h 450"/>
                  <a:gd name="T26" fmla="*/ 27 w 417"/>
                  <a:gd name="T27" fmla="*/ 36 h 450"/>
                  <a:gd name="T28" fmla="*/ 28 w 417"/>
                  <a:gd name="T29" fmla="*/ 35 h 450"/>
                  <a:gd name="T30" fmla="*/ 32 w 417"/>
                  <a:gd name="T31" fmla="*/ 32 h 450"/>
                  <a:gd name="T32" fmla="*/ 19 w 417"/>
                  <a:gd name="T33" fmla="*/ 29 h 450"/>
                  <a:gd name="T34" fmla="*/ 16 w 417"/>
                  <a:gd name="T35" fmla="*/ 29 h 450"/>
                  <a:gd name="T36" fmla="*/ 12 w 417"/>
                  <a:gd name="T37" fmla="*/ 26 h 450"/>
                  <a:gd name="T38" fmla="*/ 11 w 417"/>
                  <a:gd name="T39" fmla="*/ 24 h 450"/>
                  <a:gd name="T40" fmla="*/ 9 w 417"/>
                  <a:gd name="T41" fmla="*/ 18 h 450"/>
                  <a:gd name="T42" fmla="*/ 10 w 417"/>
                  <a:gd name="T43" fmla="*/ 13 h 450"/>
                  <a:gd name="T44" fmla="*/ 14 w 417"/>
                  <a:gd name="T45" fmla="*/ 9 h 450"/>
                  <a:gd name="T46" fmla="*/ 16 w 417"/>
                  <a:gd name="T47" fmla="*/ 8 h 450"/>
                  <a:gd name="T48" fmla="*/ 21 w 417"/>
                  <a:gd name="T49" fmla="*/ 7 h 450"/>
                  <a:gd name="T50" fmla="*/ 27 w 417"/>
                  <a:gd name="T51" fmla="*/ 6 h 450"/>
                  <a:gd name="T52" fmla="*/ 31 w 417"/>
                  <a:gd name="T53" fmla="*/ 4 h 450"/>
                  <a:gd name="T54" fmla="*/ 35 w 417"/>
                  <a:gd name="T55" fmla="*/ 3 h 450"/>
                  <a:gd name="T56" fmla="*/ 10 w 417"/>
                  <a:gd name="T57" fmla="*/ 0 h 450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17"/>
                  <a:gd name="T88" fmla="*/ 0 h 450"/>
                  <a:gd name="T89" fmla="*/ 417 w 417"/>
                  <a:gd name="T90" fmla="*/ 450 h 450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17" h="450">
                    <a:moveTo>
                      <a:pt x="124" y="0"/>
                    </a:moveTo>
                    <a:lnTo>
                      <a:pt x="73" y="35"/>
                    </a:lnTo>
                    <a:lnTo>
                      <a:pt x="56" y="53"/>
                    </a:lnTo>
                    <a:lnTo>
                      <a:pt x="21" y="113"/>
                    </a:lnTo>
                    <a:lnTo>
                      <a:pt x="10" y="145"/>
                    </a:lnTo>
                    <a:lnTo>
                      <a:pt x="0" y="220"/>
                    </a:lnTo>
                    <a:lnTo>
                      <a:pt x="2" y="257"/>
                    </a:lnTo>
                    <a:lnTo>
                      <a:pt x="19" y="327"/>
                    </a:lnTo>
                    <a:lnTo>
                      <a:pt x="53" y="385"/>
                    </a:lnTo>
                    <a:lnTo>
                      <a:pt x="90" y="419"/>
                    </a:lnTo>
                    <a:lnTo>
                      <a:pt x="143" y="442"/>
                    </a:lnTo>
                    <a:lnTo>
                      <a:pt x="206" y="450"/>
                    </a:lnTo>
                    <a:lnTo>
                      <a:pt x="263" y="443"/>
                    </a:lnTo>
                    <a:lnTo>
                      <a:pt x="318" y="423"/>
                    </a:lnTo>
                    <a:lnTo>
                      <a:pt x="328" y="418"/>
                    </a:lnTo>
                    <a:lnTo>
                      <a:pt x="376" y="383"/>
                    </a:lnTo>
                    <a:lnTo>
                      <a:pt x="230" y="344"/>
                    </a:lnTo>
                    <a:lnTo>
                      <a:pt x="186" y="338"/>
                    </a:lnTo>
                    <a:lnTo>
                      <a:pt x="140" y="308"/>
                    </a:lnTo>
                    <a:lnTo>
                      <a:pt x="126" y="287"/>
                    </a:lnTo>
                    <a:lnTo>
                      <a:pt x="108" y="216"/>
                    </a:lnTo>
                    <a:lnTo>
                      <a:pt x="123" y="152"/>
                    </a:lnTo>
                    <a:lnTo>
                      <a:pt x="163" y="108"/>
                    </a:lnTo>
                    <a:lnTo>
                      <a:pt x="187" y="97"/>
                    </a:lnTo>
                    <a:lnTo>
                      <a:pt x="252" y="81"/>
                    </a:lnTo>
                    <a:lnTo>
                      <a:pt x="317" y="66"/>
                    </a:lnTo>
                    <a:lnTo>
                      <a:pt x="374" y="49"/>
                    </a:lnTo>
                    <a:lnTo>
                      <a:pt x="417" y="30"/>
                    </a:lnTo>
                    <a:lnTo>
                      <a:pt x="12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98" name="Freeform 462"/>
              <p:cNvSpPr>
                <a:spLocks/>
              </p:cNvSpPr>
              <p:nvPr/>
            </p:nvSpPr>
            <p:spPr bwMode="auto">
              <a:xfrm>
                <a:off x="1903" y="3367"/>
                <a:ext cx="21" cy="13"/>
              </a:xfrm>
              <a:custGeom>
                <a:avLst/>
                <a:gdLst>
                  <a:gd name="T0" fmla="*/ 4 w 256"/>
                  <a:gd name="T1" fmla="*/ 0 h 157"/>
                  <a:gd name="T2" fmla="*/ 1 w 256"/>
                  <a:gd name="T3" fmla="*/ 5 h 157"/>
                  <a:gd name="T4" fmla="*/ 0 w 256"/>
                  <a:gd name="T5" fmla="*/ 12 h 157"/>
                  <a:gd name="T6" fmla="*/ 8 w 256"/>
                  <a:gd name="T7" fmla="*/ 13 h 157"/>
                  <a:gd name="T8" fmla="*/ 10 w 256"/>
                  <a:gd name="T9" fmla="*/ 7 h 157"/>
                  <a:gd name="T10" fmla="*/ 12 w 256"/>
                  <a:gd name="T11" fmla="*/ 3 h 157"/>
                  <a:gd name="T12" fmla="*/ 16 w 256"/>
                  <a:gd name="T13" fmla="*/ 1 h 157"/>
                  <a:gd name="T14" fmla="*/ 21 w 256"/>
                  <a:gd name="T15" fmla="*/ 0 h 157"/>
                  <a:gd name="T16" fmla="*/ 4 w 256"/>
                  <a:gd name="T17" fmla="*/ 0 h 15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56"/>
                  <a:gd name="T28" fmla="*/ 0 h 157"/>
                  <a:gd name="T29" fmla="*/ 256 w 256"/>
                  <a:gd name="T30" fmla="*/ 157 h 15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56" h="157">
                    <a:moveTo>
                      <a:pt x="44" y="0"/>
                    </a:moveTo>
                    <a:lnTo>
                      <a:pt x="18" y="61"/>
                    </a:lnTo>
                    <a:lnTo>
                      <a:pt x="0" y="139"/>
                    </a:lnTo>
                    <a:lnTo>
                      <a:pt x="100" y="157"/>
                    </a:lnTo>
                    <a:lnTo>
                      <a:pt x="119" y="90"/>
                    </a:lnTo>
                    <a:lnTo>
                      <a:pt x="150" y="37"/>
                    </a:lnTo>
                    <a:lnTo>
                      <a:pt x="192" y="13"/>
                    </a:lnTo>
                    <a:lnTo>
                      <a:pt x="256" y="4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99" name="Freeform 463"/>
              <p:cNvSpPr>
                <a:spLocks/>
              </p:cNvSpPr>
              <p:nvPr/>
            </p:nvSpPr>
            <p:spPr bwMode="auto">
              <a:xfrm>
                <a:off x="1907" y="3358"/>
                <a:ext cx="38" cy="64"/>
              </a:xfrm>
              <a:custGeom>
                <a:avLst/>
                <a:gdLst>
                  <a:gd name="T0" fmla="*/ 19 w 464"/>
                  <a:gd name="T1" fmla="*/ 0 h 770"/>
                  <a:gd name="T2" fmla="*/ 16 w 464"/>
                  <a:gd name="T3" fmla="*/ 0 h 770"/>
                  <a:gd name="T4" fmla="*/ 12 w 464"/>
                  <a:gd name="T5" fmla="*/ 1 h 770"/>
                  <a:gd name="T6" fmla="*/ 7 w 464"/>
                  <a:gd name="T7" fmla="*/ 2 h 770"/>
                  <a:gd name="T8" fmla="*/ 3 w 464"/>
                  <a:gd name="T9" fmla="*/ 5 h 770"/>
                  <a:gd name="T10" fmla="*/ 0 w 464"/>
                  <a:gd name="T11" fmla="*/ 9 h 770"/>
                  <a:gd name="T12" fmla="*/ 17 w 464"/>
                  <a:gd name="T13" fmla="*/ 9 h 770"/>
                  <a:gd name="T14" fmla="*/ 18 w 464"/>
                  <a:gd name="T15" fmla="*/ 9 h 770"/>
                  <a:gd name="T16" fmla="*/ 23 w 464"/>
                  <a:gd name="T17" fmla="*/ 10 h 770"/>
                  <a:gd name="T18" fmla="*/ 27 w 464"/>
                  <a:gd name="T19" fmla="*/ 13 h 770"/>
                  <a:gd name="T20" fmla="*/ 28 w 464"/>
                  <a:gd name="T21" fmla="*/ 16 h 770"/>
                  <a:gd name="T22" fmla="*/ 29 w 464"/>
                  <a:gd name="T23" fmla="*/ 23 h 770"/>
                  <a:gd name="T24" fmla="*/ 29 w 464"/>
                  <a:gd name="T25" fmla="*/ 26 h 770"/>
                  <a:gd name="T26" fmla="*/ 28 w 464"/>
                  <a:gd name="T27" fmla="*/ 26 h 770"/>
                  <a:gd name="T28" fmla="*/ 25 w 464"/>
                  <a:gd name="T29" fmla="*/ 27 h 770"/>
                  <a:gd name="T30" fmla="*/ 20 w 464"/>
                  <a:gd name="T31" fmla="*/ 29 h 770"/>
                  <a:gd name="T32" fmla="*/ 14 w 464"/>
                  <a:gd name="T33" fmla="*/ 30 h 770"/>
                  <a:gd name="T34" fmla="*/ 11 w 464"/>
                  <a:gd name="T35" fmla="*/ 30 h 770"/>
                  <a:gd name="T36" fmla="*/ 7 w 464"/>
                  <a:gd name="T37" fmla="*/ 31 h 770"/>
                  <a:gd name="T38" fmla="*/ 5 w 464"/>
                  <a:gd name="T39" fmla="*/ 32 h 770"/>
                  <a:gd name="T40" fmla="*/ 29 w 464"/>
                  <a:gd name="T41" fmla="*/ 35 h 770"/>
                  <a:gd name="T42" fmla="*/ 29 w 464"/>
                  <a:gd name="T43" fmla="*/ 39 h 770"/>
                  <a:gd name="T44" fmla="*/ 29 w 464"/>
                  <a:gd name="T45" fmla="*/ 45 h 770"/>
                  <a:gd name="T46" fmla="*/ 28 w 464"/>
                  <a:gd name="T47" fmla="*/ 50 h 770"/>
                  <a:gd name="T48" fmla="*/ 26 w 464"/>
                  <a:gd name="T49" fmla="*/ 54 h 770"/>
                  <a:gd name="T50" fmla="*/ 22 w 464"/>
                  <a:gd name="T51" fmla="*/ 58 h 770"/>
                  <a:gd name="T52" fmla="*/ 19 w 464"/>
                  <a:gd name="T53" fmla="*/ 60 h 770"/>
                  <a:gd name="T54" fmla="*/ 14 w 464"/>
                  <a:gd name="T55" fmla="*/ 61 h 770"/>
                  <a:gd name="T56" fmla="*/ 26 w 464"/>
                  <a:gd name="T57" fmla="*/ 64 h 770"/>
                  <a:gd name="T58" fmla="*/ 30 w 464"/>
                  <a:gd name="T59" fmla="*/ 60 h 770"/>
                  <a:gd name="T60" fmla="*/ 38 w 464"/>
                  <a:gd name="T61" fmla="*/ 60 h 770"/>
                  <a:gd name="T62" fmla="*/ 38 w 464"/>
                  <a:gd name="T63" fmla="*/ 56 h 770"/>
                  <a:gd name="T64" fmla="*/ 38 w 464"/>
                  <a:gd name="T65" fmla="*/ 49 h 770"/>
                  <a:gd name="T66" fmla="*/ 38 w 464"/>
                  <a:gd name="T67" fmla="*/ 40 h 770"/>
                  <a:gd name="T68" fmla="*/ 38 w 464"/>
                  <a:gd name="T69" fmla="*/ 25 h 770"/>
                  <a:gd name="T70" fmla="*/ 37 w 464"/>
                  <a:gd name="T71" fmla="*/ 20 h 770"/>
                  <a:gd name="T72" fmla="*/ 37 w 464"/>
                  <a:gd name="T73" fmla="*/ 15 h 770"/>
                  <a:gd name="T74" fmla="*/ 37 w 464"/>
                  <a:gd name="T75" fmla="*/ 12 h 770"/>
                  <a:gd name="T76" fmla="*/ 34 w 464"/>
                  <a:gd name="T77" fmla="*/ 7 h 770"/>
                  <a:gd name="T78" fmla="*/ 33 w 464"/>
                  <a:gd name="T79" fmla="*/ 5 h 770"/>
                  <a:gd name="T80" fmla="*/ 29 w 464"/>
                  <a:gd name="T81" fmla="*/ 2 h 770"/>
                  <a:gd name="T82" fmla="*/ 28 w 464"/>
                  <a:gd name="T83" fmla="*/ 2 h 770"/>
                  <a:gd name="T84" fmla="*/ 24 w 464"/>
                  <a:gd name="T85" fmla="*/ 0 h 770"/>
                  <a:gd name="T86" fmla="*/ 19 w 464"/>
                  <a:gd name="T87" fmla="*/ 0 h 770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464"/>
                  <a:gd name="T133" fmla="*/ 0 h 770"/>
                  <a:gd name="T134" fmla="*/ 464 w 464"/>
                  <a:gd name="T135" fmla="*/ 770 h 770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464" h="770">
                    <a:moveTo>
                      <a:pt x="226" y="0"/>
                    </a:moveTo>
                    <a:lnTo>
                      <a:pt x="201" y="1"/>
                    </a:lnTo>
                    <a:lnTo>
                      <a:pt x="143" y="9"/>
                    </a:lnTo>
                    <a:lnTo>
                      <a:pt x="91" y="28"/>
                    </a:lnTo>
                    <a:lnTo>
                      <a:pt x="40" y="60"/>
                    </a:lnTo>
                    <a:lnTo>
                      <a:pt x="0" y="108"/>
                    </a:lnTo>
                    <a:lnTo>
                      <a:pt x="212" y="112"/>
                    </a:lnTo>
                    <a:lnTo>
                      <a:pt x="224" y="112"/>
                    </a:lnTo>
                    <a:lnTo>
                      <a:pt x="283" y="125"/>
                    </a:lnTo>
                    <a:lnTo>
                      <a:pt x="327" y="159"/>
                    </a:lnTo>
                    <a:lnTo>
                      <a:pt x="346" y="195"/>
                    </a:lnTo>
                    <a:lnTo>
                      <a:pt x="356" y="275"/>
                    </a:lnTo>
                    <a:lnTo>
                      <a:pt x="355" y="311"/>
                    </a:lnTo>
                    <a:lnTo>
                      <a:pt x="347" y="314"/>
                    </a:lnTo>
                    <a:lnTo>
                      <a:pt x="302" y="330"/>
                    </a:lnTo>
                    <a:lnTo>
                      <a:pt x="245" y="344"/>
                    </a:lnTo>
                    <a:lnTo>
                      <a:pt x="175" y="357"/>
                    </a:lnTo>
                    <a:lnTo>
                      <a:pt x="134" y="365"/>
                    </a:lnTo>
                    <a:lnTo>
                      <a:pt x="84" y="378"/>
                    </a:lnTo>
                    <a:lnTo>
                      <a:pt x="62" y="387"/>
                    </a:lnTo>
                    <a:lnTo>
                      <a:pt x="355" y="417"/>
                    </a:lnTo>
                    <a:lnTo>
                      <a:pt x="355" y="466"/>
                    </a:lnTo>
                    <a:lnTo>
                      <a:pt x="352" y="538"/>
                    </a:lnTo>
                    <a:lnTo>
                      <a:pt x="339" y="602"/>
                    </a:lnTo>
                    <a:lnTo>
                      <a:pt x="316" y="649"/>
                    </a:lnTo>
                    <a:lnTo>
                      <a:pt x="272" y="696"/>
                    </a:lnTo>
                    <a:lnTo>
                      <a:pt x="226" y="721"/>
                    </a:lnTo>
                    <a:lnTo>
                      <a:pt x="168" y="731"/>
                    </a:lnTo>
                    <a:lnTo>
                      <a:pt x="314" y="770"/>
                    </a:lnTo>
                    <a:lnTo>
                      <a:pt x="364" y="720"/>
                    </a:lnTo>
                    <a:lnTo>
                      <a:pt x="464" y="719"/>
                    </a:lnTo>
                    <a:lnTo>
                      <a:pt x="460" y="670"/>
                    </a:lnTo>
                    <a:lnTo>
                      <a:pt x="458" y="590"/>
                    </a:lnTo>
                    <a:lnTo>
                      <a:pt x="458" y="483"/>
                    </a:lnTo>
                    <a:lnTo>
                      <a:pt x="458" y="302"/>
                    </a:lnTo>
                    <a:lnTo>
                      <a:pt x="457" y="241"/>
                    </a:lnTo>
                    <a:lnTo>
                      <a:pt x="452" y="178"/>
                    </a:lnTo>
                    <a:lnTo>
                      <a:pt x="447" y="149"/>
                    </a:lnTo>
                    <a:lnTo>
                      <a:pt x="421" y="84"/>
                    </a:lnTo>
                    <a:lnTo>
                      <a:pt x="404" y="62"/>
                    </a:lnTo>
                    <a:lnTo>
                      <a:pt x="351" y="24"/>
                    </a:lnTo>
                    <a:lnTo>
                      <a:pt x="342" y="20"/>
                    </a:lnTo>
                    <a:lnTo>
                      <a:pt x="290" y="5"/>
                    </a:lnTo>
                    <a:lnTo>
                      <a:pt x="2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00" name="Freeform 464"/>
              <p:cNvSpPr>
                <a:spLocks/>
              </p:cNvSpPr>
              <p:nvPr/>
            </p:nvSpPr>
            <p:spPr bwMode="auto">
              <a:xfrm>
                <a:off x="2017" y="3418"/>
                <a:ext cx="11" cy="8"/>
              </a:xfrm>
              <a:custGeom>
                <a:avLst/>
                <a:gdLst>
                  <a:gd name="T0" fmla="*/ 9 w 127"/>
                  <a:gd name="T1" fmla="*/ 0 h 100"/>
                  <a:gd name="T2" fmla="*/ 0 w 127"/>
                  <a:gd name="T3" fmla="*/ 0 h 100"/>
                  <a:gd name="T4" fmla="*/ 0 w 127"/>
                  <a:gd name="T5" fmla="*/ 2 h 100"/>
                  <a:gd name="T6" fmla="*/ 2 w 127"/>
                  <a:gd name="T7" fmla="*/ 8 h 100"/>
                  <a:gd name="T8" fmla="*/ 11 w 127"/>
                  <a:gd name="T9" fmla="*/ 8 h 100"/>
                  <a:gd name="T10" fmla="*/ 10 w 127"/>
                  <a:gd name="T11" fmla="*/ 6 h 100"/>
                  <a:gd name="T12" fmla="*/ 9 w 127"/>
                  <a:gd name="T13" fmla="*/ 0 h 100"/>
                  <a:gd name="T14" fmla="*/ 9 w 127"/>
                  <a:gd name="T15" fmla="*/ 0 h 1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7"/>
                  <a:gd name="T25" fmla="*/ 0 h 100"/>
                  <a:gd name="T26" fmla="*/ 127 w 127"/>
                  <a:gd name="T27" fmla="*/ 100 h 1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7" h="100">
                    <a:moveTo>
                      <a:pt x="101" y="0"/>
                    </a:moveTo>
                    <a:lnTo>
                      <a:pt x="0" y="1"/>
                    </a:lnTo>
                    <a:lnTo>
                      <a:pt x="4" y="29"/>
                    </a:lnTo>
                    <a:lnTo>
                      <a:pt x="21" y="100"/>
                    </a:lnTo>
                    <a:lnTo>
                      <a:pt x="127" y="100"/>
                    </a:lnTo>
                    <a:lnTo>
                      <a:pt x="118" y="76"/>
                    </a:lnTo>
                    <a:lnTo>
                      <a:pt x="101" y="3"/>
                    </a:lnTo>
                    <a:lnTo>
                      <a:pt x="10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01" name="Freeform 465"/>
              <p:cNvSpPr>
                <a:spLocks/>
              </p:cNvSpPr>
              <p:nvPr/>
            </p:nvSpPr>
            <p:spPr bwMode="auto">
              <a:xfrm>
                <a:off x="1982" y="3390"/>
                <a:ext cx="34" cy="38"/>
              </a:xfrm>
              <a:custGeom>
                <a:avLst/>
                <a:gdLst>
                  <a:gd name="T0" fmla="*/ 10 w 417"/>
                  <a:gd name="T1" fmla="*/ 0 h 450"/>
                  <a:gd name="T2" fmla="*/ 6 w 417"/>
                  <a:gd name="T3" fmla="*/ 3 h 450"/>
                  <a:gd name="T4" fmla="*/ 5 w 417"/>
                  <a:gd name="T5" fmla="*/ 4 h 450"/>
                  <a:gd name="T6" fmla="*/ 2 w 417"/>
                  <a:gd name="T7" fmla="*/ 10 h 450"/>
                  <a:gd name="T8" fmla="*/ 1 w 417"/>
                  <a:gd name="T9" fmla="*/ 12 h 450"/>
                  <a:gd name="T10" fmla="*/ 0 w 417"/>
                  <a:gd name="T11" fmla="*/ 19 h 450"/>
                  <a:gd name="T12" fmla="*/ 0 w 417"/>
                  <a:gd name="T13" fmla="*/ 22 h 450"/>
                  <a:gd name="T14" fmla="*/ 2 w 417"/>
                  <a:gd name="T15" fmla="*/ 28 h 450"/>
                  <a:gd name="T16" fmla="*/ 4 w 417"/>
                  <a:gd name="T17" fmla="*/ 33 h 450"/>
                  <a:gd name="T18" fmla="*/ 7 w 417"/>
                  <a:gd name="T19" fmla="*/ 35 h 450"/>
                  <a:gd name="T20" fmla="*/ 12 w 417"/>
                  <a:gd name="T21" fmla="*/ 37 h 450"/>
                  <a:gd name="T22" fmla="*/ 17 w 417"/>
                  <a:gd name="T23" fmla="*/ 38 h 450"/>
                  <a:gd name="T24" fmla="*/ 21 w 417"/>
                  <a:gd name="T25" fmla="*/ 37 h 450"/>
                  <a:gd name="T26" fmla="*/ 26 w 417"/>
                  <a:gd name="T27" fmla="*/ 36 h 450"/>
                  <a:gd name="T28" fmla="*/ 27 w 417"/>
                  <a:gd name="T29" fmla="*/ 35 h 450"/>
                  <a:gd name="T30" fmla="*/ 31 w 417"/>
                  <a:gd name="T31" fmla="*/ 32 h 450"/>
                  <a:gd name="T32" fmla="*/ 19 w 417"/>
                  <a:gd name="T33" fmla="*/ 29 h 450"/>
                  <a:gd name="T34" fmla="*/ 15 w 417"/>
                  <a:gd name="T35" fmla="*/ 29 h 450"/>
                  <a:gd name="T36" fmla="*/ 11 w 417"/>
                  <a:gd name="T37" fmla="*/ 26 h 450"/>
                  <a:gd name="T38" fmla="*/ 10 w 417"/>
                  <a:gd name="T39" fmla="*/ 24 h 450"/>
                  <a:gd name="T40" fmla="*/ 9 w 417"/>
                  <a:gd name="T41" fmla="*/ 18 h 450"/>
                  <a:gd name="T42" fmla="*/ 10 w 417"/>
                  <a:gd name="T43" fmla="*/ 13 h 450"/>
                  <a:gd name="T44" fmla="*/ 13 w 417"/>
                  <a:gd name="T45" fmla="*/ 9 h 450"/>
                  <a:gd name="T46" fmla="*/ 15 w 417"/>
                  <a:gd name="T47" fmla="*/ 8 h 450"/>
                  <a:gd name="T48" fmla="*/ 21 w 417"/>
                  <a:gd name="T49" fmla="*/ 7 h 450"/>
                  <a:gd name="T50" fmla="*/ 26 w 417"/>
                  <a:gd name="T51" fmla="*/ 6 h 450"/>
                  <a:gd name="T52" fmla="*/ 30 w 417"/>
                  <a:gd name="T53" fmla="*/ 4 h 450"/>
                  <a:gd name="T54" fmla="*/ 34 w 417"/>
                  <a:gd name="T55" fmla="*/ 3 h 450"/>
                  <a:gd name="T56" fmla="*/ 10 w 417"/>
                  <a:gd name="T57" fmla="*/ 0 h 450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17"/>
                  <a:gd name="T88" fmla="*/ 0 h 450"/>
                  <a:gd name="T89" fmla="*/ 417 w 417"/>
                  <a:gd name="T90" fmla="*/ 450 h 450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17" h="450">
                    <a:moveTo>
                      <a:pt x="123" y="0"/>
                    </a:moveTo>
                    <a:lnTo>
                      <a:pt x="73" y="35"/>
                    </a:lnTo>
                    <a:lnTo>
                      <a:pt x="56" y="53"/>
                    </a:lnTo>
                    <a:lnTo>
                      <a:pt x="21" y="113"/>
                    </a:lnTo>
                    <a:lnTo>
                      <a:pt x="10" y="145"/>
                    </a:lnTo>
                    <a:lnTo>
                      <a:pt x="0" y="220"/>
                    </a:lnTo>
                    <a:lnTo>
                      <a:pt x="2" y="257"/>
                    </a:lnTo>
                    <a:lnTo>
                      <a:pt x="19" y="327"/>
                    </a:lnTo>
                    <a:lnTo>
                      <a:pt x="53" y="385"/>
                    </a:lnTo>
                    <a:lnTo>
                      <a:pt x="90" y="419"/>
                    </a:lnTo>
                    <a:lnTo>
                      <a:pt x="142" y="442"/>
                    </a:lnTo>
                    <a:lnTo>
                      <a:pt x="205" y="450"/>
                    </a:lnTo>
                    <a:lnTo>
                      <a:pt x="263" y="443"/>
                    </a:lnTo>
                    <a:lnTo>
                      <a:pt x="317" y="423"/>
                    </a:lnTo>
                    <a:lnTo>
                      <a:pt x="328" y="418"/>
                    </a:lnTo>
                    <a:lnTo>
                      <a:pt x="376" y="383"/>
                    </a:lnTo>
                    <a:lnTo>
                      <a:pt x="229" y="344"/>
                    </a:lnTo>
                    <a:lnTo>
                      <a:pt x="185" y="338"/>
                    </a:lnTo>
                    <a:lnTo>
                      <a:pt x="139" y="308"/>
                    </a:lnTo>
                    <a:lnTo>
                      <a:pt x="125" y="287"/>
                    </a:lnTo>
                    <a:lnTo>
                      <a:pt x="108" y="216"/>
                    </a:lnTo>
                    <a:lnTo>
                      <a:pt x="122" y="152"/>
                    </a:lnTo>
                    <a:lnTo>
                      <a:pt x="162" y="108"/>
                    </a:lnTo>
                    <a:lnTo>
                      <a:pt x="186" y="97"/>
                    </a:lnTo>
                    <a:lnTo>
                      <a:pt x="252" y="81"/>
                    </a:lnTo>
                    <a:lnTo>
                      <a:pt x="317" y="66"/>
                    </a:lnTo>
                    <a:lnTo>
                      <a:pt x="374" y="49"/>
                    </a:lnTo>
                    <a:lnTo>
                      <a:pt x="417" y="30"/>
                    </a:lnTo>
                    <a:lnTo>
                      <a:pt x="1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02" name="Freeform 466"/>
              <p:cNvSpPr>
                <a:spLocks/>
              </p:cNvSpPr>
              <p:nvPr/>
            </p:nvSpPr>
            <p:spPr bwMode="auto">
              <a:xfrm>
                <a:off x="1983" y="3367"/>
                <a:ext cx="21" cy="13"/>
              </a:xfrm>
              <a:custGeom>
                <a:avLst/>
                <a:gdLst>
                  <a:gd name="T0" fmla="*/ 4 w 256"/>
                  <a:gd name="T1" fmla="*/ 0 h 157"/>
                  <a:gd name="T2" fmla="*/ 1 w 256"/>
                  <a:gd name="T3" fmla="*/ 5 h 157"/>
                  <a:gd name="T4" fmla="*/ 0 w 256"/>
                  <a:gd name="T5" fmla="*/ 12 h 157"/>
                  <a:gd name="T6" fmla="*/ 8 w 256"/>
                  <a:gd name="T7" fmla="*/ 13 h 157"/>
                  <a:gd name="T8" fmla="*/ 10 w 256"/>
                  <a:gd name="T9" fmla="*/ 7 h 157"/>
                  <a:gd name="T10" fmla="*/ 12 w 256"/>
                  <a:gd name="T11" fmla="*/ 3 h 157"/>
                  <a:gd name="T12" fmla="*/ 16 w 256"/>
                  <a:gd name="T13" fmla="*/ 1 h 157"/>
                  <a:gd name="T14" fmla="*/ 21 w 256"/>
                  <a:gd name="T15" fmla="*/ 0 h 157"/>
                  <a:gd name="T16" fmla="*/ 4 w 256"/>
                  <a:gd name="T17" fmla="*/ 0 h 15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56"/>
                  <a:gd name="T28" fmla="*/ 0 h 157"/>
                  <a:gd name="T29" fmla="*/ 256 w 256"/>
                  <a:gd name="T30" fmla="*/ 157 h 15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56" h="157">
                    <a:moveTo>
                      <a:pt x="44" y="0"/>
                    </a:moveTo>
                    <a:lnTo>
                      <a:pt x="18" y="61"/>
                    </a:lnTo>
                    <a:lnTo>
                      <a:pt x="0" y="139"/>
                    </a:lnTo>
                    <a:lnTo>
                      <a:pt x="99" y="157"/>
                    </a:lnTo>
                    <a:lnTo>
                      <a:pt x="117" y="90"/>
                    </a:lnTo>
                    <a:lnTo>
                      <a:pt x="149" y="37"/>
                    </a:lnTo>
                    <a:lnTo>
                      <a:pt x="191" y="13"/>
                    </a:lnTo>
                    <a:lnTo>
                      <a:pt x="256" y="4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03" name="Freeform 467"/>
              <p:cNvSpPr>
                <a:spLocks/>
              </p:cNvSpPr>
              <p:nvPr/>
            </p:nvSpPr>
            <p:spPr bwMode="auto">
              <a:xfrm>
                <a:off x="1987" y="3358"/>
                <a:ext cx="38" cy="64"/>
              </a:xfrm>
              <a:custGeom>
                <a:avLst/>
                <a:gdLst>
                  <a:gd name="T0" fmla="*/ 19 w 464"/>
                  <a:gd name="T1" fmla="*/ 0 h 770"/>
                  <a:gd name="T2" fmla="*/ 16 w 464"/>
                  <a:gd name="T3" fmla="*/ 0 h 770"/>
                  <a:gd name="T4" fmla="*/ 12 w 464"/>
                  <a:gd name="T5" fmla="*/ 1 h 770"/>
                  <a:gd name="T6" fmla="*/ 7 w 464"/>
                  <a:gd name="T7" fmla="*/ 2 h 770"/>
                  <a:gd name="T8" fmla="*/ 3 w 464"/>
                  <a:gd name="T9" fmla="*/ 5 h 770"/>
                  <a:gd name="T10" fmla="*/ 0 w 464"/>
                  <a:gd name="T11" fmla="*/ 9 h 770"/>
                  <a:gd name="T12" fmla="*/ 17 w 464"/>
                  <a:gd name="T13" fmla="*/ 9 h 770"/>
                  <a:gd name="T14" fmla="*/ 18 w 464"/>
                  <a:gd name="T15" fmla="*/ 9 h 770"/>
                  <a:gd name="T16" fmla="*/ 23 w 464"/>
                  <a:gd name="T17" fmla="*/ 10 h 770"/>
                  <a:gd name="T18" fmla="*/ 27 w 464"/>
                  <a:gd name="T19" fmla="*/ 13 h 770"/>
                  <a:gd name="T20" fmla="*/ 28 w 464"/>
                  <a:gd name="T21" fmla="*/ 16 h 770"/>
                  <a:gd name="T22" fmla="*/ 29 w 464"/>
                  <a:gd name="T23" fmla="*/ 23 h 770"/>
                  <a:gd name="T24" fmla="*/ 29 w 464"/>
                  <a:gd name="T25" fmla="*/ 26 h 770"/>
                  <a:gd name="T26" fmla="*/ 28 w 464"/>
                  <a:gd name="T27" fmla="*/ 26 h 770"/>
                  <a:gd name="T28" fmla="*/ 25 w 464"/>
                  <a:gd name="T29" fmla="*/ 27 h 770"/>
                  <a:gd name="T30" fmla="*/ 20 w 464"/>
                  <a:gd name="T31" fmla="*/ 29 h 770"/>
                  <a:gd name="T32" fmla="*/ 14 w 464"/>
                  <a:gd name="T33" fmla="*/ 30 h 770"/>
                  <a:gd name="T34" fmla="*/ 11 w 464"/>
                  <a:gd name="T35" fmla="*/ 30 h 770"/>
                  <a:gd name="T36" fmla="*/ 7 w 464"/>
                  <a:gd name="T37" fmla="*/ 31 h 770"/>
                  <a:gd name="T38" fmla="*/ 5 w 464"/>
                  <a:gd name="T39" fmla="*/ 32 h 770"/>
                  <a:gd name="T40" fmla="*/ 29 w 464"/>
                  <a:gd name="T41" fmla="*/ 35 h 770"/>
                  <a:gd name="T42" fmla="*/ 29 w 464"/>
                  <a:gd name="T43" fmla="*/ 39 h 770"/>
                  <a:gd name="T44" fmla="*/ 29 w 464"/>
                  <a:gd name="T45" fmla="*/ 45 h 770"/>
                  <a:gd name="T46" fmla="*/ 28 w 464"/>
                  <a:gd name="T47" fmla="*/ 50 h 770"/>
                  <a:gd name="T48" fmla="*/ 26 w 464"/>
                  <a:gd name="T49" fmla="*/ 54 h 770"/>
                  <a:gd name="T50" fmla="*/ 22 w 464"/>
                  <a:gd name="T51" fmla="*/ 58 h 770"/>
                  <a:gd name="T52" fmla="*/ 19 w 464"/>
                  <a:gd name="T53" fmla="*/ 60 h 770"/>
                  <a:gd name="T54" fmla="*/ 14 w 464"/>
                  <a:gd name="T55" fmla="*/ 61 h 770"/>
                  <a:gd name="T56" fmla="*/ 26 w 464"/>
                  <a:gd name="T57" fmla="*/ 64 h 770"/>
                  <a:gd name="T58" fmla="*/ 30 w 464"/>
                  <a:gd name="T59" fmla="*/ 60 h 770"/>
                  <a:gd name="T60" fmla="*/ 38 w 464"/>
                  <a:gd name="T61" fmla="*/ 60 h 770"/>
                  <a:gd name="T62" fmla="*/ 38 w 464"/>
                  <a:gd name="T63" fmla="*/ 56 h 770"/>
                  <a:gd name="T64" fmla="*/ 38 w 464"/>
                  <a:gd name="T65" fmla="*/ 49 h 770"/>
                  <a:gd name="T66" fmla="*/ 37 w 464"/>
                  <a:gd name="T67" fmla="*/ 40 h 770"/>
                  <a:gd name="T68" fmla="*/ 37 w 464"/>
                  <a:gd name="T69" fmla="*/ 25 h 770"/>
                  <a:gd name="T70" fmla="*/ 37 w 464"/>
                  <a:gd name="T71" fmla="*/ 20 h 770"/>
                  <a:gd name="T72" fmla="*/ 37 w 464"/>
                  <a:gd name="T73" fmla="*/ 15 h 770"/>
                  <a:gd name="T74" fmla="*/ 37 w 464"/>
                  <a:gd name="T75" fmla="*/ 12 h 770"/>
                  <a:gd name="T76" fmla="*/ 34 w 464"/>
                  <a:gd name="T77" fmla="*/ 7 h 770"/>
                  <a:gd name="T78" fmla="*/ 33 w 464"/>
                  <a:gd name="T79" fmla="*/ 5 h 770"/>
                  <a:gd name="T80" fmla="*/ 29 w 464"/>
                  <a:gd name="T81" fmla="*/ 2 h 770"/>
                  <a:gd name="T82" fmla="*/ 28 w 464"/>
                  <a:gd name="T83" fmla="*/ 2 h 770"/>
                  <a:gd name="T84" fmla="*/ 24 w 464"/>
                  <a:gd name="T85" fmla="*/ 0 h 770"/>
                  <a:gd name="T86" fmla="*/ 19 w 464"/>
                  <a:gd name="T87" fmla="*/ 0 h 770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464"/>
                  <a:gd name="T133" fmla="*/ 0 h 770"/>
                  <a:gd name="T134" fmla="*/ 464 w 464"/>
                  <a:gd name="T135" fmla="*/ 770 h 770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464" h="770">
                    <a:moveTo>
                      <a:pt x="226" y="0"/>
                    </a:moveTo>
                    <a:lnTo>
                      <a:pt x="201" y="1"/>
                    </a:lnTo>
                    <a:lnTo>
                      <a:pt x="141" y="9"/>
                    </a:lnTo>
                    <a:lnTo>
                      <a:pt x="90" y="28"/>
                    </a:lnTo>
                    <a:lnTo>
                      <a:pt x="40" y="60"/>
                    </a:lnTo>
                    <a:lnTo>
                      <a:pt x="0" y="108"/>
                    </a:lnTo>
                    <a:lnTo>
                      <a:pt x="212" y="112"/>
                    </a:lnTo>
                    <a:lnTo>
                      <a:pt x="224" y="112"/>
                    </a:lnTo>
                    <a:lnTo>
                      <a:pt x="283" y="125"/>
                    </a:lnTo>
                    <a:lnTo>
                      <a:pt x="327" y="159"/>
                    </a:lnTo>
                    <a:lnTo>
                      <a:pt x="346" y="195"/>
                    </a:lnTo>
                    <a:lnTo>
                      <a:pt x="356" y="275"/>
                    </a:lnTo>
                    <a:lnTo>
                      <a:pt x="355" y="311"/>
                    </a:lnTo>
                    <a:lnTo>
                      <a:pt x="347" y="314"/>
                    </a:lnTo>
                    <a:lnTo>
                      <a:pt x="302" y="330"/>
                    </a:lnTo>
                    <a:lnTo>
                      <a:pt x="245" y="344"/>
                    </a:lnTo>
                    <a:lnTo>
                      <a:pt x="173" y="357"/>
                    </a:lnTo>
                    <a:lnTo>
                      <a:pt x="133" y="365"/>
                    </a:lnTo>
                    <a:lnTo>
                      <a:pt x="83" y="378"/>
                    </a:lnTo>
                    <a:lnTo>
                      <a:pt x="61" y="387"/>
                    </a:lnTo>
                    <a:lnTo>
                      <a:pt x="355" y="417"/>
                    </a:lnTo>
                    <a:lnTo>
                      <a:pt x="355" y="466"/>
                    </a:lnTo>
                    <a:lnTo>
                      <a:pt x="352" y="538"/>
                    </a:lnTo>
                    <a:lnTo>
                      <a:pt x="339" y="602"/>
                    </a:lnTo>
                    <a:lnTo>
                      <a:pt x="316" y="649"/>
                    </a:lnTo>
                    <a:lnTo>
                      <a:pt x="272" y="696"/>
                    </a:lnTo>
                    <a:lnTo>
                      <a:pt x="226" y="721"/>
                    </a:lnTo>
                    <a:lnTo>
                      <a:pt x="167" y="731"/>
                    </a:lnTo>
                    <a:lnTo>
                      <a:pt x="314" y="770"/>
                    </a:lnTo>
                    <a:lnTo>
                      <a:pt x="363" y="720"/>
                    </a:lnTo>
                    <a:lnTo>
                      <a:pt x="464" y="719"/>
                    </a:lnTo>
                    <a:lnTo>
                      <a:pt x="460" y="670"/>
                    </a:lnTo>
                    <a:lnTo>
                      <a:pt x="458" y="590"/>
                    </a:lnTo>
                    <a:lnTo>
                      <a:pt x="457" y="483"/>
                    </a:lnTo>
                    <a:lnTo>
                      <a:pt x="457" y="302"/>
                    </a:lnTo>
                    <a:lnTo>
                      <a:pt x="457" y="241"/>
                    </a:lnTo>
                    <a:lnTo>
                      <a:pt x="452" y="178"/>
                    </a:lnTo>
                    <a:lnTo>
                      <a:pt x="447" y="149"/>
                    </a:lnTo>
                    <a:lnTo>
                      <a:pt x="421" y="84"/>
                    </a:lnTo>
                    <a:lnTo>
                      <a:pt x="404" y="62"/>
                    </a:lnTo>
                    <a:lnTo>
                      <a:pt x="351" y="24"/>
                    </a:lnTo>
                    <a:lnTo>
                      <a:pt x="341" y="20"/>
                    </a:lnTo>
                    <a:lnTo>
                      <a:pt x="290" y="5"/>
                    </a:lnTo>
                    <a:lnTo>
                      <a:pt x="2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04" name="Freeform 468"/>
              <p:cNvSpPr>
                <a:spLocks/>
              </p:cNvSpPr>
              <p:nvPr/>
            </p:nvSpPr>
            <p:spPr bwMode="auto">
              <a:xfrm>
                <a:off x="1994" y="3333"/>
                <a:ext cx="18" cy="18"/>
              </a:xfrm>
              <a:custGeom>
                <a:avLst/>
                <a:gdLst>
                  <a:gd name="T0" fmla="*/ 12 w 213"/>
                  <a:gd name="T1" fmla="*/ 0 h 211"/>
                  <a:gd name="T2" fmla="*/ 0 w 213"/>
                  <a:gd name="T3" fmla="*/ 0 h 211"/>
                  <a:gd name="T4" fmla="*/ 11 w 213"/>
                  <a:gd name="T5" fmla="*/ 18 h 211"/>
                  <a:gd name="T6" fmla="*/ 18 w 213"/>
                  <a:gd name="T7" fmla="*/ 18 h 211"/>
                  <a:gd name="T8" fmla="*/ 12 w 213"/>
                  <a:gd name="T9" fmla="*/ 0 h 2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3"/>
                  <a:gd name="T16" fmla="*/ 0 h 211"/>
                  <a:gd name="T17" fmla="*/ 213 w 213"/>
                  <a:gd name="T18" fmla="*/ 211 h 2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3" h="211">
                    <a:moveTo>
                      <a:pt x="137" y="0"/>
                    </a:moveTo>
                    <a:lnTo>
                      <a:pt x="0" y="0"/>
                    </a:lnTo>
                    <a:lnTo>
                      <a:pt x="131" y="211"/>
                    </a:lnTo>
                    <a:lnTo>
                      <a:pt x="213" y="211"/>
                    </a:lnTo>
                    <a:lnTo>
                      <a:pt x="13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05" name="Freeform 469"/>
              <p:cNvSpPr>
                <a:spLocks/>
              </p:cNvSpPr>
              <p:nvPr/>
            </p:nvSpPr>
            <p:spPr bwMode="auto">
              <a:xfrm>
                <a:off x="2069" y="3417"/>
                <a:ext cx="28" cy="11"/>
              </a:xfrm>
              <a:custGeom>
                <a:avLst/>
                <a:gdLst>
                  <a:gd name="T0" fmla="*/ 19 w 342"/>
                  <a:gd name="T1" fmla="*/ 0 h 125"/>
                  <a:gd name="T2" fmla="*/ 15 w 342"/>
                  <a:gd name="T3" fmla="*/ 1 h 125"/>
                  <a:gd name="T4" fmla="*/ 0 w 342"/>
                  <a:gd name="T5" fmla="*/ 2 h 125"/>
                  <a:gd name="T6" fmla="*/ 4 w 342"/>
                  <a:gd name="T7" fmla="*/ 6 h 125"/>
                  <a:gd name="T8" fmla="*/ 5 w 342"/>
                  <a:gd name="T9" fmla="*/ 8 h 125"/>
                  <a:gd name="T10" fmla="*/ 10 w 342"/>
                  <a:gd name="T11" fmla="*/ 10 h 125"/>
                  <a:gd name="T12" fmla="*/ 14 w 342"/>
                  <a:gd name="T13" fmla="*/ 11 h 125"/>
                  <a:gd name="T14" fmla="*/ 17 w 342"/>
                  <a:gd name="T15" fmla="*/ 11 h 125"/>
                  <a:gd name="T16" fmla="*/ 21 w 342"/>
                  <a:gd name="T17" fmla="*/ 9 h 125"/>
                  <a:gd name="T18" fmla="*/ 25 w 342"/>
                  <a:gd name="T19" fmla="*/ 6 h 125"/>
                  <a:gd name="T20" fmla="*/ 28 w 342"/>
                  <a:gd name="T21" fmla="*/ 1 h 125"/>
                  <a:gd name="T22" fmla="*/ 19 w 342"/>
                  <a:gd name="T23" fmla="*/ 0 h 125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42"/>
                  <a:gd name="T37" fmla="*/ 0 h 125"/>
                  <a:gd name="T38" fmla="*/ 342 w 342"/>
                  <a:gd name="T39" fmla="*/ 125 h 125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42" h="125">
                    <a:moveTo>
                      <a:pt x="237" y="0"/>
                    </a:moveTo>
                    <a:lnTo>
                      <a:pt x="184" y="13"/>
                    </a:lnTo>
                    <a:lnTo>
                      <a:pt x="0" y="25"/>
                    </a:lnTo>
                    <a:lnTo>
                      <a:pt x="43" y="72"/>
                    </a:lnTo>
                    <a:lnTo>
                      <a:pt x="65" y="90"/>
                    </a:lnTo>
                    <a:lnTo>
                      <a:pt x="118" y="116"/>
                    </a:lnTo>
                    <a:lnTo>
                      <a:pt x="174" y="125"/>
                    </a:lnTo>
                    <a:lnTo>
                      <a:pt x="209" y="122"/>
                    </a:lnTo>
                    <a:lnTo>
                      <a:pt x="261" y="101"/>
                    </a:lnTo>
                    <a:lnTo>
                      <a:pt x="306" y="63"/>
                    </a:lnTo>
                    <a:lnTo>
                      <a:pt x="342" y="6"/>
                    </a:lnTo>
                    <a:lnTo>
                      <a:pt x="23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06" name="Freeform 470"/>
              <p:cNvSpPr>
                <a:spLocks/>
              </p:cNvSpPr>
              <p:nvPr/>
            </p:nvSpPr>
            <p:spPr bwMode="auto">
              <a:xfrm>
                <a:off x="2062" y="3358"/>
                <a:ext cx="34" cy="61"/>
              </a:xfrm>
              <a:custGeom>
                <a:avLst/>
                <a:gdLst>
                  <a:gd name="T0" fmla="*/ 21 w 418"/>
                  <a:gd name="T1" fmla="*/ 0 h 737"/>
                  <a:gd name="T2" fmla="*/ 18 w 418"/>
                  <a:gd name="T3" fmla="*/ 0 h 737"/>
                  <a:gd name="T4" fmla="*/ 14 w 418"/>
                  <a:gd name="T5" fmla="*/ 1 h 737"/>
                  <a:gd name="T6" fmla="*/ 10 w 418"/>
                  <a:gd name="T7" fmla="*/ 4 h 737"/>
                  <a:gd name="T8" fmla="*/ 8 w 418"/>
                  <a:gd name="T9" fmla="*/ 6 h 737"/>
                  <a:gd name="T10" fmla="*/ 5 w 418"/>
                  <a:gd name="T11" fmla="*/ 11 h 737"/>
                  <a:gd name="T12" fmla="*/ 2 w 418"/>
                  <a:gd name="T13" fmla="*/ 17 h 737"/>
                  <a:gd name="T14" fmla="*/ 1 w 418"/>
                  <a:gd name="T15" fmla="*/ 22 h 737"/>
                  <a:gd name="T16" fmla="*/ 0 w 418"/>
                  <a:gd name="T17" fmla="*/ 28 h 737"/>
                  <a:gd name="T18" fmla="*/ 0 w 418"/>
                  <a:gd name="T19" fmla="*/ 35 h 737"/>
                  <a:gd name="T20" fmla="*/ 0 w 418"/>
                  <a:gd name="T21" fmla="*/ 41 h 737"/>
                  <a:gd name="T22" fmla="*/ 1 w 418"/>
                  <a:gd name="T23" fmla="*/ 47 h 737"/>
                  <a:gd name="T24" fmla="*/ 3 w 418"/>
                  <a:gd name="T25" fmla="*/ 53 h 737"/>
                  <a:gd name="T26" fmla="*/ 4 w 418"/>
                  <a:gd name="T27" fmla="*/ 56 h 737"/>
                  <a:gd name="T28" fmla="*/ 7 w 418"/>
                  <a:gd name="T29" fmla="*/ 61 h 737"/>
                  <a:gd name="T30" fmla="*/ 22 w 418"/>
                  <a:gd name="T31" fmla="*/ 60 h 737"/>
                  <a:gd name="T32" fmla="*/ 20 w 418"/>
                  <a:gd name="T33" fmla="*/ 60 h 737"/>
                  <a:gd name="T34" fmla="*/ 16 w 418"/>
                  <a:gd name="T35" fmla="*/ 58 h 737"/>
                  <a:gd name="T36" fmla="*/ 12 w 418"/>
                  <a:gd name="T37" fmla="*/ 54 h 737"/>
                  <a:gd name="T38" fmla="*/ 12 w 418"/>
                  <a:gd name="T39" fmla="*/ 53 h 737"/>
                  <a:gd name="T40" fmla="*/ 10 w 418"/>
                  <a:gd name="T41" fmla="*/ 48 h 737"/>
                  <a:gd name="T42" fmla="*/ 9 w 418"/>
                  <a:gd name="T43" fmla="*/ 42 h 737"/>
                  <a:gd name="T44" fmla="*/ 8 w 418"/>
                  <a:gd name="T45" fmla="*/ 35 h 737"/>
                  <a:gd name="T46" fmla="*/ 8 w 418"/>
                  <a:gd name="T47" fmla="*/ 33 h 737"/>
                  <a:gd name="T48" fmla="*/ 9 w 418"/>
                  <a:gd name="T49" fmla="*/ 26 h 737"/>
                  <a:gd name="T50" fmla="*/ 10 w 418"/>
                  <a:gd name="T51" fmla="*/ 20 h 737"/>
                  <a:gd name="T52" fmla="*/ 12 w 418"/>
                  <a:gd name="T53" fmla="*/ 15 h 737"/>
                  <a:gd name="T54" fmla="*/ 13 w 418"/>
                  <a:gd name="T55" fmla="*/ 14 h 737"/>
                  <a:gd name="T56" fmla="*/ 17 w 418"/>
                  <a:gd name="T57" fmla="*/ 10 h 737"/>
                  <a:gd name="T58" fmla="*/ 21 w 418"/>
                  <a:gd name="T59" fmla="*/ 9 h 737"/>
                  <a:gd name="T60" fmla="*/ 34 w 418"/>
                  <a:gd name="T61" fmla="*/ 9 h 737"/>
                  <a:gd name="T62" fmla="*/ 32 w 418"/>
                  <a:gd name="T63" fmla="*/ 6 h 737"/>
                  <a:gd name="T64" fmla="*/ 28 w 418"/>
                  <a:gd name="T65" fmla="*/ 2 h 737"/>
                  <a:gd name="T66" fmla="*/ 25 w 418"/>
                  <a:gd name="T67" fmla="*/ 1 h 737"/>
                  <a:gd name="T68" fmla="*/ 21 w 418"/>
                  <a:gd name="T69" fmla="*/ 0 h 737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18"/>
                  <a:gd name="T106" fmla="*/ 0 h 737"/>
                  <a:gd name="T107" fmla="*/ 418 w 418"/>
                  <a:gd name="T108" fmla="*/ 737 h 737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18" h="737">
                    <a:moveTo>
                      <a:pt x="253" y="0"/>
                    </a:moveTo>
                    <a:lnTo>
                      <a:pt x="225" y="2"/>
                    </a:lnTo>
                    <a:lnTo>
                      <a:pt x="170" y="18"/>
                    </a:lnTo>
                    <a:lnTo>
                      <a:pt x="119" y="52"/>
                    </a:lnTo>
                    <a:lnTo>
                      <a:pt x="95" y="76"/>
                    </a:lnTo>
                    <a:lnTo>
                      <a:pt x="58" y="132"/>
                    </a:lnTo>
                    <a:lnTo>
                      <a:pt x="30" y="202"/>
                    </a:lnTo>
                    <a:lnTo>
                      <a:pt x="14" y="265"/>
                    </a:lnTo>
                    <a:lnTo>
                      <a:pt x="3" y="339"/>
                    </a:lnTo>
                    <a:lnTo>
                      <a:pt x="0" y="419"/>
                    </a:lnTo>
                    <a:lnTo>
                      <a:pt x="3" y="493"/>
                    </a:lnTo>
                    <a:lnTo>
                      <a:pt x="14" y="568"/>
                    </a:lnTo>
                    <a:lnTo>
                      <a:pt x="33" y="636"/>
                    </a:lnTo>
                    <a:lnTo>
                      <a:pt x="49" y="677"/>
                    </a:lnTo>
                    <a:lnTo>
                      <a:pt x="83" y="737"/>
                    </a:lnTo>
                    <a:lnTo>
                      <a:pt x="267" y="725"/>
                    </a:lnTo>
                    <a:lnTo>
                      <a:pt x="247" y="724"/>
                    </a:lnTo>
                    <a:lnTo>
                      <a:pt x="196" y="700"/>
                    </a:lnTo>
                    <a:lnTo>
                      <a:pt x="152" y="649"/>
                    </a:lnTo>
                    <a:lnTo>
                      <a:pt x="146" y="638"/>
                    </a:lnTo>
                    <a:lnTo>
                      <a:pt x="123" y="580"/>
                    </a:lnTo>
                    <a:lnTo>
                      <a:pt x="109" y="507"/>
                    </a:lnTo>
                    <a:lnTo>
                      <a:pt x="104" y="419"/>
                    </a:lnTo>
                    <a:lnTo>
                      <a:pt x="104" y="396"/>
                    </a:lnTo>
                    <a:lnTo>
                      <a:pt x="111" y="310"/>
                    </a:lnTo>
                    <a:lnTo>
                      <a:pt x="126" y="240"/>
                    </a:lnTo>
                    <a:lnTo>
                      <a:pt x="150" y="187"/>
                    </a:lnTo>
                    <a:lnTo>
                      <a:pt x="163" y="167"/>
                    </a:lnTo>
                    <a:lnTo>
                      <a:pt x="208" y="125"/>
                    </a:lnTo>
                    <a:lnTo>
                      <a:pt x="262" y="112"/>
                    </a:lnTo>
                    <a:lnTo>
                      <a:pt x="418" y="110"/>
                    </a:lnTo>
                    <a:lnTo>
                      <a:pt x="396" y="75"/>
                    </a:lnTo>
                    <a:lnTo>
                      <a:pt x="349" y="30"/>
                    </a:lnTo>
                    <a:lnTo>
                      <a:pt x="310" y="10"/>
                    </a:lnTo>
                    <a:lnTo>
                      <a:pt x="25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07" name="Freeform 471"/>
              <p:cNvSpPr>
                <a:spLocks/>
              </p:cNvSpPr>
              <p:nvPr/>
            </p:nvSpPr>
            <p:spPr bwMode="auto">
              <a:xfrm>
                <a:off x="2084" y="3334"/>
                <a:ext cx="21" cy="92"/>
              </a:xfrm>
              <a:custGeom>
                <a:avLst/>
                <a:gdLst>
                  <a:gd name="T0" fmla="*/ 21 w 257"/>
                  <a:gd name="T1" fmla="*/ 0 h 1105"/>
                  <a:gd name="T2" fmla="*/ 13 w 257"/>
                  <a:gd name="T3" fmla="*/ 0 h 1105"/>
                  <a:gd name="T4" fmla="*/ 13 w 257"/>
                  <a:gd name="T5" fmla="*/ 33 h 1105"/>
                  <a:gd name="T6" fmla="*/ 0 w 257"/>
                  <a:gd name="T7" fmla="*/ 33 h 1105"/>
                  <a:gd name="T8" fmla="*/ 2 w 257"/>
                  <a:gd name="T9" fmla="*/ 33 h 1105"/>
                  <a:gd name="T10" fmla="*/ 6 w 257"/>
                  <a:gd name="T11" fmla="*/ 35 h 1105"/>
                  <a:gd name="T12" fmla="*/ 10 w 257"/>
                  <a:gd name="T13" fmla="*/ 40 h 1105"/>
                  <a:gd name="T14" fmla="*/ 10 w 257"/>
                  <a:gd name="T15" fmla="*/ 41 h 1105"/>
                  <a:gd name="T16" fmla="*/ 12 w 257"/>
                  <a:gd name="T17" fmla="*/ 46 h 1105"/>
                  <a:gd name="T18" fmla="*/ 13 w 257"/>
                  <a:gd name="T19" fmla="*/ 52 h 1105"/>
                  <a:gd name="T20" fmla="*/ 13 w 257"/>
                  <a:gd name="T21" fmla="*/ 60 h 1105"/>
                  <a:gd name="T22" fmla="*/ 13 w 257"/>
                  <a:gd name="T23" fmla="*/ 60 h 1105"/>
                  <a:gd name="T24" fmla="*/ 13 w 257"/>
                  <a:gd name="T25" fmla="*/ 68 h 1105"/>
                  <a:gd name="T26" fmla="*/ 12 w 257"/>
                  <a:gd name="T27" fmla="*/ 74 h 1105"/>
                  <a:gd name="T28" fmla="*/ 10 w 257"/>
                  <a:gd name="T29" fmla="*/ 78 h 1105"/>
                  <a:gd name="T30" fmla="*/ 8 w 257"/>
                  <a:gd name="T31" fmla="*/ 80 h 1105"/>
                  <a:gd name="T32" fmla="*/ 5 w 257"/>
                  <a:gd name="T33" fmla="*/ 83 h 1105"/>
                  <a:gd name="T34" fmla="*/ 13 w 257"/>
                  <a:gd name="T35" fmla="*/ 84 h 1105"/>
                  <a:gd name="T36" fmla="*/ 13 w 257"/>
                  <a:gd name="T37" fmla="*/ 92 h 1105"/>
                  <a:gd name="T38" fmla="*/ 21 w 257"/>
                  <a:gd name="T39" fmla="*/ 92 h 1105"/>
                  <a:gd name="T40" fmla="*/ 21 w 257"/>
                  <a:gd name="T41" fmla="*/ 0 h 110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257"/>
                  <a:gd name="T64" fmla="*/ 0 h 1105"/>
                  <a:gd name="T65" fmla="*/ 257 w 257"/>
                  <a:gd name="T66" fmla="*/ 1105 h 110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257" h="1105">
                    <a:moveTo>
                      <a:pt x="257" y="0"/>
                    </a:moveTo>
                    <a:lnTo>
                      <a:pt x="156" y="0"/>
                    </a:lnTo>
                    <a:lnTo>
                      <a:pt x="156" y="396"/>
                    </a:lnTo>
                    <a:lnTo>
                      <a:pt x="0" y="398"/>
                    </a:lnTo>
                    <a:lnTo>
                      <a:pt x="23" y="400"/>
                    </a:lnTo>
                    <a:lnTo>
                      <a:pt x="74" y="424"/>
                    </a:lnTo>
                    <a:lnTo>
                      <a:pt x="118" y="476"/>
                    </a:lnTo>
                    <a:lnTo>
                      <a:pt x="127" y="493"/>
                    </a:lnTo>
                    <a:lnTo>
                      <a:pt x="148" y="552"/>
                    </a:lnTo>
                    <a:lnTo>
                      <a:pt x="161" y="626"/>
                    </a:lnTo>
                    <a:lnTo>
                      <a:pt x="165" y="716"/>
                    </a:lnTo>
                    <a:lnTo>
                      <a:pt x="165" y="726"/>
                    </a:lnTo>
                    <a:lnTo>
                      <a:pt x="159" y="813"/>
                    </a:lnTo>
                    <a:lnTo>
                      <a:pt x="144" y="883"/>
                    </a:lnTo>
                    <a:lnTo>
                      <a:pt x="119" y="938"/>
                    </a:lnTo>
                    <a:lnTo>
                      <a:pt x="104" y="958"/>
                    </a:lnTo>
                    <a:lnTo>
                      <a:pt x="58" y="998"/>
                    </a:lnTo>
                    <a:lnTo>
                      <a:pt x="163" y="1004"/>
                    </a:lnTo>
                    <a:lnTo>
                      <a:pt x="163" y="1105"/>
                    </a:lnTo>
                    <a:lnTo>
                      <a:pt x="257" y="1105"/>
                    </a:lnTo>
                    <a:lnTo>
                      <a:pt x="25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08" name="Rectangle 472"/>
              <p:cNvSpPr>
                <a:spLocks noChangeArrowheads="1"/>
              </p:cNvSpPr>
              <p:nvPr/>
            </p:nvSpPr>
            <p:spPr bwMode="auto">
              <a:xfrm>
                <a:off x="2118" y="3359"/>
                <a:ext cx="9" cy="6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09" name="Rectangle 473"/>
              <p:cNvSpPr>
                <a:spLocks noChangeArrowheads="1"/>
              </p:cNvSpPr>
              <p:nvPr/>
            </p:nvSpPr>
            <p:spPr bwMode="auto">
              <a:xfrm>
                <a:off x="2118" y="3334"/>
                <a:ext cx="9" cy="13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10" name="Freeform 474"/>
              <p:cNvSpPr>
                <a:spLocks/>
              </p:cNvSpPr>
              <p:nvPr/>
            </p:nvSpPr>
            <p:spPr bwMode="auto">
              <a:xfrm>
                <a:off x="2139" y="3359"/>
                <a:ext cx="18" cy="67"/>
              </a:xfrm>
              <a:custGeom>
                <a:avLst/>
                <a:gdLst>
                  <a:gd name="T0" fmla="*/ 8 w 216"/>
                  <a:gd name="T1" fmla="*/ 0 h 801"/>
                  <a:gd name="T2" fmla="*/ 0 w 216"/>
                  <a:gd name="T3" fmla="*/ 0 h 801"/>
                  <a:gd name="T4" fmla="*/ 0 w 216"/>
                  <a:gd name="T5" fmla="*/ 67 h 801"/>
                  <a:gd name="T6" fmla="*/ 8 w 216"/>
                  <a:gd name="T7" fmla="*/ 67 h 801"/>
                  <a:gd name="T8" fmla="*/ 8 w 216"/>
                  <a:gd name="T9" fmla="*/ 32 h 801"/>
                  <a:gd name="T10" fmla="*/ 8 w 216"/>
                  <a:gd name="T11" fmla="*/ 31 h 801"/>
                  <a:gd name="T12" fmla="*/ 9 w 216"/>
                  <a:gd name="T13" fmla="*/ 25 h 801"/>
                  <a:gd name="T14" fmla="*/ 10 w 216"/>
                  <a:gd name="T15" fmla="*/ 19 h 801"/>
                  <a:gd name="T16" fmla="*/ 10 w 216"/>
                  <a:gd name="T17" fmla="*/ 17 h 801"/>
                  <a:gd name="T18" fmla="*/ 13 w 216"/>
                  <a:gd name="T19" fmla="*/ 12 h 801"/>
                  <a:gd name="T20" fmla="*/ 14 w 216"/>
                  <a:gd name="T21" fmla="*/ 12 h 801"/>
                  <a:gd name="T22" fmla="*/ 18 w 216"/>
                  <a:gd name="T23" fmla="*/ 10 h 801"/>
                  <a:gd name="T24" fmla="*/ 8 w 216"/>
                  <a:gd name="T25" fmla="*/ 10 h 801"/>
                  <a:gd name="T26" fmla="*/ 8 w 216"/>
                  <a:gd name="T27" fmla="*/ 0 h 80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16"/>
                  <a:gd name="T43" fmla="*/ 0 h 801"/>
                  <a:gd name="T44" fmla="*/ 216 w 216"/>
                  <a:gd name="T45" fmla="*/ 801 h 801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16" h="801">
                    <a:moveTo>
                      <a:pt x="91" y="0"/>
                    </a:moveTo>
                    <a:lnTo>
                      <a:pt x="0" y="0"/>
                    </a:lnTo>
                    <a:lnTo>
                      <a:pt x="0" y="801"/>
                    </a:lnTo>
                    <a:lnTo>
                      <a:pt x="101" y="801"/>
                    </a:lnTo>
                    <a:lnTo>
                      <a:pt x="101" y="381"/>
                    </a:lnTo>
                    <a:lnTo>
                      <a:pt x="101" y="374"/>
                    </a:lnTo>
                    <a:lnTo>
                      <a:pt x="106" y="296"/>
                    </a:lnTo>
                    <a:lnTo>
                      <a:pt x="118" y="223"/>
                    </a:lnTo>
                    <a:lnTo>
                      <a:pt x="123" y="208"/>
                    </a:lnTo>
                    <a:lnTo>
                      <a:pt x="156" y="149"/>
                    </a:lnTo>
                    <a:lnTo>
                      <a:pt x="162" y="143"/>
                    </a:lnTo>
                    <a:lnTo>
                      <a:pt x="216" y="122"/>
                    </a:lnTo>
                    <a:lnTo>
                      <a:pt x="91" y="121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11" name="Freeform 475"/>
              <p:cNvSpPr>
                <a:spLocks/>
              </p:cNvSpPr>
              <p:nvPr/>
            </p:nvSpPr>
            <p:spPr bwMode="auto">
              <a:xfrm>
                <a:off x="2147" y="3358"/>
                <a:ext cx="20" cy="14"/>
              </a:xfrm>
              <a:custGeom>
                <a:avLst/>
                <a:gdLst>
                  <a:gd name="T0" fmla="*/ 11 w 234"/>
                  <a:gd name="T1" fmla="*/ 0 h 170"/>
                  <a:gd name="T2" fmla="*/ 10 w 234"/>
                  <a:gd name="T3" fmla="*/ 0 h 170"/>
                  <a:gd name="T4" fmla="*/ 6 w 234"/>
                  <a:gd name="T5" fmla="*/ 2 h 170"/>
                  <a:gd name="T6" fmla="*/ 3 w 234"/>
                  <a:gd name="T7" fmla="*/ 5 h 170"/>
                  <a:gd name="T8" fmla="*/ 0 w 234"/>
                  <a:gd name="T9" fmla="*/ 11 h 170"/>
                  <a:gd name="T10" fmla="*/ 11 w 234"/>
                  <a:gd name="T11" fmla="*/ 12 h 170"/>
                  <a:gd name="T12" fmla="*/ 12 w 234"/>
                  <a:gd name="T13" fmla="*/ 12 h 170"/>
                  <a:gd name="T14" fmla="*/ 17 w 234"/>
                  <a:gd name="T15" fmla="*/ 14 h 170"/>
                  <a:gd name="T16" fmla="*/ 20 w 234"/>
                  <a:gd name="T17" fmla="*/ 4 h 170"/>
                  <a:gd name="T18" fmla="*/ 16 w 234"/>
                  <a:gd name="T19" fmla="*/ 1 h 170"/>
                  <a:gd name="T20" fmla="*/ 11 w 234"/>
                  <a:gd name="T21" fmla="*/ 0 h 17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34"/>
                  <a:gd name="T34" fmla="*/ 0 h 170"/>
                  <a:gd name="T35" fmla="*/ 234 w 234"/>
                  <a:gd name="T36" fmla="*/ 170 h 17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34" h="170">
                    <a:moveTo>
                      <a:pt x="130" y="0"/>
                    </a:moveTo>
                    <a:lnTo>
                      <a:pt x="117" y="1"/>
                    </a:lnTo>
                    <a:lnTo>
                      <a:pt x="65" y="27"/>
                    </a:lnTo>
                    <a:lnTo>
                      <a:pt x="36" y="65"/>
                    </a:lnTo>
                    <a:lnTo>
                      <a:pt x="0" y="139"/>
                    </a:lnTo>
                    <a:lnTo>
                      <a:pt x="125" y="140"/>
                    </a:lnTo>
                    <a:lnTo>
                      <a:pt x="145" y="142"/>
                    </a:lnTo>
                    <a:lnTo>
                      <a:pt x="199" y="170"/>
                    </a:lnTo>
                    <a:lnTo>
                      <a:pt x="234" y="43"/>
                    </a:lnTo>
                    <a:lnTo>
                      <a:pt x="183" y="11"/>
                    </a:lnTo>
                    <a:lnTo>
                      <a:pt x="13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12" name="Freeform 476"/>
              <p:cNvSpPr>
                <a:spLocks/>
              </p:cNvSpPr>
              <p:nvPr/>
            </p:nvSpPr>
            <p:spPr bwMode="auto">
              <a:xfrm>
                <a:off x="2175" y="3405"/>
                <a:ext cx="40" cy="23"/>
              </a:xfrm>
              <a:custGeom>
                <a:avLst/>
                <a:gdLst>
                  <a:gd name="T0" fmla="*/ 31 w 472"/>
                  <a:gd name="T1" fmla="*/ 0 h 277"/>
                  <a:gd name="T2" fmla="*/ 31 w 472"/>
                  <a:gd name="T3" fmla="*/ 0 h 277"/>
                  <a:gd name="T4" fmla="*/ 29 w 472"/>
                  <a:gd name="T5" fmla="*/ 6 h 277"/>
                  <a:gd name="T6" fmla="*/ 26 w 472"/>
                  <a:gd name="T7" fmla="*/ 10 h 277"/>
                  <a:gd name="T8" fmla="*/ 23 w 472"/>
                  <a:gd name="T9" fmla="*/ 13 h 277"/>
                  <a:gd name="T10" fmla="*/ 18 w 472"/>
                  <a:gd name="T11" fmla="*/ 14 h 277"/>
                  <a:gd name="T12" fmla="*/ 0 w 472"/>
                  <a:gd name="T13" fmla="*/ 14 h 277"/>
                  <a:gd name="T14" fmla="*/ 0 w 472"/>
                  <a:gd name="T15" fmla="*/ 14 h 277"/>
                  <a:gd name="T16" fmla="*/ 4 w 472"/>
                  <a:gd name="T17" fmla="*/ 18 h 277"/>
                  <a:gd name="T18" fmla="*/ 8 w 472"/>
                  <a:gd name="T19" fmla="*/ 21 h 277"/>
                  <a:gd name="T20" fmla="*/ 13 w 472"/>
                  <a:gd name="T21" fmla="*/ 22 h 277"/>
                  <a:gd name="T22" fmla="*/ 18 w 472"/>
                  <a:gd name="T23" fmla="*/ 23 h 277"/>
                  <a:gd name="T24" fmla="*/ 19 w 472"/>
                  <a:gd name="T25" fmla="*/ 23 h 277"/>
                  <a:gd name="T26" fmla="*/ 24 w 472"/>
                  <a:gd name="T27" fmla="*/ 22 h 277"/>
                  <a:gd name="T28" fmla="*/ 28 w 472"/>
                  <a:gd name="T29" fmla="*/ 20 h 277"/>
                  <a:gd name="T30" fmla="*/ 32 w 472"/>
                  <a:gd name="T31" fmla="*/ 17 h 277"/>
                  <a:gd name="T32" fmla="*/ 32 w 472"/>
                  <a:gd name="T33" fmla="*/ 17 h 277"/>
                  <a:gd name="T34" fmla="*/ 36 w 472"/>
                  <a:gd name="T35" fmla="*/ 13 h 277"/>
                  <a:gd name="T36" fmla="*/ 38 w 472"/>
                  <a:gd name="T37" fmla="*/ 8 h 277"/>
                  <a:gd name="T38" fmla="*/ 40 w 472"/>
                  <a:gd name="T39" fmla="*/ 1 h 277"/>
                  <a:gd name="T40" fmla="*/ 31 w 472"/>
                  <a:gd name="T41" fmla="*/ 0 h 277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72"/>
                  <a:gd name="T64" fmla="*/ 0 h 277"/>
                  <a:gd name="T65" fmla="*/ 472 w 472"/>
                  <a:gd name="T66" fmla="*/ 277 h 277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72" h="277">
                    <a:moveTo>
                      <a:pt x="367" y="0"/>
                    </a:moveTo>
                    <a:lnTo>
                      <a:pt x="367" y="1"/>
                    </a:lnTo>
                    <a:lnTo>
                      <a:pt x="340" y="75"/>
                    </a:lnTo>
                    <a:lnTo>
                      <a:pt x="305" y="126"/>
                    </a:lnTo>
                    <a:lnTo>
                      <a:pt x="267" y="153"/>
                    </a:lnTo>
                    <a:lnTo>
                      <a:pt x="210" y="165"/>
                    </a:lnTo>
                    <a:lnTo>
                      <a:pt x="0" y="168"/>
                    </a:lnTo>
                    <a:lnTo>
                      <a:pt x="4" y="174"/>
                    </a:lnTo>
                    <a:lnTo>
                      <a:pt x="45" y="219"/>
                    </a:lnTo>
                    <a:lnTo>
                      <a:pt x="93" y="251"/>
                    </a:lnTo>
                    <a:lnTo>
                      <a:pt x="148" y="270"/>
                    </a:lnTo>
                    <a:lnTo>
                      <a:pt x="209" y="277"/>
                    </a:lnTo>
                    <a:lnTo>
                      <a:pt x="222" y="276"/>
                    </a:lnTo>
                    <a:lnTo>
                      <a:pt x="282" y="267"/>
                    </a:lnTo>
                    <a:lnTo>
                      <a:pt x="335" y="245"/>
                    </a:lnTo>
                    <a:lnTo>
                      <a:pt x="380" y="209"/>
                    </a:lnTo>
                    <a:lnTo>
                      <a:pt x="382" y="207"/>
                    </a:lnTo>
                    <a:lnTo>
                      <a:pt x="421" y="156"/>
                    </a:lnTo>
                    <a:lnTo>
                      <a:pt x="451" y="93"/>
                    </a:lnTo>
                    <a:lnTo>
                      <a:pt x="472" y="18"/>
                    </a:lnTo>
                    <a:lnTo>
                      <a:pt x="36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13" name="Freeform 477"/>
              <p:cNvSpPr>
                <a:spLocks/>
              </p:cNvSpPr>
              <p:nvPr/>
            </p:nvSpPr>
            <p:spPr bwMode="auto">
              <a:xfrm>
                <a:off x="2169" y="3367"/>
                <a:ext cx="46" cy="51"/>
              </a:xfrm>
              <a:custGeom>
                <a:avLst/>
                <a:gdLst>
                  <a:gd name="T0" fmla="*/ 6 w 552"/>
                  <a:gd name="T1" fmla="*/ 0 h 617"/>
                  <a:gd name="T2" fmla="*/ 5 w 552"/>
                  <a:gd name="T3" fmla="*/ 2 h 617"/>
                  <a:gd name="T4" fmla="*/ 3 w 552"/>
                  <a:gd name="T5" fmla="*/ 7 h 617"/>
                  <a:gd name="T6" fmla="*/ 1 w 552"/>
                  <a:gd name="T7" fmla="*/ 13 h 617"/>
                  <a:gd name="T8" fmla="*/ 0 w 552"/>
                  <a:gd name="T9" fmla="*/ 19 h 617"/>
                  <a:gd name="T10" fmla="*/ 0 w 552"/>
                  <a:gd name="T11" fmla="*/ 26 h 617"/>
                  <a:gd name="T12" fmla="*/ 0 w 552"/>
                  <a:gd name="T13" fmla="*/ 29 h 617"/>
                  <a:gd name="T14" fmla="*/ 1 w 552"/>
                  <a:gd name="T15" fmla="*/ 35 h 617"/>
                  <a:gd name="T16" fmla="*/ 2 w 552"/>
                  <a:gd name="T17" fmla="*/ 41 h 617"/>
                  <a:gd name="T18" fmla="*/ 4 w 552"/>
                  <a:gd name="T19" fmla="*/ 47 h 617"/>
                  <a:gd name="T20" fmla="*/ 6 w 552"/>
                  <a:gd name="T21" fmla="*/ 51 h 617"/>
                  <a:gd name="T22" fmla="*/ 24 w 552"/>
                  <a:gd name="T23" fmla="*/ 51 h 617"/>
                  <a:gd name="T24" fmla="*/ 22 w 552"/>
                  <a:gd name="T25" fmla="*/ 51 h 617"/>
                  <a:gd name="T26" fmla="*/ 17 w 552"/>
                  <a:gd name="T27" fmla="*/ 49 h 617"/>
                  <a:gd name="T28" fmla="*/ 13 w 552"/>
                  <a:gd name="T29" fmla="*/ 45 h 617"/>
                  <a:gd name="T30" fmla="*/ 11 w 552"/>
                  <a:gd name="T31" fmla="*/ 41 h 617"/>
                  <a:gd name="T32" fmla="*/ 9 w 552"/>
                  <a:gd name="T33" fmla="*/ 35 h 617"/>
                  <a:gd name="T34" fmla="*/ 9 w 552"/>
                  <a:gd name="T35" fmla="*/ 28 h 617"/>
                  <a:gd name="T36" fmla="*/ 46 w 552"/>
                  <a:gd name="T37" fmla="*/ 28 h 617"/>
                  <a:gd name="T38" fmla="*/ 46 w 552"/>
                  <a:gd name="T39" fmla="*/ 25 h 617"/>
                  <a:gd name="T40" fmla="*/ 46 w 552"/>
                  <a:gd name="T41" fmla="*/ 22 h 617"/>
                  <a:gd name="T42" fmla="*/ 9 w 552"/>
                  <a:gd name="T43" fmla="*/ 19 h 617"/>
                  <a:gd name="T44" fmla="*/ 9 w 552"/>
                  <a:gd name="T45" fmla="*/ 16 h 617"/>
                  <a:gd name="T46" fmla="*/ 11 w 552"/>
                  <a:gd name="T47" fmla="*/ 10 h 617"/>
                  <a:gd name="T48" fmla="*/ 14 w 552"/>
                  <a:gd name="T49" fmla="*/ 5 h 617"/>
                  <a:gd name="T50" fmla="*/ 15 w 552"/>
                  <a:gd name="T51" fmla="*/ 4 h 617"/>
                  <a:gd name="T52" fmla="*/ 19 w 552"/>
                  <a:gd name="T53" fmla="*/ 1 h 617"/>
                  <a:gd name="T54" fmla="*/ 23 w 552"/>
                  <a:gd name="T55" fmla="*/ 0 h 617"/>
                  <a:gd name="T56" fmla="*/ 6 w 552"/>
                  <a:gd name="T57" fmla="*/ 0 h 617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552"/>
                  <a:gd name="T88" fmla="*/ 0 h 617"/>
                  <a:gd name="T89" fmla="*/ 552 w 552"/>
                  <a:gd name="T90" fmla="*/ 617 h 617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552" h="617">
                    <a:moveTo>
                      <a:pt x="78" y="0"/>
                    </a:moveTo>
                    <a:lnTo>
                      <a:pt x="62" y="25"/>
                    </a:lnTo>
                    <a:lnTo>
                      <a:pt x="35" y="85"/>
                    </a:lnTo>
                    <a:lnTo>
                      <a:pt x="16" y="152"/>
                    </a:lnTo>
                    <a:lnTo>
                      <a:pt x="4" y="229"/>
                    </a:lnTo>
                    <a:lnTo>
                      <a:pt x="0" y="314"/>
                    </a:lnTo>
                    <a:lnTo>
                      <a:pt x="1" y="346"/>
                    </a:lnTo>
                    <a:lnTo>
                      <a:pt x="8" y="427"/>
                    </a:lnTo>
                    <a:lnTo>
                      <a:pt x="23" y="499"/>
                    </a:lnTo>
                    <a:lnTo>
                      <a:pt x="46" y="563"/>
                    </a:lnTo>
                    <a:lnTo>
                      <a:pt x="77" y="617"/>
                    </a:lnTo>
                    <a:lnTo>
                      <a:pt x="287" y="614"/>
                    </a:lnTo>
                    <a:lnTo>
                      <a:pt x="258" y="612"/>
                    </a:lnTo>
                    <a:lnTo>
                      <a:pt x="206" y="589"/>
                    </a:lnTo>
                    <a:lnTo>
                      <a:pt x="161" y="544"/>
                    </a:lnTo>
                    <a:lnTo>
                      <a:pt x="134" y="494"/>
                    </a:lnTo>
                    <a:lnTo>
                      <a:pt x="114" y="425"/>
                    </a:lnTo>
                    <a:lnTo>
                      <a:pt x="105" y="342"/>
                    </a:lnTo>
                    <a:lnTo>
                      <a:pt x="551" y="342"/>
                    </a:lnTo>
                    <a:lnTo>
                      <a:pt x="552" y="306"/>
                    </a:lnTo>
                    <a:lnTo>
                      <a:pt x="551" y="270"/>
                    </a:lnTo>
                    <a:lnTo>
                      <a:pt x="111" y="231"/>
                    </a:lnTo>
                    <a:lnTo>
                      <a:pt x="114" y="193"/>
                    </a:lnTo>
                    <a:lnTo>
                      <a:pt x="132" y="121"/>
                    </a:lnTo>
                    <a:lnTo>
                      <a:pt x="163" y="64"/>
                    </a:lnTo>
                    <a:lnTo>
                      <a:pt x="177" y="48"/>
                    </a:lnTo>
                    <a:lnTo>
                      <a:pt x="225" y="12"/>
                    </a:lnTo>
                    <a:lnTo>
                      <a:pt x="281" y="0"/>
                    </a:lnTo>
                    <a:lnTo>
                      <a:pt x="7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14" name="Freeform 478"/>
              <p:cNvSpPr>
                <a:spLocks/>
              </p:cNvSpPr>
              <p:nvPr/>
            </p:nvSpPr>
            <p:spPr bwMode="auto">
              <a:xfrm>
                <a:off x="2175" y="3358"/>
                <a:ext cx="40" cy="32"/>
              </a:xfrm>
              <a:custGeom>
                <a:avLst/>
                <a:gdLst>
                  <a:gd name="T0" fmla="*/ 17 w 473"/>
                  <a:gd name="T1" fmla="*/ 0 h 381"/>
                  <a:gd name="T2" fmla="*/ 17 w 473"/>
                  <a:gd name="T3" fmla="*/ 0 h 381"/>
                  <a:gd name="T4" fmla="*/ 12 w 473"/>
                  <a:gd name="T5" fmla="*/ 1 h 381"/>
                  <a:gd name="T6" fmla="*/ 8 w 473"/>
                  <a:gd name="T7" fmla="*/ 2 h 381"/>
                  <a:gd name="T8" fmla="*/ 3 w 473"/>
                  <a:gd name="T9" fmla="*/ 5 h 381"/>
                  <a:gd name="T10" fmla="*/ 0 w 473"/>
                  <a:gd name="T11" fmla="*/ 9 h 381"/>
                  <a:gd name="T12" fmla="*/ 17 w 473"/>
                  <a:gd name="T13" fmla="*/ 9 h 381"/>
                  <a:gd name="T14" fmla="*/ 20 w 473"/>
                  <a:gd name="T15" fmla="*/ 10 h 381"/>
                  <a:gd name="T16" fmla="*/ 24 w 473"/>
                  <a:gd name="T17" fmla="*/ 12 h 381"/>
                  <a:gd name="T18" fmla="*/ 28 w 473"/>
                  <a:gd name="T19" fmla="*/ 16 h 381"/>
                  <a:gd name="T20" fmla="*/ 28 w 473"/>
                  <a:gd name="T21" fmla="*/ 17 h 381"/>
                  <a:gd name="T22" fmla="*/ 30 w 473"/>
                  <a:gd name="T23" fmla="*/ 22 h 381"/>
                  <a:gd name="T24" fmla="*/ 31 w 473"/>
                  <a:gd name="T25" fmla="*/ 29 h 381"/>
                  <a:gd name="T26" fmla="*/ 3 w 473"/>
                  <a:gd name="T27" fmla="*/ 29 h 381"/>
                  <a:gd name="T28" fmla="*/ 40 w 473"/>
                  <a:gd name="T29" fmla="*/ 32 h 381"/>
                  <a:gd name="T30" fmla="*/ 39 w 473"/>
                  <a:gd name="T31" fmla="*/ 25 h 381"/>
                  <a:gd name="T32" fmla="*/ 38 w 473"/>
                  <a:gd name="T33" fmla="*/ 19 h 381"/>
                  <a:gd name="T34" fmla="*/ 36 w 473"/>
                  <a:gd name="T35" fmla="*/ 14 h 381"/>
                  <a:gd name="T36" fmla="*/ 34 w 473"/>
                  <a:gd name="T37" fmla="*/ 9 h 381"/>
                  <a:gd name="T38" fmla="*/ 31 w 473"/>
                  <a:gd name="T39" fmla="*/ 5 h 381"/>
                  <a:gd name="T40" fmla="*/ 27 w 473"/>
                  <a:gd name="T41" fmla="*/ 2 h 381"/>
                  <a:gd name="T42" fmla="*/ 22 w 473"/>
                  <a:gd name="T43" fmla="*/ 1 h 381"/>
                  <a:gd name="T44" fmla="*/ 17 w 473"/>
                  <a:gd name="T45" fmla="*/ 0 h 381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473"/>
                  <a:gd name="T70" fmla="*/ 0 h 381"/>
                  <a:gd name="T71" fmla="*/ 473 w 473"/>
                  <a:gd name="T72" fmla="*/ 381 h 381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473" h="381">
                    <a:moveTo>
                      <a:pt x="202" y="0"/>
                    </a:moveTo>
                    <a:lnTo>
                      <a:pt x="202" y="0"/>
                    </a:lnTo>
                    <a:lnTo>
                      <a:pt x="143" y="7"/>
                    </a:lnTo>
                    <a:lnTo>
                      <a:pt x="89" y="28"/>
                    </a:lnTo>
                    <a:lnTo>
                      <a:pt x="41" y="63"/>
                    </a:lnTo>
                    <a:lnTo>
                      <a:pt x="0" y="111"/>
                    </a:lnTo>
                    <a:lnTo>
                      <a:pt x="203" y="111"/>
                    </a:lnTo>
                    <a:lnTo>
                      <a:pt x="236" y="115"/>
                    </a:lnTo>
                    <a:lnTo>
                      <a:pt x="287" y="140"/>
                    </a:lnTo>
                    <a:lnTo>
                      <a:pt x="329" y="190"/>
                    </a:lnTo>
                    <a:lnTo>
                      <a:pt x="333" y="197"/>
                    </a:lnTo>
                    <a:lnTo>
                      <a:pt x="355" y="258"/>
                    </a:lnTo>
                    <a:lnTo>
                      <a:pt x="367" y="342"/>
                    </a:lnTo>
                    <a:lnTo>
                      <a:pt x="33" y="342"/>
                    </a:lnTo>
                    <a:lnTo>
                      <a:pt x="473" y="381"/>
                    </a:lnTo>
                    <a:lnTo>
                      <a:pt x="466" y="300"/>
                    </a:lnTo>
                    <a:lnTo>
                      <a:pt x="451" y="227"/>
                    </a:lnTo>
                    <a:lnTo>
                      <a:pt x="429" y="164"/>
                    </a:lnTo>
                    <a:lnTo>
                      <a:pt x="398" y="109"/>
                    </a:lnTo>
                    <a:lnTo>
                      <a:pt x="361" y="64"/>
                    </a:lnTo>
                    <a:lnTo>
                      <a:pt x="314" y="28"/>
                    </a:lnTo>
                    <a:lnTo>
                      <a:pt x="261" y="7"/>
                    </a:lnTo>
                    <a:lnTo>
                      <a:pt x="20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15" name="Rectangle 479"/>
              <p:cNvSpPr>
                <a:spLocks noChangeArrowheads="1"/>
              </p:cNvSpPr>
              <p:nvPr/>
            </p:nvSpPr>
            <p:spPr bwMode="auto">
              <a:xfrm>
                <a:off x="2225" y="3359"/>
                <a:ext cx="9" cy="6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</p:grpSp>
        <p:grpSp>
          <p:nvGrpSpPr>
            <p:cNvPr id="143701" name="Group 681"/>
            <p:cNvGrpSpPr>
              <a:grpSpLocks/>
            </p:cNvGrpSpPr>
            <p:nvPr/>
          </p:nvGrpSpPr>
          <p:grpSpPr bwMode="auto">
            <a:xfrm>
              <a:off x="203" y="3334"/>
              <a:ext cx="2147" cy="808"/>
              <a:chOff x="203" y="3334"/>
              <a:chExt cx="2147" cy="808"/>
            </a:xfrm>
          </p:grpSpPr>
          <p:sp>
            <p:nvSpPr>
              <p:cNvPr id="143816" name="Rectangle 481"/>
              <p:cNvSpPr>
                <a:spLocks noChangeArrowheads="1"/>
              </p:cNvSpPr>
              <p:nvPr/>
            </p:nvSpPr>
            <p:spPr bwMode="auto">
              <a:xfrm>
                <a:off x="2225" y="3334"/>
                <a:ext cx="9" cy="13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17" name="Freeform 482"/>
              <p:cNvSpPr>
                <a:spLocks/>
              </p:cNvSpPr>
              <p:nvPr/>
            </p:nvSpPr>
            <p:spPr bwMode="auto">
              <a:xfrm>
                <a:off x="2249" y="3416"/>
                <a:ext cx="17" cy="11"/>
              </a:xfrm>
              <a:custGeom>
                <a:avLst/>
                <a:gdLst>
                  <a:gd name="T0" fmla="*/ 16 w 205"/>
                  <a:gd name="T1" fmla="*/ 0 h 131"/>
                  <a:gd name="T2" fmla="*/ 12 w 205"/>
                  <a:gd name="T3" fmla="*/ 0 h 131"/>
                  <a:gd name="T4" fmla="*/ 0 w 205"/>
                  <a:gd name="T5" fmla="*/ 4 h 131"/>
                  <a:gd name="T6" fmla="*/ 0 w 205"/>
                  <a:gd name="T7" fmla="*/ 5 h 131"/>
                  <a:gd name="T8" fmla="*/ 4 w 205"/>
                  <a:gd name="T9" fmla="*/ 9 h 131"/>
                  <a:gd name="T10" fmla="*/ 6 w 205"/>
                  <a:gd name="T11" fmla="*/ 10 h 131"/>
                  <a:gd name="T12" fmla="*/ 11 w 205"/>
                  <a:gd name="T13" fmla="*/ 11 h 131"/>
                  <a:gd name="T14" fmla="*/ 12 w 205"/>
                  <a:gd name="T15" fmla="*/ 11 h 131"/>
                  <a:gd name="T16" fmla="*/ 17 w 205"/>
                  <a:gd name="T17" fmla="*/ 10 h 131"/>
                  <a:gd name="T18" fmla="*/ 16 w 205"/>
                  <a:gd name="T19" fmla="*/ 0 h 13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05"/>
                  <a:gd name="T31" fmla="*/ 0 h 131"/>
                  <a:gd name="T32" fmla="*/ 205 w 205"/>
                  <a:gd name="T33" fmla="*/ 131 h 131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05" h="131">
                    <a:moveTo>
                      <a:pt x="190" y="0"/>
                    </a:moveTo>
                    <a:lnTo>
                      <a:pt x="145" y="5"/>
                    </a:lnTo>
                    <a:lnTo>
                      <a:pt x="0" y="46"/>
                    </a:lnTo>
                    <a:lnTo>
                      <a:pt x="3" y="55"/>
                    </a:lnTo>
                    <a:lnTo>
                      <a:pt x="43" y="108"/>
                    </a:lnTo>
                    <a:lnTo>
                      <a:pt x="67" y="122"/>
                    </a:lnTo>
                    <a:lnTo>
                      <a:pt x="128" y="131"/>
                    </a:lnTo>
                    <a:lnTo>
                      <a:pt x="146" y="130"/>
                    </a:lnTo>
                    <a:lnTo>
                      <a:pt x="205" y="119"/>
                    </a:lnTo>
                    <a:lnTo>
                      <a:pt x="19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18" name="Freeform 483"/>
              <p:cNvSpPr>
                <a:spLocks/>
              </p:cNvSpPr>
              <p:nvPr/>
            </p:nvSpPr>
            <p:spPr bwMode="auto">
              <a:xfrm>
                <a:off x="2242" y="3336"/>
                <a:ext cx="23" cy="84"/>
              </a:xfrm>
              <a:custGeom>
                <a:avLst/>
                <a:gdLst>
                  <a:gd name="T0" fmla="*/ 15 w 277"/>
                  <a:gd name="T1" fmla="*/ 0 h 1005"/>
                  <a:gd name="T2" fmla="*/ 6 w 277"/>
                  <a:gd name="T3" fmla="*/ 7 h 1005"/>
                  <a:gd name="T4" fmla="*/ 6 w 277"/>
                  <a:gd name="T5" fmla="*/ 23 h 1005"/>
                  <a:gd name="T6" fmla="*/ 0 w 277"/>
                  <a:gd name="T7" fmla="*/ 23 h 1005"/>
                  <a:gd name="T8" fmla="*/ 0 w 277"/>
                  <a:gd name="T9" fmla="*/ 32 h 1005"/>
                  <a:gd name="T10" fmla="*/ 6 w 277"/>
                  <a:gd name="T11" fmla="*/ 32 h 1005"/>
                  <a:gd name="T12" fmla="*/ 6 w 277"/>
                  <a:gd name="T13" fmla="*/ 71 h 1005"/>
                  <a:gd name="T14" fmla="*/ 6 w 277"/>
                  <a:gd name="T15" fmla="*/ 72 h 1005"/>
                  <a:gd name="T16" fmla="*/ 6 w 277"/>
                  <a:gd name="T17" fmla="*/ 79 h 1005"/>
                  <a:gd name="T18" fmla="*/ 7 w 277"/>
                  <a:gd name="T19" fmla="*/ 84 h 1005"/>
                  <a:gd name="T20" fmla="*/ 19 w 277"/>
                  <a:gd name="T21" fmla="*/ 81 h 1005"/>
                  <a:gd name="T22" fmla="*/ 16 w 277"/>
                  <a:gd name="T23" fmla="*/ 80 h 1005"/>
                  <a:gd name="T24" fmla="*/ 15 w 277"/>
                  <a:gd name="T25" fmla="*/ 78 h 1005"/>
                  <a:gd name="T26" fmla="*/ 15 w 277"/>
                  <a:gd name="T27" fmla="*/ 71 h 1005"/>
                  <a:gd name="T28" fmla="*/ 15 w 277"/>
                  <a:gd name="T29" fmla="*/ 32 h 1005"/>
                  <a:gd name="T30" fmla="*/ 23 w 277"/>
                  <a:gd name="T31" fmla="*/ 32 h 1005"/>
                  <a:gd name="T32" fmla="*/ 23 w 277"/>
                  <a:gd name="T33" fmla="*/ 23 h 1005"/>
                  <a:gd name="T34" fmla="*/ 15 w 277"/>
                  <a:gd name="T35" fmla="*/ 23 h 1005"/>
                  <a:gd name="T36" fmla="*/ 15 w 277"/>
                  <a:gd name="T37" fmla="*/ 0 h 1005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77"/>
                  <a:gd name="T58" fmla="*/ 0 h 1005"/>
                  <a:gd name="T59" fmla="*/ 277 w 277"/>
                  <a:gd name="T60" fmla="*/ 1005 h 1005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77" h="1005">
                    <a:moveTo>
                      <a:pt x="175" y="0"/>
                    </a:moveTo>
                    <a:lnTo>
                      <a:pt x="74" y="81"/>
                    </a:lnTo>
                    <a:lnTo>
                      <a:pt x="74" y="279"/>
                    </a:lnTo>
                    <a:lnTo>
                      <a:pt x="0" y="279"/>
                    </a:lnTo>
                    <a:lnTo>
                      <a:pt x="0" y="384"/>
                    </a:lnTo>
                    <a:lnTo>
                      <a:pt x="74" y="384"/>
                    </a:lnTo>
                    <a:lnTo>
                      <a:pt x="74" y="845"/>
                    </a:lnTo>
                    <a:lnTo>
                      <a:pt x="74" y="857"/>
                    </a:lnTo>
                    <a:lnTo>
                      <a:pt x="78" y="950"/>
                    </a:lnTo>
                    <a:lnTo>
                      <a:pt x="87" y="1005"/>
                    </a:lnTo>
                    <a:lnTo>
                      <a:pt x="232" y="964"/>
                    </a:lnTo>
                    <a:lnTo>
                      <a:pt x="198" y="954"/>
                    </a:lnTo>
                    <a:lnTo>
                      <a:pt x="181" y="928"/>
                    </a:lnTo>
                    <a:lnTo>
                      <a:pt x="175" y="852"/>
                    </a:lnTo>
                    <a:lnTo>
                      <a:pt x="175" y="384"/>
                    </a:lnTo>
                    <a:lnTo>
                      <a:pt x="277" y="384"/>
                    </a:lnTo>
                    <a:lnTo>
                      <a:pt x="277" y="279"/>
                    </a:lnTo>
                    <a:lnTo>
                      <a:pt x="175" y="279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19" name="Freeform 484"/>
              <p:cNvSpPr>
                <a:spLocks/>
              </p:cNvSpPr>
              <p:nvPr/>
            </p:nvSpPr>
            <p:spPr bwMode="auto">
              <a:xfrm>
                <a:off x="2306" y="3418"/>
                <a:ext cx="10" cy="8"/>
              </a:xfrm>
              <a:custGeom>
                <a:avLst/>
                <a:gdLst>
                  <a:gd name="T0" fmla="*/ 8 w 126"/>
                  <a:gd name="T1" fmla="*/ 0 h 100"/>
                  <a:gd name="T2" fmla="*/ 0 w 126"/>
                  <a:gd name="T3" fmla="*/ 0 h 100"/>
                  <a:gd name="T4" fmla="*/ 0 w 126"/>
                  <a:gd name="T5" fmla="*/ 2 h 100"/>
                  <a:gd name="T6" fmla="*/ 2 w 126"/>
                  <a:gd name="T7" fmla="*/ 8 h 100"/>
                  <a:gd name="T8" fmla="*/ 10 w 126"/>
                  <a:gd name="T9" fmla="*/ 8 h 100"/>
                  <a:gd name="T10" fmla="*/ 9 w 126"/>
                  <a:gd name="T11" fmla="*/ 6 h 100"/>
                  <a:gd name="T12" fmla="*/ 8 w 126"/>
                  <a:gd name="T13" fmla="*/ 0 h 100"/>
                  <a:gd name="T14" fmla="*/ 8 w 126"/>
                  <a:gd name="T15" fmla="*/ 0 h 1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6"/>
                  <a:gd name="T25" fmla="*/ 0 h 100"/>
                  <a:gd name="T26" fmla="*/ 126 w 126"/>
                  <a:gd name="T27" fmla="*/ 100 h 1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6" h="100">
                    <a:moveTo>
                      <a:pt x="100" y="0"/>
                    </a:moveTo>
                    <a:lnTo>
                      <a:pt x="0" y="1"/>
                    </a:lnTo>
                    <a:lnTo>
                      <a:pt x="3" y="29"/>
                    </a:lnTo>
                    <a:lnTo>
                      <a:pt x="20" y="100"/>
                    </a:lnTo>
                    <a:lnTo>
                      <a:pt x="126" y="100"/>
                    </a:lnTo>
                    <a:lnTo>
                      <a:pt x="117" y="76"/>
                    </a:lnTo>
                    <a:lnTo>
                      <a:pt x="101" y="3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20" name="Freeform 485"/>
              <p:cNvSpPr>
                <a:spLocks/>
              </p:cNvSpPr>
              <p:nvPr/>
            </p:nvSpPr>
            <p:spPr bwMode="auto">
              <a:xfrm>
                <a:off x="2270" y="3390"/>
                <a:ext cx="35" cy="38"/>
              </a:xfrm>
              <a:custGeom>
                <a:avLst/>
                <a:gdLst>
                  <a:gd name="T0" fmla="*/ 10 w 416"/>
                  <a:gd name="T1" fmla="*/ 0 h 450"/>
                  <a:gd name="T2" fmla="*/ 6 w 416"/>
                  <a:gd name="T3" fmla="*/ 3 h 450"/>
                  <a:gd name="T4" fmla="*/ 5 w 416"/>
                  <a:gd name="T5" fmla="*/ 4 h 450"/>
                  <a:gd name="T6" fmla="*/ 2 w 416"/>
                  <a:gd name="T7" fmla="*/ 10 h 450"/>
                  <a:gd name="T8" fmla="*/ 1 w 416"/>
                  <a:gd name="T9" fmla="*/ 12 h 450"/>
                  <a:gd name="T10" fmla="*/ 0 w 416"/>
                  <a:gd name="T11" fmla="*/ 19 h 450"/>
                  <a:gd name="T12" fmla="*/ 0 w 416"/>
                  <a:gd name="T13" fmla="*/ 22 h 450"/>
                  <a:gd name="T14" fmla="*/ 2 w 416"/>
                  <a:gd name="T15" fmla="*/ 28 h 450"/>
                  <a:gd name="T16" fmla="*/ 5 w 416"/>
                  <a:gd name="T17" fmla="*/ 33 h 450"/>
                  <a:gd name="T18" fmla="*/ 8 w 416"/>
                  <a:gd name="T19" fmla="*/ 35 h 450"/>
                  <a:gd name="T20" fmla="*/ 12 w 416"/>
                  <a:gd name="T21" fmla="*/ 37 h 450"/>
                  <a:gd name="T22" fmla="*/ 17 w 416"/>
                  <a:gd name="T23" fmla="*/ 38 h 450"/>
                  <a:gd name="T24" fmla="*/ 22 w 416"/>
                  <a:gd name="T25" fmla="*/ 37 h 450"/>
                  <a:gd name="T26" fmla="*/ 27 w 416"/>
                  <a:gd name="T27" fmla="*/ 36 h 450"/>
                  <a:gd name="T28" fmla="*/ 28 w 416"/>
                  <a:gd name="T29" fmla="*/ 35 h 450"/>
                  <a:gd name="T30" fmla="*/ 32 w 416"/>
                  <a:gd name="T31" fmla="*/ 32 h 450"/>
                  <a:gd name="T32" fmla="*/ 19 w 416"/>
                  <a:gd name="T33" fmla="*/ 29 h 450"/>
                  <a:gd name="T34" fmla="*/ 16 w 416"/>
                  <a:gd name="T35" fmla="*/ 29 h 450"/>
                  <a:gd name="T36" fmla="*/ 12 w 416"/>
                  <a:gd name="T37" fmla="*/ 26 h 450"/>
                  <a:gd name="T38" fmla="*/ 11 w 416"/>
                  <a:gd name="T39" fmla="*/ 24 h 450"/>
                  <a:gd name="T40" fmla="*/ 9 w 416"/>
                  <a:gd name="T41" fmla="*/ 18 h 450"/>
                  <a:gd name="T42" fmla="*/ 10 w 416"/>
                  <a:gd name="T43" fmla="*/ 13 h 450"/>
                  <a:gd name="T44" fmla="*/ 14 w 416"/>
                  <a:gd name="T45" fmla="*/ 9 h 450"/>
                  <a:gd name="T46" fmla="*/ 16 w 416"/>
                  <a:gd name="T47" fmla="*/ 8 h 450"/>
                  <a:gd name="T48" fmla="*/ 21 w 416"/>
                  <a:gd name="T49" fmla="*/ 7 h 450"/>
                  <a:gd name="T50" fmla="*/ 27 w 416"/>
                  <a:gd name="T51" fmla="*/ 6 h 450"/>
                  <a:gd name="T52" fmla="*/ 31 w 416"/>
                  <a:gd name="T53" fmla="*/ 4 h 450"/>
                  <a:gd name="T54" fmla="*/ 35 w 416"/>
                  <a:gd name="T55" fmla="*/ 3 h 450"/>
                  <a:gd name="T56" fmla="*/ 10 w 416"/>
                  <a:gd name="T57" fmla="*/ 0 h 450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16"/>
                  <a:gd name="T88" fmla="*/ 0 h 450"/>
                  <a:gd name="T89" fmla="*/ 416 w 416"/>
                  <a:gd name="T90" fmla="*/ 450 h 450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16" h="450">
                    <a:moveTo>
                      <a:pt x="123" y="0"/>
                    </a:moveTo>
                    <a:lnTo>
                      <a:pt x="73" y="35"/>
                    </a:lnTo>
                    <a:lnTo>
                      <a:pt x="56" y="53"/>
                    </a:lnTo>
                    <a:lnTo>
                      <a:pt x="20" y="113"/>
                    </a:lnTo>
                    <a:lnTo>
                      <a:pt x="9" y="145"/>
                    </a:lnTo>
                    <a:lnTo>
                      <a:pt x="0" y="220"/>
                    </a:lnTo>
                    <a:lnTo>
                      <a:pt x="1" y="257"/>
                    </a:lnTo>
                    <a:lnTo>
                      <a:pt x="18" y="327"/>
                    </a:lnTo>
                    <a:lnTo>
                      <a:pt x="54" y="385"/>
                    </a:lnTo>
                    <a:lnTo>
                      <a:pt x="90" y="419"/>
                    </a:lnTo>
                    <a:lnTo>
                      <a:pt x="142" y="442"/>
                    </a:lnTo>
                    <a:lnTo>
                      <a:pt x="205" y="450"/>
                    </a:lnTo>
                    <a:lnTo>
                      <a:pt x="263" y="443"/>
                    </a:lnTo>
                    <a:lnTo>
                      <a:pt x="317" y="423"/>
                    </a:lnTo>
                    <a:lnTo>
                      <a:pt x="328" y="418"/>
                    </a:lnTo>
                    <a:lnTo>
                      <a:pt x="375" y="383"/>
                    </a:lnTo>
                    <a:lnTo>
                      <a:pt x="229" y="344"/>
                    </a:lnTo>
                    <a:lnTo>
                      <a:pt x="185" y="338"/>
                    </a:lnTo>
                    <a:lnTo>
                      <a:pt x="140" y="308"/>
                    </a:lnTo>
                    <a:lnTo>
                      <a:pt x="125" y="287"/>
                    </a:lnTo>
                    <a:lnTo>
                      <a:pt x="109" y="216"/>
                    </a:lnTo>
                    <a:lnTo>
                      <a:pt x="123" y="152"/>
                    </a:lnTo>
                    <a:lnTo>
                      <a:pt x="163" y="108"/>
                    </a:lnTo>
                    <a:lnTo>
                      <a:pt x="187" y="97"/>
                    </a:lnTo>
                    <a:lnTo>
                      <a:pt x="251" y="81"/>
                    </a:lnTo>
                    <a:lnTo>
                      <a:pt x="317" y="66"/>
                    </a:lnTo>
                    <a:lnTo>
                      <a:pt x="373" y="49"/>
                    </a:lnTo>
                    <a:lnTo>
                      <a:pt x="416" y="30"/>
                    </a:lnTo>
                    <a:lnTo>
                      <a:pt x="1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21" name="Freeform 486"/>
              <p:cNvSpPr>
                <a:spLocks/>
              </p:cNvSpPr>
              <p:nvPr/>
            </p:nvSpPr>
            <p:spPr bwMode="auto">
              <a:xfrm>
                <a:off x="2272" y="3367"/>
                <a:ext cx="21" cy="13"/>
              </a:xfrm>
              <a:custGeom>
                <a:avLst/>
                <a:gdLst>
                  <a:gd name="T0" fmla="*/ 4 w 256"/>
                  <a:gd name="T1" fmla="*/ 0 h 157"/>
                  <a:gd name="T2" fmla="*/ 1 w 256"/>
                  <a:gd name="T3" fmla="*/ 5 h 157"/>
                  <a:gd name="T4" fmla="*/ 0 w 256"/>
                  <a:gd name="T5" fmla="*/ 12 h 157"/>
                  <a:gd name="T6" fmla="*/ 8 w 256"/>
                  <a:gd name="T7" fmla="*/ 13 h 157"/>
                  <a:gd name="T8" fmla="*/ 10 w 256"/>
                  <a:gd name="T9" fmla="*/ 7 h 157"/>
                  <a:gd name="T10" fmla="*/ 12 w 256"/>
                  <a:gd name="T11" fmla="*/ 3 h 157"/>
                  <a:gd name="T12" fmla="*/ 16 w 256"/>
                  <a:gd name="T13" fmla="*/ 1 h 157"/>
                  <a:gd name="T14" fmla="*/ 21 w 256"/>
                  <a:gd name="T15" fmla="*/ 0 h 157"/>
                  <a:gd name="T16" fmla="*/ 4 w 256"/>
                  <a:gd name="T17" fmla="*/ 0 h 15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56"/>
                  <a:gd name="T28" fmla="*/ 0 h 157"/>
                  <a:gd name="T29" fmla="*/ 256 w 256"/>
                  <a:gd name="T30" fmla="*/ 157 h 15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56" h="157">
                    <a:moveTo>
                      <a:pt x="46" y="0"/>
                    </a:moveTo>
                    <a:lnTo>
                      <a:pt x="18" y="61"/>
                    </a:lnTo>
                    <a:lnTo>
                      <a:pt x="0" y="139"/>
                    </a:lnTo>
                    <a:lnTo>
                      <a:pt x="100" y="157"/>
                    </a:lnTo>
                    <a:lnTo>
                      <a:pt x="119" y="90"/>
                    </a:lnTo>
                    <a:lnTo>
                      <a:pt x="151" y="37"/>
                    </a:lnTo>
                    <a:lnTo>
                      <a:pt x="192" y="13"/>
                    </a:lnTo>
                    <a:lnTo>
                      <a:pt x="256" y="4"/>
                    </a:ln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22" name="Freeform 487"/>
              <p:cNvSpPr>
                <a:spLocks/>
              </p:cNvSpPr>
              <p:nvPr/>
            </p:nvSpPr>
            <p:spPr bwMode="auto">
              <a:xfrm>
                <a:off x="2276" y="3358"/>
                <a:ext cx="38" cy="64"/>
              </a:xfrm>
              <a:custGeom>
                <a:avLst/>
                <a:gdLst>
                  <a:gd name="T0" fmla="*/ 19 w 462"/>
                  <a:gd name="T1" fmla="*/ 0 h 770"/>
                  <a:gd name="T2" fmla="*/ 16 w 462"/>
                  <a:gd name="T3" fmla="*/ 0 h 770"/>
                  <a:gd name="T4" fmla="*/ 12 w 462"/>
                  <a:gd name="T5" fmla="*/ 1 h 770"/>
                  <a:gd name="T6" fmla="*/ 7 w 462"/>
                  <a:gd name="T7" fmla="*/ 2 h 770"/>
                  <a:gd name="T8" fmla="*/ 3 w 462"/>
                  <a:gd name="T9" fmla="*/ 5 h 770"/>
                  <a:gd name="T10" fmla="*/ 0 w 462"/>
                  <a:gd name="T11" fmla="*/ 9 h 770"/>
                  <a:gd name="T12" fmla="*/ 17 w 462"/>
                  <a:gd name="T13" fmla="*/ 9 h 770"/>
                  <a:gd name="T14" fmla="*/ 18 w 462"/>
                  <a:gd name="T15" fmla="*/ 9 h 770"/>
                  <a:gd name="T16" fmla="*/ 23 w 462"/>
                  <a:gd name="T17" fmla="*/ 10 h 770"/>
                  <a:gd name="T18" fmla="*/ 27 w 462"/>
                  <a:gd name="T19" fmla="*/ 13 h 770"/>
                  <a:gd name="T20" fmla="*/ 28 w 462"/>
                  <a:gd name="T21" fmla="*/ 16 h 770"/>
                  <a:gd name="T22" fmla="*/ 29 w 462"/>
                  <a:gd name="T23" fmla="*/ 23 h 770"/>
                  <a:gd name="T24" fmla="*/ 29 w 462"/>
                  <a:gd name="T25" fmla="*/ 26 h 770"/>
                  <a:gd name="T26" fmla="*/ 28 w 462"/>
                  <a:gd name="T27" fmla="*/ 26 h 770"/>
                  <a:gd name="T28" fmla="*/ 25 w 462"/>
                  <a:gd name="T29" fmla="*/ 27 h 770"/>
                  <a:gd name="T30" fmla="*/ 20 w 462"/>
                  <a:gd name="T31" fmla="*/ 29 h 770"/>
                  <a:gd name="T32" fmla="*/ 14 w 462"/>
                  <a:gd name="T33" fmla="*/ 30 h 770"/>
                  <a:gd name="T34" fmla="*/ 11 w 462"/>
                  <a:gd name="T35" fmla="*/ 30 h 770"/>
                  <a:gd name="T36" fmla="*/ 7 w 462"/>
                  <a:gd name="T37" fmla="*/ 31 h 770"/>
                  <a:gd name="T38" fmla="*/ 5 w 462"/>
                  <a:gd name="T39" fmla="*/ 32 h 770"/>
                  <a:gd name="T40" fmla="*/ 29 w 462"/>
                  <a:gd name="T41" fmla="*/ 35 h 770"/>
                  <a:gd name="T42" fmla="*/ 29 w 462"/>
                  <a:gd name="T43" fmla="*/ 39 h 770"/>
                  <a:gd name="T44" fmla="*/ 29 w 462"/>
                  <a:gd name="T45" fmla="*/ 45 h 770"/>
                  <a:gd name="T46" fmla="*/ 28 w 462"/>
                  <a:gd name="T47" fmla="*/ 50 h 770"/>
                  <a:gd name="T48" fmla="*/ 26 w 462"/>
                  <a:gd name="T49" fmla="*/ 54 h 770"/>
                  <a:gd name="T50" fmla="*/ 22 w 462"/>
                  <a:gd name="T51" fmla="*/ 58 h 770"/>
                  <a:gd name="T52" fmla="*/ 18 w 462"/>
                  <a:gd name="T53" fmla="*/ 60 h 770"/>
                  <a:gd name="T54" fmla="*/ 14 w 462"/>
                  <a:gd name="T55" fmla="*/ 61 h 770"/>
                  <a:gd name="T56" fmla="*/ 26 w 462"/>
                  <a:gd name="T57" fmla="*/ 64 h 770"/>
                  <a:gd name="T58" fmla="*/ 30 w 462"/>
                  <a:gd name="T59" fmla="*/ 60 h 770"/>
                  <a:gd name="T60" fmla="*/ 38 w 462"/>
                  <a:gd name="T61" fmla="*/ 60 h 770"/>
                  <a:gd name="T62" fmla="*/ 38 w 462"/>
                  <a:gd name="T63" fmla="*/ 56 h 770"/>
                  <a:gd name="T64" fmla="*/ 38 w 462"/>
                  <a:gd name="T65" fmla="*/ 49 h 770"/>
                  <a:gd name="T66" fmla="*/ 38 w 462"/>
                  <a:gd name="T67" fmla="*/ 40 h 770"/>
                  <a:gd name="T68" fmla="*/ 38 w 462"/>
                  <a:gd name="T69" fmla="*/ 25 h 770"/>
                  <a:gd name="T70" fmla="*/ 37 w 462"/>
                  <a:gd name="T71" fmla="*/ 20 h 770"/>
                  <a:gd name="T72" fmla="*/ 37 w 462"/>
                  <a:gd name="T73" fmla="*/ 15 h 770"/>
                  <a:gd name="T74" fmla="*/ 37 w 462"/>
                  <a:gd name="T75" fmla="*/ 12 h 770"/>
                  <a:gd name="T76" fmla="*/ 34 w 462"/>
                  <a:gd name="T77" fmla="*/ 7 h 770"/>
                  <a:gd name="T78" fmla="*/ 33 w 462"/>
                  <a:gd name="T79" fmla="*/ 5 h 770"/>
                  <a:gd name="T80" fmla="*/ 29 w 462"/>
                  <a:gd name="T81" fmla="*/ 2 h 770"/>
                  <a:gd name="T82" fmla="*/ 28 w 462"/>
                  <a:gd name="T83" fmla="*/ 2 h 770"/>
                  <a:gd name="T84" fmla="*/ 24 w 462"/>
                  <a:gd name="T85" fmla="*/ 0 h 770"/>
                  <a:gd name="T86" fmla="*/ 19 w 462"/>
                  <a:gd name="T87" fmla="*/ 0 h 770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462"/>
                  <a:gd name="T133" fmla="*/ 0 h 770"/>
                  <a:gd name="T134" fmla="*/ 462 w 462"/>
                  <a:gd name="T135" fmla="*/ 770 h 770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462" h="770">
                    <a:moveTo>
                      <a:pt x="225" y="0"/>
                    </a:moveTo>
                    <a:lnTo>
                      <a:pt x="199" y="1"/>
                    </a:lnTo>
                    <a:lnTo>
                      <a:pt x="141" y="9"/>
                    </a:lnTo>
                    <a:lnTo>
                      <a:pt x="89" y="28"/>
                    </a:lnTo>
                    <a:lnTo>
                      <a:pt x="39" y="60"/>
                    </a:lnTo>
                    <a:lnTo>
                      <a:pt x="0" y="108"/>
                    </a:lnTo>
                    <a:lnTo>
                      <a:pt x="210" y="112"/>
                    </a:lnTo>
                    <a:lnTo>
                      <a:pt x="222" y="112"/>
                    </a:lnTo>
                    <a:lnTo>
                      <a:pt x="282" y="125"/>
                    </a:lnTo>
                    <a:lnTo>
                      <a:pt x="325" y="159"/>
                    </a:lnTo>
                    <a:lnTo>
                      <a:pt x="344" y="195"/>
                    </a:lnTo>
                    <a:lnTo>
                      <a:pt x="354" y="275"/>
                    </a:lnTo>
                    <a:lnTo>
                      <a:pt x="353" y="311"/>
                    </a:lnTo>
                    <a:lnTo>
                      <a:pt x="346" y="314"/>
                    </a:lnTo>
                    <a:lnTo>
                      <a:pt x="301" y="330"/>
                    </a:lnTo>
                    <a:lnTo>
                      <a:pt x="243" y="344"/>
                    </a:lnTo>
                    <a:lnTo>
                      <a:pt x="173" y="357"/>
                    </a:lnTo>
                    <a:lnTo>
                      <a:pt x="132" y="365"/>
                    </a:lnTo>
                    <a:lnTo>
                      <a:pt x="83" y="378"/>
                    </a:lnTo>
                    <a:lnTo>
                      <a:pt x="60" y="387"/>
                    </a:lnTo>
                    <a:lnTo>
                      <a:pt x="353" y="417"/>
                    </a:lnTo>
                    <a:lnTo>
                      <a:pt x="353" y="466"/>
                    </a:lnTo>
                    <a:lnTo>
                      <a:pt x="350" y="538"/>
                    </a:lnTo>
                    <a:lnTo>
                      <a:pt x="337" y="602"/>
                    </a:lnTo>
                    <a:lnTo>
                      <a:pt x="315" y="649"/>
                    </a:lnTo>
                    <a:lnTo>
                      <a:pt x="270" y="696"/>
                    </a:lnTo>
                    <a:lnTo>
                      <a:pt x="224" y="721"/>
                    </a:lnTo>
                    <a:lnTo>
                      <a:pt x="166" y="731"/>
                    </a:lnTo>
                    <a:lnTo>
                      <a:pt x="312" y="770"/>
                    </a:lnTo>
                    <a:lnTo>
                      <a:pt x="362" y="720"/>
                    </a:lnTo>
                    <a:lnTo>
                      <a:pt x="462" y="719"/>
                    </a:lnTo>
                    <a:lnTo>
                      <a:pt x="459" y="670"/>
                    </a:lnTo>
                    <a:lnTo>
                      <a:pt x="456" y="590"/>
                    </a:lnTo>
                    <a:lnTo>
                      <a:pt x="456" y="483"/>
                    </a:lnTo>
                    <a:lnTo>
                      <a:pt x="456" y="302"/>
                    </a:lnTo>
                    <a:lnTo>
                      <a:pt x="455" y="241"/>
                    </a:lnTo>
                    <a:lnTo>
                      <a:pt x="451" y="178"/>
                    </a:lnTo>
                    <a:lnTo>
                      <a:pt x="445" y="149"/>
                    </a:lnTo>
                    <a:lnTo>
                      <a:pt x="419" y="84"/>
                    </a:lnTo>
                    <a:lnTo>
                      <a:pt x="402" y="62"/>
                    </a:lnTo>
                    <a:lnTo>
                      <a:pt x="349" y="24"/>
                    </a:lnTo>
                    <a:lnTo>
                      <a:pt x="340" y="20"/>
                    </a:lnTo>
                    <a:lnTo>
                      <a:pt x="288" y="5"/>
                    </a:lnTo>
                    <a:lnTo>
                      <a:pt x="22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23" name="Freeform 488"/>
              <p:cNvSpPr>
                <a:spLocks/>
              </p:cNvSpPr>
              <p:nvPr/>
            </p:nvSpPr>
            <p:spPr bwMode="auto">
              <a:xfrm>
                <a:off x="2340" y="3334"/>
                <a:ext cx="10" cy="33"/>
              </a:xfrm>
              <a:custGeom>
                <a:avLst/>
                <a:gdLst>
                  <a:gd name="T0" fmla="*/ 10 w 116"/>
                  <a:gd name="T1" fmla="*/ 0 h 390"/>
                  <a:gd name="T2" fmla="*/ 0 w 116"/>
                  <a:gd name="T3" fmla="*/ 0 h 390"/>
                  <a:gd name="T4" fmla="*/ 0 w 116"/>
                  <a:gd name="T5" fmla="*/ 15 h 390"/>
                  <a:gd name="T6" fmla="*/ 2 w 116"/>
                  <a:gd name="T7" fmla="*/ 33 h 390"/>
                  <a:gd name="T8" fmla="*/ 8 w 116"/>
                  <a:gd name="T9" fmla="*/ 33 h 390"/>
                  <a:gd name="T10" fmla="*/ 10 w 116"/>
                  <a:gd name="T11" fmla="*/ 15 h 390"/>
                  <a:gd name="T12" fmla="*/ 10 w 116"/>
                  <a:gd name="T13" fmla="*/ 0 h 39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16"/>
                  <a:gd name="T22" fmla="*/ 0 h 390"/>
                  <a:gd name="T23" fmla="*/ 116 w 116"/>
                  <a:gd name="T24" fmla="*/ 390 h 39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16" h="390">
                    <a:moveTo>
                      <a:pt x="116" y="0"/>
                    </a:moveTo>
                    <a:lnTo>
                      <a:pt x="0" y="0"/>
                    </a:lnTo>
                    <a:lnTo>
                      <a:pt x="0" y="180"/>
                    </a:lnTo>
                    <a:lnTo>
                      <a:pt x="28" y="390"/>
                    </a:lnTo>
                    <a:lnTo>
                      <a:pt x="89" y="390"/>
                    </a:lnTo>
                    <a:lnTo>
                      <a:pt x="116" y="18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24" name="Freeform 489"/>
              <p:cNvSpPr>
                <a:spLocks/>
              </p:cNvSpPr>
              <p:nvPr/>
            </p:nvSpPr>
            <p:spPr bwMode="auto">
              <a:xfrm>
                <a:off x="2325" y="3334"/>
                <a:ext cx="9" cy="33"/>
              </a:xfrm>
              <a:custGeom>
                <a:avLst/>
                <a:gdLst>
                  <a:gd name="T0" fmla="*/ 9 w 115"/>
                  <a:gd name="T1" fmla="*/ 0 h 390"/>
                  <a:gd name="T2" fmla="*/ 0 w 115"/>
                  <a:gd name="T3" fmla="*/ 0 h 390"/>
                  <a:gd name="T4" fmla="*/ 0 w 115"/>
                  <a:gd name="T5" fmla="*/ 15 h 390"/>
                  <a:gd name="T6" fmla="*/ 2 w 115"/>
                  <a:gd name="T7" fmla="*/ 33 h 390"/>
                  <a:gd name="T8" fmla="*/ 7 w 115"/>
                  <a:gd name="T9" fmla="*/ 33 h 390"/>
                  <a:gd name="T10" fmla="*/ 9 w 115"/>
                  <a:gd name="T11" fmla="*/ 15 h 390"/>
                  <a:gd name="T12" fmla="*/ 9 w 115"/>
                  <a:gd name="T13" fmla="*/ 0 h 39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15"/>
                  <a:gd name="T22" fmla="*/ 0 h 390"/>
                  <a:gd name="T23" fmla="*/ 115 w 115"/>
                  <a:gd name="T24" fmla="*/ 390 h 39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15" h="390">
                    <a:moveTo>
                      <a:pt x="115" y="0"/>
                    </a:moveTo>
                    <a:lnTo>
                      <a:pt x="0" y="0"/>
                    </a:lnTo>
                    <a:lnTo>
                      <a:pt x="0" y="180"/>
                    </a:lnTo>
                    <a:lnTo>
                      <a:pt x="28" y="390"/>
                    </a:lnTo>
                    <a:lnTo>
                      <a:pt x="90" y="390"/>
                    </a:lnTo>
                    <a:lnTo>
                      <a:pt x="115" y="180"/>
                    </a:lnTo>
                    <a:lnTo>
                      <a:pt x="11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25" name="Freeform 490"/>
              <p:cNvSpPr>
                <a:spLocks/>
              </p:cNvSpPr>
              <p:nvPr/>
            </p:nvSpPr>
            <p:spPr bwMode="auto">
              <a:xfrm>
                <a:off x="207" y="3916"/>
                <a:ext cx="464" cy="11"/>
              </a:xfrm>
              <a:custGeom>
                <a:avLst/>
                <a:gdLst>
                  <a:gd name="T0" fmla="*/ 0 w 5563"/>
                  <a:gd name="T1" fmla="*/ 0 h 132"/>
                  <a:gd name="T2" fmla="*/ 0 w 5563"/>
                  <a:gd name="T3" fmla="*/ 11 h 132"/>
                  <a:gd name="T4" fmla="*/ 464 w 5563"/>
                  <a:gd name="T5" fmla="*/ 11 h 132"/>
                  <a:gd name="T6" fmla="*/ 0 w 5563"/>
                  <a:gd name="T7" fmla="*/ 0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63"/>
                  <a:gd name="T13" fmla="*/ 0 h 132"/>
                  <a:gd name="T14" fmla="*/ 5563 w 5563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63" h="132">
                    <a:moveTo>
                      <a:pt x="0" y="0"/>
                    </a:moveTo>
                    <a:lnTo>
                      <a:pt x="0" y="132"/>
                    </a:lnTo>
                    <a:lnTo>
                      <a:pt x="5563" y="1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26" name="Freeform 491"/>
              <p:cNvSpPr>
                <a:spLocks/>
              </p:cNvSpPr>
              <p:nvPr/>
            </p:nvSpPr>
            <p:spPr bwMode="auto">
              <a:xfrm>
                <a:off x="207" y="3916"/>
                <a:ext cx="464" cy="11"/>
              </a:xfrm>
              <a:custGeom>
                <a:avLst/>
                <a:gdLst>
                  <a:gd name="T0" fmla="*/ 0 w 5563"/>
                  <a:gd name="T1" fmla="*/ 0 h 132"/>
                  <a:gd name="T2" fmla="*/ 0 w 5563"/>
                  <a:gd name="T3" fmla="*/ 11 h 132"/>
                  <a:gd name="T4" fmla="*/ 464 w 5563"/>
                  <a:gd name="T5" fmla="*/ 11 h 132"/>
                  <a:gd name="T6" fmla="*/ 0 w 5563"/>
                  <a:gd name="T7" fmla="*/ 0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63"/>
                  <a:gd name="T13" fmla="*/ 0 h 132"/>
                  <a:gd name="T14" fmla="*/ 5563 w 5563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63" h="132">
                    <a:moveTo>
                      <a:pt x="0" y="0"/>
                    </a:moveTo>
                    <a:lnTo>
                      <a:pt x="0" y="132"/>
                    </a:lnTo>
                    <a:lnTo>
                      <a:pt x="5563" y="13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27" name="Freeform 492"/>
              <p:cNvSpPr>
                <a:spLocks/>
              </p:cNvSpPr>
              <p:nvPr/>
            </p:nvSpPr>
            <p:spPr bwMode="auto">
              <a:xfrm>
                <a:off x="207" y="3916"/>
                <a:ext cx="464" cy="11"/>
              </a:xfrm>
              <a:custGeom>
                <a:avLst/>
                <a:gdLst>
                  <a:gd name="T0" fmla="*/ 0 w 5563"/>
                  <a:gd name="T1" fmla="*/ 0 h 132"/>
                  <a:gd name="T2" fmla="*/ 464 w 5563"/>
                  <a:gd name="T3" fmla="*/ 0 h 132"/>
                  <a:gd name="T4" fmla="*/ 464 w 5563"/>
                  <a:gd name="T5" fmla="*/ 11 h 132"/>
                  <a:gd name="T6" fmla="*/ 0 w 5563"/>
                  <a:gd name="T7" fmla="*/ 0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63"/>
                  <a:gd name="T13" fmla="*/ 0 h 132"/>
                  <a:gd name="T14" fmla="*/ 5563 w 5563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63" h="132">
                    <a:moveTo>
                      <a:pt x="0" y="0"/>
                    </a:moveTo>
                    <a:lnTo>
                      <a:pt x="5563" y="0"/>
                    </a:lnTo>
                    <a:lnTo>
                      <a:pt x="5563" y="1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28" name="Freeform 493"/>
              <p:cNvSpPr>
                <a:spLocks/>
              </p:cNvSpPr>
              <p:nvPr/>
            </p:nvSpPr>
            <p:spPr bwMode="auto">
              <a:xfrm>
                <a:off x="207" y="3916"/>
                <a:ext cx="464" cy="11"/>
              </a:xfrm>
              <a:custGeom>
                <a:avLst/>
                <a:gdLst>
                  <a:gd name="T0" fmla="*/ 0 w 5563"/>
                  <a:gd name="T1" fmla="*/ 0 h 132"/>
                  <a:gd name="T2" fmla="*/ 464 w 5563"/>
                  <a:gd name="T3" fmla="*/ 0 h 132"/>
                  <a:gd name="T4" fmla="*/ 464 w 5563"/>
                  <a:gd name="T5" fmla="*/ 11 h 132"/>
                  <a:gd name="T6" fmla="*/ 0 w 5563"/>
                  <a:gd name="T7" fmla="*/ 0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63"/>
                  <a:gd name="T13" fmla="*/ 0 h 132"/>
                  <a:gd name="T14" fmla="*/ 5563 w 5563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63" h="132">
                    <a:moveTo>
                      <a:pt x="0" y="0"/>
                    </a:moveTo>
                    <a:lnTo>
                      <a:pt x="5563" y="0"/>
                    </a:lnTo>
                    <a:lnTo>
                      <a:pt x="5563" y="13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29" name="Freeform 494"/>
              <p:cNvSpPr>
                <a:spLocks/>
              </p:cNvSpPr>
              <p:nvPr/>
            </p:nvSpPr>
            <p:spPr bwMode="auto">
              <a:xfrm>
                <a:off x="532" y="3942"/>
                <a:ext cx="85" cy="11"/>
              </a:xfrm>
              <a:custGeom>
                <a:avLst/>
                <a:gdLst>
                  <a:gd name="T0" fmla="*/ 0 w 1014"/>
                  <a:gd name="T1" fmla="*/ 0 h 133"/>
                  <a:gd name="T2" fmla="*/ 0 w 1014"/>
                  <a:gd name="T3" fmla="*/ 11 h 133"/>
                  <a:gd name="T4" fmla="*/ 85 w 1014"/>
                  <a:gd name="T5" fmla="*/ 11 h 133"/>
                  <a:gd name="T6" fmla="*/ 0 w 1014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4"/>
                  <a:gd name="T13" fmla="*/ 0 h 133"/>
                  <a:gd name="T14" fmla="*/ 1014 w 1014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4" h="133">
                    <a:moveTo>
                      <a:pt x="0" y="0"/>
                    </a:moveTo>
                    <a:lnTo>
                      <a:pt x="0" y="133"/>
                    </a:lnTo>
                    <a:lnTo>
                      <a:pt x="1014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30" name="Freeform 495"/>
              <p:cNvSpPr>
                <a:spLocks/>
              </p:cNvSpPr>
              <p:nvPr/>
            </p:nvSpPr>
            <p:spPr bwMode="auto">
              <a:xfrm>
                <a:off x="532" y="3942"/>
                <a:ext cx="85" cy="11"/>
              </a:xfrm>
              <a:custGeom>
                <a:avLst/>
                <a:gdLst>
                  <a:gd name="T0" fmla="*/ 0 w 1014"/>
                  <a:gd name="T1" fmla="*/ 0 h 133"/>
                  <a:gd name="T2" fmla="*/ 0 w 1014"/>
                  <a:gd name="T3" fmla="*/ 11 h 133"/>
                  <a:gd name="T4" fmla="*/ 85 w 1014"/>
                  <a:gd name="T5" fmla="*/ 11 h 133"/>
                  <a:gd name="T6" fmla="*/ 0 w 1014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4"/>
                  <a:gd name="T13" fmla="*/ 0 h 133"/>
                  <a:gd name="T14" fmla="*/ 1014 w 1014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4" h="133">
                    <a:moveTo>
                      <a:pt x="0" y="0"/>
                    </a:moveTo>
                    <a:lnTo>
                      <a:pt x="0" y="133"/>
                    </a:lnTo>
                    <a:lnTo>
                      <a:pt x="1014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31" name="Freeform 496"/>
              <p:cNvSpPr>
                <a:spLocks/>
              </p:cNvSpPr>
              <p:nvPr/>
            </p:nvSpPr>
            <p:spPr bwMode="auto">
              <a:xfrm>
                <a:off x="532" y="3942"/>
                <a:ext cx="85" cy="11"/>
              </a:xfrm>
              <a:custGeom>
                <a:avLst/>
                <a:gdLst>
                  <a:gd name="T0" fmla="*/ 0 w 1014"/>
                  <a:gd name="T1" fmla="*/ 0 h 133"/>
                  <a:gd name="T2" fmla="*/ 85 w 1014"/>
                  <a:gd name="T3" fmla="*/ 0 h 133"/>
                  <a:gd name="T4" fmla="*/ 85 w 1014"/>
                  <a:gd name="T5" fmla="*/ 11 h 133"/>
                  <a:gd name="T6" fmla="*/ 0 w 1014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4"/>
                  <a:gd name="T13" fmla="*/ 0 h 133"/>
                  <a:gd name="T14" fmla="*/ 1014 w 1014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4" h="133">
                    <a:moveTo>
                      <a:pt x="0" y="0"/>
                    </a:moveTo>
                    <a:lnTo>
                      <a:pt x="1014" y="0"/>
                    </a:lnTo>
                    <a:lnTo>
                      <a:pt x="1014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32" name="Freeform 497"/>
              <p:cNvSpPr>
                <a:spLocks/>
              </p:cNvSpPr>
              <p:nvPr/>
            </p:nvSpPr>
            <p:spPr bwMode="auto">
              <a:xfrm>
                <a:off x="532" y="3942"/>
                <a:ext cx="85" cy="11"/>
              </a:xfrm>
              <a:custGeom>
                <a:avLst/>
                <a:gdLst>
                  <a:gd name="T0" fmla="*/ 0 w 1014"/>
                  <a:gd name="T1" fmla="*/ 0 h 133"/>
                  <a:gd name="T2" fmla="*/ 85 w 1014"/>
                  <a:gd name="T3" fmla="*/ 0 h 133"/>
                  <a:gd name="T4" fmla="*/ 85 w 1014"/>
                  <a:gd name="T5" fmla="*/ 11 h 133"/>
                  <a:gd name="T6" fmla="*/ 0 w 1014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4"/>
                  <a:gd name="T13" fmla="*/ 0 h 133"/>
                  <a:gd name="T14" fmla="*/ 1014 w 1014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4" h="133">
                    <a:moveTo>
                      <a:pt x="0" y="0"/>
                    </a:moveTo>
                    <a:lnTo>
                      <a:pt x="1014" y="0"/>
                    </a:lnTo>
                    <a:lnTo>
                      <a:pt x="1014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33" name="Freeform 498"/>
              <p:cNvSpPr>
                <a:spLocks/>
              </p:cNvSpPr>
              <p:nvPr/>
            </p:nvSpPr>
            <p:spPr bwMode="auto">
              <a:xfrm>
                <a:off x="310" y="4057"/>
                <a:ext cx="58" cy="32"/>
              </a:xfrm>
              <a:custGeom>
                <a:avLst/>
                <a:gdLst>
                  <a:gd name="T0" fmla="*/ 0 w 696"/>
                  <a:gd name="T1" fmla="*/ 0 h 386"/>
                  <a:gd name="T2" fmla="*/ 58 w 696"/>
                  <a:gd name="T3" fmla="*/ 0 h 386"/>
                  <a:gd name="T4" fmla="*/ 29 w 696"/>
                  <a:gd name="T5" fmla="*/ 32 h 386"/>
                  <a:gd name="T6" fmla="*/ 0 w 696"/>
                  <a:gd name="T7" fmla="*/ 0 h 38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6"/>
                  <a:gd name="T13" fmla="*/ 0 h 386"/>
                  <a:gd name="T14" fmla="*/ 696 w 696"/>
                  <a:gd name="T15" fmla="*/ 386 h 38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6" h="386">
                    <a:moveTo>
                      <a:pt x="0" y="0"/>
                    </a:moveTo>
                    <a:lnTo>
                      <a:pt x="696" y="0"/>
                    </a:lnTo>
                    <a:lnTo>
                      <a:pt x="349" y="38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34" name="Freeform 499"/>
              <p:cNvSpPr>
                <a:spLocks/>
              </p:cNvSpPr>
              <p:nvPr/>
            </p:nvSpPr>
            <p:spPr bwMode="auto">
              <a:xfrm>
                <a:off x="310" y="4057"/>
                <a:ext cx="58" cy="32"/>
              </a:xfrm>
              <a:custGeom>
                <a:avLst/>
                <a:gdLst>
                  <a:gd name="T0" fmla="*/ 0 w 696"/>
                  <a:gd name="T1" fmla="*/ 0 h 386"/>
                  <a:gd name="T2" fmla="*/ 58 w 696"/>
                  <a:gd name="T3" fmla="*/ 0 h 386"/>
                  <a:gd name="T4" fmla="*/ 29 w 696"/>
                  <a:gd name="T5" fmla="*/ 32 h 386"/>
                  <a:gd name="T6" fmla="*/ 0 w 696"/>
                  <a:gd name="T7" fmla="*/ 0 h 38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6"/>
                  <a:gd name="T13" fmla="*/ 0 h 386"/>
                  <a:gd name="T14" fmla="*/ 696 w 696"/>
                  <a:gd name="T15" fmla="*/ 386 h 38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6" h="386">
                    <a:moveTo>
                      <a:pt x="0" y="0"/>
                    </a:moveTo>
                    <a:lnTo>
                      <a:pt x="696" y="0"/>
                    </a:lnTo>
                    <a:lnTo>
                      <a:pt x="349" y="386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35" name="Freeform 500"/>
              <p:cNvSpPr>
                <a:spLocks/>
              </p:cNvSpPr>
              <p:nvPr/>
            </p:nvSpPr>
            <p:spPr bwMode="auto">
              <a:xfrm>
                <a:off x="329" y="3963"/>
                <a:ext cx="20" cy="94"/>
              </a:xfrm>
              <a:custGeom>
                <a:avLst/>
                <a:gdLst>
                  <a:gd name="T0" fmla="*/ 0 w 247"/>
                  <a:gd name="T1" fmla="*/ 0 h 1130"/>
                  <a:gd name="T2" fmla="*/ 0 w 247"/>
                  <a:gd name="T3" fmla="*/ 94 h 1130"/>
                  <a:gd name="T4" fmla="*/ 20 w 247"/>
                  <a:gd name="T5" fmla="*/ 94 h 1130"/>
                  <a:gd name="T6" fmla="*/ 0 w 247"/>
                  <a:gd name="T7" fmla="*/ 0 h 113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7"/>
                  <a:gd name="T13" fmla="*/ 0 h 1130"/>
                  <a:gd name="T14" fmla="*/ 247 w 247"/>
                  <a:gd name="T15" fmla="*/ 1130 h 113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7" h="1130">
                    <a:moveTo>
                      <a:pt x="0" y="0"/>
                    </a:moveTo>
                    <a:lnTo>
                      <a:pt x="0" y="1130"/>
                    </a:lnTo>
                    <a:lnTo>
                      <a:pt x="247" y="11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36" name="Freeform 501"/>
              <p:cNvSpPr>
                <a:spLocks/>
              </p:cNvSpPr>
              <p:nvPr/>
            </p:nvSpPr>
            <p:spPr bwMode="auto">
              <a:xfrm>
                <a:off x="329" y="3963"/>
                <a:ext cx="20" cy="94"/>
              </a:xfrm>
              <a:custGeom>
                <a:avLst/>
                <a:gdLst>
                  <a:gd name="T0" fmla="*/ 0 w 247"/>
                  <a:gd name="T1" fmla="*/ 0 h 1130"/>
                  <a:gd name="T2" fmla="*/ 0 w 247"/>
                  <a:gd name="T3" fmla="*/ 94 h 1130"/>
                  <a:gd name="T4" fmla="*/ 20 w 247"/>
                  <a:gd name="T5" fmla="*/ 94 h 1130"/>
                  <a:gd name="T6" fmla="*/ 0 w 247"/>
                  <a:gd name="T7" fmla="*/ 0 h 113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7"/>
                  <a:gd name="T13" fmla="*/ 0 h 1130"/>
                  <a:gd name="T14" fmla="*/ 247 w 247"/>
                  <a:gd name="T15" fmla="*/ 1130 h 113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7" h="1130">
                    <a:moveTo>
                      <a:pt x="0" y="0"/>
                    </a:moveTo>
                    <a:lnTo>
                      <a:pt x="0" y="1130"/>
                    </a:lnTo>
                    <a:lnTo>
                      <a:pt x="247" y="113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37" name="Freeform 502"/>
              <p:cNvSpPr>
                <a:spLocks/>
              </p:cNvSpPr>
              <p:nvPr/>
            </p:nvSpPr>
            <p:spPr bwMode="auto">
              <a:xfrm>
                <a:off x="329" y="3963"/>
                <a:ext cx="20" cy="94"/>
              </a:xfrm>
              <a:custGeom>
                <a:avLst/>
                <a:gdLst>
                  <a:gd name="T0" fmla="*/ 0 w 247"/>
                  <a:gd name="T1" fmla="*/ 0 h 1130"/>
                  <a:gd name="T2" fmla="*/ 20 w 247"/>
                  <a:gd name="T3" fmla="*/ 0 h 1130"/>
                  <a:gd name="T4" fmla="*/ 20 w 247"/>
                  <a:gd name="T5" fmla="*/ 94 h 1130"/>
                  <a:gd name="T6" fmla="*/ 0 w 247"/>
                  <a:gd name="T7" fmla="*/ 0 h 113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7"/>
                  <a:gd name="T13" fmla="*/ 0 h 1130"/>
                  <a:gd name="T14" fmla="*/ 247 w 247"/>
                  <a:gd name="T15" fmla="*/ 1130 h 113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7" h="1130">
                    <a:moveTo>
                      <a:pt x="0" y="0"/>
                    </a:moveTo>
                    <a:lnTo>
                      <a:pt x="247" y="0"/>
                    </a:lnTo>
                    <a:lnTo>
                      <a:pt x="247" y="11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38" name="Freeform 503"/>
              <p:cNvSpPr>
                <a:spLocks/>
              </p:cNvSpPr>
              <p:nvPr/>
            </p:nvSpPr>
            <p:spPr bwMode="auto">
              <a:xfrm>
                <a:off x="329" y="3963"/>
                <a:ext cx="20" cy="94"/>
              </a:xfrm>
              <a:custGeom>
                <a:avLst/>
                <a:gdLst>
                  <a:gd name="T0" fmla="*/ 0 w 247"/>
                  <a:gd name="T1" fmla="*/ 0 h 1130"/>
                  <a:gd name="T2" fmla="*/ 20 w 247"/>
                  <a:gd name="T3" fmla="*/ 0 h 1130"/>
                  <a:gd name="T4" fmla="*/ 20 w 247"/>
                  <a:gd name="T5" fmla="*/ 94 h 1130"/>
                  <a:gd name="T6" fmla="*/ 0 w 247"/>
                  <a:gd name="T7" fmla="*/ 0 h 113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7"/>
                  <a:gd name="T13" fmla="*/ 0 h 1130"/>
                  <a:gd name="T14" fmla="*/ 247 w 247"/>
                  <a:gd name="T15" fmla="*/ 1130 h 113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7" h="1130">
                    <a:moveTo>
                      <a:pt x="0" y="0"/>
                    </a:moveTo>
                    <a:lnTo>
                      <a:pt x="247" y="0"/>
                    </a:lnTo>
                    <a:lnTo>
                      <a:pt x="247" y="113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39" name="Freeform 504"/>
              <p:cNvSpPr>
                <a:spLocks/>
              </p:cNvSpPr>
              <p:nvPr/>
            </p:nvSpPr>
            <p:spPr bwMode="auto">
              <a:xfrm>
                <a:off x="606" y="3953"/>
                <a:ext cx="11" cy="151"/>
              </a:xfrm>
              <a:custGeom>
                <a:avLst/>
                <a:gdLst>
                  <a:gd name="T0" fmla="*/ 0 w 132"/>
                  <a:gd name="T1" fmla="*/ 0 h 1811"/>
                  <a:gd name="T2" fmla="*/ 0 w 132"/>
                  <a:gd name="T3" fmla="*/ 151 h 1811"/>
                  <a:gd name="T4" fmla="*/ 11 w 132"/>
                  <a:gd name="T5" fmla="*/ 151 h 1811"/>
                  <a:gd name="T6" fmla="*/ 0 w 132"/>
                  <a:gd name="T7" fmla="*/ 0 h 18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1811"/>
                  <a:gd name="T14" fmla="*/ 132 w 132"/>
                  <a:gd name="T15" fmla="*/ 1811 h 18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1811">
                    <a:moveTo>
                      <a:pt x="0" y="0"/>
                    </a:moveTo>
                    <a:lnTo>
                      <a:pt x="0" y="1811"/>
                    </a:lnTo>
                    <a:lnTo>
                      <a:pt x="132" y="18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40" name="Freeform 505"/>
              <p:cNvSpPr>
                <a:spLocks/>
              </p:cNvSpPr>
              <p:nvPr/>
            </p:nvSpPr>
            <p:spPr bwMode="auto">
              <a:xfrm>
                <a:off x="606" y="3953"/>
                <a:ext cx="11" cy="151"/>
              </a:xfrm>
              <a:custGeom>
                <a:avLst/>
                <a:gdLst>
                  <a:gd name="T0" fmla="*/ 0 w 132"/>
                  <a:gd name="T1" fmla="*/ 0 h 1811"/>
                  <a:gd name="T2" fmla="*/ 0 w 132"/>
                  <a:gd name="T3" fmla="*/ 151 h 1811"/>
                  <a:gd name="T4" fmla="*/ 11 w 132"/>
                  <a:gd name="T5" fmla="*/ 151 h 1811"/>
                  <a:gd name="T6" fmla="*/ 0 w 132"/>
                  <a:gd name="T7" fmla="*/ 0 h 18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1811"/>
                  <a:gd name="T14" fmla="*/ 132 w 132"/>
                  <a:gd name="T15" fmla="*/ 1811 h 18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1811">
                    <a:moveTo>
                      <a:pt x="0" y="0"/>
                    </a:moveTo>
                    <a:lnTo>
                      <a:pt x="0" y="1811"/>
                    </a:lnTo>
                    <a:lnTo>
                      <a:pt x="132" y="181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41" name="Freeform 506"/>
              <p:cNvSpPr>
                <a:spLocks/>
              </p:cNvSpPr>
              <p:nvPr/>
            </p:nvSpPr>
            <p:spPr bwMode="auto">
              <a:xfrm>
                <a:off x="606" y="3953"/>
                <a:ext cx="11" cy="151"/>
              </a:xfrm>
              <a:custGeom>
                <a:avLst/>
                <a:gdLst>
                  <a:gd name="T0" fmla="*/ 0 w 132"/>
                  <a:gd name="T1" fmla="*/ 0 h 1811"/>
                  <a:gd name="T2" fmla="*/ 11 w 132"/>
                  <a:gd name="T3" fmla="*/ 0 h 1811"/>
                  <a:gd name="T4" fmla="*/ 11 w 132"/>
                  <a:gd name="T5" fmla="*/ 151 h 1811"/>
                  <a:gd name="T6" fmla="*/ 0 w 132"/>
                  <a:gd name="T7" fmla="*/ 0 h 18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1811"/>
                  <a:gd name="T14" fmla="*/ 132 w 132"/>
                  <a:gd name="T15" fmla="*/ 1811 h 18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1811">
                    <a:moveTo>
                      <a:pt x="0" y="0"/>
                    </a:moveTo>
                    <a:lnTo>
                      <a:pt x="132" y="0"/>
                    </a:lnTo>
                    <a:lnTo>
                      <a:pt x="132" y="18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42" name="Freeform 507"/>
              <p:cNvSpPr>
                <a:spLocks/>
              </p:cNvSpPr>
              <p:nvPr/>
            </p:nvSpPr>
            <p:spPr bwMode="auto">
              <a:xfrm>
                <a:off x="606" y="3953"/>
                <a:ext cx="11" cy="151"/>
              </a:xfrm>
              <a:custGeom>
                <a:avLst/>
                <a:gdLst>
                  <a:gd name="T0" fmla="*/ 0 w 132"/>
                  <a:gd name="T1" fmla="*/ 0 h 1811"/>
                  <a:gd name="T2" fmla="*/ 11 w 132"/>
                  <a:gd name="T3" fmla="*/ 0 h 1811"/>
                  <a:gd name="T4" fmla="*/ 11 w 132"/>
                  <a:gd name="T5" fmla="*/ 151 h 1811"/>
                  <a:gd name="T6" fmla="*/ 0 w 132"/>
                  <a:gd name="T7" fmla="*/ 0 h 18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1811"/>
                  <a:gd name="T14" fmla="*/ 132 w 132"/>
                  <a:gd name="T15" fmla="*/ 1811 h 18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1811">
                    <a:moveTo>
                      <a:pt x="0" y="0"/>
                    </a:moveTo>
                    <a:lnTo>
                      <a:pt x="132" y="0"/>
                    </a:lnTo>
                    <a:lnTo>
                      <a:pt x="132" y="181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43" name="Freeform 508"/>
              <p:cNvSpPr>
                <a:spLocks/>
              </p:cNvSpPr>
              <p:nvPr/>
            </p:nvSpPr>
            <p:spPr bwMode="auto">
              <a:xfrm>
                <a:off x="532" y="3953"/>
                <a:ext cx="11" cy="151"/>
              </a:xfrm>
              <a:custGeom>
                <a:avLst/>
                <a:gdLst>
                  <a:gd name="T0" fmla="*/ 0 w 132"/>
                  <a:gd name="T1" fmla="*/ 0 h 1811"/>
                  <a:gd name="T2" fmla="*/ 0 w 132"/>
                  <a:gd name="T3" fmla="*/ 151 h 1811"/>
                  <a:gd name="T4" fmla="*/ 11 w 132"/>
                  <a:gd name="T5" fmla="*/ 151 h 1811"/>
                  <a:gd name="T6" fmla="*/ 0 w 132"/>
                  <a:gd name="T7" fmla="*/ 0 h 18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1811"/>
                  <a:gd name="T14" fmla="*/ 132 w 132"/>
                  <a:gd name="T15" fmla="*/ 1811 h 18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1811">
                    <a:moveTo>
                      <a:pt x="0" y="0"/>
                    </a:moveTo>
                    <a:lnTo>
                      <a:pt x="0" y="1811"/>
                    </a:lnTo>
                    <a:lnTo>
                      <a:pt x="132" y="18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44" name="Freeform 509"/>
              <p:cNvSpPr>
                <a:spLocks/>
              </p:cNvSpPr>
              <p:nvPr/>
            </p:nvSpPr>
            <p:spPr bwMode="auto">
              <a:xfrm>
                <a:off x="532" y="3953"/>
                <a:ext cx="11" cy="151"/>
              </a:xfrm>
              <a:custGeom>
                <a:avLst/>
                <a:gdLst>
                  <a:gd name="T0" fmla="*/ 0 w 132"/>
                  <a:gd name="T1" fmla="*/ 0 h 1811"/>
                  <a:gd name="T2" fmla="*/ 0 w 132"/>
                  <a:gd name="T3" fmla="*/ 151 h 1811"/>
                  <a:gd name="T4" fmla="*/ 11 w 132"/>
                  <a:gd name="T5" fmla="*/ 151 h 1811"/>
                  <a:gd name="T6" fmla="*/ 0 w 132"/>
                  <a:gd name="T7" fmla="*/ 0 h 18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1811"/>
                  <a:gd name="T14" fmla="*/ 132 w 132"/>
                  <a:gd name="T15" fmla="*/ 1811 h 18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1811">
                    <a:moveTo>
                      <a:pt x="0" y="0"/>
                    </a:moveTo>
                    <a:lnTo>
                      <a:pt x="0" y="1811"/>
                    </a:lnTo>
                    <a:lnTo>
                      <a:pt x="132" y="181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45" name="Freeform 510"/>
              <p:cNvSpPr>
                <a:spLocks/>
              </p:cNvSpPr>
              <p:nvPr/>
            </p:nvSpPr>
            <p:spPr bwMode="auto">
              <a:xfrm>
                <a:off x="532" y="3953"/>
                <a:ext cx="11" cy="151"/>
              </a:xfrm>
              <a:custGeom>
                <a:avLst/>
                <a:gdLst>
                  <a:gd name="T0" fmla="*/ 0 w 132"/>
                  <a:gd name="T1" fmla="*/ 0 h 1811"/>
                  <a:gd name="T2" fmla="*/ 11 w 132"/>
                  <a:gd name="T3" fmla="*/ 0 h 1811"/>
                  <a:gd name="T4" fmla="*/ 11 w 132"/>
                  <a:gd name="T5" fmla="*/ 151 h 1811"/>
                  <a:gd name="T6" fmla="*/ 0 w 132"/>
                  <a:gd name="T7" fmla="*/ 0 h 18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1811"/>
                  <a:gd name="T14" fmla="*/ 132 w 132"/>
                  <a:gd name="T15" fmla="*/ 1811 h 18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1811">
                    <a:moveTo>
                      <a:pt x="0" y="0"/>
                    </a:moveTo>
                    <a:lnTo>
                      <a:pt x="132" y="0"/>
                    </a:lnTo>
                    <a:lnTo>
                      <a:pt x="132" y="18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46" name="Freeform 511"/>
              <p:cNvSpPr>
                <a:spLocks/>
              </p:cNvSpPr>
              <p:nvPr/>
            </p:nvSpPr>
            <p:spPr bwMode="auto">
              <a:xfrm>
                <a:off x="532" y="3953"/>
                <a:ext cx="11" cy="151"/>
              </a:xfrm>
              <a:custGeom>
                <a:avLst/>
                <a:gdLst>
                  <a:gd name="T0" fmla="*/ 0 w 132"/>
                  <a:gd name="T1" fmla="*/ 0 h 1811"/>
                  <a:gd name="T2" fmla="*/ 11 w 132"/>
                  <a:gd name="T3" fmla="*/ 0 h 1811"/>
                  <a:gd name="T4" fmla="*/ 11 w 132"/>
                  <a:gd name="T5" fmla="*/ 151 h 1811"/>
                  <a:gd name="T6" fmla="*/ 0 w 132"/>
                  <a:gd name="T7" fmla="*/ 0 h 18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1811"/>
                  <a:gd name="T14" fmla="*/ 132 w 132"/>
                  <a:gd name="T15" fmla="*/ 1811 h 18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1811">
                    <a:moveTo>
                      <a:pt x="0" y="0"/>
                    </a:moveTo>
                    <a:lnTo>
                      <a:pt x="132" y="0"/>
                    </a:lnTo>
                    <a:lnTo>
                      <a:pt x="132" y="181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47" name="Freeform 512"/>
              <p:cNvSpPr>
                <a:spLocks/>
              </p:cNvSpPr>
              <p:nvPr/>
            </p:nvSpPr>
            <p:spPr bwMode="auto">
              <a:xfrm>
                <a:off x="532" y="4104"/>
                <a:ext cx="85" cy="11"/>
              </a:xfrm>
              <a:custGeom>
                <a:avLst/>
                <a:gdLst>
                  <a:gd name="T0" fmla="*/ 0 w 1014"/>
                  <a:gd name="T1" fmla="*/ 0 h 133"/>
                  <a:gd name="T2" fmla="*/ 0 w 1014"/>
                  <a:gd name="T3" fmla="*/ 11 h 133"/>
                  <a:gd name="T4" fmla="*/ 85 w 1014"/>
                  <a:gd name="T5" fmla="*/ 11 h 133"/>
                  <a:gd name="T6" fmla="*/ 0 w 1014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4"/>
                  <a:gd name="T13" fmla="*/ 0 h 133"/>
                  <a:gd name="T14" fmla="*/ 1014 w 1014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4" h="133">
                    <a:moveTo>
                      <a:pt x="0" y="0"/>
                    </a:moveTo>
                    <a:lnTo>
                      <a:pt x="0" y="133"/>
                    </a:lnTo>
                    <a:lnTo>
                      <a:pt x="1014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48" name="Freeform 513"/>
              <p:cNvSpPr>
                <a:spLocks/>
              </p:cNvSpPr>
              <p:nvPr/>
            </p:nvSpPr>
            <p:spPr bwMode="auto">
              <a:xfrm>
                <a:off x="532" y="4104"/>
                <a:ext cx="85" cy="11"/>
              </a:xfrm>
              <a:custGeom>
                <a:avLst/>
                <a:gdLst>
                  <a:gd name="T0" fmla="*/ 0 w 1014"/>
                  <a:gd name="T1" fmla="*/ 0 h 133"/>
                  <a:gd name="T2" fmla="*/ 0 w 1014"/>
                  <a:gd name="T3" fmla="*/ 11 h 133"/>
                  <a:gd name="T4" fmla="*/ 85 w 1014"/>
                  <a:gd name="T5" fmla="*/ 11 h 133"/>
                  <a:gd name="T6" fmla="*/ 0 w 1014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4"/>
                  <a:gd name="T13" fmla="*/ 0 h 133"/>
                  <a:gd name="T14" fmla="*/ 1014 w 1014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4" h="133">
                    <a:moveTo>
                      <a:pt x="0" y="0"/>
                    </a:moveTo>
                    <a:lnTo>
                      <a:pt x="0" y="133"/>
                    </a:lnTo>
                    <a:lnTo>
                      <a:pt x="1014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49" name="Freeform 514"/>
              <p:cNvSpPr>
                <a:spLocks/>
              </p:cNvSpPr>
              <p:nvPr/>
            </p:nvSpPr>
            <p:spPr bwMode="auto">
              <a:xfrm>
                <a:off x="532" y="4104"/>
                <a:ext cx="85" cy="11"/>
              </a:xfrm>
              <a:custGeom>
                <a:avLst/>
                <a:gdLst>
                  <a:gd name="T0" fmla="*/ 0 w 1014"/>
                  <a:gd name="T1" fmla="*/ 0 h 133"/>
                  <a:gd name="T2" fmla="*/ 85 w 1014"/>
                  <a:gd name="T3" fmla="*/ 0 h 133"/>
                  <a:gd name="T4" fmla="*/ 85 w 1014"/>
                  <a:gd name="T5" fmla="*/ 11 h 133"/>
                  <a:gd name="T6" fmla="*/ 0 w 1014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4"/>
                  <a:gd name="T13" fmla="*/ 0 h 133"/>
                  <a:gd name="T14" fmla="*/ 1014 w 1014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4" h="133">
                    <a:moveTo>
                      <a:pt x="0" y="0"/>
                    </a:moveTo>
                    <a:lnTo>
                      <a:pt x="1014" y="0"/>
                    </a:lnTo>
                    <a:lnTo>
                      <a:pt x="1014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50" name="Freeform 515"/>
              <p:cNvSpPr>
                <a:spLocks/>
              </p:cNvSpPr>
              <p:nvPr/>
            </p:nvSpPr>
            <p:spPr bwMode="auto">
              <a:xfrm>
                <a:off x="532" y="4104"/>
                <a:ext cx="85" cy="11"/>
              </a:xfrm>
              <a:custGeom>
                <a:avLst/>
                <a:gdLst>
                  <a:gd name="T0" fmla="*/ 0 w 1014"/>
                  <a:gd name="T1" fmla="*/ 0 h 133"/>
                  <a:gd name="T2" fmla="*/ 85 w 1014"/>
                  <a:gd name="T3" fmla="*/ 0 h 133"/>
                  <a:gd name="T4" fmla="*/ 85 w 1014"/>
                  <a:gd name="T5" fmla="*/ 11 h 133"/>
                  <a:gd name="T6" fmla="*/ 0 w 1014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4"/>
                  <a:gd name="T13" fmla="*/ 0 h 133"/>
                  <a:gd name="T14" fmla="*/ 1014 w 1014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4" h="133">
                    <a:moveTo>
                      <a:pt x="0" y="0"/>
                    </a:moveTo>
                    <a:lnTo>
                      <a:pt x="1014" y="0"/>
                    </a:lnTo>
                    <a:lnTo>
                      <a:pt x="1014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51" name="Freeform 516"/>
              <p:cNvSpPr>
                <a:spLocks/>
              </p:cNvSpPr>
              <p:nvPr/>
            </p:nvSpPr>
            <p:spPr bwMode="auto">
              <a:xfrm>
                <a:off x="660" y="3927"/>
                <a:ext cx="11" cy="204"/>
              </a:xfrm>
              <a:custGeom>
                <a:avLst/>
                <a:gdLst>
                  <a:gd name="T0" fmla="*/ 0 w 132"/>
                  <a:gd name="T1" fmla="*/ 0 h 2450"/>
                  <a:gd name="T2" fmla="*/ 0 w 132"/>
                  <a:gd name="T3" fmla="*/ 204 h 2450"/>
                  <a:gd name="T4" fmla="*/ 11 w 132"/>
                  <a:gd name="T5" fmla="*/ 204 h 2450"/>
                  <a:gd name="T6" fmla="*/ 0 w 132"/>
                  <a:gd name="T7" fmla="*/ 0 h 24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2450"/>
                  <a:gd name="T14" fmla="*/ 132 w 132"/>
                  <a:gd name="T15" fmla="*/ 2450 h 24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2450">
                    <a:moveTo>
                      <a:pt x="0" y="0"/>
                    </a:moveTo>
                    <a:lnTo>
                      <a:pt x="0" y="2450"/>
                    </a:lnTo>
                    <a:lnTo>
                      <a:pt x="132" y="24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52" name="Freeform 517"/>
              <p:cNvSpPr>
                <a:spLocks/>
              </p:cNvSpPr>
              <p:nvPr/>
            </p:nvSpPr>
            <p:spPr bwMode="auto">
              <a:xfrm>
                <a:off x="660" y="3927"/>
                <a:ext cx="11" cy="204"/>
              </a:xfrm>
              <a:custGeom>
                <a:avLst/>
                <a:gdLst>
                  <a:gd name="T0" fmla="*/ 0 w 132"/>
                  <a:gd name="T1" fmla="*/ 0 h 2450"/>
                  <a:gd name="T2" fmla="*/ 0 w 132"/>
                  <a:gd name="T3" fmla="*/ 204 h 2450"/>
                  <a:gd name="T4" fmla="*/ 11 w 132"/>
                  <a:gd name="T5" fmla="*/ 204 h 2450"/>
                  <a:gd name="T6" fmla="*/ 0 w 132"/>
                  <a:gd name="T7" fmla="*/ 0 h 24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2450"/>
                  <a:gd name="T14" fmla="*/ 132 w 132"/>
                  <a:gd name="T15" fmla="*/ 2450 h 24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2450">
                    <a:moveTo>
                      <a:pt x="0" y="0"/>
                    </a:moveTo>
                    <a:lnTo>
                      <a:pt x="0" y="2450"/>
                    </a:lnTo>
                    <a:lnTo>
                      <a:pt x="132" y="245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53" name="Freeform 518"/>
              <p:cNvSpPr>
                <a:spLocks/>
              </p:cNvSpPr>
              <p:nvPr/>
            </p:nvSpPr>
            <p:spPr bwMode="auto">
              <a:xfrm>
                <a:off x="660" y="3927"/>
                <a:ext cx="11" cy="204"/>
              </a:xfrm>
              <a:custGeom>
                <a:avLst/>
                <a:gdLst>
                  <a:gd name="T0" fmla="*/ 0 w 132"/>
                  <a:gd name="T1" fmla="*/ 0 h 2450"/>
                  <a:gd name="T2" fmla="*/ 11 w 132"/>
                  <a:gd name="T3" fmla="*/ 0 h 2450"/>
                  <a:gd name="T4" fmla="*/ 11 w 132"/>
                  <a:gd name="T5" fmla="*/ 204 h 2450"/>
                  <a:gd name="T6" fmla="*/ 0 w 132"/>
                  <a:gd name="T7" fmla="*/ 0 h 24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2450"/>
                  <a:gd name="T14" fmla="*/ 132 w 132"/>
                  <a:gd name="T15" fmla="*/ 2450 h 24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2450">
                    <a:moveTo>
                      <a:pt x="0" y="0"/>
                    </a:moveTo>
                    <a:lnTo>
                      <a:pt x="132" y="0"/>
                    </a:lnTo>
                    <a:lnTo>
                      <a:pt x="132" y="24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54" name="Freeform 519"/>
              <p:cNvSpPr>
                <a:spLocks/>
              </p:cNvSpPr>
              <p:nvPr/>
            </p:nvSpPr>
            <p:spPr bwMode="auto">
              <a:xfrm>
                <a:off x="660" y="3927"/>
                <a:ext cx="11" cy="204"/>
              </a:xfrm>
              <a:custGeom>
                <a:avLst/>
                <a:gdLst>
                  <a:gd name="T0" fmla="*/ 0 w 132"/>
                  <a:gd name="T1" fmla="*/ 0 h 2450"/>
                  <a:gd name="T2" fmla="*/ 11 w 132"/>
                  <a:gd name="T3" fmla="*/ 0 h 2450"/>
                  <a:gd name="T4" fmla="*/ 11 w 132"/>
                  <a:gd name="T5" fmla="*/ 204 h 2450"/>
                  <a:gd name="T6" fmla="*/ 0 w 132"/>
                  <a:gd name="T7" fmla="*/ 0 h 24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2450"/>
                  <a:gd name="T14" fmla="*/ 132 w 132"/>
                  <a:gd name="T15" fmla="*/ 2450 h 24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2450">
                    <a:moveTo>
                      <a:pt x="0" y="0"/>
                    </a:moveTo>
                    <a:lnTo>
                      <a:pt x="132" y="0"/>
                    </a:lnTo>
                    <a:lnTo>
                      <a:pt x="132" y="245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55" name="Freeform 520"/>
              <p:cNvSpPr>
                <a:spLocks/>
              </p:cNvSpPr>
              <p:nvPr/>
            </p:nvSpPr>
            <p:spPr bwMode="auto">
              <a:xfrm>
                <a:off x="207" y="3927"/>
                <a:ext cx="11" cy="204"/>
              </a:xfrm>
              <a:custGeom>
                <a:avLst/>
                <a:gdLst>
                  <a:gd name="T0" fmla="*/ 0 w 132"/>
                  <a:gd name="T1" fmla="*/ 0 h 2450"/>
                  <a:gd name="T2" fmla="*/ 0 w 132"/>
                  <a:gd name="T3" fmla="*/ 204 h 2450"/>
                  <a:gd name="T4" fmla="*/ 11 w 132"/>
                  <a:gd name="T5" fmla="*/ 204 h 2450"/>
                  <a:gd name="T6" fmla="*/ 0 w 132"/>
                  <a:gd name="T7" fmla="*/ 0 h 24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2450"/>
                  <a:gd name="T14" fmla="*/ 132 w 132"/>
                  <a:gd name="T15" fmla="*/ 2450 h 24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2450">
                    <a:moveTo>
                      <a:pt x="0" y="0"/>
                    </a:moveTo>
                    <a:lnTo>
                      <a:pt x="0" y="2450"/>
                    </a:lnTo>
                    <a:lnTo>
                      <a:pt x="132" y="24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56" name="Freeform 521"/>
              <p:cNvSpPr>
                <a:spLocks/>
              </p:cNvSpPr>
              <p:nvPr/>
            </p:nvSpPr>
            <p:spPr bwMode="auto">
              <a:xfrm>
                <a:off x="207" y="3927"/>
                <a:ext cx="11" cy="204"/>
              </a:xfrm>
              <a:custGeom>
                <a:avLst/>
                <a:gdLst>
                  <a:gd name="T0" fmla="*/ 0 w 132"/>
                  <a:gd name="T1" fmla="*/ 0 h 2450"/>
                  <a:gd name="T2" fmla="*/ 0 w 132"/>
                  <a:gd name="T3" fmla="*/ 204 h 2450"/>
                  <a:gd name="T4" fmla="*/ 11 w 132"/>
                  <a:gd name="T5" fmla="*/ 204 h 2450"/>
                  <a:gd name="T6" fmla="*/ 0 w 132"/>
                  <a:gd name="T7" fmla="*/ 0 h 24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2450"/>
                  <a:gd name="T14" fmla="*/ 132 w 132"/>
                  <a:gd name="T15" fmla="*/ 2450 h 24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2450">
                    <a:moveTo>
                      <a:pt x="0" y="0"/>
                    </a:moveTo>
                    <a:lnTo>
                      <a:pt x="0" y="2450"/>
                    </a:lnTo>
                    <a:lnTo>
                      <a:pt x="132" y="245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57" name="Freeform 522"/>
              <p:cNvSpPr>
                <a:spLocks/>
              </p:cNvSpPr>
              <p:nvPr/>
            </p:nvSpPr>
            <p:spPr bwMode="auto">
              <a:xfrm>
                <a:off x="207" y="3927"/>
                <a:ext cx="11" cy="204"/>
              </a:xfrm>
              <a:custGeom>
                <a:avLst/>
                <a:gdLst>
                  <a:gd name="T0" fmla="*/ 0 w 132"/>
                  <a:gd name="T1" fmla="*/ 0 h 2450"/>
                  <a:gd name="T2" fmla="*/ 11 w 132"/>
                  <a:gd name="T3" fmla="*/ 0 h 2450"/>
                  <a:gd name="T4" fmla="*/ 11 w 132"/>
                  <a:gd name="T5" fmla="*/ 204 h 2450"/>
                  <a:gd name="T6" fmla="*/ 0 w 132"/>
                  <a:gd name="T7" fmla="*/ 0 h 24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2450"/>
                  <a:gd name="T14" fmla="*/ 132 w 132"/>
                  <a:gd name="T15" fmla="*/ 2450 h 24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2450">
                    <a:moveTo>
                      <a:pt x="0" y="0"/>
                    </a:moveTo>
                    <a:lnTo>
                      <a:pt x="132" y="0"/>
                    </a:lnTo>
                    <a:lnTo>
                      <a:pt x="132" y="24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58" name="Freeform 523"/>
              <p:cNvSpPr>
                <a:spLocks/>
              </p:cNvSpPr>
              <p:nvPr/>
            </p:nvSpPr>
            <p:spPr bwMode="auto">
              <a:xfrm>
                <a:off x="207" y="3927"/>
                <a:ext cx="11" cy="204"/>
              </a:xfrm>
              <a:custGeom>
                <a:avLst/>
                <a:gdLst>
                  <a:gd name="T0" fmla="*/ 0 w 132"/>
                  <a:gd name="T1" fmla="*/ 0 h 2450"/>
                  <a:gd name="T2" fmla="*/ 11 w 132"/>
                  <a:gd name="T3" fmla="*/ 0 h 2450"/>
                  <a:gd name="T4" fmla="*/ 11 w 132"/>
                  <a:gd name="T5" fmla="*/ 204 h 2450"/>
                  <a:gd name="T6" fmla="*/ 0 w 132"/>
                  <a:gd name="T7" fmla="*/ 0 h 24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2450"/>
                  <a:gd name="T14" fmla="*/ 132 w 132"/>
                  <a:gd name="T15" fmla="*/ 2450 h 24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2450">
                    <a:moveTo>
                      <a:pt x="0" y="0"/>
                    </a:moveTo>
                    <a:lnTo>
                      <a:pt x="132" y="0"/>
                    </a:lnTo>
                    <a:lnTo>
                      <a:pt x="132" y="245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59" name="Freeform 524"/>
              <p:cNvSpPr>
                <a:spLocks/>
              </p:cNvSpPr>
              <p:nvPr/>
            </p:nvSpPr>
            <p:spPr bwMode="auto">
              <a:xfrm>
                <a:off x="207" y="4131"/>
                <a:ext cx="464" cy="11"/>
              </a:xfrm>
              <a:custGeom>
                <a:avLst/>
                <a:gdLst>
                  <a:gd name="T0" fmla="*/ 0 w 5563"/>
                  <a:gd name="T1" fmla="*/ 0 h 132"/>
                  <a:gd name="T2" fmla="*/ 0 w 5563"/>
                  <a:gd name="T3" fmla="*/ 11 h 132"/>
                  <a:gd name="T4" fmla="*/ 464 w 5563"/>
                  <a:gd name="T5" fmla="*/ 11 h 132"/>
                  <a:gd name="T6" fmla="*/ 0 w 5563"/>
                  <a:gd name="T7" fmla="*/ 0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63"/>
                  <a:gd name="T13" fmla="*/ 0 h 132"/>
                  <a:gd name="T14" fmla="*/ 5563 w 5563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63" h="132">
                    <a:moveTo>
                      <a:pt x="0" y="0"/>
                    </a:moveTo>
                    <a:lnTo>
                      <a:pt x="0" y="132"/>
                    </a:lnTo>
                    <a:lnTo>
                      <a:pt x="5563" y="1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60" name="Freeform 525"/>
              <p:cNvSpPr>
                <a:spLocks/>
              </p:cNvSpPr>
              <p:nvPr/>
            </p:nvSpPr>
            <p:spPr bwMode="auto">
              <a:xfrm>
                <a:off x="207" y="4131"/>
                <a:ext cx="464" cy="11"/>
              </a:xfrm>
              <a:custGeom>
                <a:avLst/>
                <a:gdLst>
                  <a:gd name="T0" fmla="*/ 0 w 5563"/>
                  <a:gd name="T1" fmla="*/ 0 h 132"/>
                  <a:gd name="T2" fmla="*/ 0 w 5563"/>
                  <a:gd name="T3" fmla="*/ 11 h 132"/>
                  <a:gd name="T4" fmla="*/ 464 w 5563"/>
                  <a:gd name="T5" fmla="*/ 11 h 132"/>
                  <a:gd name="T6" fmla="*/ 0 w 5563"/>
                  <a:gd name="T7" fmla="*/ 0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63"/>
                  <a:gd name="T13" fmla="*/ 0 h 132"/>
                  <a:gd name="T14" fmla="*/ 5563 w 5563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63" h="132">
                    <a:moveTo>
                      <a:pt x="0" y="0"/>
                    </a:moveTo>
                    <a:lnTo>
                      <a:pt x="0" y="132"/>
                    </a:lnTo>
                    <a:lnTo>
                      <a:pt x="5563" y="13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61" name="Freeform 526"/>
              <p:cNvSpPr>
                <a:spLocks/>
              </p:cNvSpPr>
              <p:nvPr/>
            </p:nvSpPr>
            <p:spPr bwMode="auto">
              <a:xfrm>
                <a:off x="207" y="4131"/>
                <a:ext cx="464" cy="11"/>
              </a:xfrm>
              <a:custGeom>
                <a:avLst/>
                <a:gdLst>
                  <a:gd name="T0" fmla="*/ 0 w 5563"/>
                  <a:gd name="T1" fmla="*/ 0 h 132"/>
                  <a:gd name="T2" fmla="*/ 464 w 5563"/>
                  <a:gd name="T3" fmla="*/ 0 h 132"/>
                  <a:gd name="T4" fmla="*/ 464 w 5563"/>
                  <a:gd name="T5" fmla="*/ 11 h 132"/>
                  <a:gd name="T6" fmla="*/ 0 w 5563"/>
                  <a:gd name="T7" fmla="*/ 0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63"/>
                  <a:gd name="T13" fmla="*/ 0 h 132"/>
                  <a:gd name="T14" fmla="*/ 5563 w 5563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63" h="132">
                    <a:moveTo>
                      <a:pt x="0" y="0"/>
                    </a:moveTo>
                    <a:lnTo>
                      <a:pt x="5563" y="0"/>
                    </a:lnTo>
                    <a:lnTo>
                      <a:pt x="5563" y="1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62" name="Freeform 527"/>
              <p:cNvSpPr>
                <a:spLocks/>
              </p:cNvSpPr>
              <p:nvPr/>
            </p:nvSpPr>
            <p:spPr bwMode="auto">
              <a:xfrm>
                <a:off x="207" y="4131"/>
                <a:ext cx="464" cy="11"/>
              </a:xfrm>
              <a:custGeom>
                <a:avLst/>
                <a:gdLst>
                  <a:gd name="T0" fmla="*/ 0 w 5563"/>
                  <a:gd name="T1" fmla="*/ 0 h 132"/>
                  <a:gd name="T2" fmla="*/ 464 w 5563"/>
                  <a:gd name="T3" fmla="*/ 0 h 132"/>
                  <a:gd name="T4" fmla="*/ 464 w 5563"/>
                  <a:gd name="T5" fmla="*/ 11 h 132"/>
                  <a:gd name="T6" fmla="*/ 0 w 5563"/>
                  <a:gd name="T7" fmla="*/ 0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63"/>
                  <a:gd name="T13" fmla="*/ 0 h 132"/>
                  <a:gd name="T14" fmla="*/ 5563 w 5563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63" h="132">
                    <a:moveTo>
                      <a:pt x="0" y="0"/>
                    </a:moveTo>
                    <a:lnTo>
                      <a:pt x="5563" y="0"/>
                    </a:lnTo>
                    <a:lnTo>
                      <a:pt x="5563" y="13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63" name="Line 528"/>
              <p:cNvSpPr>
                <a:spLocks noChangeShapeType="1"/>
              </p:cNvSpPr>
              <p:nvPr/>
            </p:nvSpPr>
            <p:spPr bwMode="auto">
              <a:xfrm flipH="1" flipV="1">
                <a:off x="310" y="4057"/>
                <a:ext cx="29" cy="32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64" name="Line 529"/>
              <p:cNvSpPr>
                <a:spLocks noChangeShapeType="1"/>
              </p:cNvSpPr>
              <p:nvPr/>
            </p:nvSpPr>
            <p:spPr bwMode="auto">
              <a:xfrm flipH="1">
                <a:off x="339" y="4057"/>
                <a:ext cx="29" cy="32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65" name="Line 530"/>
              <p:cNvSpPr>
                <a:spLocks noChangeShapeType="1"/>
              </p:cNvSpPr>
              <p:nvPr/>
            </p:nvSpPr>
            <p:spPr bwMode="auto">
              <a:xfrm>
                <a:off x="349" y="4057"/>
                <a:ext cx="19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66" name="Line 531"/>
              <p:cNvSpPr>
                <a:spLocks noChangeShapeType="1"/>
              </p:cNvSpPr>
              <p:nvPr/>
            </p:nvSpPr>
            <p:spPr bwMode="auto">
              <a:xfrm flipH="1">
                <a:off x="310" y="4057"/>
                <a:ext cx="19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67" name="Line 532"/>
              <p:cNvSpPr>
                <a:spLocks noChangeShapeType="1"/>
              </p:cNvSpPr>
              <p:nvPr/>
            </p:nvSpPr>
            <p:spPr bwMode="auto">
              <a:xfrm>
                <a:off x="543" y="3953"/>
                <a:ext cx="63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68" name="Line 533"/>
              <p:cNvSpPr>
                <a:spLocks noChangeShapeType="1"/>
              </p:cNvSpPr>
              <p:nvPr/>
            </p:nvSpPr>
            <p:spPr bwMode="auto">
              <a:xfrm>
                <a:off x="532" y="3942"/>
                <a:ext cx="85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69" name="Line 534"/>
              <p:cNvSpPr>
                <a:spLocks noChangeShapeType="1"/>
              </p:cNvSpPr>
              <p:nvPr/>
            </p:nvSpPr>
            <p:spPr bwMode="auto">
              <a:xfrm flipH="1">
                <a:off x="218" y="3927"/>
                <a:ext cx="442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70" name="Line 535"/>
              <p:cNvSpPr>
                <a:spLocks noChangeShapeType="1"/>
              </p:cNvSpPr>
              <p:nvPr/>
            </p:nvSpPr>
            <p:spPr bwMode="auto">
              <a:xfrm flipH="1">
                <a:off x="207" y="3916"/>
                <a:ext cx="464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71" name="Line 536"/>
              <p:cNvSpPr>
                <a:spLocks noChangeShapeType="1"/>
              </p:cNvSpPr>
              <p:nvPr/>
            </p:nvSpPr>
            <p:spPr bwMode="auto">
              <a:xfrm flipH="1">
                <a:off x="329" y="3963"/>
                <a:ext cx="20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72" name="Line 537"/>
              <p:cNvSpPr>
                <a:spLocks noChangeShapeType="1"/>
              </p:cNvSpPr>
              <p:nvPr/>
            </p:nvSpPr>
            <p:spPr bwMode="auto">
              <a:xfrm>
                <a:off x="543" y="4104"/>
                <a:ext cx="63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73" name="Line 538"/>
              <p:cNvSpPr>
                <a:spLocks noChangeShapeType="1"/>
              </p:cNvSpPr>
              <p:nvPr/>
            </p:nvSpPr>
            <p:spPr bwMode="auto">
              <a:xfrm>
                <a:off x="532" y="4115"/>
                <a:ext cx="85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74" name="Line 539"/>
              <p:cNvSpPr>
                <a:spLocks noChangeShapeType="1"/>
              </p:cNvSpPr>
              <p:nvPr/>
            </p:nvSpPr>
            <p:spPr bwMode="auto">
              <a:xfrm>
                <a:off x="218" y="4131"/>
                <a:ext cx="442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75" name="Line 540"/>
              <p:cNvSpPr>
                <a:spLocks noChangeShapeType="1"/>
              </p:cNvSpPr>
              <p:nvPr/>
            </p:nvSpPr>
            <p:spPr bwMode="auto">
              <a:xfrm>
                <a:off x="207" y="4142"/>
                <a:ext cx="464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76" name="Line 541"/>
              <p:cNvSpPr>
                <a:spLocks noChangeShapeType="1"/>
              </p:cNvSpPr>
              <p:nvPr/>
            </p:nvSpPr>
            <p:spPr bwMode="auto">
              <a:xfrm flipV="1">
                <a:off x="660" y="3927"/>
                <a:ext cx="0" cy="204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77" name="Line 542"/>
              <p:cNvSpPr>
                <a:spLocks noChangeShapeType="1"/>
              </p:cNvSpPr>
              <p:nvPr/>
            </p:nvSpPr>
            <p:spPr bwMode="auto">
              <a:xfrm flipV="1">
                <a:off x="671" y="3916"/>
                <a:ext cx="0" cy="226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78" name="Line 543"/>
              <p:cNvSpPr>
                <a:spLocks noChangeShapeType="1"/>
              </p:cNvSpPr>
              <p:nvPr/>
            </p:nvSpPr>
            <p:spPr bwMode="auto">
              <a:xfrm>
                <a:off x="349" y="3963"/>
                <a:ext cx="0" cy="94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79" name="Line 544"/>
              <p:cNvSpPr>
                <a:spLocks noChangeShapeType="1"/>
              </p:cNvSpPr>
              <p:nvPr/>
            </p:nvSpPr>
            <p:spPr bwMode="auto">
              <a:xfrm>
                <a:off x="329" y="3963"/>
                <a:ext cx="0" cy="94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80" name="Line 545"/>
              <p:cNvSpPr>
                <a:spLocks noChangeShapeType="1"/>
              </p:cNvSpPr>
              <p:nvPr/>
            </p:nvSpPr>
            <p:spPr bwMode="auto">
              <a:xfrm flipV="1">
                <a:off x="606" y="3953"/>
                <a:ext cx="0" cy="15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81" name="Line 546"/>
              <p:cNvSpPr>
                <a:spLocks noChangeShapeType="1"/>
              </p:cNvSpPr>
              <p:nvPr/>
            </p:nvSpPr>
            <p:spPr bwMode="auto">
              <a:xfrm flipV="1">
                <a:off x="617" y="3942"/>
                <a:ext cx="0" cy="173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82" name="Line 547"/>
              <p:cNvSpPr>
                <a:spLocks noChangeShapeType="1"/>
              </p:cNvSpPr>
              <p:nvPr/>
            </p:nvSpPr>
            <p:spPr bwMode="auto">
              <a:xfrm>
                <a:off x="218" y="3927"/>
                <a:ext cx="0" cy="204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83" name="Line 548"/>
              <p:cNvSpPr>
                <a:spLocks noChangeShapeType="1"/>
              </p:cNvSpPr>
              <p:nvPr/>
            </p:nvSpPr>
            <p:spPr bwMode="auto">
              <a:xfrm>
                <a:off x="207" y="3916"/>
                <a:ext cx="0" cy="226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84" name="Line 549"/>
              <p:cNvSpPr>
                <a:spLocks noChangeShapeType="1"/>
              </p:cNvSpPr>
              <p:nvPr/>
            </p:nvSpPr>
            <p:spPr bwMode="auto">
              <a:xfrm flipV="1">
                <a:off x="532" y="3942"/>
                <a:ext cx="0" cy="173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85" name="Line 550"/>
              <p:cNvSpPr>
                <a:spLocks noChangeShapeType="1"/>
              </p:cNvSpPr>
              <p:nvPr/>
            </p:nvSpPr>
            <p:spPr bwMode="auto">
              <a:xfrm flipV="1">
                <a:off x="543" y="3953"/>
                <a:ext cx="0" cy="15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86" name="Rectangle 551"/>
              <p:cNvSpPr>
                <a:spLocks noChangeArrowheads="1"/>
              </p:cNvSpPr>
              <p:nvPr/>
            </p:nvSpPr>
            <p:spPr bwMode="auto">
              <a:xfrm>
                <a:off x="758" y="4008"/>
                <a:ext cx="26" cy="12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87" name="Rectangle 552"/>
              <p:cNvSpPr>
                <a:spLocks noChangeArrowheads="1"/>
              </p:cNvSpPr>
              <p:nvPr/>
            </p:nvSpPr>
            <p:spPr bwMode="auto">
              <a:xfrm>
                <a:off x="823" y="3955"/>
                <a:ext cx="9" cy="92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88" name="Freeform 553"/>
              <p:cNvSpPr>
                <a:spLocks/>
              </p:cNvSpPr>
              <p:nvPr/>
            </p:nvSpPr>
            <p:spPr bwMode="auto">
              <a:xfrm>
                <a:off x="849" y="4037"/>
                <a:ext cx="17" cy="11"/>
              </a:xfrm>
              <a:custGeom>
                <a:avLst/>
                <a:gdLst>
                  <a:gd name="T0" fmla="*/ 16 w 205"/>
                  <a:gd name="T1" fmla="*/ 0 h 132"/>
                  <a:gd name="T2" fmla="*/ 12 w 205"/>
                  <a:gd name="T3" fmla="*/ 0 h 132"/>
                  <a:gd name="T4" fmla="*/ 0 w 205"/>
                  <a:gd name="T5" fmla="*/ 4 h 132"/>
                  <a:gd name="T6" fmla="*/ 0 w 205"/>
                  <a:gd name="T7" fmla="*/ 5 h 132"/>
                  <a:gd name="T8" fmla="*/ 4 w 205"/>
                  <a:gd name="T9" fmla="*/ 9 h 132"/>
                  <a:gd name="T10" fmla="*/ 6 w 205"/>
                  <a:gd name="T11" fmla="*/ 10 h 132"/>
                  <a:gd name="T12" fmla="*/ 11 w 205"/>
                  <a:gd name="T13" fmla="*/ 11 h 132"/>
                  <a:gd name="T14" fmla="*/ 12 w 205"/>
                  <a:gd name="T15" fmla="*/ 11 h 132"/>
                  <a:gd name="T16" fmla="*/ 17 w 205"/>
                  <a:gd name="T17" fmla="*/ 10 h 132"/>
                  <a:gd name="T18" fmla="*/ 16 w 205"/>
                  <a:gd name="T19" fmla="*/ 0 h 13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05"/>
                  <a:gd name="T31" fmla="*/ 0 h 132"/>
                  <a:gd name="T32" fmla="*/ 205 w 205"/>
                  <a:gd name="T33" fmla="*/ 132 h 13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05" h="132">
                    <a:moveTo>
                      <a:pt x="190" y="0"/>
                    </a:moveTo>
                    <a:lnTo>
                      <a:pt x="145" y="6"/>
                    </a:lnTo>
                    <a:lnTo>
                      <a:pt x="0" y="47"/>
                    </a:lnTo>
                    <a:lnTo>
                      <a:pt x="3" y="56"/>
                    </a:lnTo>
                    <a:lnTo>
                      <a:pt x="43" y="109"/>
                    </a:lnTo>
                    <a:lnTo>
                      <a:pt x="67" y="122"/>
                    </a:lnTo>
                    <a:lnTo>
                      <a:pt x="128" y="132"/>
                    </a:lnTo>
                    <a:lnTo>
                      <a:pt x="146" y="131"/>
                    </a:lnTo>
                    <a:lnTo>
                      <a:pt x="205" y="120"/>
                    </a:lnTo>
                    <a:lnTo>
                      <a:pt x="19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89" name="Freeform 554"/>
              <p:cNvSpPr>
                <a:spLocks/>
              </p:cNvSpPr>
              <p:nvPr/>
            </p:nvSpPr>
            <p:spPr bwMode="auto">
              <a:xfrm>
                <a:off x="842" y="3957"/>
                <a:ext cx="23" cy="84"/>
              </a:xfrm>
              <a:custGeom>
                <a:avLst/>
                <a:gdLst>
                  <a:gd name="T0" fmla="*/ 15 w 277"/>
                  <a:gd name="T1" fmla="*/ 0 h 1005"/>
                  <a:gd name="T2" fmla="*/ 6 w 277"/>
                  <a:gd name="T3" fmla="*/ 7 h 1005"/>
                  <a:gd name="T4" fmla="*/ 6 w 277"/>
                  <a:gd name="T5" fmla="*/ 23 h 1005"/>
                  <a:gd name="T6" fmla="*/ 0 w 277"/>
                  <a:gd name="T7" fmla="*/ 23 h 1005"/>
                  <a:gd name="T8" fmla="*/ 0 w 277"/>
                  <a:gd name="T9" fmla="*/ 32 h 1005"/>
                  <a:gd name="T10" fmla="*/ 6 w 277"/>
                  <a:gd name="T11" fmla="*/ 32 h 1005"/>
                  <a:gd name="T12" fmla="*/ 6 w 277"/>
                  <a:gd name="T13" fmla="*/ 71 h 1005"/>
                  <a:gd name="T14" fmla="*/ 6 w 277"/>
                  <a:gd name="T15" fmla="*/ 72 h 1005"/>
                  <a:gd name="T16" fmla="*/ 6 w 277"/>
                  <a:gd name="T17" fmla="*/ 79 h 1005"/>
                  <a:gd name="T18" fmla="*/ 7 w 277"/>
                  <a:gd name="T19" fmla="*/ 84 h 1005"/>
                  <a:gd name="T20" fmla="*/ 19 w 277"/>
                  <a:gd name="T21" fmla="*/ 81 h 1005"/>
                  <a:gd name="T22" fmla="*/ 16 w 277"/>
                  <a:gd name="T23" fmla="*/ 80 h 1005"/>
                  <a:gd name="T24" fmla="*/ 15 w 277"/>
                  <a:gd name="T25" fmla="*/ 78 h 1005"/>
                  <a:gd name="T26" fmla="*/ 15 w 277"/>
                  <a:gd name="T27" fmla="*/ 71 h 1005"/>
                  <a:gd name="T28" fmla="*/ 15 w 277"/>
                  <a:gd name="T29" fmla="*/ 32 h 1005"/>
                  <a:gd name="T30" fmla="*/ 23 w 277"/>
                  <a:gd name="T31" fmla="*/ 32 h 1005"/>
                  <a:gd name="T32" fmla="*/ 23 w 277"/>
                  <a:gd name="T33" fmla="*/ 23 h 1005"/>
                  <a:gd name="T34" fmla="*/ 15 w 277"/>
                  <a:gd name="T35" fmla="*/ 23 h 1005"/>
                  <a:gd name="T36" fmla="*/ 15 w 277"/>
                  <a:gd name="T37" fmla="*/ 0 h 1005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77"/>
                  <a:gd name="T58" fmla="*/ 0 h 1005"/>
                  <a:gd name="T59" fmla="*/ 277 w 277"/>
                  <a:gd name="T60" fmla="*/ 1005 h 1005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77" h="1005">
                    <a:moveTo>
                      <a:pt x="175" y="0"/>
                    </a:moveTo>
                    <a:lnTo>
                      <a:pt x="74" y="81"/>
                    </a:lnTo>
                    <a:lnTo>
                      <a:pt x="74" y="279"/>
                    </a:lnTo>
                    <a:lnTo>
                      <a:pt x="0" y="279"/>
                    </a:lnTo>
                    <a:lnTo>
                      <a:pt x="0" y="384"/>
                    </a:lnTo>
                    <a:lnTo>
                      <a:pt x="74" y="384"/>
                    </a:lnTo>
                    <a:lnTo>
                      <a:pt x="74" y="845"/>
                    </a:lnTo>
                    <a:lnTo>
                      <a:pt x="74" y="857"/>
                    </a:lnTo>
                    <a:lnTo>
                      <a:pt x="78" y="950"/>
                    </a:lnTo>
                    <a:lnTo>
                      <a:pt x="87" y="1005"/>
                    </a:lnTo>
                    <a:lnTo>
                      <a:pt x="232" y="964"/>
                    </a:lnTo>
                    <a:lnTo>
                      <a:pt x="198" y="954"/>
                    </a:lnTo>
                    <a:lnTo>
                      <a:pt x="181" y="928"/>
                    </a:lnTo>
                    <a:lnTo>
                      <a:pt x="175" y="852"/>
                    </a:lnTo>
                    <a:lnTo>
                      <a:pt x="175" y="384"/>
                    </a:lnTo>
                    <a:lnTo>
                      <a:pt x="277" y="384"/>
                    </a:lnTo>
                    <a:lnTo>
                      <a:pt x="277" y="279"/>
                    </a:lnTo>
                    <a:lnTo>
                      <a:pt x="175" y="279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90" name="Rectangle 555"/>
              <p:cNvSpPr>
                <a:spLocks noChangeArrowheads="1"/>
              </p:cNvSpPr>
              <p:nvPr/>
            </p:nvSpPr>
            <p:spPr bwMode="auto">
              <a:xfrm>
                <a:off x="873" y="3981"/>
                <a:ext cx="9" cy="66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91" name="Rectangle 556"/>
              <p:cNvSpPr>
                <a:spLocks noChangeArrowheads="1"/>
              </p:cNvSpPr>
              <p:nvPr/>
            </p:nvSpPr>
            <p:spPr bwMode="auto">
              <a:xfrm>
                <a:off x="873" y="3955"/>
                <a:ext cx="9" cy="13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92" name="Freeform 557"/>
              <p:cNvSpPr>
                <a:spLocks/>
              </p:cNvSpPr>
              <p:nvPr/>
            </p:nvSpPr>
            <p:spPr bwMode="auto">
              <a:xfrm>
                <a:off x="916" y="3987"/>
                <a:ext cx="19" cy="60"/>
              </a:xfrm>
              <a:custGeom>
                <a:avLst/>
                <a:gdLst>
                  <a:gd name="T0" fmla="*/ 16 w 225"/>
                  <a:gd name="T1" fmla="*/ 0 h 725"/>
                  <a:gd name="T2" fmla="*/ 0 w 225"/>
                  <a:gd name="T3" fmla="*/ 2 h 725"/>
                  <a:gd name="T4" fmla="*/ 2 w 225"/>
                  <a:gd name="T5" fmla="*/ 2 h 725"/>
                  <a:gd name="T6" fmla="*/ 6 w 225"/>
                  <a:gd name="T7" fmla="*/ 4 h 725"/>
                  <a:gd name="T8" fmla="*/ 7 w 225"/>
                  <a:gd name="T9" fmla="*/ 4 h 725"/>
                  <a:gd name="T10" fmla="*/ 9 w 225"/>
                  <a:gd name="T11" fmla="*/ 9 h 725"/>
                  <a:gd name="T12" fmla="*/ 10 w 225"/>
                  <a:gd name="T13" fmla="*/ 13 h 725"/>
                  <a:gd name="T14" fmla="*/ 10 w 225"/>
                  <a:gd name="T15" fmla="*/ 20 h 725"/>
                  <a:gd name="T16" fmla="*/ 10 w 225"/>
                  <a:gd name="T17" fmla="*/ 60 h 725"/>
                  <a:gd name="T18" fmla="*/ 19 w 225"/>
                  <a:gd name="T19" fmla="*/ 60 h 725"/>
                  <a:gd name="T20" fmla="*/ 19 w 225"/>
                  <a:gd name="T21" fmla="*/ 19 h 725"/>
                  <a:gd name="T22" fmla="*/ 19 w 225"/>
                  <a:gd name="T23" fmla="*/ 14 h 725"/>
                  <a:gd name="T24" fmla="*/ 19 w 225"/>
                  <a:gd name="T25" fmla="*/ 8 h 725"/>
                  <a:gd name="T26" fmla="*/ 18 w 225"/>
                  <a:gd name="T27" fmla="*/ 5 h 725"/>
                  <a:gd name="T28" fmla="*/ 16 w 225"/>
                  <a:gd name="T29" fmla="*/ 0 h 72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225"/>
                  <a:gd name="T46" fmla="*/ 0 h 725"/>
                  <a:gd name="T47" fmla="*/ 225 w 225"/>
                  <a:gd name="T48" fmla="*/ 725 h 725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225" h="725">
                    <a:moveTo>
                      <a:pt x="188" y="0"/>
                    </a:moveTo>
                    <a:lnTo>
                      <a:pt x="0" y="23"/>
                    </a:lnTo>
                    <a:lnTo>
                      <a:pt x="18" y="24"/>
                    </a:lnTo>
                    <a:lnTo>
                      <a:pt x="71" y="47"/>
                    </a:lnTo>
                    <a:lnTo>
                      <a:pt x="78" y="54"/>
                    </a:lnTo>
                    <a:lnTo>
                      <a:pt x="112" y="113"/>
                    </a:lnTo>
                    <a:lnTo>
                      <a:pt x="120" y="152"/>
                    </a:lnTo>
                    <a:lnTo>
                      <a:pt x="124" y="238"/>
                    </a:lnTo>
                    <a:lnTo>
                      <a:pt x="124" y="725"/>
                    </a:lnTo>
                    <a:lnTo>
                      <a:pt x="225" y="725"/>
                    </a:lnTo>
                    <a:lnTo>
                      <a:pt x="225" y="232"/>
                    </a:lnTo>
                    <a:lnTo>
                      <a:pt x="224" y="164"/>
                    </a:lnTo>
                    <a:lnTo>
                      <a:pt x="220" y="101"/>
                    </a:lnTo>
                    <a:lnTo>
                      <a:pt x="213" y="66"/>
                    </a:lnTo>
                    <a:lnTo>
                      <a:pt x="18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93" name="Freeform 558"/>
              <p:cNvSpPr>
                <a:spLocks/>
              </p:cNvSpPr>
              <p:nvPr/>
            </p:nvSpPr>
            <p:spPr bwMode="auto">
              <a:xfrm>
                <a:off x="895" y="3981"/>
                <a:ext cx="13" cy="66"/>
              </a:xfrm>
              <a:custGeom>
                <a:avLst/>
                <a:gdLst>
                  <a:gd name="T0" fmla="*/ 8 w 155"/>
                  <a:gd name="T1" fmla="*/ 0 h 801"/>
                  <a:gd name="T2" fmla="*/ 0 w 155"/>
                  <a:gd name="T3" fmla="*/ 0 h 801"/>
                  <a:gd name="T4" fmla="*/ 0 w 155"/>
                  <a:gd name="T5" fmla="*/ 66 h 801"/>
                  <a:gd name="T6" fmla="*/ 8 w 155"/>
                  <a:gd name="T7" fmla="*/ 66 h 801"/>
                  <a:gd name="T8" fmla="*/ 8 w 155"/>
                  <a:gd name="T9" fmla="*/ 30 h 801"/>
                  <a:gd name="T10" fmla="*/ 9 w 155"/>
                  <a:gd name="T11" fmla="*/ 22 h 801"/>
                  <a:gd name="T12" fmla="*/ 10 w 155"/>
                  <a:gd name="T13" fmla="*/ 17 h 801"/>
                  <a:gd name="T14" fmla="*/ 12 w 155"/>
                  <a:gd name="T15" fmla="*/ 13 h 801"/>
                  <a:gd name="T16" fmla="*/ 13 w 155"/>
                  <a:gd name="T17" fmla="*/ 12 h 801"/>
                  <a:gd name="T18" fmla="*/ 8 w 155"/>
                  <a:gd name="T19" fmla="*/ 9 h 801"/>
                  <a:gd name="T20" fmla="*/ 8 w 155"/>
                  <a:gd name="T21" fmla="*/ 0 h 80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55"/>
                  <a:gd name="T34" fmla="*/ 0 h 801"/>
                  <a:gd name="T35" fmla="*/ 155 w 155"/>
                  <a:gd name="T36" fmla="*/ 801 h 80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55" h="801">
                    <a:moveTo>
                      <a:pt x="91" y="0"/>
                    </a:moveTo>
                    <a:lnTo>
                      <a:pt x="0" y="0"/>
                    </a:lnTo>
                    <a:lnTo>
                      <a:pt x="0" y="801"/>
                    </a:lnTo>
                    <a:lnTo>
                      <a:pt x="101" y="801"/>
                    </a:lnTo>
                    <a:lnTo>
                      <a:pt x="101" y="363"/>
                    </a:lnTo>
                    <a:lnTo>
                      <a:pt x="106" y="272"/>
                    </a:lnTo>
                    <a:lnTo>
                      <a:pt x="122" y="203"/>
                    </a:lnTo>
                    <a:lnTo>
                      <a:pt x="148" y="155"/>
                    </a:lnTo>
                    <a:lnTo>
                      <a:pt x="155" y="147"/>
                    </a:lnTo>
                    <a:lnTo>
                      <a:pt x="91" y="113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94" name="Freeform 559"/>
              <p:cNvSpPr>
                <a:spLocks/>
              </p:cNvSpPr>
              <p:nvPr/>
            </p:nvSpPr>
            <p:spPr bwMode="auto">
              <a:xfrm>
                <a:off x="902" y="3979"/>
                <a:ext cx="30" cy="14"/>
              </a:xfrm>
              <a:custGeom>
                <a:avLst/>
                <a:gdLst>
                  <a:gd name="T0" fmla="*/ 16 w 358"/>
                  <a:gd name="T1" fmla="*/ 0 h 165"/>
                  <a:gd name="T2" fmla="*/ 16 w 358"/>
                  <a:gd name="T3" fmla="*/ 0 h 165"/>
                  <a:gd name="T4" fmla="*/ 11 w 358"/>
                  <a:gd name="T5" fmla="*/ 1 h 165"/>
                  <a:gd name="T6" fmla="*/ 7 w 358"/>
                  <a:gd name="T7" fmla="*/ 3 h 165"/>
                  <a:gd name="T8" fmla="*/ 3 w 358"/>
                  <a:gd name="T9" fmla="*/ 6 h 165"/>
                  <a:gd name="T10" fmla="*/ 0 w 358"/>
                  <a:gd name="T11" fmla="*/ 11 h 165"/>
                  <a:gd name="T12" fmla="*/ 5 w 358"/>
                  <a:gd name="T13" fmla="*/ 14 h 165"/>
                  <a:gd name="T14" fmla="*/ 9 w 358"/>
                  <a:gd name="T15" fmla="*/ 11 h 165"/>
                  <a:gd name="T16" fmla="*/ 14 w 358"/>
                  <a:gd name="T17" fmla="*/ 10 h 165"/>
                  <a:gd name="T18" fmla="*/ 30 w 358"/>
                  <a:gd name="T19" fmla="*/ 8 h 165"/>
                  <a:gd name="T20" fmla="*/ 29 w 358"/>
                  <a:gd name="T21" fmla="*/ 6 h 165"/>
                  <a:gd name="T22" fmla="*/ 24 w 358"/>
                  <a:gd name="T23" fmla="*/ 2 h 165"/>
                  <a:gd name="T24" fmla="*/ 21 w 358"/>
                  <a:gd name="T25" fmla="*/ 1 h 165"/>
                  <a:gd name="T26" fmla="*/ 16 w 358"/>
                  <a:gd name="T27" fmla="*/ 0 h 16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58"/>
                  <a:gd name="T43" fmla="*/ 0 h 165"/>
                  <a:gd name="T44" fmla="*/ 358 w 358"/>
                  <a:gd name="T45" fmla="*/ 165 h 165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58" h="165">
                    <a:moveTo>
                      <a:pt x="191" y="0"/>
                    </a:moveTo>
                    <a:lnTo>
                      <a:pt x="188" y="0"/>
                    </a:lnTo>
                    <a:lnTo>
                      <a:pt x="131" y="8"/>
                    </a:lnTo>
                    <a:lnTo>
                      <a:pt x="79" y="33"/>
                    </a:lnTo>
                    <a:lnTo>
                      <a:pt x="36" y="74"/>
                    </a:lnTo>
                    <a:lnTo>
                      <a:pt x="0" y="131"/>
                    </a:lnTo>
                    <a:lnTo>
                      <a:pt x="64" y="165"/>
                    </a:lnTo>
                    <a:lnTo>
                      <a:pt x="113" y="129"/>
                    </a:lnTo>
                    <a:lnTo>
                      <a:pt x="170" y="117"/>
                    </a:lnTo>
                    <a:lnTo>
                      <a:pt x="358" y="94"/>
                    </a:lnTo>
                    <a:lnTo>
                      <a:pt x="341" y="67"/>
                    </a:lnTo>
                    <a:lnTo>
                      <a:pt x="291" y="25"/>
                    </a:lnTo>
                    <a:lnTo>
                      <a:pt x="249" y="8"/>
                    </a:lnTo>
                    <a:lnTo>
                      <a:pt x="19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95" name="Freeform 560"/>
              <p:cNvSpPr>
                <a:spLocks/>
              </p:cNvSpPr>
              <p:nvPr/>
            </p:nvSpPr>
            <p:spPr bwMode="auto">
              <a:xfrm>
                <a:off x="952" y="4026"/>
                <a:ext cx="39" cy="23"/>
              </a:xfrm>
              <a:custGeom>
                <a:avLst/>
                <a:gdLst>
                  <a:gd name="T0" fmla="*/ 30 w 471"/>
                  <a:gd name="T1" fmla="*/ 0 h 277"/>
                  <a:gd name="T2" fmla="*/ 30 w 471"/>
                  <a:gd name="T3" fmla="*/ 0 h 277"/>
                  <a:gd name="T4" fmla="*/ 28 w 471"/>
                  <a:gd name="T5" fmla="*/ 6 h 277"/>
                  <a:gd name="T6" fmla="*/ 25 w 471"/>
                  <a:gd name="T7" fmla="*/ 10 h 277"/>
                  <a:gd name="T8" fmla="*/ 22 w 471"/>
                  <a:gd name="T9" fmla="*/ 13 h 277"/>
                  <a:gd name="T10" fmla="*/ 17 w 471"/>
                  <a:gd name="T11" fmla="*/ 14 h 277"/>
                  <a:gd name="T12" fmla="*/ 0 w 471"/>
                  <a:gd name="T13" fmla="*/ 14 h 277"/>
                  <a:gd name="T14" fmla="*/ 0 w 471"/>
                  <a:gd name="T15" fmla="*/ 14 h 277"/>
                  <a:gd name="T16" fmla="*/ 4 w 471"/>
                  <a:gd name="T17" fmla="*/ 18 h 277"/>
                  <a:gd name="T18" fmla="*/ 8 w 471"/>
                  <a:gd name="T19" fmla="*/ 21 h 277"/>
                  <a:gd name="T20" fmla="*/ 12 w 471"/>
                  <a:gd name="T21" fmla="*/ 22 h 277"/>
                  <a:gd name="T22" fmla="*/ 17 w 471"/>
                  <a:gd name="T23" fmla="*/ 23 h 277"/>
                  <a:gd name="T24" fmla="*/ 18 w 471"/>
                  <a:gd name="T25" fmla="*/ 23 h 277"/>
                  <a:gd name="T26" fmla="*/ 23 w 471"/>
                  <a:gd name="T27" fmla="*/ 22 h 277"/>
                  <a:gd name="T28" fmla="*/ 28 w 471"/>
                  <a:gd name="T29" fmla="*/ 20 h 277"/>
                  <a:gd name="T30" fmla="*/ 31 w 471"/>
                  <a:gd name="T31" fmla="*/ 17 h 277"/>
                  <a:gd name="T32" fmla="*/ 32 w 471"/>
                  <a:gd name="T33" fmla="*/ 17 h 277"/>
                  <a:gd name="T34" fmla="*/ 35 w 471"/>
                  <a:gd name="T35" fmla="*/ 13 h 277"/>
                  <a:gd name="T36" fmla="*/ 37 w 471"/>
                  <a:gd name="T37" fmla="*/ 8 h 277"/>
                  <a:gd name="T38" fmla="*/ 39 w 471"/>
                  <a:gd name="T39" fmla="*/ 1 h 277"/>
                  <a:gd name="T40" fmla="*/ 30 w 471"/>
                  <a:gd name="T41" fmla="*/ 0 h 277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71"/>
                  <a:gd name="T64" fmla="*/ 0 h 277"/>
                  <a:gd name="T65" fmla="*/ 471 w 471"/>
                  <a:gd name="T66" fmla="*/ 277 h 277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71" h="277">
                    <a:moveTo>
                      <a:pt x="367" y="0"/>
                    </a:moveTo>
                    <a:lnTo>
                      <a:pt x="367" y="1"/>
                    </a:lnTo>
                    <a:lnTo>
                      <a:pt x="340" y="75"/>
                    </a:lnTo>
                    <a:lnTo>
                      <a:pt x="304" y="126"/>
                    </a:lnTo>
                    <a:lnTo>
                      <a:pt x="266" y="153"/>
                    </a:lnTo>
                    <a:lnTo>
                      <a:pt x="209" y="165"/>
                    </a:lnTo>
                    <a:lnTo>
                      <a:pt x="0" y="168"/>
                    </a:lnTo>
                    <a:lnTo>
                      <a:pt x="4" y="173"/>
                    </a:lnTo>
                    <a:lnTo>
                      <a:pt x="45" y="219"/>
                    </a:lnTo>
                    <a:lnTo>
                      <a:pt x="94" y="251"/>
                    </a:lnTo>
                    <a:lnTo>
                      <a:pt x="148" y="270"/>
                    </a:lnTo>
                    <a:lnTo>
                      <a:pt x="209" y="277"/>
                    </a:lnTo>
                    <a:lnTo>
                      <a:pt x="222" y="276"/>
                    </a:lnTo>
                    <a:lnTo>
                      <a:pt x="282" y="267"/>
                    </a:lnTo>
                    <a:lnTo>
                      <a:pt x="334" y="245"/>
                    </a:lnTo>
                    <a:lnTo>
                      <a:pt x="380" y="209"/>
                    </a:lnTo>
                    <a:lnTo>
                      <a:pt x="382" y="207"/>
                    </a:lnTo>
                    <a:lnTo>
                      <a:pt x="421" y="156"/>
                    </a:lnTo>
                    <a:lnTo>
                      <a:pt x="451" y="92"/>
                    </a:lnTo>
                    <a:lnTo>
                      <a:pt x="471" y="18"/>
                    </a:lnTo>
                    <a:lnTo>
                      <a:pt x="36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96" name="Freeform 561"/>
              <p:cNvSpPr>
                <a:spLocks/>
              </p:cNvSpPr>
              <p:nvPr/>
            </p:nvSpPr>
            <p:spPr bwMode="auto">
              <a:xfrm>
                <a:off x="945" y="3988"/>
                <a:ext cx="46" cy="52"/>
              </a:xfrm>
              <a:custGeom>
                <a:avLst/>
                <a:gdLst>
                  <a:gd name="T0" fmla="*/ 6 w 552"/>
                  <a:gd name="T1" fmla="*/ 0 h 617"/>
                  <a:gd name="T2" fmla="*/ 5 w 552"/>
                  <a:gd name="T3" fmla="*/ 2 h 617"/>
                  <a:gd name="T4" fmla="*/ 3 w 552"/>
                  <a:gd name="T5" fmla="*/ 7 h 617"/>
                  <a:gd name="T6" fmla="*/ 1 w 552"/>
                  <a:gd name="T7" fmla="*/ 13 h 617"/>
                  <a:gd name="T8" fmla="*/ 0 w 552"/>
                  <a:gd name="T9" fmla="*/ 19 h 617"/>
                  <a:gd name="T10" fmla="*/ 0 w 552"/>
                  <a:gd name="T11" fmla="*/ 26 h 617"/>
                  <a:gd name="T12" fmla="*/ 0 w 552"/>
                  <a:gd name="T13" fmla="*/ 29 h 617"/>
                  <a:gd name="T14" fmla="*/ 1 w 552"/>
                  <a:gd name="T15" fmla="*/ 36 h 617"/>
                  <a:gd name="T16" fmla="*/ 2 w 552"/>
                  <a:gd name="T17" fmla="*/ 42 h 617"/>
                  <a:gd name="T18" fmla="*/ 4 w 552"/>
                  <a:gd name="T19" fmla="*/ 47 h 617"/>
                  <a:gd name="T20" fmla="*/ 6 w 552"/>
                  <a:gd name="T21" fmla="*/ 52 h 617"/>
                  <a:gd name="T22" fmla="*/ 24 w 552"/>
                  <a:gd name="T23" fmla="*/ 52 h 617"/>
                  <a:gd name="T24" fmla="*/ 22 w 552"/>
                  <a:gd name="T25" fmla="*/ 52 h 617"/>
                  <a:gd name="T26" fmla="*/ 17 w 552"/>
                  <a:gd name="T27" fmla="*/ 50 h 617"/>
                  <a:gd name="T28" fmla="*/ 13 w 552"/>
                  <a:gd name="T29" fmla="*/ 46 h 617"/>
                  <a:gd name="T30" fmla="*/ 11 w 552"/>
                  <a:gd name="T31" fmla="*/ 42 h 617"/>
                  <a:gd name="T32" fmla="*/ 9 w 552"/>
                  <a:gd name="T33" fmla="*/ 36 h 617"/>
                  <a:gd name="T34" fmla="*/ 9 w 552"/>
                  <a:gd name="T35" fmla="*/ 29 h 617"/>
                  <a:gd name="T36" fmla="*/ 46 w 552"/>
                  <a:gd name="T37" fmla="*/ 29 h 617"/>
                  <a:gd name="T38" fmla="*/ 46 w 552"/>
                  <a:gd name="T39" fmla="*/ 26 h 617"/>
                  <a:gd name="T40" fmla="*/ 46 w 552"/>
                  <a:gd name="T41" fmla="*/ 23 h 617"/>
                  <a:gd name="T42" fmla="*/ 9 w 552"/>
                  <a:gd name="T43" fmla="*/ 19 h 617"/>
                  <a:gd name="T44" fmla="*/ 9 w 552"/>
                  <a:gd name="T45" fmla="*/ 16 h 617"/>
                  <a:gd name="T46" fmla="*/ 11 w 552"/>
                  <a:gd name="T47" fmla="*/ 10 h 617"/>
                  <a:gd name="T48" fmla="*/ 14 w 552"/>
                  <a:gd name="T49" fmla="*/ 5 h 617"/>
                  <a:gd name="T50" fmla="*/ 15 w 552"/>
                  <a:gd name="T51" fmla="*/ 4 h 617"/>
                  <a:gd name="T52" fmla="*/ 19 w 552"/>
                  <a:gd name="T53" fmla="*/ 1 h 617"/>
                  <a:gd name="T54" fmla="*/ 23 w 552"/>
                  <a:gd name="T55" fmla="*/ 0 h 617"/>
                  <a:gd name="T56" fmla="*/ 6 w 552"/>
                  <a:gd name="T57" fmla="*/ 0 h 617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552"/>
                  <a:gd name="T88" fmla="*/ 0 h 617"/>
                  <a:gd name="T89" fmla="*/ 552 w 552"/>
                  <a:gd name="T90" fmla="*/ 617 h 617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552" h="617">
                    <a:moveTo>
                      <a:pt x="78" y="0"/>
                    </a:moveTo>
                    <a:lnTo>
                      <a:pt x="62" y="25"/>
                    </a:lnTo>
                    <a:lnTo>
                      <a:pt x="35" y="85"/>
                    </a:lnTo>
                    <a:lnTo>
                      <a:pt x="15" y="152"/>
                    </a:lnTo>
                    <a:lnTo>
                      <a:pt x="4" y="229"/>
                    </a:lnTo>
                    <a:lnTo>
                      <a:pt x="0" y="314"/>
                    </a:lnTo>
                    <a:lnTo>
                      <a:pt x="1" y="345"/>
                    </a:lnTo>
                    <a:lnTo>
                      <a:pt x="7" y="427"/>
                    </a:lnTo>
                    <a:lnTo>
                      <a:pt x="23" y="499"/>
                    </a:lnTo>
                    <a:lnTo>
                      <a:pt x="46" y="563"/>
                    </a:lnTo>
                    <a:lnTo>
                      <a:pt x="77" y="617"/>
                    </a:lnTo>
                    <a:lnTo>
                      <a:pt x="286" y="614"/>
                    </a:lnTo>
                    <a:lnTo>
                      <a:pt x="258" y="612"/>
                    </a:lnTo>
                    <a:lnTo>
                      <a:pt x="206" y="589"/>
                    </a:lnTo>
                    <a:lnTo>
                      <a:pt x="161" y="543"/>
                    </a:lnTo>
                    <a:lnTo>
                      <a:pt x="133" y="494"/>
                    </a:lnTo>
                    <a:lnTo>
                      <a:pt x="114" y="425"/>
                    </a:lnTo>
                    <a:lnTo>
                      <a:pt x="105" y="342"/>
                    </a:lnTo>
                    <a:lnTo>
                      <a:pt x="551" y="342"/>
                    </a:lnTo>
                    <a:lnTo>
                      <a:pt x="552" y="306"/>
                    </a:lnTo>
                    <a:lnTo>
                      <a:pt x="551" y="270"/>
                    </a:lnTo>
                    <a:lnTo>
                      <a:pt x="110" y="230"/>
                    </a:lnTo>
                    <a:lnTo>
                      <a:pt x="114" y="192"/>
                    </a:lnTo>
                    <a:lnTo>
                      <a:pt x="131" y="121"/>
                    </a:lnTo>
                    <a:lnTo>
                      <a:pt x="164" y="63"/>
                    </a:lnTo>
                    <a:lnTo>
                      <a:pt x="177" y="47"/>
                    </a:lnTo>
                    <a:lnTo>
                      <a:pt x="225" y="12"/>
                    </a:lnTo>
                    <a:lnTo>
                      <a:pt x="281" y="0"/>
                    </a:lnTo>
                    <a:lnTo>
                      <a:pt x="7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97" name="Freeform 562"/>
              <p:cNvSpPr>
                <a:spLocks/>
              </p:cNvSpPr>
              <p:nvPr/>
            </p:nvSpPr>
            <p:spPr bwMode="auto">
              <a:xfrm>
                <a:off x="952" y="3979"/>
                <a:ext cx="39" cy="32"/>
              </a:xfrm>
              <a:custGeom>
                <a:avLst/>
                <a:gdLst>
                  <a:gd name="T0" fmla="*/ 17 w 473"/>
                  <a:gd name="T1" fmla="*/ 0 h 381"/>
                  <a:gd name="T2" fmla="*/ 17 w 473"/>
                  <a:gd name="T3" fmla="*/ 0 h 381"/>
                  <a:gd name="T4" fmla="*/ 12 w 473"/>
                  <a:gd name="T5" fmla="*/ 1 h 381"/>
                  <a:gd name="T6" fmla="*/ 7 w 473"/>
                  <a:gd name="T7" fmla="*/ 2 h 381"/>
                  <a:gd name="T8" fmla="*/ 3 w 473"/>
                  <a:gd name="T9" fmla="*/ 5 h 381"/>
                  <a:gd name="T10" fmla="*/ 0 w 473"/>
                  <a:gd name="T11" fmla="*/ 9 h 381"/>
                  <a:gd name="T12" fmla="*/ 17 w 473"/>
                  <a:gd name="T13" fmla="*/ 9 h 381"/>
                  <a:gd name="T14" fmla="*/ 19 w 473"/>
                  <a:gd name="T15" fmla="*/ 10 h 381"/>
                  <a:gd name="T16" fmla="*/ 24 w 473"/>
                  <a:gd name="T17" fmla="*/ 12 h 381"/>
                  <a:gd name="T18" fmla="*/ 27 w 473"/>
                  <a:gd name="T19" fmla="*/ 16 h 381"/>
                  <a:gd name="T20" fmla="*/ 27 w 473"/>
                  <a:gd name="T21" fmla="*/ 17 h 381"/>
                  <a:gd name="T22" fmla="*/ 29 w 473"/>
                  <a:gd name="T23" fmla="*/ 22 h 381"/>
                  <a:gd name="T24" fmla="*/ 30 w 473"/>
                  <a:gd name="T25" fmla="*/ 29 h 381"/>
                  <a:gd name="T26" fmla="*/ 3 w 473"/>
                  <a:gd name="T27" fmla="*/ 29 h 381"/>
                  <a:gd name="T28" fmla="*/ 39 w 473"/>
                  <a:gd name="T29" fmla="*/ 32 h 381"/>
                  <a:gd name="T30" fmla="*/ 38 w 473"/>
                  <a:gd name="T31" fmla="*/ 25 h 381"/>
                  <a:gd name="T32" fmla="*/ 37 w 473"/>
                  <a:gd name="T33" fmla="*/ 19 h 381"/>
                  <a:gd name="T34" fmla="*/ 35 w 473"/>
                  <a:gd name="T35" fmla="*/ 14 h 381"/>
                  <a:gd name="T36" fmla="*/ 33 w 473"/>
                  <a:gd name="T37" fmla="*/ 9 h 381"/>
                  <a:gd name="T38" fmla="*/ 30 w 473"/>
                  <a:gd name="T39" fmla="*/ 5 h 381"/>
                  <a:gd name="T40" fmla="*/ 26 w 473"/>
                  <a:gd name="T41" fmla="*/ 2 h 381"/>
                  <a:gd name="T42" fmla="*/ 22 w 473"/>
                  <a:gd name="T43" fmla="*/ 1 h 381"/>
                  <a:gd name="T44" fmla="*/ 17 w 473"/>
                  <a:gd name="T45" fmla="*/ 0 h 381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473"/>
                  <a:gd name="T70" fmla="*/ 0 h 381"/>
                  <a:gd name="T71" fmla="*/ 473 w 473"/>
                  <a:gd name="T72" fmla="*/ 381 h 381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473" h="381">
                    <a:moveTo>
                      <a:pt x="202" y="0"/>
                    </a:moveTo>
                    <a:lnTo>
                      <a:pt x="201" y="0"/>
                    </a:lnTo>
                    <a:lnTo>
                      <a:pt x="143" y="7"/>
                    </a:lnTo>
                    <a:lnTo>
                      <a:pt x="90" y="28"/>
                    </a:lnTo>
                    <a:lnTo>
                      <a:pt x="41" y="62"/>
                    </a:lnTo>
                    <a:lnTo>
                      <a:pt x="0" y="111"/>
                    </a:lnTo>
                    <a:lnTo>
                      <a:pt x="203" y="111"/>
                    </a:lnTo>
                    <a:lnTo>
                      <a:pt x="236" y="115"/>
                    </a:lnTo>
                    <a:lnTo>
                      <a:pt x="287" y="140"/>
                    </a:lnTo>
                    <a:lnTo>
                      <a:pt x="329" y="190"/>
                    </a:lnTo>
                    <a:lnTo>
                      <a:pt x="333" y="197"/>
                    </a:lnTo>
                    <a:lnTo>
                      <a:pt x="355" y="258"/>
                    </a:lnTo>
                    <a:lnTo>
                      <a:pt x="367" y="341"/>
                    </a:lnTo>
                    <a:lnTo>
                      <a:pt x="32" y="341"/>
                    </a:lnTo>
                    <a:lnTo>
                      <a:pt x="473" y="381"/>
                    </a:lnTo>
                    <a:lnTo>
                      <a:pt x="466" y="300"/>
                    </a:lnTo>
                    <a:lnTo>
                      <a:pt x="451" y="227"/>
                    </a:lnTo>
                    <a:lnTo>
                      <a:pt x="428" y="164"/>
                    </a:lnTo>
                    <a:lnTo>
                      <a:pt x="398" y="109"/>
                    </a:lnTo>
                    <a:lnTo>
                      <a:pt x="360" y="64"/>
                    </a:lnTo>
                    <a:lnTo>
                      <a:pt x="313" y="28"/>
                    </a:lnTo>
                    <a:lnTo>
                      <a:pt x="261" y="7"/>
                    </a:lnTo>
                    <a:lnTo>
                      <a:pt x="20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98" name="Freeform 563"/>
              <p:cNvSpPr>
                <a:spLocks/>
              </p:cNvSpPr>
              <p:nvPr/>
            </p:nvSpPr>
            <p:spPr bwMode="auto">
              <a:xfrm>
                <a:off x="1002" y="3981"/>
                <a:ext cx="18" cy="66"/>
              </a:xfrm>
              <a:custGeom>
                <a:avLst/>
                <a:gdLst>
                  <a:gd name="T0" fmla="*/ 8 w 217"/>
                  <a:gd name="T1" fmla="*/ 0 h 801"/>
                  <a:gd name="T2" fmla="*/ 0 w 217"/>
                  <a:gd name="T3" fmla="*/ 0 h 801"/>
                  <a:gd name="T4" fmla="*/ 0 w 217"/>
                  <a:gd name="T5" fmla="*/ 66 h 801"/>
                  <a:gd name="T6" fmla="*/ 9 w 217"/>
                  <a:gd name="T7" fmla="*/ 66 h 801"/>
                  <a:gd name="T8" fmla="*/ 9 w 217"/>
                  <a:gd name="T9" fmla="*/ 31 h 801"/>
                  <a:gd name="T10" fmla="*/ 9 w 217"/>
                  <a:gd name="T11" fmla="*/ 31 h 801"/>
                  <a:gd name="T12" fmla="*/ 9 w 217"/>
                  <a:gd name="T13" fmla="*/ 24 h 801"/>
                  <a:gd name="T14" fmla="*/ 10 w 217"/>
                  <a:gd name="T15" fmla="*/ 18 h 801"/>
                  <a:gd name="T16" fmla="*/ 10 w 217"/>
                  <a:gd name="T17" fmla="*/ 17 h 801"/>
                  <a:gd name="T18" fmla="*/ 13 w 217"/>
                  <a:gd name="T19" fmla="*/ 12 h 801"/>
                  <a:gd name="T20" fmla="*/ 14 w 217"/>
                  <a:gd name="T21" fmla="*/ 12 h 801"/>
                  <a:gd name="T22" fmla="*/ 18 w 217"/>
                  <a:gd name="T23" fmla="*/ 10 h 801"/>
                  <a:gd name="T24" fmla="*/ 8 w 217"/>
                  <a:gd name="T25" fmla="*/ 10 h 801"/>
                  <a:gd name="T26" fmla="*/ 8 w 217"/>
                  <a:gd name="T27" fmla="*/ 0 h 80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17"/>
                  <a:gd name="T43" fmla="*/ 0 h 801"/>
                  <a:gd name="T44" fmla="*/ 217 w 217"/>
                  <a:gd name="T45" fmla="*/ 801 h 801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17" h="801">
                    <a:moveTo>
                      <a:pt x="93" y="0"/>
                    </a:moveTo>
                    <a:lnTo>
                      <a:pt x="0" y="0"/>
                    </a:lnTo>
                    <a:lnTo>
                      <a:pt x="0" y="801"/>
                    </a:lnTo>
                    <a:lnTo>
                      <a:pt x="103" y="801"/>
                    </a:lnTo>
                    <a:lnTo>
                      <a:pt x="103" y="381"/>
                    </a:lnTo>
                    <a:lnTo>
                      <a:pt x="103" y="374"/>
                    </a:lnTo>
                    <a:lnTo>
                      <a:pt x="107" y="296"/>
                    </a:lnTo>
                    <a:lnTo>
                      <a:pt x="120" y="223"/>
                    </a:lnTo>
                    <a:lnTo>
                      <a:pt x="124" y="208"/>
                    </a:lnTo>
                    <a:lnTo>
                      <a:pt x="157" y="149"/>
                    </a:lnTo>
                    <a:lnTo>
                      <a:pt x="163" y="142"/>
                    </a:lnTo>
                    <a:lnTo>
                      <a:pt x="217" y="122"/>
                    </a:lnTo>
                    <a:lnTo>
                      <a:pt x="93" y="121"/>
                    </a:lnTo>
                    <a:lnTo>
                      <a:pt x="9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99" name="Freeform 564"/>
              <p:cNvSpPr>
                <a:spLocks/>
              </p:cNvSpPr>
              <p:nvPr/>
            </p:nvSpPr>
            <p:spPr bwMode="auto">
              <a:xfrm>
                <a:off x="1009" y="3979"/>
                <a:ext cx="20" cy="14"/>
              </a:xfrm>
              <a:custGeom>
                <a:avLst/>
                <a:gdLst>
                  <a:gd name="T0" fmla="*/ 11 w 233"/>
                  <a:gd name="T1" fmla="*/ 0 h 170"/>
                  <a:gd name="T2" fmla="*/ 10 w 233"/>
                  <a:gd name="T3" fmla="*/ 0 h 170"/>
                  <a:gd name="T4" fmla="*/ 5 w 233"/>
                  <a:gd name="T5" fmla="*/ 2 h 170"/>
                  <a:gd name="T6" fmla="*/ 3 w 233"/>
                  <a:gd name="T7" fmla="*/ 5 h 170"/>
                  <a:gd name="T8" fmla="*/ 0 w 233"/>
                  <a:gd name="T9" fmla="*/ 11 h 170"/>
                  <a:gd name="T10" fmla="*/ 11 w 233"/>
                  <a:gd name="T11" fmla="*/ 12 h 170"/>
                  <a:gd name="T12" fmla="*/ 12 w 233"/>
                  <a:gd name="T13" fmla="*/ 12 h 170"/>
                  <a:gd name="T14" fmla="*/ 17 w 233"/>
                  <a:gd name="T15" fmla="*/ 14 h 170"/>
                  <a:gd name="T16" fmla="*/ 20 w 233"/>
                  <a:gd name="T17" fmla="*/ 4 h 170"/>
                  <a:gd name="T18" fmla="*/ 16 w 233"/>
                  <a:gd name="T19" fmla="*/ 1 h 170"/>
                  <a:gd name="T20" fmla="*/ 11 w 233"/>
                  <a:gd name="T21" fmla="*/ 0 h 17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33"/>
                  <a:gd name="T34" fmla="*/ 0 h 170"/>
                  <a:gd name="T35" fmla="*/ 233 w 233"/>
                  <a:gd name="T36" fmla="*/ 170 h 17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33" h="170">
                    <a:moveTo>
                      <a:pt x="129" y="0"/>
                    </a:moveTo>
                    <a:lnTo>
                      <a:pt x="117" y="0"/>
                    </a:lnTo>
                    <a:lnTo>
                      <a:pt x="64" y="27"/>
                    </a:lnTo>
                    <a:lnTo>
                      <a:pt x="35" y="64"/>
                    </a:lnTo>
                    <a:lnTo>
                      <a:pt x="0" y="139"/>
                    </a:lnTo>
                    <a:lnTo>
                      <a:pt x="124" y="140"/>
                    </a:lnTo>
                    <a:lnTo>
                      <a:pt x="144" y="142"/>
                    </a:lnTo>
                    <a:lnTo>
                      <a:pt x="198" y="170"/>
                    </a:lnTo>
                    <a:lnTo>
                      <a:pt x="233" y="43"/>
                    </a:lnTo>
                    <a:lnTo>
                      <a:pt x="182" y="11"/>
                    </a:lnTo>
                    <a:lnTo>
                      <a:pt x="12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00" name="Freeform 565"/>
              <p:cNvSpPr>
                <a:spLocks/>
              </p:cNvSpPr>
              <p:nvPr/>
            </p:nvSpPr>
            <p:spPr bwMode="auto">
              <a:xfrm>
                <a:off x="1066" y="4039"/>
                <a:ext cx="11" cy="8"/>
              </a:xfrm>
              <a:custGeom>
                <a:avLst/>
                <a:gdLst>
                  <a:gd name="T0" fmla="*/ 9 w 126"/>
                  <a:gd name="T1" fmla="*/ 0 h 100"/>
                  <a:gd name="T2" fmla="*/ 0 w 126"/>
                  <a:gd name="T3" fmla="*/ 0 h 100"/>
                  <a:gd name="T4" fmla="*/ 0 w 126"/>
                  <a:gd name="T5" fmla="*/ 2 h 100"/>
                  <a:gd name="T6" fmla="*/ 2 w 126"/>
                  <a:gd name="T7" fmla="*/ 8 h 100"/>
                  <a:gd name="T8" fmla="*/ 11 w 126"/>
                  <a:gd name="T9" fmla="*/ 8 h 100"/>
                  <a:gd name="T10" fmla="*/ 10 w 126"/>
                  <a:gd name="T11" fmla="*/ 6 h 100"/>
                  <a:gd name="T12" fmla="*/ 9 w 126"/>
                  <a:gd name="T13" fmla="*/ 0 h 100"/>
                  <a:gd name="T14" fmla="*/ 9 w 126"/>
                  <a:gd name="T15" fmla="*/ 0 h 1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6"/>
                  <a:gd name="T25" fmla="*/ 0 h 100"/>
                  <a:gd name="T26" fmla="*/ 126 w 126"/>
                  <a:gd name="T27" fmla="*/ 100 h 1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6" h="100">
                    <a:moveTo>
                      <a:pt x="100" y="0"/>
                    </a:moveTo>
                    <a:lnTo>
                      <a:pt x="0" y="1"/>
                    </a:lnTo>
                    <a:lnTo>
                      <a:pt x="3" y="29"/>
                    </a:lnTo>
                    <a:lnTo>
                      <a:pt x="20" y="100"/>
                    </a:lnTo>
                    <a:lnTo>
                      <a:pt x="126" y="100"/>
                    </a:lnTo>
                    <a:lnTo>
                      <a:pt x="117" y="76"/>
                    </a:lnTo>
                    <a:lnTo>
                      <a:pt x="101" y="3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01" name="Freeform 566"/>
              <p:cNvSpPr>
                <a:spLocks/>
              </p:cNvSpPr>
              <p:nvPr/>
            </p:nvSpPr>
            <p:spPr bwMode="auto">
              <a:xfrm>
                <a:off x="1031" y="4011"/>
                <a:ext cx="35" cy="38"/>
              </a:xfrm>
              <a:custGeom>
                <a:avLst/>
                <a:gdLst>
                  <a:gd name="T0" fmla="*/ 10 w 417"/>
                  <a:gd name="T1" fmla="*/ 0 h 450"/>
                  <a:gd name="T2" fmla="*/ 6 w 417"/>
                  <a:gd name="T3" fmla="*/ 3 h 450"/>
                  <a:gd name="T4" fmla="*/ 5 w 417"/>
                  <a:gd name="T5" fmla="*/ 4 h 450"/>
                  <a:gd name="T6" fmla="*/ 2 w 417"/>
                  <a:gd name="T7" fmla="*/ 9 h 450"/>
                  <a:gd name="T8" fmla="*/ 1 w 417"/>
                  <a:gd name="T9" fmla="*/ 12 h 450"/>
                  <a:gd name="T10" fmla="*/ 0 w 417"/>
                  <a:gd name="T11" fmla="*/ 19 h 450"/>
                  <a:gd name="T12" fmla="*/ 0 w 417"/>
                  <a:gd name="T13" fmla="*/ 22 h 450"/>
                  <a:gd name="T14" fmla="*/ 2 w 417"/>
                  <a:gd name="T15" fmla="*/ 28 h 450"/>
                  <a:gd name="T16" fmla="*/ 4 w 417"/>
                  <a:gd name="T17" fmla="*/ 33 h 450"/>
                  <a:gd name="T18" fmla="*/ 8 w 417"/>
                  <a:gd name="T19" fmla="*/ 35 h 450"/>
                  <a:gd name="T20" fmla="*/ 12 w 417"/>
                  <a:gd name="T21" fmla="*/ 37 h 450"/>
                  <a:gd name="T22" fmla="*/ 17 w 417"/>
                  <a:gd name="T23" fmla="*/ 38 h 450"/>
                  <a:gd name="T24" fmla="*/ 22 w 417"/>
                  <a:gd name="T25" fmla="*/ 37 h 450"/>
                  <a:gd name="T26" fmla="*/ 27 w 417"/>
                  <a:gd name="T27" fmla="*/ 36 h 450"/>
                  <a:gd name="T28" fmla="*/ 28 w 417"/>
                  <a:gd name="T29" fmla="*/ 35 h 450"/>
                  <a:gd name="T30" fmla="*/ 32 w 417"/>
                  <a:gd name="T31" fmla="*/ 32 h 450"/>
                  <a:gd name="T32" fmla="*/ 19 w 417"/>
                  <a:gd name="T33" fmla="*/ 29 h 450"/>
                  <a:gd name="T34" fmla="*/ 16 w 417"/>
                  <a:gd name="T35" fmla="*/ 28 h 450"/>
                  <a:gd name="T36" fmla="*/ 12 w 417"/>
                  <a:gd name="T37" fmla="*/ 26 h 450"/>
                  <a:gd name="T38" fmla="*/ 10 w 417"/>
                  <a:gd name="T39" fmla="*/ 24 h 450"/>
                  <a:gd name="T40" fmla="*/ 9 w 417"/>
                  <a:gd name="T41" fmla="*/ 18 h 450"/>
                  <a:gd name="T42" fmla="*/ 10 w 417"/>
                  <a:gd name="T43" fmla="*/ 13 h 450"/>
                  <a:gd name="T44" fmla="*/ 14 w 417"/>
                  <a:gd name="T45" fmla="*/ 9 h 450"/>
                  <a:gd name="T46" fmla="*/ 16 w 417"/>
                  <a:gd name="T47" fmla="*/ 8 h 450"/>
                  <a:gd name="T48" fmla="*/ 21 w 417"/>
                  <a:gd name="T49" fmla="*/ 7 h 450"/>
                  <a:gd name="T50" fmla="*/ 27 w 417"/>
                  <a:gd name="T51" fmla="*/ 6 h 450"/>
                  <a:gd name="T52" fmla="*/ 31 w 417"/>
                  <a:gd name="T53" fmla="*/ 4 h 450"/>
                  <a:gd name="T54" fmla="*/ 35 w 417"/>
                  <a:gd name="T55" fmla="*/ 3 h 450"/>
                  <a:gd name="T56" fmla="*/ 10 w 417"/>
                  <a:gd name="T57" fmla="*/ 0 h 450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17"/>
                  <a:gd name="T88" fmla="*/ 0 h 450"/>
                  <a:gd name="T89" fmla="*/ 417 w 417"/>
                  <a:gd name="T90" fmla="*/ 450 h 450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17" h="450">
                    <a:moveTo>
                      <a:pt x="123" y="0"/>
                    </a:moveTo>
                    <a:lnTo>
                      <a:pt x="73" y="35"/>
                    </a:lnTo>
                    <a:lnTo>
                      <a:pt x="55" y="53"/>
                    </a:lnTo>
                    <a:lnTo>
                      <a:pt x="20" y="112"/>
                    </a:lnTo>
                    <a:lnTo>
                      <a:pt x="9" y="145"/>
                    </a:lnTo>
                    <a:lnTo>
                      <a:pt x="0" y="220"/>
                    </a:lnTo>
                    <a:lnTo>
                      <a:pt x="2" y="256"/>
                    </a:lnTo>
                    <a:lnTo>
                      <a:pt x="19" y="327"/>
                    </a:lnTo>
                    <a:lnTo>
                      <a:pt x="53" y="385"/>
                    </a:lnTo>
                    <a:lnTo>
                      <a:pt x="90" y="419"/>
                    </a:lnTo>
                    <a:lnTo>
                      <a:pt x="141" y="442"/>
                    </a:lnTo>
                    <a:lnTo>
                      <a:pt x="204" y="450"/>
                    </a:lnTo>
                    <a:lnTo>
                      <a:pt x="263" y="443"/>
                    </a:lnTo>
                    <a:lnTo>
                      <a:pt x="317" y="423"/>
                    </a:lnTo>
                    <a:lnTo>
                      <a:pt x="328" y="417"/>
                    </a:lnTo>
                    <a:lnTo>
                      <a:pt x="376" y="383"/>
                    </a:lnTo>
                    <a:lnTo>
                      <a:pt x="229" y="344"/>
                    </a:lnTo>
                    <a:lnTo>
                      <a:pt x="185" y="337"/>
                    </a:lnTo>
                    <a:lnTo>
                      <a:pt x="139" y="307"/>
                    </a:lnTo>
                    <a:lnTo>
                      <a:pt x="124" y="286"/>
                    </a:lnTo>
                    <a:lnTo>
                      <a:pt x="108" y="216"/>
                    </a:lnTo>
                    <a:lnTo>
                      <a:pt x="122" y="151"/>
                    </a:lnTo>
                    <a:lnTo>
                      <a:pt x="162" y="108"/>
                    </a:lnTo>
                    <a:lnTo>
                      <a:pt x="186" y="97"/>
                    </a:lnTo>
                    <a:lnTo>
                      <a:pt x="251" y="81"/>
                    </a:lnTo>
                    <a:lnTo>
                      <a:pt x="317" y="66"/>
                    </a:lnTo>
                    <a:lnTo>
                      <a:pt x="373" y="49"/>
                    </a:lnTo>
                    <a:lnTo>
                      <a:pt x="417" y="30"/>
                    </a:lnTo>
                    <a:lnTo>
                      <a:pt x="1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02" name="Freeform 567"/>
              <p:cNvSpPr>
                <a:spLocks/>
              </p:cNvSpPr>
              <p:nvPr/>
            </p:nvSpPr>
            <p:spPr bwMode="auto">
              <a:xfrm>
                <a:off x="1032" y="3988"/>
                <a:ext cx="22" cy="13"/>
              </a:xfrm>
              <a:custGeom>
                <a:avLst/>
                <a:gdLst>
                  <a:gd name="T0" fmla="*/ 4 w 256"/>
                  <a:gd name="T1" fmla="*/ 0 h 157"/>
                  <a:gd name="T2" fmla="*/ 2 w 256"/>
                  <a:gd name="T3" fmla="*/ 5 h 157"/>
                  <a:gd name="T4" fmla="*/ 0 w 256"/>
                  <a:gd name="T5" fmla="*/ 12 h 157"/>
                  <a:gd name="T6" fmla="*/ 9 w 256"/>
                  <a:gd name="T7" fmla="*/ 13 h 157"/>
                  <a:gd name="T8" fmla="*/ 10 w 256"/>
                  <a:gd name="T9" fmla="*/ 7 h 157"/>
                  <a:gd name="T10" fmla="*/ 13 w 256"/>
                  <a:gd name="T11" fmla="*/ 3 h 157"/>
                  <a:gd name="T12" fmla="*/ 16 w 256"/>
                  <a:gd name="T13" fmla="*/ 1 h 157"/>
                  <a:gd name="T14" fmla="*/ 22 w 256"/>
                  <a:gd name="T15" fmla="*/ 0 h 157"/>
                  <a:gd name="T16" fmla="*/ 4 w 256"/>
                  <a:gd name="T17" fmla="*/ 0 h 15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56"/>
                  <a:gd name="T28" fmla="*/ 0 h 157"/>
                  <a:gd name="T29" fmla="*/ 256 w 256"/>
                  <a:gd name="T30" fmla="*/ 157 h 15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56" h="157">
                    <a:moveTo>
                      <a:pt x="45" y="0"/>
                    </a:moveTo>
                    <a:lnTo>
                      <a:pt x="18" y="61"/>
                    </a:lnTo>
                    <a:lnTo>
                      <a:pt x="0" y="139"/>
                    </a:lnTo>
                    <a:lnTo>
                      <a:pt x="99" y="157"/>
                    </a:lnTo>
                    <a:lnTo>
                      <a:pt x="118" y="90"/>
                    </a:lnTo>
                    <a:lnTo>
                      <a:pt x="150" y="37"/>
                    </a:lnTo>
                    <a:lnTo>
                      <a:pt x="192" y="13"/>
                    </a:lnTo>
                    <a:lnTo>
                      <a:pt x="256" y="4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03" name="Freeform 568"/>
              <p:cNvSpPr>
                <a:spLocks/>
              </p:cNvSpPr>
              <p:nvPr/>
            </p:nvSpPr>
            <p:spPr bwMode="auto">
              <a:xfrm>
                <a:off x="1036" y="3979"/>
                <a:ext cx="39" cy="64"/>
              </a:xfrm>
              <a:custGeom>
                <a:avLst/>
                <a:gdLst>
                  <a:gd name="T0" fmla="*/ 19 w 463"/>
                  <a:gd name="T1" fmla="*/ 0 h 770"/>
                  <a:gd name="T2" fmla="*/ 17 w 463"/>
                  <a:gd name="T3" fmla="*/ 0 h 770"/>
                  <a:gd name="T4" fmla="*/ 12 w 463"/>
                  <a:gd name="T5" fmla="*/ 1 h 770"/>
                  <a:gd name="T6" fmla="*/ 7 w 463"/>
                  <a:gd name="T7" fmla="*/ 2 h 770"/>
                  <a:gd name="T8" fmla="*/ 3 w 463"/>
                  <a:gd name="T9" fmla="*/ 5 h 770"/>
                  <a:gd name="T10" fmla="*/ 0 w 463"/>
                  <a:gd name="T11" fmla="*/ 9 h 770"/>
                  <a:gd name="T12" fmla="*/ 18 w 463"/>
                  <a:gd name="T13" fmla="*/ 9 h 770"/>
                  <a:gd name="T14" fmla="*/ 19 w 463"/>
                  <a:gd name="T15" fmla="*/ 9 h 770"/>
                  <a:gd name="T16" fmla="*/ 24 w 463"/>
                  <a:gd name="T17" fmla="*/ 10 h 770"/>
                  <a:gd name="T18" fmla="*/ 28 w 463"/>
                  <a:gd name="T19" fmla="*/ 13 h 770"/>
                  <a:gd name="T20" fmla="*/ 29 w 463"/>
                  <a:gd name="T21" fmla="*/ 16 h 770"/>
                  <a:gd name="T22" fmla="*/ 30 w 463"/>
                  <a:gd name="T23" fmla="*/ 23 h 770"/>
                  <a:gd name="T24" fmla="*/ 30 w 463"/>
                  <a:gd name="T25" fmla="*/ 26 h 770"/>
                  <a:gd name="T26" fmla="*/ 29 w 463"/>
                  <a:gd name="T27" fmla="*/ 26 h 770"/>
                  <a:gd name="T28" fmla="*/ 25 w 463"/>
                  <a:gd name="T29" fmla="*/ 27 h 770"/>
                  <a:gd name="T30" fmla="*/ 21 w 463"/>
                  <a:gd name="T31" fmla="*/ 29 h 770"/>
                  <a:gd name="T32" fmla="*/ 15 w 463"/>
                  <a:gd name="T33" fmla="*/ 30 h 770"/>
                  <a:gd name="T34" fmla="*/ 11 w 463"/>
                  <a:gd name="T35" fmla="*/ 30 h 770"/>
                  <a:gd name="T36" fmla="*/ 7 w 463"/>
                  <a:gd name="T37" fmla="*/ 31 h 770"/>
                  <a:gd name="T38" fmla="*/ 5 w 463"/>
                  <a:gd name="T39" fmla="*/ 32 h 770"/>
                  <a:gd name="T40" fmla="*/ 30 w 463"/>
                  <a:gd name="T41" fmla="*/ 35 h 770"/>
                  <a:gd name="T42" fmla="*/ 30 w 463"/>
                  <a:gd name="T43" fmla="*/ 39 h 770"/>
                  <a:gd name="T44" fmla="*/ 30 w 463"/>
                  <a:gd name="T45" fmla="*/ 45 h 770"/>
                  <a:gd name="T46" fmla="*/ 28 w 463"/>
                  <a:gd name="T47" fmla="*/ 50 h 770"/>
                  <a:gd name="T48" fmla="*/ 27 w 463"/>
                  <a:gd name="T49" fmla="*/ 54 h 770"/>
                  <a:gd name="T50" fmla="*/ 23 w 463"/>
                  <a:gd name="T51" fmla="*/ 58 h 770"/>
                  <a:gd name="T52" fmla="*/ 19 w 463"/>
                  <a:gd name="T53" fmla="*/ 60 h 770"/>
                  <a:gd name="T54" fmla="*/ 14 w 463"/>
                  <a:gd name="T55" fmla="*/ 61 h 770"/>
                  <a:gd name="T56" fmla="*/ 26 w 463"/>
                  <a:gd name="T57" fmla="*/ 64 h 770"/>
                  <a:gd name="T58" fmla="*/ 31 w 463"/>
                  <a:gd name="T59" fmla="*/ 60 h 770"/>
                  <a:gd name="T60" fmla="*/ 39 w 463"/>
                  <a:gd name="T61" fmla="*/ 60 h 770"/>
                  <a:gd name="T62" fmla="*/ 39 w 463"/>
                  <a:gd name="T63" fmla="*/ 56 h 770"/>
                  <a:gd name="T64" fmla="*/ 39 w 463"/>
                  <a:gd name="T65" fmla="*/ 49 h 770"/>
                  <a:gd name="T66" fmla="*/ 38 w 463"/>
                  <a:gd name="T67" fmla="*/ 40 h 770"/>
                  <a:gd name="T68" fmla="*/ 38 w 463"/>
                  <a:gd name="T69" fmla="*/ 25 h 770"/>
                  <a:gd name="T70" fmla="*/ 38 w 463"/>
                  <a:gd name="T71" fmla="*/ 20 h 770"/>
                  <a:gd name="T72" fmla="*/ 38 w 463"/>
                  <a:gd name="T73" fmla="*/ 15 h 770"/>
                  <a:gd name="T74" fmla="*/ 38 w 463"/>
                  <a:gd name="T75" fmla="*/ 12 h 770"/>
                  <a:gd name="T76" fmla="*/ 35 w 463"/>
                  <a:gd name="T77" fmla="*/ 7 h 770"/>
                  <a:gd name="T78" fmla="*/ 34 w 463"/>
                  <a:gd name="T79" fmla="*/ 5 h 770"/>
                  <a:gd name="T80" fmla="*/ 29 w 463"/>
                  <a:gd name="T81" fmla="*/ 2 h 770"/>
                  <a:gd name="T82" fmla="*/ 29 w 463"/>
                  <a:gd name="T83" fmla="*/ 2 h 770"/>
                  <a:gd name="T84" fmla="*/ 24 w 463"/>
                  <a:gd name="T85" fmla="*/ 0 h 770"/>
                  <a:gd name="T86" fmla="*/ 19 w 463"/>
                  <a:gd name="T87" fmla="*/ 0 h 770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463"/>
                  <a:gd name="T133" fmla="*/ 0 h 770"/>
                  <a:gd name="T134" fmla="*/ 463 w 463"/>
                  <a:gd name="T135" fmla="*/ 770 h 770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463" h="770">
                    <a:moveTo>
                      <a:pt x="226" y="0"/>
                    </a:moveTo>
                    <a:lnTo>
                      <a:pt x="200" y="0"/>
                    </a:lnTo>
                    <a:lnTo>
                      <a:pt x="141" y="9"/>
                    </a:lnTo>
                    <a:lnTo>
                      <a:pt x="89" y="27"/>
                    </a:lnTo>
                    <a:lnTo>
                      <a:pt x="40" y="60"/>
                    </a:lnTo>
                    <a:lnTo>
                      <a:pt x="0" y="108"/>
                    </a:lnTo>
                    <a:lnTo>
                      <a:pt x="211" y="112"/>
                    </a:lnTo>
                    <a:lnTo>
                      <a:pt x="224" y="112"/>
                    </a:lnTo>
                    <a:lnTo>
                      <a:pt x="283" y="125"/>
                    </a:lnTo>
                    <a:lnTo>
                      <a:pt x="327" y="158"/>
                    </a:lnTo>
                    <a:lnTo>
                      <a:pt x="345" y="194"/>
                    </a:lnTo>
                    <a:lnTo>
                      <a:pt x="355" y="275"/>
                    </a:lnTo>
                    <a:lnTo>
                      <a:pt x="355" y="311"/>
                    </a:lnTo>
                    <a:lnTo>
                      <a:pt x="347" y="314"/>
                    </a:lnTo>
                    <a:lnTo>
                      <a:pt x="302" y="330"/>
                    </a:lnTo>
                    <a:lnTo>
                      <a:pt x="244" y="344"/>
                    </a:lnTo>
                    <a:lnTo>
                      <a:pt x="174" y="357"/>
                    </a:lnTo>
                    <a:lnTo>
                      <a:pt x="133" y="365"/>
                    </a:lnTo>
                    <a:lnTo>
                      <a:pt x="83" y="377"/>
                    </a:lnTo>
                    <a:lnTo>
                      <a:pt x="61" y="387"/>
                    </a:lnTo>
                    <a:lnTo>
                      <a:pt x="355" y="417"/>
                    </a:lnTo>
                    <a:lnTo>
                      <a:pt x="355" y="466"/>
                    </a:lnTo>
                    <a:lnTo>
                      <a:pt x="351" y="538"/>
                    </a:lnTo>
                    <a:lnTo>
                      <a:pt x="338" y="602"/>
                    </a:lnTo>
                    <a:lnTo>
                      <a:pt x="316" y="647"/>
                    </a:lnTo>
                    <a:lnTo>
                      <a:pt x="271" y="696"/>
                    </a:lnTo>
                    <a:lnTo>
                      <a:pt x="225" y="721"/>
                    </a:lnTo>
                    <a:lnTo>
                      <a:pt x="167" y="731"/>
                    </a:lnTo>
                    <a:lnTo>
                      <a:pt x="314" y="770"/>
                    </a:lnTo>
                    <a:lnTo>
                      <a:pt x="363" y="720"/>
                    </a:lnTo>
                    <a:lnTo>
                      <a:pt x="463" y="719"/>
                    </a:lnTo>
                    <a:lnTo>
                      <a:pt x="460" y="669"/>
                    </a:lnTo>
                    <a:lnTo>
                      <a:pt x="458" y="590"/>
                    </a:lnTo>
                    <a:lnTo>
                      <a:pt x="457" y="483"/>
                    </a:lnTo>
                    <a:lnTo>
                      <a:pt x="457" y="302"/>
                    </a:lnTo>
                    <a:lnTo>
                      <a:pt x="456" y="241"/>
                    </a:lnTo>
                    <a:lnTo>
                      <a:pt x="452" y="177"/>
                    </a:lnTo>
                    <a:lnTo>
                      <a:pt x="447" y="149"/>
                    </a:lnTo>
                    <a:lnTo>
                      <a:pt x="421" y="84"/>
                    </a:lnTo>
                    <a:lnTo>
                      <a:pt x="403" y="62"/>
                    </a:lnTo>
                    <a:lnTo>
                      <a:pt x="350" y="24"/>
                    </a:lnTo>
                    <a:lnTo>
                      <a:pt x="341" y="19"/>
                    </a:lnTo>
                    <a:lnTo>
                      <a:pt x="289" y="5"/>
                    </a:lnTo>
                    <a:lnTo>
                      <a:pt x="2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04" name="Freeform 569"/>
              <p:cNvSpPr>
                <a:spLocks/>
              </p:cNvSpPr>
              <p:nvPr/>
            </p:nvSpPr>
            <p:spPr bwMode="auto">
              <a:xfrm>
                <a:off x="1049" y="3955"/>
                <a:ext cx="17" cy="17"/>
              </a:xfrm>
              <a:custGeom>
                <a:avLst/>
                <a:gdLst>
                  <a:gd name="T0" fmla="*/ 17 w 207"/>
                  <a:gd name="T1" fmla="*/ 0 h 210"/>
                  <a:gd name="T2" fmla="*/ 6 w 207"/>
                  <a:gd name="T3" fmla="*/ 0 h 210"/>
                  <a:gd name="T4" fmla="*/ 0 w 207"/>
                  <a:gd name="T5" fmla="*/ 17 h 210"/>
                  <a:gd name="T6" fmla="*/ 7 w 207"/>
                  <a:gd name="T7" fmla="*/ 17 h 210"/>
                  <a:gd name="T8" fmla="*/ 17 w 207"/>
                  <a:gd name="T9" fmla="*/ 0 h 2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7"/>
                  <a:gd name="T16" fmla="*/ 0 h 210"/>
                  <a:gd name="T17" fmla="*/ 207 w 207"/>
                  <a:gd name="T18" fmla="*/ 210 h 2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7" h="210">
                    <a:moveTo>
                      <a:pt x="207" y="0"/>
                    </a:moveTo>
                    <a:lnTo>
                      <a:pt x="75" y="0"/>
                    </a:lnTo>
                    <a:lnTo>
                      <a:pt x="0" y="210"/>
                    </a:lnTo>
                    <a:lnTo>
                      <a:pt x="84" y="210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05" name="Freeform 570"/>
              <p:cNvSpPr>
                <a:spLocks/>
              </p:cNvSpPr>
              <p:nvPr/>
            </p:nvSpPr>
            <p:spPr bwMode="auto">
              <a:xfrm>
                <a:off x="1087" y="3981"/>
                <a:ext cx="18" cy="66"/>
              </a:xfrm>
              <a:custGeom>
                <a:avLst/>
                <a:gdLst>
                  <a:gd name="T0" fmla="*/ 8 w 216"/>
                  <a:gd name="T1" fmla="*/ 0 h 801"/>
                  <a:gd name="T2" fmla="*/ 0 w 216"/>
                  <a:gd name="T3" fmla="*/ 0 h 801"/>
                  <a:gd name="T4" fmla="*/ 0 w 216"/>
                  <a:gd name="T5" fmla="*/ 66 h 801"/>
                  <a:gd name="T6" fmla="*/ 9 w 216"/>
                  <a:gd name="T7" fmla="*/ 66 h 801"/>
                  <a:gd name="T8" fmla="*/ 9 w 216"/>
                  <a:gd name="T9" fmla="*/ 31 h 801"/>
                  <a:gd name="T10" fmla="*/ 9 w 216"/>
                  <a:gd name="T11" fmla="*/ 31 h 801"/>
                  <a:gd name="T12" fmla="*/ 9 w 216"/>
                  <a:gd name="T13" fmla="*/ 24 h 801"/>
                  <a:gd name="T14" fmla="*/ 10 w 216"/>
                  <a:gd name="T15" fmla="*/ 18 h 801"/>
                  <a:gd name="T16" fmla="*/ 10 w 216"/>
                  <a:gd name="T17" fmla="*/ 17 h 801"/>
                  <a:gd name="T18" fmla="*/ 13 w 216"/>
                  <a:gd name="T19" fmla="*/ 12 h 801"/>
                  <a:gd name="T20" fmla="*/ 14 w 216"/>
                  <a:gd name="T21" fmla="*/ 12 h 801"/>
                  <a:gd name="T22" fmla="*/ 18 w 216"/>
                  <a:gd name="T23" fmla="*/ 10 h 801"/>
                  <a:gd name="T24" fmla="*/ 8 w 216"/>
                  <a:gd name="T25" fmla="*/ 10 h 801"/>
                  <a:gd name="T26" fmla="*/ 8 w 216"/>
                  <a:gd name="T27" fmla="*/ 0 h 80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16"/>
                  <a:gd name="T43" fmla="*/ 0 h 801"/>
                  <a:gd name="T44" fmla="*/ 216 w 216"/>
                  <a:gd name="T45" fmla="*/ 801 h 801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16" h="801">
                    <a:moveTo>
                      <a:pt x="92" y="0"/>
                    </a:moveTo>
                    <a:lnTo>
                      <a:pt x="0" y="0"/>
                    </a:lnTo>
                    <a:lnTo>
                      <a:pt x="0" y="801"/>
                    </a:lnTo>
                    <a:lnTo>
                      <a:pt x="102" y="801"/>
                    </a:lnTo>
                    <a:lnTo>
                      <a:pt x="102" y="381"/>
                    </a:lnTo>
                    <a:lnTo>
                      <a:pt x="102" y="374"/>
                    </a:lnTo>
                    <a:lnTo>
                      <a:pt x="107" y="296"/>
                    </a:lnTo>
                    <a:lnTo>
                      <a:pt x="119" y="223"/>
                    </a:lnTo>
                    <a:lnTo>
                      <a:pt x="123" y="208"/>
                    </a:lnTo>
                    <a:lnTo>
                      <a:pt x="157" y="149"/>
                    </a:lnTo>
                    <a:lnTo>
                      <a:pt x="163" y="142"/>
                    </a:lnTo>
                    <a:lnTo>
                      <a:pt x="216" y="122"/>
                    </a:lnTo>
                    <a:lnTo>
                      <a:pt x="92" y="121"/>
                    </a:lnTo>
                    <a:lnTo>
                      <a:pt x="9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06" name="Freeform 571"/>
              <p:cNvSpPr>
                <a:spLocks/>
              </p:cNvSpPr>
              <p:nvPr/>
            </p:nvSpPr>
            <p:spPr bwMode="auto">
              <a:xfrm>
                <a:off x="1095" y="3979"/>
                <a:ext cx="19" cy="14"/>
              </a:xfrm>
              <a:custGeom>
                <a:avLst/>
                <a:gdLst>
                  <a:gd name="T0" fmla="*/ 10 w 234"/>
                  <a:gd name="T1" fmla="*/ 0 h 170"/>
                  <a:gd name="T2" fmla="*/ 10 w 234"/>
                  <a:gd name="T3" fmla="*/ 0 h 170"/>
                  <a:gd name="T4" fmla="*/ 5 w 234"/>
                  <a:gd name="T5" fmla="*/ 2 h 170"/>
                  <a:gd name="T6" fmla="*/ 3 w 234"/>
                  <a:gd name="T7" fmla="*/ 5 h 170"/>
                  <a:gd name="T8" fmla="*/ 0 w 234"/>
                  <a:gd name="T9" fmla="*/ 11 h 170"/>
                  <a:gd name="T10" fmla="*/ 10 w 234"/>
                  <a:gd name="T11" fmla="*/ 12 h 170"/>
                  <a:gd name="T12" fmla="*/ 12 w 234"/>
                  <a:gd name="T13" fmla="*/ 12 h 170"/>
                  <a:gd name="T14" fmla="*/ 16 w 234"/>
                  <a:gd name="T15" fmla="*/ 14 h 170"/>
                  <a:gd name="T16" fmla="*/ 19 w 234"/>
                  <a:gd name="T17" fmla="*/ 4 h 170"/>
                  <a:gd name="T18" fmla="*/ 15 w 234"/>
                  <a:gd name="T19" fmla="*/ 1 h 170"/>
                  <a:gd name="T20" fmla="*/ 10 w 234"/>
                  <a:gd name="T21" fmla="*/ 0 h 17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34"/>
                  <a:gd name="T34" fmla="*/ 0 h 170"/>
                  <a:gd name="T35" fmla="*/ 234 w 234"/>
                  <a:gd name="T36" fmla="*/ 170 h 17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34" h="170">
                    <a:moveTo>
                      <a:pt x="129" y="0"/>
                    </a:moveTo>
                    <a:lnTo>
                      <a:pt x="117" y="0"/>
                    </a:lnTo>
                    <a:lnTo>
                      <a:pt x="65" y="27"/>
                    </a:lnTo>
                    <a:lnTo>
                      <a:pt x="36" y="64"/>
                    </a:lnTo>
                    <a:lnTo>
                      <a:pt x="0" y="139"/>
                    </a:lnTo>
                    <a:lnTo>
                      <a:pt x="124" y="140"/>
                    </a:lnTo>
                    <a:lnTo>
                      <a:pt x="145" y="142"/>
                    </a:lnTo>
                    <a:lnTo>
                      <a:pt x="199" y="170"/>
                    </a:lnTo>
                    <a:lnTo>
                      <a:pt x="234" y="43"/>
                    </a:lnTo>
                    <a:lnTo>
                      <a:pt x="183" y="11"/>
                    </a:lnTo>
                    <a:lnTo>
                      <a:pt x="12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07" name="Rectangle 572"/>
              <p:cNvSpPr>
                <a:spLocks noChangeArrowheads="1"/>
              </p:cNvSpPr>
              <p:nvPr/>
            </p:nvSpPr>
            <p:spPr bwMode="auto">
              <a:xfrm>
                <a:off x="1119" y="3981"/>
                <a:ext cx="9" cy="66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08" name="Rectangle 573"/>
              <p:cNvSpPr>
                <a:spLocks noChangeArrowheads="1"/>
              </p:cNvSpPr>
              <p:nvPr/>
            </p:nvSpPr>
            <p:spPr bwMode="auto">
              <a:xfrm>
                <a:off x="1119" y="3955"/>
                <a:ext cx="9" cy="13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09" name="Freeform 574"/>
              <p:cNvSpPr>
                <a:spLocks/>
              </p:cNvSpPr>
              <p:nvPr/>
            </p:nvSpPr>
            <p:spPr bwMode="auto">
              <a:xfrm>
                <a:off x="1144" y="3988"/>
                <a:ext cx="40" cy="61"/>
              </a:xfrm>
              <a:custGeom>
                <a:avLst/>
                <a:gdLst>
                  <a:gd name="T0" fmla="*/ 34 w 482"/>
                  <a:gd name="T1" fmla="*/ 0 h 730"/>
                  <a:gd name="T2" fmla="*/ 17 w 482"/>
                  <a:gd name="T3" fmla="*/ 0 h 730"/>
                  <a:gd name="T4" fmla="*/ 19 w 482"/>
                  <a:gd name="T5" fmla="*/ 1 h 730"/>
                  <a:gd name="T6" fmla="*/ 24 w 482"/>
                  <a:gd name="T7" fmla="*/ 3 h 730"/>
                  <a:gd name="T8" fmla="*/ 27 w 482"/>
                  <a:gd name="T9" fmla="*/ 7 h 730"/>
                  <a:gd name="T10" fmla="*/ 28 w 482"/>
                  <a:gd name="T11" fmla="*/ 8 h 730"/>
                  <a:gd name="T12" fmla="*/ 30 w 482"/>
                  <a:gd name="T13" fmla="*/ 12 h 730"/>
                  <a:gd name="T14" fmla="*/ 31 w 482"/>
                  <a:gd name="T15" fmla="*/ 18 h 730"/>
                  <a:gd name="T16" fmla="*/ 31 w 482"/>
                  <a:gd name="T17" fmla="*/ 26 h 730"/>
                  <a:gd name="T18" fmla="*/ 31 w 482"/>
                  <a:gd name="T19" fmla="*/ 28 h 730"/>
                  <a:gd name="T20" fmla="*/ 31 w 482"/>
                  <a:gd name="T21" fmla="*/ 35 h 730"/>
                  <a:gd name="T22" fmla="*/ 29 w 482"/>
                  <a:gd name="T23" fmla="*/ 41 h 730"/>
                  <a:gd name="T24" fmla="*/ 27 w 482"/>
                  <a:gd name="T25" fmla="*/ 45 h 730"/>
                  <a:gd name="T26" fmla="*/ 25 w 482"/>
                  <a:gd name="T27" fmla="*/ 48 h 730"/>
                  <a:gd name="T28" fmla="*/ 21 w 482"/>
                  <a:gd name="T29" fmla="*/ 51 h 730"/>
                  <a:gd name="T30" fmla="*/ 17 w 482"/>
                  <a:gd name="T31" fmla="*/ 52 h 730"/>
                  <a:gd name="T32" fmla="*/ 0 w 482"/>
                  <a:gd name="T33" fmla="*/ 52 h 730"/>
                  <a:gd name="T34" fmla="*/ 0 w 482"/>
                  <a:gd name="T35" fmla="*/ 52 h 730"/>
                  <a:gd name="T36" fmla="*/ 3 w 482"/>
                  <a:gd name="T37" fmla="*/ 56 h 730"/>
                  <a:gd name="T38" fmla="*/ 7 w 482"/>
                  <a:gd name="T39" fmla="*/ 59 h 730"/>
                  <a:gd name="T40" fmla="*/ 12 w 482"/>
                  <a:gd name="T41" fmla="*/ 60 h 730"/>
                  <a:gd name="T42" fmla="*/ 17 w 482"/>
                  <a:gd name="T43" fmla="*/ 61 h 730"/>
                  <a:gd name="T44" fmla="*/ 20 w 482"/>
                  <a:gd name="T45" fmla="*/ 61 h 730"/>
                  <a:gd name="T46" fmla="*/ 24 w 482"/>
                  <a:gd name="T47" fmla="*/ 59 h 730"/>
                  <a:gd name="T48" fmla="*/ 29 w 482"/>
                  <a:gd name="T49" fmla="*/ 57 h 730"/>
                  <a:gd name="T50" fmla="*/ 31 w 482"/>
                  <a:gd name="T51" fmla="*/ 55 h 730"/>
                  <a:gd name="T52" fmla="*/ 35 w 482"/>
                  <a:gd name="T53" fmla="*/ 51 h 730"/>
                  <a:gd name="T54" fmla="*/ 37 w 482"/>
                  <a:gd name="T55" fmla="*/ 45 h 730"/>
                  <a:gd name="T56" fmla="*/ 38 w 482"/>
                  <a:gd name="T57" fmla="*/ 44 h 730"/>
                  <a:gd name="T58" fmla="*/ 39 w 482"/>
                  <a:gd name="T59" fmla="*/ 39 h 730"/>
                  <a:gd name="T60" fmla="*/ 40 w 482"/>
                  <a:gd name="T61" fmla="*/ 32 h 730"/>
                  <a:gd name="T62" fmla="*/ 40 w 482"/>
                  <a:gd name="T63" fmla="*/ 25 h 730"/>
                  <a:gd name="T64" fmla="*/ 40 w 482"/>
                  <a:gd name="T65" fmla="*/ 23 h 730"/>
                  <a:gd name="T66" fmla="*/ 39 w 482"/>
                  <a:gd name="T67" fmla="*/ 16 h 730"/>
                  <a:gd name="T68" fmla="*/ 38 w 482"/>
                  <a:gd name="T69" fmla="*/ 10 h 730"/>
                  <a:gd name="T70" fmla="*/ 36 w 482"/>
                  <a:gd name="T71" fmla="*/ 5 h 730"/>
                  <a:gd name="T72" fmla="*/ 34 w 482"/>
                  <a:gd name="T73" fmla="*/ 0 h 730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482"/>
                  <a:gd name="T112" fmla="*/ 0 h 730"/>
                  <a:gd name="T113" fmla="*/ 482 w 482"/>
                  <a:gd name="T114" fmla="*/ 730 h 730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482" h="730">
                    <a:moveTo>
                      <a:pt x="404" y="0"/>
                    </a:moveTo>
                    <a:lnTo>
                      <a:pt x="202" y="5"/>
                    </a:lnTo>
                    <a:lnTo>
                      <a:pt x="233" y="8"/>
                    </a:lnTo>
                    <a:lnTo>
                      <a:pt x="284" y="33"/>
                    </a:lnTo>
                    <a:lnTo>
                      <a:pt x="328" y="82"/>
                    </a:lnTo>
                    <a:lnTo>
                      <a:pt x="333" y="91"/>
                    </a:lnTo>
                    <a:lnTo>
                      <a:pt x="358" y="148"/>
                    </a:lnTo>
                    <a:lnTo>
                      <a:pt x="373" y="220"/>
                    </a:lnTo>
                    <a:lnTo>
                      <a:pt x="378" y="307"/>
                    </a:lnTo>
                    <a:lnTo>
                      <a:pt x="377" y="334"/>
                    </a:lnTo>
                    <a:lnTo>
                      <a:pt x="370" y="418"/>
                    </a:lnTo>
                    <a:lnTo>
                      <a:pt x="353" y="487"/>
                    </a:lnTo>
                    <a:lnTo>
                      <a:pt x="328" y="541"/>
                    </a:lnTo>
                    <a:lnTo>
                      <a:pt x="305" y="571"/>
                    </a:lnTo>
                    <a:lnTo>
                      <a:pt x="257" y="606"/>
                    </a:lnTo>
                    <a:lnTo>
                      <a:pt x="202" y="618"/>
                    </a:lnTo>
                    <a:lnTo>
                      <a:pt x="0" y="622"/>
                    </a:lnTo>
                    <a:lnTo>
                      <a:pt x="41" y="669"/>
                    </a:lnTo>
                    <a:lnTo>
                      <a:pt x="89" y="703"/>
                    </a:lnTo>
                    <a:lnTo>
                      <a:pt x="143" y="723"/>
                    </a:lnTo>
                    <a:lnTo>
                      <a:pt x="202" y="730"/>
                    </a:lnTo>
                    <a:lnTo>
                      <a:pt x="240" y="727"/>
                    </a:lnTo>
                    <a:lnTo>
                      <a:pt x="295" y="711"/>
                    </a:lnTo>
                    <a:lnTo>
                      <a:pt x="347" y="681"/>
                    </a:lnTo>
                    <a:lnTo>
                      <a:pt x="375" y="657"/>
                    </a:lnTo>
                    <a:lnTo>
                      <a:pt x="416" y="606"/>
                    </a:lnTo>
                    <a:lnTo>
                      <a:pt x="448" y="542"/>
                    </a:lnTo>
                    <a:lnTo>
                      <a:pt x="453" y="528"/>
                    </a:lnTo>
                    <a:lnTo>
                      <a:pt x="469" y="464"/>
                    </a:lnTo>
                    <a:lnTo>
                      <a:pt x="479" y="388"/>
                    </a:lnTo>
                    <a:lnTo>
                      <a:pt x="482" y="300"/>
                    </a:lnTo>
                    <a:lnTo>
                      <a:pt x="481" y="272"/>
                    </a:lnTo>
                    <a:lnTo>
                      <a:pt x="475" y="191"/>
                    </a:lnTo>
                    <a:lnTo>
                      <a:pt x="459" y="119"/>
                    </a:lnTo>
                    <a:lnTo>
                      <a:pt x="436" y="56"/>
                    </a:lnTo>
                    <a:lnTo>
                      <a:pt x="40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10" name="Freeform 575"/>
              <p:cNvSpPr>
                <a:spLocks/>
              </p:cNvSpPr>
              <p:nvPr/>
            </p:nvSpPr>
            <p:spPr bwMode="auto">
              <a:xfrm>
                <a:off x="1138" y="3979"/>
                <a:ext cx="40" cy="61"/>
              </a:xfrm>
              <a:custGeom>
                <a:avLst/>
                <a:gdLst>
                  <a:gd name="T0" fmla="*/ 23 w 483"/>
                  <a:gd name="T1" fmla="*/ 0 h 729"/>
                  <a:gd name="T2" fmla="*/ 20 w 483"/>
                  <a:gd name="T3" fmla="*/ 0 h 729"/>
                  <a:gd name="T4" fmla="*/ 16 w 483"/>
                  <a:gd name="T5" fmla="*/ 1 h 729"/>
                  <a:gd name="T6" fmla="*/ 12 w 483"/>
                  <a:gd name="T7" fmla="*/ 4 h 729"/>
                  <a:gd name="T8" fmla="*/ 8 w 483"/>
                  <a:gd name="T9" fmla="*/ 7 h 729"/>
                  <a:gd name="T10" fmla="*/ 5 w 483"/>
                  <a:gd name="T11" fmla="*/ 11 h 729"/>
                  <a:gd name="T12" fmla="*/ 3 w 483"/>
                  <a:gd name="T13" fmla="*/ 16 h 729"/>
                  <a:gd name="T14" fmla="*/ 1 w 483"/>
                  <a:gd name="T15" fmla="*/ 21 h 729"/>
                  <a:gd name="T16" fmla="*/ 0 w 483"/>
                  <a:gd name="T17" fmla="*/ 28 h 729"/>
                  <a:gd name="T18" fmla="*/ 0 w 483"/>
                  <a:gd name="T19" fmla="*/ 35 h 729"/>
                  <a:gd name="T20" fmla="*/ 0 w 483"/>
                  <a:gd name="T21" fmla="*/ 38 h 729"/>
                  <a:gd name="T22" fmla="*/ 1 w 483"/>
                  <a:gd name="T23" fmla="*/ 45 h 729"/>
                  <a:gd name="T24" fmla="*/ 2 w 483"/>
                  <a:gd name="T25" fmla="*/ 51 h 729"/>
                  <a:gd name="T26" fmla="*/ 4 w 483"/>
                  <a:gd name="T27" fmla="*/ 57 h 729"/>
                  <a:gd name="T28" fmla="*/ 7 w 483"/>
                  <a:gd name="T29" fmla="*/ 61 h 729"/>
                  <a:gd name="T30" fmla="*/ 23 w 483"/>
                  <a:gd name="T31" fmla="*/ 61 h 729"/>
                  <a:gd name="T32" fmla="*/ 21 w 483"/>
                  <a:gd name="T33" fmla="*/ 60 h 729"/>
                  <a:gd name="T34" fmla="*/ 16 w 483"/>
                  <a:gd name="T35" fmla="*/ 58 h 729"/>
                  <a:gd name="T36" fmla="*/ 13 w 483"/>
                  <a:gd name="T37" fmla="*/ 54 h 729"/>
                  <a:gd name="T38" fmla="*/ 12 w 483"/>
                  <a:gd name="T39" fmla="*/ 53 h 729"/>
                  <a:gd name="T40" fmla="*/ 10 w 483"/>
                  <a:gd name="T41" fmla="*/ 48 h 729"/>
                  <a:gd name="T42" fmla="*/ 9 w 483"/>
                  <a:gd name="T43" fmla="*/ 42 h 729"/>
                  <a:gd name="T44" fmla="*/ 9 w 483"/>
                  <a:gd name="T45" fmla="*/ 35 h 729"/>
                  <a:gd name="T46" fmla="*/ 9 w 483"/>
                  <a:gd name="T47" fmla="*/ 33 h 729"/>
                  <a:gd name="T48" fmla="*/ 9 w 483"/>
                  <a:gd name="T49" fmla="*/ 26 h 729"/>
                  <a:gd name="T50" fmla="*/ 11 w 483"/>
                  <a:gd name="T51" fmla="*/ 20 h 729"/>
                  <a:gd name="T52" fmla="*/ 13 w 483"/>
                  <a:gd name="T53" fmla="*/ 16 h 729"/>
                  <a:gd name="T54" fmla="*/ 15 w 483"/>
                  <a:gd name="T55" fmla="*/ 13 h 729"/>
                  <a:gd name="T56" fmla="*/ 19 w 483"/>
                  <a:gd name="T57" fmla="*/ 10 h 729"/>
                  <a:gd name="T58" fmla="*/ 23 w 483"/>
                  <a:gd name="T59" fmla="*/ 9 h 729"/>
                  <a:gd name="T60" fmla="*/ 40 w 483"/>
                  <a:gd name="T61" fmla="*/ 9 h 729"/>
                  <a:gd name="T62" fmla="*/ 37 w 483"/>
                  <a:gd name="T63" fmla="*/ 5 h 729"/>
                  <a:gd name="T64" fmla="*/ 33 w 483"/>
                  <a:gd name="T65" fmla="*/ 2 h 729"/>
                  <a:gd name="T66" fmla="*/ 28 w 483"/>
                  <a:gd name="T67" fmla="*/ 1 h 729"/>
                  <a:gd name="T68" fmla="*/ 23 w 483"/>
                  <a:gd name="T69" fmla="*/ 0 h 729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83"/>
                  <a:gd name="T106" fmla="*/ 0 h 729"/>
                  <a:gd name="T107" fmla="*/ 483 w 483"/>
                  <a:gd name="T108" fmla="*/ 729 h 729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83" h="729">
                    <a:moveTo>
                      <a:pt x="281" y="0"/>
                    </a:moveTo>
                    <a:lnTo>
                      <a:pt x="245" y="2"/>
                    </a:lnTo>
                    <a:lnTo>
                      <a:pt x="189" y="17"/>
                    </a:lnTo>
                    <a:lnTo>
                      <a:pt x="139" y="46"/>
                    </a:lnTo>
                    <a:lnTo>
                      <a:pt x="93" y="88"/>
                    </a:lnTo>
                    <a:lnTo>
                      <a:pt x="64" y="129"/>
                    </a:lnTo>
                    <a:lnTo>
                      <a:pt x="36" y="188"/>
                    </a:lnTo>
                    <a:lnTo>
                      <a:pt x="16" y="255"/>
                    </a:lnTo>
                    <a:lnTo>
                      <a:pt x="4" y="332"/>
                    </a:lnTo>
                    <a:lnTo>
                      <a:pt x="0" y="418"/>
                    </a:lnTo>
                    <a:lnTo>
                      <a:pt x="1" y="459"/>
                    </a:lnTo>
                    <a:lnTo>
                      <a:pt x="8" y="540"/>
                    </a:lnTo>
                    <a:lnTo>
                      <a:pt x="24" y="613"/>
                    </a:lnTo>
                    <a:lnTo>
                      <a:pt x="48" y="676"/>
                    </a:lnTo>
                    <a:lnTo>
                      <a:pt x="79" y="729"/>
                    </a:lnTo>
                    <a:lnTo>
                      <a:pt x="281" y="725"/>
                    </a:lnTo>
                    <a:lnTo>
                      <a:pt x="249" y="722"/>
                    </a:lnTo>
                    <a:lnTo>
                      <a:pt x="198" y="697"/>
                    </a:lnTo>
                    <a:lnTo>
                      <a:pt x="155" y="648"/>
                    </a:lnTo>
                    <a:lnTo>
                      <a:pt x="148" y="636"/>
                    </a:lnTo>
                    <a:lnTo>
                      <a:pt x="124" y="578"/>
                    </a:lnTo>
                    <a:lnTo>
                      <a:pt x="110" y="505"/>
                    </a:lnTo>
                    <a:lnTo>
                      <a:pt x="105" y="418"/>
                    </a:lnTo>
                    <a:lnTo>
                      <a:pt x="105" y="396"/>
                    </a:lnTo>
                    <a:lnTo>
                      <a:pt x="112" y="312"/>
                    </a:lnTo>
                    <a:lnTo>
                      <a:pt x="129" y="243"/>
                    </a:lnTo>
                    <a:lnTo>
                      <a:pt x="155" y="189"/>
                    </a:lnTo>
                    <a:lnTo>
                      <a:pt x="178" y="158"/>
                    </a:lnTo>
                    <a:lnTo>
                      <a:pt x="226" y="123"/>
                    </a:lnTo>
                    <a:lnTo>
                      <a:pt x="281" y="112"/>
                    </a:lnTo>
                    <a:lnTo>
                      <a:pt x="483" y="107"/>
                    </a:lnTo>
                    <a:lnTo>
                      <a:pt x="441" y="61"/>
                    </a:lnTo>
                    <a:lnTo>
                      <a:pt x="394" y="27"/>
                    </a:lnTo>
                    <a:lnTo>
                      <a:pt x="340" y="6"/>
                    </a:lnTo>
                    <a:lnTo>
                      <a:pt x="28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11" name="Freeform 576"/>
              <p:cNvSpPr>
                <a:spLocks/>
              </p:cNvSpPr>
              <p:nvPr/>
            </p:nvSpPr>
            <p:spPr bwMode="auto">
              <a:xfrm>
                <a:off x="1243" y="3987"/>
                <a:ext cx="18" cy="60"/>
              </a:xfrm>
              <a:custGeom>
                <a:avLst/>
                <a:gdLst>
                  <a:gd name="T0" fmla="*/ 15 w 225"/>
                  <a:gd name="T1" fmla="*/ 0 h 725"/>
                  <a:gd name="T2" fmla="*/ 0 w 225"/>
                  <a:gd name="T3" fmla="*/ 2 h 725"/>
                  <a:gd name="T4" fmla="*/ 1 w 225"/>
                  <a:gd name="T5" fmla="*/ 2 h 725"/>
                  <a:gd name="T6" fmla="*/ 6 w 225"/>
                  <a:gd name="T7" fmla="*/ 4 h 725"/>
                  <a:gd name="T8" fmla="*/ 6 w 225"/>
                  <a:gd name="T9" fmla="*/ 4 h 725"/>
                  <a:gd name="T10" fmla="*/ 9 w 225"/>
                  <a:gd name="T11" fmla="*/ 9 h 725"/>
                  <a:gd name="T12" fmla="*/ 10 w 225"/>
                  <a:gd name="T13" fmla="*/ 13 h 725"/>
                  <a:gd name="T14" fmla="*/ 10 w 225"/>
                  <a:gd name="T15" fmla="*/ 20 h 725"/>
                  <a:gd name="T16" fmla="*/ 10 w 225"/>
                  <a:gd name="T17" fmla="*/ 60 h 725"/>
                  <a:gd name="T18" fmla="*/ 18 w 225"/>
                  <a:gd name="T19" fmla="*/ 60 h 725"/>
                  <a:gd name="T20" fmla="*/ 18 w 225"/>
                  <a:gd name="T21" fmla="*/ 19 h 725"/>
                  <a:gd name="T22" fmla="*/ 18 w 225"/>
                  <a:gd name="T23" fmla="*/ 14 h 725"/>
                  <a:gd name="T24" fmla="*/ 18 w 225"/>
                  <a:gd name="T25" fmla="*/ 8 h 725"/>
                  <a:gd name="T26" fmla="*/ 17 w 225"/>
                  <a:gd name="T27" fmla="*/ 5 h 725"/>
                  <a:gd name="T28" fmla="*/ 15 w 225"/>
                  <a:gd name="T29" fmla="*/ 0 h 72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225"/>
                  <a:gd name="T46" fmla="*/ 0 h 725"/>
                  <a:gd name="T47" fmla="*/ 225 w 225"/>
                  <a:gd name="T48" fmla="*/ 725 h 725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225" h="725">
                    <a:moveTo>
                      <a:pt x="188" y="0"/>
                    </a:moveTo>
                    <a:lnTo>
                      <a:pt x="0" y="23"/>
                    </a:lnTo>
                    <a:lnTo>
                      <a:pt x="18" y="24"/>
                    </a:lnTo>
                    <a:lnTo>
                      <a:pt x="70" y="47"/>
                    </a:lnTo>
                    <a:lnTo>
                      <a:pt x="78" y="54"/>
                    </a:lnTo>
                    <a:lnTo>
                      <a:pt x="112" y="113"/>
                    </a:lnTo>
                    <a:lnTo>
                      <a:pt x="120" y="152"/>
                    </a:lnTo>
                    <a:lnTo>
                      <a:pt x="124" y="238"/>
                    </a:lnTo>
                    <a:lnTo>
                      <a:pt x="124" y="725"/>
                    </a:lnTo>
                    <a:lnTo>
                      <a:pt x="225" y="725"/>
                    </a:lnTo>
                    <a:lnTo>
                      <a:pt x="225" y="232"/>
                    </a:lnTo>
                    <a:lnTo>
                      <a:pt x="224" y="164"/>
                    </a:lnTo>
                    <a:lnTo>
                      <a:pt x="220" y="101"/>
                    </a:lnTo>
                    <a:lnTo>
                      <a:pt x="213" y="66"/>
                    </a:lnTo>
                    <a:lnTo>
                      <a:pt x="18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12" name="Freeform 577"/>
              <p:cNvSpPr>
                <a:spLocks/>
              </p:cNvSpPr>
              <p:nvPr/>
            </p:nvSpPr>
            <p:spPr bwMode="auto">
              <a:xfrm>
                <a:off x="1221" y="3981"/>
                <a:ext cx="13" cy="66"/>
              </a:xfrm>
              <a:custGeom>
                <a:avLst/>
                <a:gdLst>
                  <a:gd name="T0" fmla="*/ 8 w 156"/>
                  <a:gd name="T1" fmla="*/ 0 h 801"/>
                  <a:gd name="T2" fmla="*/ 0 w 156"/>
                  <a:gd name="T3" fmla="*/ 0 h 801"/>
                  <a:gd name="T4" fmla="*/ 0 w 156"/>
                  <a:gd name="T5" fmla="*/ 66 h 801"/>
                  <a:gd name="T6" fmla="*/ 8 w 156"/>
                  <a:gd name="T7" fmla="*/ 66 h 801"/>
                  <a:gd name="T8" fmla="*/ 8 w 156"/>
                  <a:gd name="T9" fmla="*/ 30 h 801"/>
                  <a:gd name="T10" fmla="*/ 9 w 156"/>
                  <a:gd name="T11" fmla="*/ 22 h 801"/>
                  <a:gd name="T12" fmla="*/ 10 w 156"/>
                  <a:gd name="T13" fmla="*/ 17 h 801"/>
                  <a:gd name="T14" fmla="*/ 12 w 156"/>
                  <a:gd name="T15" fmla="*/ 13 h 801"/>
                  <a:gd name="T16" fmla="*/ 13 w 156"/>
                  <a:gd name="T17" fmla="*/ 12 h 801"/>
                  <a:gd name="T18" fmla="*/ 8 w 156"/>
                  <a:gd name="T19" fmla="*/ 9 h 801"/>
                  <a:gd name="T20" fmla="*/ 8 w 156"/>
                  <a:gd name="T21" fmla="*/ 0 h 80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56"/>
                  <a:gd name="T34" fmla="*/ 0 h 801"/>
                  <a:gd name="T35" fmla="*/ 156 w 156"/>
                  <a:gd name="T36" fmla="*/ 801 h 80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56" h="801">
                    <a:moveTo>
                      <a:pt x="91" y="0"/>
                    </a:moveTo>
                    <a:lnTo>
                      <a:pt x="0" y="0"/>
                    </a:lnTo>
                    <a:lnTo>
                      <a:pt x="0" y="801"/>
                    </a:lnTo>
                    <a:lnTo>
                      <a:pt x="101" y="801"/>
                    </a:lnTo>
                    <a:lnTo>
                      <a:pt x="101" y="363"/>
                    </a:lnTo>
                    <a:lnTo>
                      <a:pt x="106" y="272"/>
                    </a:lnTo>
                    <a:lnTo>
                      <a:pt x="123" y="203"/>
                    </a:lnTo>
                    <a:lnTo>
                      <a:pt x="149" y="155"/>
                    </a:lnTo>
                    <a:lnTo>
                      <a:pt x="156" y="147"/>
                    </a:lnTo>
                    <a:lnTo>
                      <a:pt x="91" y="113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13" name="Freeform 578"/>
              <p:cNvSpPr>
                <a:spLocks/>
              </p:cNvSpPr>
              <p:nvPr/>
            </p:nvSpPr>
            <p:spPr bwMode="auto">
              <a:xfrm>
                <a:off x="1229" y="3979"/>
                <a:ext cx="29" cy="14"/>
              </a:xfrm>
              <a:custGeom>
                <a:avLst/>
                <a:gdLst>
                  <a:gd name="T0" fmla="*/ 15 w 358"/>
                  <a:gd name="T1" fmla="*/ 0 h 165"/>
                  <a:gd name="T2" fmla="*/ 15 w 358"/>
                  <a:gd name="T3" fmla="*/ 0 h 165"/>
                  <a:gd name="T4" fmla="*/ 11 w 358"/>
                  <a:gd name="T5" fmla="*/ 1 h 165"/>
                  <a:gd name="T6" fmla="*/ 6 w 358"/>
                  <a:gd name="T7" fmla="*/ 3 h 165"/>
                  <a:gd name="T8" fmla="*/ 3 w 358"/>
                  <a:gd name="T9" fmla="*/ 6 h 165"/>
                  <a:gd name="T10" fmla="*/ 0 w 358"/>
                  <a:gd name="T11" fmla="*/ 11 h 165"/>
                  <a:gd name="T12" fmla="*/ 5 w 358"/>
                  <a:gd name="T13" fmla="*/ 14 h 165"/>
                  <a:gd name="T14" fmla="*/ 9 w 358"/>
                  <a:gd name="T15" fmla="*/ 11 h 165"/>
                  <a:gd name="T16" fmla="*/ 14 w 358"/>
                  <a:gd name="T17" fmla="*/ 10 h 165"/>
                  <a:gd name="T18" fmla="*/ 29 w 358"/>
                  <a:gd name="T19" fmla="*/ 8 h 165"/>
                  <a:gd name="T20" fmla="*/ 28 w 358"/>
                  <a:gd name="T21" fmla="*/ 6 h 165"/>
                  <a:gd name="T22" fmla="*/ 24 w 358"/>
                  <a:gd name="T23" fmla="*/ 2 h 165"/>
                  <a:gd name="T24" fmla="*/ 20 w 358"/>
                  <a:gd name="T25" fmla="*/ 1 h 165"/>
                  <a:gd name="T26" fmla="*/ 15 w 358"/>
                  <a:gd name="T27" fmla="*/ 0 h 16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58"/>
                  <a:gd name="T43" fmla="*/ 0 h 165"/>
                  <a:gd name="T44" fmla="*/ 358 w 358"/>
                  <a:gd name="T45" fmla="*/ 165 h 165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58" h="165">
                    <a:moveTo>
                      <a:pt x="191" y="0"/>
                    </a:moveTo>
                    <a:lnTo>
                      <a:pt x="188" y="0"/>
                    </a:lnTo>
                    <a:lnTo>
                      <a:pt x="130" y="8"/>
                    </a:lnTo>
                    <a:lnTo>
                      <a:pt x="80" y="33"/>
                    </a:lnTo>
                    <a:lnTo>
                      <a:pt x="37" y="74"/>
                    </a:lnTo>
                    <a:lnTo>
                      <a:pt x="0" y="131"/>
                    </a:lnTo>
                    <a:lnTo>
                      <a:pt x="65" y="165"/>
                    </a:lnTo>
                    <a:lnTo>
                      <a:pt x="113" y="129"/>
                    </a:lnTo>
                    <a:lnTo>
                      <a:pt x="170" y="117"/>
                    </a:lnTo>
                    <a:lnTo>
                      <a:pt x="358" y="94"/>
                    </a:lnTo>
                    <a:lnTo>
                      <a:pt x="340" y="67"/>
                    </a:lnTo>
                    <a:lnTo>
                      <a:pt x="291" y="25"/>
                    </a:lnTo>
                    <a:lnTo>
                      <a:pt x="249" y="8"/>
                    </a:lnTo>
                    <a:lnTo>
                      <a:pt x="19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14" name="Freeform 579"/>
              <p:cNvSpPr>
                <a:spLocks/>
              </p:cNvSpPr>
              <p:nvPr/>
            </p:nvSpPr>
            <p:spPr bwMode="auto">
              <a:xfrm>
                <a:off x="1278" y="3988"/>
                <a:ext cx="40" cy="61"/>
              </a:xfrm>
              <a:custGeom>
                <a:avLst/>
                <a:gdLst>
                  <a:gd name="T0" fmla="*/ 33 w 483"/>
                  <a:gd name="T1" fmla="*/ 0 h 730"/>
                  <a:gd name="T2" fmla="*/ 17 w 483"/>
                  <a:gd name="T3" fmla="*/ 0 h 730"/>
                  <a:gd name="T4" fmla="*/ 19 w 483"/>
                  <a:gd name="T5" fmla="*/ 1 h 730"/>
                  <a:gd name="T6" fmla="*/ 24 w 483"/>
                  <a:gd name="T7" fmla="*/ 3 h 730"/>
                  <a:gd name="T8" fmla="*/ 27 w 483"/>
                  <a:gd name="T9" fmla="*/ 7 h 730"/>
                  <a:gd name="T10" fmla="*/ 28 w 483"/>
                  <a:gd name="T11" fmla="*/ 8 h 730"/>
                  <a:gd name="T12" fmla="*/ 30 w 483"/>
                  <a:gd name="T13" fmla="*/ 12 h 730"/>
                  <a:gd name="T14" fmla="*/ 31 w 483"/>
                  <a:gd name="T15" fmla="*/ 18 h 730"/>
                  <a:gd name="T16" fmla="*/ 31 w 483"/>
                  <a:gd name="T17" fmla="*/ 26 h 730"/>
                  <a:gd name="T18" fmla="*/ 31 w 483"/>
                  <a:gd name="T19" fmla="*/ 28 h 730"/>
                  <a:gd name="T20" fmla="*/ 31 w 483"/>
                  <a:gd name="T21" fmla="*/ 35 h 730"/>
                  <a:gd name="T22" fmla="*/ 29 w 483"/>
                  <a:gd name="T23" fmla="*/ 41 h 730"/>
                  <a:gd name="T24" fmla="*/ 27 w 483"/>
                  <a:gd name="T25" fmla="*/ 45 h 730"/>
                  <a:gd name="T26" fmla="*/ 25 w 483"/>
                  <a:gd name="T27" fmla="*/ 48 h 730"/>
                  <a:gd name="T28" fmla="*/ 21 w 483"/>
                  <a:gd name="T29" fmla="*/ 51 h 730"/>
                  <a:gd name="T30" fmla="*/ 17 w 483"/>
                  <a:gd name="T31" fmla="*/ 52 h 730"/>
                  <a:gd name="T32" fmla="*/ 0 w 483"/>
                  <a:gd name="T33" fmla="*/ 52 h 730"/>
                  <a:gd name="T34" fmla="*/ 0 w 483"/>
                  <a:gd name="T35" fmla="*/ 52 h 730"/>
                  <a:gd name="T36" fmla="*/ 3 w 483"/>
                  <a:gd name="T37" fmla="*/ 56 h 730"/>
                  <a:gd name="T38" fmla="*/ 7 w 483"/>
                  <a:gd name="T39" fmla="*/ 59 h 730"/>
                  <a:gd name="T40" fmla="*/ 12 w 483"/>
                  <a:gd name="T41" fmla="*/ 60 h 730"/>
                  <a:gd name="T42" fmla="*/ 17 w 483"/>
                  <a:gd name="T43" fmla="*/ 61 h 730"/>
                  <a:gd name="T44" fmla="*/ 20 w 483"/>
                  <a:gd name="T45" fmla="*/ 61 h 730"/>
                  <a:gd name="T46" fmla="*/ 25 w 483"/>
                  <a:gd name="T47" fmla="*/ 59 h 730"/>
                  <a:gd name="T48" fmla="*/ 29 w 483"/>
                  <a:gd name="T49" fmla="*/ 57 h 730"/>
                  <a:gd name="T50" fmla="*/ 31 w 483"/>
                  <a:gd name="T51" fmla="*/ 55 h 730"/>
                  <a:gd name="T52" fmla="*/ 34 w 483"/>
                  <a:gd name="T53" fmla="*/ 51 h 730"/>
                  <a:gd name="T54" fmla="*/ 37 w 483"/>
                  <a:gd name="T55" fmla="*/ 45 h 730"/>
                  <a:gd name="T56" fmla="*/ 38 w 483"/>
                  <a:gd name="T57" fmla="*/ 44 h 730"/>
                  <a:gd name="T58" fmla="*/ 39 w 483"/>
                  <a:gd name="T59" fmla="*/ 39 h 730"/>
                  <a:gd name="T60" fmla="*/ 40 w 483"/>
                  <a:gd name="T61" fmla="*/ 32 h 730"/>
                  <a:gd name="T62" fmla="*/ 40 w 483"/>
                  <a:gd name="T63" fmla="*/ 25 h 730"/>
                  <a:gd name="T64" fmla="*/ 40 w 483"/>
                  <a:gd name="T65" fmla="*/ 23 h 730"/>
                  <a:gd name="T66" fmla="*/ 39 w 483"/>
                  <a:gd name="T67" fmla="*/ 16 h 730"/>
                  <a:gd name="T68" fmla="*/ 38 w 483"/>
                  <a:gd name="T69" fmla="*/ 10 h 730"/>
                  <a:gd name="T70" fmla="*/ 36 w 483"/>
                  <a:gd name="T71" fmla="*/ 5 h 730"/>
                  <a:gd name="T72" fmla="*/ 33 w 483"/>
                  <a:gd name="T73" fmla="*/ 0 h 730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483"/>
                  <a:gd name="T112" fmla="*/ 0 h 730"/>
                  <a:gd name="T113" fmla="*/ 483 w 483"/>
                  <a:gd name="T114" fmla="*/ 730 h 730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483" h="730">
                    <a:moveTo>
                      <a:pt x="404" y="0"/>
                    </a:moveTo>
                    <a:lnTo>
                      <a:pt x="203" y="5"/>
                    </a:lnTo>
                    <a:lnTo>
                      <a:pt x="234" y="8"/>
                    </a:lnTo>
                    <a:lnTo>
                      <a:pt x="285" y="33"/>
                    </a:lnTo>
                    <a:lnTo>
                      <a:pt x="328" y="82"/>
                    </a:lnTo>
                    <a:lnTo>
                      <a:pt x="334" y="91"/>
                    </a:lnTo>
                    <a:lnTo>
                      <a:pt x="359" y="148"/>
                    </a:lnTo>
                    <a:lnTo>
                      <a:pt x="374" y="220"/>
                    </a:lnTo>
                    <a:lnTo>
                      <a:pt x="379" y="307"/>
                    </a:lnTo>
                    <a:lnTo>
                      <a:pt x="378" y="334"/>
                    </a:lnTo>
                    <a:lnTo>
                      <a:pt x="371" y="418"/>
                    </a:lnTo>
                    <a:lnTo>
                      <a:pt x="354" y="487"/>
                    </a:lnTo>
                    <a:lnTo>
                      <a:pt x="328" y="541"/>
                    </a:lnTo>
                    <a:lnTo>
                      <a:pt x="306" y="571"/>
                    </a:lnTo>
                    <a:lnTo>
                      <a:pt x="258" y="606"/>
                    </a:lnTo>
                    <a:lnTo>
                      <a:pt x="203" y="618"/>
                    </a:lnTo>
                    <a:lnTo>
                      <a:pt x="0" y="622"/>
                    </a:lnTo>
                    <a:lnTo>
                      <a:pt x="1" y="622"/>
                    </a:lnTo>
                    <a:lnTo>
                      <a:pt x="42" y="669"/>
                    </a:lnTo>
                    <a:lnTo>
                      <a:pt x="90" y="703"/>
                    </a:lnTo>
                    <a:lnTo>
                      <a:pt x="143" y="723"/>
                    </a:lnTo>
                    <a:lnTo>
                      <a:pt x="203" y="730"/>
                    </a:lnTo>
                    <a:lnTo>
                      <a:pt x="240" y="727"/>
                    </a:lnTo>
                    <a:lnTo>
                      <a:pt x="296" y="711"/>
                    </a:lnTo>
                    <a:lnTo>
                      <a:pt x="348" y="681"/>
                    </a:lnTo>
                    <a:lnTo>
                      <a:pt x="375" y="657"/>
                    </a:lnTo>
                    <a:lnTo>
                      <a:pt x="416" y="606"/>
                    </a:lnTo>
                    <a:lnTo>
                      <a:pt x="448" y="542"/>
                    </a:lnTo>
                    <a:lnTo>
                      <a:pt x="454" y="528"/>
                    </a:lnTo>
                    <a:lnTo>
                      <a:pt x="470" y="464"/>
                    </a:lnTo>
                    <a:lnTo>
                      <a:pt x="479" y="388"/>
                    </a:lnTo>
                    <a:lnTo>
                      <a:pt x="483" y="300"/>
                    </a:lnTo>
                    <a:lnTo>
                      <a:pt x="482" y="272"/>
                    </a:lnTo>
                    <a:lnTo>
                      <a:pt x="475" y="191"/>
                    </a:lnTo>
                    <a:lnTo>
                      <a:pt x="460" y="119"/>
                    </a:lnTo>
                    <a:lnTo>
                      <a:pt x="436" y="56"/>
                    </a:lnTo>
                    <a:lnTo>
                      <a:pt x="40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15" name="Freeform 580"/>
              <p:cNvSpPr>
                <a:spLocks/>
              </p:cNvSpPr>
              <p:nvPr/>
            </p:nvSpPr>
            <p:spPr bwMode="auto">
              <a:xfrm>
                <a:off x="1271" y="3979"/>
                <a:ext cx="40" cy="61"/>
              </a:xfrm>
              <a:custGeom>
                <a:avLst/>
                <a:gdLst>
                  <a:gd name="T0" fmla="*/ 23 w 482"/>
                  <a:gd name="T1" fmla="*/ 0 h 729"/>
                  <a:gd name="T2" fmla="*/ 20 w 482"/>
                  <a:gd name="T3" fmla="*/ 0 h 729"/>
                  <a:gd name="T4" fmla="*/ 16 w 482"/>
                  <a:gd name="T5" fmla="*/ 1 h 729"/>
                  <a:gd name="T6" fmla="*/ 11 w 482"/>
                  <a:gd name="T7" fmla="*/ 4 h 729"/>
                  <a:gd name="T8" fmla="*/ 8 w 482"/>
                  <a:gd name="T9" fmla="*/ 7 h 729"/>
                  <a:gd name="T10" fmla="*/ 5 w 482"/>
                  <a:gd name="T11" fmla="*/ 11 h 729"/>
                  <a:gd name="T12" fmla="*/ 3 w 482"/>
                  <a:gd name="T13" fmla="*/ 16 h 729"/>
                  <a:gd name="T14" fmla="*/ 1 w 482"/>
                  <a:gd name="T15" fmla="*/ 21 h 729"/>
                  <a:gd name="T16" fmla="*/ 0 w 482"/>
                  <a:gd name="T17" fmla="*/ 28 h 729"/>
                  <a:gd name="T18" fmla="*/ 0 w 482"/>
                  <a:gd name="T19" fmla="*/ 35 h 729"/>
                  <a:gd name="T20" fmla="*/ 0 w 482"/>
                  <a:gd name="T21" fmla="*/ 38 h 729"/>
                  <a:gd name="T22" fmla="*/ 1 w 482"/>
                  <a:gd name="T23" fmla="*/ 45 h 729"/>
                  <a:gd name="T24" fmla="*/ 2 w 482"/>
                  <a:gd name="T25" fmla="*/ 51 h 729"/>
                  <a:gd name="T26" fmla="*/ 4 w 482"/>
                  <a:gd name="T27" fmla="*/ 57 h 729"/>
                  <a:gd name="T28" fmla="*/ 6 w 482"/>
                  <a:gd name="T29" fmla="*/ 61 h 729"/>
                  <a:gd name="T30" fmla="*/ 23 w 482"/>
                  <a:gd name="T31" fmla="*/ 61 h 729"/>
                  <a:gd name="T32" fmla="*/ 21 w 482"/>
                  <a:gd name="T33" fmla="*/ 60 h 729"/>
                  <a:gd name="T34" fmla="*/ 16 w 482"/>
                  <a:gd name="T35" fmla="*/ 58 h 729"/>
                  <a:gd name="T36" fmla="*/ 13 w 482"/>
                  <a:gd name="T37" fmla="*/ 54 h 729"/>
                  <a:gd name="T38" fmla="*/ 12 w 482"/>
                  <a:gd name="T39" fmla="*/ 53 h 729"/>
                  <a:gd name="T40" fmla="*/ 10 w 482"/>
                  <a:gd name="T41" fmla="*/ 48 h 729"/>
                  <a:gd name="T42" fmla="*/ 9 w 482"/>
                  <a:gd name="T43" fmla="*/ 42 h 729"/>
                  <a:gd name="T44" fmla="*/ 9 w 482"/>
                  <a:gd name="T45" fmla="*/ 35 h 729"/>
                  <a:gd name="T46" fmla="*/ 9 w 482"/>
                  <a:gd name="T47" fmla="*/ 33 h 729"/>
                  <a:gd name="T48" fmla="*/ 9 w 482"/>
                  <a:gd name="T49" fmla="*/ 26 h 729"/>
                  <a:gd name="T50" fmla="*/ 11 w 482"/>
                  <a:gd name="T51" fmla="*/ 20 h 729"/>
                  <a:gd name="T52" fmla="*/ 13 w 482"/>
                  <a:gd name="T53" fmla="*/ 16 h 729"/>
                  <a:gd name="T54" fmla="*/ 15 w 482"/>
                  <a:gd name="T55" fmla="*/ 13 h 729"/>
                  <a:gd name="T56" fmla="*/ 19 w 482"/>
                  <a:gd name="T57" fmla="*/ 10 h 729"/>
                  <a:gd name="T58" fmla="*/ 23 w 482"/>
                  <a:gd name="T59" fmla="*/ 9 h 729"/>
                  <a:gd name="T60" fmla="*/ 40 w 482"/>
                  <a:gd name="T61" fmla="*/ 9 h 729"/>
                  <a:gd name="T62" fmla="*/ 37 w 482"/>
                  <a:gd name="T63" fmla="*/ 5 h 729"/>
                  <a:gd name="T64" fmla="*/ 33 w 482"/>
                  <a:gd name="T65" fmla="*/ 2 h 729"/>
                  <a:gd name="T66" fmla="*/ 28 w 482"/>
                  <a:gd name="T67" fmla="*/ 1 h 729"/>
                  <a:gd name="T68" fmla="*/ 23 w 482"/>
                  <a:gd name="T69" fmla="*/ 0 h 729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82"/>
                  <a:gd name="T106" fmla="*/ 0 h 729"/>
                  <a:gd name="T107" fmla="*/ 482 w 482"/>
                  <a:gd name="T108" fmla="*/ 729 h 729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82" h="729">
                    <a:moveTo>
                      <a:pt x="281" y="0"/>
                    </a:moveTo>
                    <a:lnTo>
                      <a:pt x="244" y="2"/>
                    </a:lnTo>
                    <a:lnTo>
                      <a:pt x="189" y="17"/>
                    </a:lnTo>
                    <a:lnTo>
                      <a:pt x="138" y="46"/>
                    </a:lnTo>
                    <a:lnTo>
                      <a:pt x="93" y="88"/>
                    </a:lnTo>
                    <a:lnTo>
                      <a:pt x="63" y="129"/>
                    </a:lnTo>
                    <a:lnTo>
                      <a:pt x="35" y="188"/>
                    </a:lnTo>
                    <a:lnTo>
                      <a:pt x="15" y="255"/>
                    </a:lnTo>
                    <a:lnTo>
                      <a:pt x="4" y="332"/>
                    </a:lnTo>
                    <a:lnTo>
                      <a:pt x="0" y="418"/>
                    </a:lnTo>
                    <a:lnTo>
                      <a:pt x="1" y="459"/>
                    </a:lnTo>
                    <a:lnTo>
                      <a:pt x="8" y="540"/>
                    </a:lnTo>
                    <a:lnTo>
                      <a:pt x="23" y="613"/>
                    </a:lnTo>
                    <a:lnTo>
                      <a:pt x="47" y="676"/>
                    </a:lnTo>
                    <a:lnTo>
                      <a:pt x="78" y="729"/>
                    </a:lnTo>
                    <a:lnTo>
                      <a:pt x="281" y="725"/>
                    </a:lnTo>
                    <a:lnTo>
                      <a:pt x="249" y="722"/>
                    </a:lnTo>
                    <a:lnTo>
                      <a:pt x="198" y="697"/>
                    </a:lnTo>
                    <a:lnTo>
                      <a:pt x="155" y="648"/>
                    </a:lnTo>
                    <a:lnTo>
                      <a:pt x="148" y="636"/>
                    </a:lnTo>
                    <a:lnTo>
                      <a:pt x="124" y="578"/>
                    </a:lnTo>
                    <a:lnTo>
                      <a:pt x="110" y="505"/>
                    </a:lnTo>
                    <a:lnTo>
                      <a:pt x="105" y="418"/>
                    </a:lnTo>
                    <a:lnTo>
                      <a:pt x="105" y="396"/>
                    </a:lnTo>
                    <a:lnTo>
                      <a:pt x="112" y="312"/>
                    </a:lnTo>
                    <a:lnTo>
                      <a:pt x="129" y="243"/>
                    </a:lnTo>
                    <a:lnTo>
                      <a:pt x="155" y="189"/>
                    </a:lnTo>
                    <a:lnTo>
                      <a:pt x="178" y="158"/>
                    </a:lnTo>
                    <a:lnTo>
                      <a:pt x="226" y="123"/>
                    </a:lnTo>
                    <a:lnTo>
                      <a:pt x="281" y="112"/>
                    </a:lnTo>
                    <a:lnTo>
                      <a:pt x="482" y="107"/>
                    </a:lnTo>
                    <a:lnTo>
                      <a:pt x="441" y="61"/>
                    </a:lnTo>
                    <a:lnTo>
                      <a:pt x="393" y="27"/>
                    </a:lnTo>
                    <a:lnTo>
                      <a:pt x="340" y="6"/>
                    </a:lnTo>
                    <a:lnTo>
                      <a:pt x="28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16" name="Freeform 581"/>
              <p:cNvSpPr>
                <a:spLocks/>
              </p:cNvSpPr>
              <p:nvPr/>
            </p:nvSpPr>
            <p:spPr bwMode="auto">
              <a:xfrm>
                <a:off x="1328" y="3981"/>
                <a:ext cx="18" cy="66"/>
              </a:xfrm>
              <a:custGeom>
                <a:avLst/>
                <a:gdLst>
                  <a:gd name="T0" fmla="*/ 8 w 216"/>
                  <a:gd name="T1" fmla="*/ 0 h 801"/>
                  <a:gd name="T2" fmla="*/ 0 w 216"/>
                  <a:gd name="T3" fmla="*/ 0 h 801"/>
                  <a:gd name="T4" fmla="*/ 0 w 216"/>
                  <a:gd name="T5" fmla="*/ 66 h 801"/>
                  <a:gd name="T6" fmla="*/ 8 w 216"/>
                  <a:gd name="T7" fmla="*/ 66 h 801"/>
                  <a:gd name="T8" fmla="*/ 8 w 216"/>
                  <a:gd name="T9" fmla="*/ 31 h 801"/>
                  <a:gd name="T10" fmla="*/ 8 w 216"/>
                  <a:gd name="T11" fmla="*/ 31 h 801"/>
                  <a:gd name="T12" fmla="*/ 9 w 216"/>
                  <a:gd name="T13" fmla="*/ 24 h 801"/>
                  <a:gd name="T14" fmla="*/ 10 w 216"/>
                  <a:gd name="T15" fmla="*/ 18 h 801"/>
                  <a:gd name="T16" fmla="*/ 10 w 216"/>
                  <a:gd name="T17" fmla="*/ 17 h 801"/>
                  <a:gd name="T18" fmla="*/ 13 w 216"/>
                  <a:gd name="T19" fmla="*/ 12 h 801"/>
                  <a:gd name="T20" fmla="*/ 14 w 216"/>
                  <a:gd name="T21" fmla="*/ 12 h 801"/>
                  <a:gd name="T22" fmla="*/ 18 w 216"/>
                  <a:gd name="T23" fmla="*/ 10 h 801"/>
                  <a:gd name="T24" fmla="*/ 8 w 216"/>
                  <a:gd name="T25" fmla="*/ 10 h 801"/>
                  <a:gd name="T26" fmla="*/ 8 w 216"/>
                  <a:gd name="T27" fmla="*/ 0 h 80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16"/>
                  <a:gd name="T43" fmla="*/ 0 h 801"/>
                  <a:gd name="T44" fmla="*/ 216 w 216"/>
                  <a:gd name="T45" fmla="*/ 801 h 801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16" h="801">
                    <a:moveTo>
                      <a:pt x="91" y="0"/>
                    </a:moveTo>
                    <a:lnTo>
                      <a:pt x="0" y="0"/>
                    </a:lnTo>
                    <a:lnTo>
                      <a:pt x="0" y="801"/>
                    </a:lnTo>
                    <a:lnTo>
                      <a:pt x="101" y="801"/>
                    </a:lnTo>
                    <a:lnTo>
                      <a:pt x="101" y="381"/>
                    </a:lnTo>
                    <a:lnTo>
                      <a:pt x="101" y="374"/>
                    </a:lnTo>
                    <a:lnTo>
                      <a:pt x="106" y="296"/>
                    </a:lnTo>
                    <a:lnTo>
                      <a:pt x="118" y="223"/>
                    </a:lnTo>
                    <a:lnTo>
                      <a:pt x="123" y="208"/>
                    </a:lnTo>
                    <a:lnTo>
                      <a:pt x="156" y="149"/>
                    </a:lnTo>
                    <a:lnTo>
                      <a:pt x="162" y="142"/>
                    </a:lnTo>
                    <a:lnTo>
                      <a:pt x="216" y="122"/>
                    </a:lnTo>
                    <a:lnTo>
                      <a:pt x="91" y="121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17" name="Freeform 582"/>
              <p:cNvSpPr>
                <a:spLocks/>
              </p:cNvSpPr>
              <p:nvPr/>
            </p:nvSpPr>
            <p:spPr bwMode="auto">
              <a:xfrm>
                <a:off x="1335" y="3979"/>
                <a:ext cx="20" cy="14"/>
              </a:xfrm>
              <a:custGeom>
                <a:avLst/>
                <a:gdLst>
                  <a:gd name="T0" fmla="*/ 11 w 234"/>
                  <a:gd name="T1" fmla="*/ 0 h 170"/>
                  <a:gd name="T2" fmla="*/ 10 w 234"/>
                  <a:gd name="T3" fmla="*/ 0 h 170"/>
                  <a:gd name="T4" fmla="*/ 6 w 234"/>
                  <a:gd name="T5" fmla="*/ 2 h 170"/>
                  <a:gd name="T6" fmla="*/ 3 w 234"/>
                  <a:gd name="T7" fmla="*/ 5 h 170"/>
                  <a:gd name="T8" fmla="*/ 0 w 234"/>
                  <a:gd name="T9" fmla="*/ 11 h 170"/>
                  <a:gd name="T10" fmla="*/ 11 w 234"/>
                  <a:gd name="T11" fmla="*/ 12 h 170"/>
                  <a:gd name="T12" fmla="*/ 12 w 234"/>
                  <a:gd name="T13" fmla="*/ 12 h 170"/>
                  <a:gd name="T14" fmla="*/ 17 w 234"/>
                  <a:gd name="T15" fmla="*/ 14 h 170"/>
                  <a:gd name="T16" fmla="*/ 20 w 234"/>
                  <a:gd name="T17" fmla="*/ 4 h 170"/>
                  <a:gd name="T18" fmla="*/ 16 w 234"/>
                  <a:gd name="T19" fmla="*/ 1 h 170"/>
                  <a:gd name="T20" fmla="*/ 11 w 234"/>
                  <a:gd name="T21" fmla="*/ 0 h 17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34"/>
                  <a:gd name="T34" fmla="*/ 0 h 170"/>
                  <a:gd name="T35" fmla="*/ 234 w 234"/>
                  <a:gd name="T36" fmla="*/ 170 h 17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34" h="170">
                    <a:moveTo>
                      <a:pt x="130" y="0"/>
                    </a:moveTo>
                    <a:lnTo>
                      <a:pt x="117" y="0"/>
                    </a:lnTo>
                    <a:lnTo>
                      <a:pt x="65" y="27"/>
                    </a:lnTo>
                    <a:lnTo>
                      <a:pt x="36" y="64"/>
                    </a:lnTo>
                    <a:lnTo>
                      <a:pt x="0" y="139"/>
                    </a:lnTo>
                    <a:lnTo>
                      <a:pt x="125" y="140"/>
                    </a:lnTo>
                    <a:lnTo>
                      <a:pt x="145" y="142"/>
                    </a:lnTo>
                    <a:lnTo>
                      <a:pt x="199" y="170"/>
                    </a:lnTo>
                    <a:lnTo>
                      <a:pt x="234" y="43"/>
                    </a:lnTo>
                    <a:lnTo>
                      <a:pt x="183" y="11"/>
                    </a:lnTo>
                    <a:lnTo>
                      <a:pt x="13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18" name="Freeform 583"/>
              <p:cNvSpPr>
                <a:spLocks/>
              </p:cNvSpPr>
              <p:nvPr/>
            </p:nvSpPr>
            <p:spPr bwMode="auto">
              <a:xfrm>
                <a:off x="1381" y="3986"/>
                <a:ext cx="16" cy="7"/>
              </a:xfrm>
              <a:custGeom>
                <a:avLst/>
                <a:gdLst>
                  <a:gd name="T0" fmla="*/ 14 w 192"/>
                  <a:gd name="T1" fmla="*/ 0 h 75"/>
                  <a:gd name="T2" fmla="*/ 0 w 192"/>
                  <a:gd name="T3" fmla="*/ 3 h 75"/>
                  <a:gd name="T4" fmla="*/ 3 w 192"/>
                  <a:gd name="T5" fmla="*/ 3 h 75"/>
                  <a:gd name="T6" fmla="*/ 7 w 192"/>
                  <a:gd name="T7" fmla="*/ 7 h 75"/>
                  <a:gd name="T8" fmla="*/ 16 w 192"/>
                  <a:gd name="T9" fmla="*/ 5 h 75"/>
                  <a:gd name="T10" fmla="*/ 14 w 192"/>
                  <a:gd name="T11" fmla="*/ 0 h 7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92"/>
                  <a:gd name="T19" fmla="*/ 0 h 75"/>
                  <a:gd name="T20" fmla="*/ 192 w 192"/>
                  <a:gd name="T21" fmla="*/ 75 h 7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92" h="75">
                    <a:moveTo>
                      <a:pt x="172" y="0"/>
                    </a:moveTo>
                    <a:lnTo>
                      <a:pt x="0" y="29"/>
                    </a:lnTo>
                    <a:lnTo>
                      <a:pt x="39" y="36"/>
                    </a:lnTo>
                    <a:lnTo>
                      <a:pt x="81" y="75"/>
                    </a:lnTo>
                    <a:lnTo>
                      <a:pt x="192" y="52"/>
                    </a:lnTo>
                    <a:lnTo>
                      <a:pt x="17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19" name="Freeform 584"/>
              <p:cNvSpPr>
                <a:spLocks/>
              </p:cNvSpPr>
              <p:nvPr/>
            </p:nvSpPr>
            <p:spPr bwMode="auto">
              <a:xfrm>
                <a:off x="1387" y="3986"/>
                <a:ext cx="23" cy="61"/>
              </a:xfrm>
              <a:custGeom>
                <a:avLst/>
                <a:gdLst>
                  <a:gd name="T0" fmla="*/ 13 w 273"/>
                  <a:gd name="T1" fmla="*/ 0 h 741"/>
                  <a:gd name="T2" fmla="*/ 9 w 273"/>
                  <a:gd name="T3" fmla="*/ 5 h 741"/>
                  <a:gd name="T4" fmla="*/ 0 w 273"/>
                  <a:gd name="T5" fmla="*/ 7 h 741"/>
                  <a:gd name="T6" fmla="*/ 2 w 273"/>
                  <a:gd name="T7" fmla="*/ 11 h 741"/>
                  <a:gd name="T8" fmla="*/ 2 w 273"/>
                  <a:gd name="T9" fmla="*/ 18 h 741"/>
                  <a:gd name="T10" fmla="*/ 2 w 273"/>
                  <a:gd name="T11" fmla="*/ 61 h 741"/>
                  <a:gd name="T12" fmla="*/ 11 w 273"/>
                  <a:gd name="T13" fmla="*/ 61 h 741"/>
                  <a:gd name="T14" fmla="*/ 11 w 273"/>
                  <a:gd name="T15" fmla="*/ 23 h 741"/>
                  <a:gd name="T16" fmla="*/ 11 w 273"/>
                  <a:gd name="T17" fmla="*/ 18 h 741"/>
                  <a:gd name="T18" fmla="*/ 12 w 273"/>
                  <a:gd name="T19" fmla="*/ 12 h 741"/>
                  <a:gd name="T20" fmla="*/ 14 w 273"/>
                  <a:gd name="T21" fmla="*/ 8 h 741"/>
                  <a:gd name="T22" fmla="*/ 14 w 273"/>
                  <a:gd name="T23" fmla="*/ 8 h 741"/>
                  <a:gd name="T24" fmla="*/ 18 w 273"/>
                  <a:gd name="T25" fmla="*/ 4 h 741"/>
                  <a:gd name="T26" fmla="*/ 23 w 273"/>
                  <a:gd name="T27" fmla="*/ 3 h 741"/>
                  <a:gd name="T28" fmla="*/ 13 w 273"/>
                  <a:gd name="T29" fmla="*/ 0 h 741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273"/>
                  <a:gd name="T46" fmla="*/ 0 h 741"/>
                  <a:gd name="T47" fmla="*/ 273 w 273"/>
                  <a:gd name="T48" fmla="*/ 741 h 741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273" h="741">
                    <a:moveTo>
                      <a:pt x="149" y="0"/>
                    </a:moveTo>
                    <a:lnTo>
                      <a:pt x="111" y="62"/>
                    </a:lnTo>
                    <a:lnTo>
                      <a:pt x="0" y="85"/>
                    </a:lnTo>
                    <a:lnTo>
                      <a:pt x="18" y="137"/>
                    </a:lnTo>
                    <a:lnTo>
                      <a:pt x="25" y="220"/>
                    </a:lnTo>
                    <a:lnTo>
                      <a:pt x="25" y="741"/>
                    </a:lnTo>
                    <a:lnTo>
                      <a:pt x="126" y="741"/>
                    </a:lnTo>
                    <a:lnTo>
                      <a:pt x="126" y="275"/>
                    </a:lnTo>
                    <a:lnTo>
                      <a:pt x="128" y="224"/>
                    </a:lnTo>
                    <a:lnTo>
                      <a:pt x="142" y="150"/>
                    </a:lnTo>
                    <a:lnTo>
                      <a:pt x="168" y="96"/>
                    </a:lnTo>
                    <a:lnTo>
                      <a:pt x="170" y="92"/>
                    </a:lnTo>
                    <a:lnTo>
                      <a:pt x="216" y="52"/>
                    </a:lnTo>
                    <a:lnTo>
                      <a:pt x="273" y="39"/>
                    </a:lnTo>
                    <a:lnTo>
                      <a:pt x="14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20" name="Freeform 585"/>
              <p:cNvSpPr>
                <a:spLocks/>
              </p:cNvSpPr>
              <p:nvPr/>
            </p:nvSpPr>
            <p:spPr bwMode="auto">
              <a:xfrm>
                <a:off x="1360" y="3981"/>
                <a:ext cx="16" cy="66"/>
              </a:xfrm>
              <a:custGeom>
                <a:avLst/>
                <a:gdLst>
                  <a:gd name="T0" fmla="*/ 8 w 195"/>
                  <a:gd name="T1" fmla="*/ 0 h 801"/>
                  <a:gd name="T2" fmla="*/ 0 w 195"/>
                  <a:gd name="T3" fmla="*/ 0 h 801"/>
                  <a:gd name="T4" fmla="*/ 0 w 195"/>
                  <a:gd name="T5" fmla="*/ 66 h 801"/>
                  <a:gd name="T6" fmla="*/ 8 w 195"/>
                  <a:gd name="T7" fmla="*/ 66 h 801"/>
                  <a:gd name="T8" fmla="*/ 8 w 195"/>
                  <a:gd name="T9" fmla="*/ 32 h 801"/>
                  <a:gd name="T10" fmla="*/ 8 w 195"/>
                  <a:gd name="T11" fmla="*/ 30 h 801"/>
                  <a:gd name="T12" fmla="*/ 9 w 195"/>
                  <a:gd name="T13" fmla="*/ 23 h 801"/>
                  <a:gd name="T14" fmla="*/ 10 w 195"/>
                  <a:gd name="T15" fmla="*/ 18 h 801"/>
                  <a:gd name="T16" fmla="*/ 11 w 195"/>
                  <a:gd name="T17" fmla="*/ 15 h 801"/>
                  <a:gd name="T18" fmla="*/ 14 w 195"/>
                  <a:gd name="T19" fmla="*/ 11 h 801"/>
                  <a:gd name="T20" fmla="*/ 16 w 195"/>
                  <a:gd name="T21" fmla="*/ 9 h 801"/>
                  <a:gd name="T22" fmla="*/ 8 w 195"/>
                  <a:gd name="T23" fmla="*/ 9 h 801"/>
                  <a:gd name="T24" fmla="*/ 8 w 195"/>
                  <a:gd name="T25" fmla="*/ 0 h 80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95"/>
                  <a:gd name="T40" fmla="*/ 0 h 801"/>
                  <a:gd name="T41" fmla="*/ 195 w 195"/>
                  <a:gd name="T42" fmla="*/ 801 h 801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95" h="801">
                    <a:moveTo>
                      <a:pt x="92" y="0"/>
                    </a:moveTo>
                    <a:lnTo>
                      <a:pt x="0" y="0"/>
                    </a:lnTo>
                    <a:lnTo>
                      <a:pt x="0" y="801"/>
                    </a:lnTo>
                    <a:lnTo>
                      <a:pt x="102" y="801"/>
                    </a:lnTo>
                    <a:lnTo>
                      <a:pt x="102" y="385"/>
                    </a:lnTo>
                    <a:lnTo>
                      <a:pt x="102" y="365"/>
                    </a:lnTo>
                    <a:lnTo>
                      <a:pt x="107" y="281"/>
                    </a:lnTo>
                    <a:lnTo>
                      <a:pt x="119" y="218"/>
                    </a:lnTo>
                    <a:lnTo>
                      <a:pt x="132" y="182"/>
                    </a:lnTo>
                    <a:lnTo>
                      <a:pt x="171" y="129"/>
                    </a:lnTo>
                    <a:lnTo>
                      <a:pt x="195" y="113"/>
                    </a:lnTo>
                    <a:lnTo>
                      <a:pt x="92" y="112"/>
                    </a:lnTo>
                    <a:lnTo>
                      <a:pt x="9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21" name="Freeform 586"/>
              <p:cNvSpPr>
                <a:spLocks/>
              </p:cNvSpPr>
              <p:nvPr/>
            </p:nvSpPr>
            <p:spPr bwMode="auto">
              <a:xfrm>
                <a:off x="1400" y="3979"/>
                <a:ext cx="28" cy="68"/>
              </a:xfrm>
              <a:custGeom>
                <a:avLst/>
                <a:gdLst>
                  <a:gd name="T0" fmla="*/ 12 w 332"/>
                  <a:gd name="T1" fmla="*/ 0 h 819"/>
                  <a:gd name="T2" fmla="*/ 12 w 332"/>
                  <a:gd name="T3" fmla="*/ 0 h 819"/>
                  <a:gd name="T4" fmla="*/ 8 w 332"/>
                  <a:gd name="T5" fmla="*/ 1 h 819"/>
                  <a:gd name="T6" fmla="*/ 4 w 332"/>
                  <a:gd name="T7" fmla="*/ 3 h 819"/>
                  <a:gd name="T8" fmla="*/ 0 w 332"/>
                  <a:gd name="T9" fmla="*/ 6 h 819"/>
                  <a:gd name="T10" fmla="*/ 10 w 332"/>
                  <a:gd name="T11" fmla="*/ 10 h 819"/>
                  <a:gd name="T12" fmla="*/ 11 w 332"/>
                  <a:gd name="T13" fmla="*/ 10 h 819"/>
                  <a:gd name="T14" fmla="*/ 16 w 332"/>
                  <a:gd name="T15" fmla="*/ 12 h 819"/>
                  <a:gd name="T16" fmla="*/ 16 w 332"/>
                  <a:gd name="T17" fmla="*/ 12 h 819"/>
                  <a:gd name="T18" fmla="*/ 19 w 332"/>
                  <a:gd name="T19" fmla="*/ 16 h 819"/>
                  <a:gd name="T20" fmla="*/ 19 w 332"/>
                  <a:gd name="T21" fmla="*/ 19 h 819"/>
                  <a:gd name="T22" fmla="*/ 19 w 332"/>
                  <a:gd name="T23" fmla="*/ 26 h 819"/>
                  <a:gd name="T24" fmla="*/ 19 w 332"/>
                  <a:gd name="T25" fmla="*/ 68 h 819"/>
                  <a:gd name="T26" fmla="*/ 28 w 332"/>
                  <a:gd name="T27" fmla="*/ 68 h 819"/>
                  <a:gd name="T28" fmla="*/ 28 w 332"/>
                  <a:gd name="T29" fmla="*/ 22 h 819"/>
                  <a:gd name="T30" fmla="*/ 28 w 332"/>
                  <a:gd name="T31" fmla="*/ 16 h 819"/>
                  <a:gd name="T32" fmla="*/ 26 w 332"/>
                  <a:gd name="T33" fmla="*/ 10 h 819"/>
                  <a:gd name="T34" fmla="*/ 24 w 332"/>
                  <a:gd name="T35" fmla="*/ 5 h 819"/>
                  <a:gd name="T36" fmla="*/ 22 w 332"/>
                  <a:gd name="T37" fmla="*/ 3 h 819"/>
                  <a:gd name="T38" fmla="*/ 18 w 332"/>
                  <a:gd name="T39" fmla="*/ 1 h 819"/>
                  <a:gd name="T40" fmla="*/ 12 w 332"/>
                  <a:gd name="T41" fmla="*/ 0 h 819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332"/>
                  <a:gd name="T64" fmla="*/ 0 h 819"/>
                  <a:gd name="T65" fmla="*/ 332 w 332"/>
                  <a:gd name="T66" fmla="*/ 819 h 819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332" h="819">
                    <a:moveTo>
                      <a:pt x="147" y="0"/>
                    </a:moveTo>
                    <a:lnTo>
                      <a:pt x="147" y="0"/>
                    </a:lnTo>
                    <a:lnTo>
                      <a:pt x="92" y="8"/>
                    </a:lnTo>
                    <a:lnTo>
                      <a:pt x="43" y="35"/>
                    </a:lnTo>
                    <a:lnTo>
                      <a:pt x="0" y="78"/>
                    </a:lnTo>
                    <a:lnTo>
                      <a:pt x="124" y="117"/>
                    </a:lnTo>
                    <a:lnTo>
                      <a:pt x="131" y="117"/>
                    </a:lnTo>
                    <a:lnTo>
                      <a:pt x="185" y="139"/>
                    </a:lnTo>
                    <a:lnTo>
                      <a:pt x="186" y="139"/>
                    </a:lnTo>
                    <a:lnTo>
                      <a:pt x="221" y="197"/>
                    </a:lnTo>
                    <a:lnTo>
                      <a:pt x="227" y="228"/>
                    </a:lnTo>
                    <a:lnTo>
                      <a:pt x="231" y="314"/>
                    </a:lnTo>
                    <a:lnTo>
                      <a:pt x="231" y="819"/>
                    </a:lnTo>
                    <a:lnTo>
                      <a:pt x="332" y="819"/>
                    </a:lnTo>
                    <a:lnTo>
                      <a:pt x="332" y="269"/>
                    </a:lnTo>
                    <a:lnTo>
                      <a:pt x="327" y="191"/>
                    </a:lnTo>
                    <a:lnTo>
                      <a:pt x="311" y="119"/>
                    </a:lnTo>
                    <a:lnTo>
                      <a:pt x="284" y="65"/>
                    </a:lnTo>
                    <a:lnTo>
                      <a:pt x="257" y="37"/>
                    </a:lnTo>
                    <a:lnTo>
                      <a:pt x="208" y="9"/>
                    </a:lnTo>
                    <a:lnTo>
                      <a:pt x="14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22" name="Freeform 587"/>
              <p:cNvSpPr>
                <a:spLocks/>
              </p:cNvSpPr>
              <p:nvPr/>
            </p:nvSpPr>
            <p:spPr bwMode="auto">
              <a:xfrm>
                <a:off x="1368" y="3979"/>
                <a:ext cx="27" cy="11"/>
              </a:xfrm>
              <a:custGeom>
                <a:avLst/>
                <a:gdLst>
                  <a:gd name="T0" fmla="*/ 15 w 330"/>
                  <a:gd name="T1" fmla="*/ 0 h 131"/>
                  <a:gd name="T2" fmla="*/ 10 w 330"/>
                  <a:gd name="T3" fmla="*/ 1 h 131"/>
                  <a:gd name="T4" fmla="*/ 6 w 330"/>
                  <a:gd name="T5" fmla="*/ 3 h 131"/>
                  <a:gd name="T6" fmla="*/ 3 w 330"/>
                  <a:gd name="T7" fmla="*/ 6 h 131"/>
                  <a:gd name="T8" fmla="*/ 0 w 330"/>
                  <a:gd name="T9" fmla="*/ 11 h 131"/>
                  <a:gd name="T10" fmla="*/ 8 w 330"/>
                  <a:gd name="T11" fmla="*/ 11 h 131"/>
                  <a:gd name="T12" fmla="*/ 13 w 330"/>
                  <a:gd name="T13" fmla="*/ 10 h 131"/>
                  <a:gd name="T14" fmla="*/ 27 w 330"/>
                  <a:gd name="T15" fmla="*/ 7 h 131"/>
                  <a:gd name="T16" fmla="*/ 24 w 330"/>
                  <a:gd name="T17" fmla="*/ 3 h 131"/>
                  <a:gd name="T18" fmla="*/ 24 w 330"/>
                  <a:gd name="T19" fmla="*/ 3 h 131"/>
                  <a:gd name="T20" fmla="*/ 20 w 330"/>
                  <a:gd name="T21" fmla="*/ 1 h 131"/>
                  <a:gd name="T22" fmla="*/ 15 w 330"/>
                  <a:gd name="T23" fmla="*/ 0 h 131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30"/>
                  <a:gd name="T37" fmla="*/ 0 h 131"/>
                  <a:gd name="T38" fmla="*/ 330 w 330"/>
                  <a:gd name="T39" fmla="*/ 131 h 131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30" h="131">
                    <a:moveTo>
                      <a:pt x="181" y="0"/>
                    </a:moveTo>
                    <a:lnTo>
                      <a:pt x="126" y="8"/>
                    </a:lnTo>
                    <a:lnTo>
                      <a:pt x="74" y="35"/>
                    </a:lnTo>
                    <a:lnTo>
                      <a:pt x="36" y="72"/>
                    </a:lnTo>
                    <a:lnTo>
                      <a:pt x="0" y="130"/>
                    </a:lnTo>
                    <a:lnTo>
                      <a:pt x="103" y="131"/>
                    </a:lnTo>
                    <a:lnTo>
                      <a:pt x="158" y="117"/>
                    </a:lnTo>
                    <a:lnTo>
                      <a:pt x="330" y="88"/>
                    </a:lnTo>
                    <a:lnTo>
                      <a:pt x="290" y="36"/>
                    </a:lnTo>
                    <a:lnTo>
                      <a:pt x="241" y="9"/>
                    </a:lnTo>
                    <a:lnTo>
                      <a:pt x="18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23" name="Freeform 588"/>
              <p:cNvSpPr>
                <a:spLocks/>
              </p:cNvSpPr>
              <p:nvPr/>
            </p:nvSpPr>
            <p:spPr bwMode="auto">
              <a:xfrm>
                <a:off x="1473" y="4039"/>
                <a:ext cx="10" cy="8"/>
              </a:xfrm>
              <a:custGeom>
                <a:avLst/>
                <a:gdLst>
                  <a:gd name="T0" fmla="*/ 8 w 126"/>
                  <a:gd name="T1" fmla="*/ 0 h 100"/>
                  <a:gd name="T2" fmla="*/ 0 w 126"/>
                  <a:gd name="T3" fmla="*/ 0 h 100"/>
                  <a:gd name="T4" fmla="*/ 0 w 126"/>
                  <a:gd name="T5" fmla="*/ 2 h 100"/>
                  <a:gd name="T6" fmla="*/ 2 w 126"/>
                  <a:gd name="T7" fmla="*/ 8 h 100"/>
                  <a:gd name="T8" fmla="*/ 10 w 126"/>
                  <a:gd name="T9" fmla="*/ 8 h 100"/>
                  <a:gd name="T10" fmla="*/ 9 w 126"/>
                  <a:gd name="T11" fmla="*/ 6 h 100"/>
                  <a:gd name="T12" fmla="*/ 8 w 126"/>
                  <a:gd name="T13" fmla="*/ 0 h 100"/>
                  <a:gd name="T14" fmla="*/ 8 w 126"/>
                  <a:gd name="T15" fmla="*/ 0 h 1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6"/>
                  <a:gd name="T25" fmla="*/ 0 h 100"/>
                  <a:gd name="T26" fmla="*/ 126 w 126"/>
                  <a:gd name="T27" fmla="*/ 100 h 1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6" h="100">
                    <a:moveTo>
                      <a:pt x="100" y="0"/>
                    </a:moveTo>
                    <a:lnTo>
                      <a:pt x="0" y="1"/>
                    </a:lnTo>
                    <a:lnTo>
                      <a:pt x="3" y="29"/>
                    </a:lnTo>
                    <a:lnTo>
                      <a:pt x="20" y="100"/>
                    </a:lnTo>
                    <a:lnTo>
                      <a:pt x="126" y="100"/>
                    </a:lnTo>
                    <a:lnTo>
                      <a:pt x="117" y="76"/>
                    </a:lnTo>
                    <a:lnTo>
                      <a:pt x="100" y="3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24" name="Freeform 589"/>
              <p:cNvSpPr>
                <a:spLocks/>
              </p:cNvSpPr>
              <p:nvPr/>
            </p:nvSpPr>
            <p:spPr bwMode="auto">
              <a:xfrm>
                <a:off x="1437" y="4011"/>
                <a:ext cx="35" cy="38"/>
              </a:xfrm>
              <a:custGeom>
                <a:avLst/>
                <a:gdLst>
                  <a:gd name="T0" fmla="*/ 10 w 417"/>
                  <a:gd name="T1" fmla="*/ 0 h 450"/>
                  <a:gd name="T2" fmla="*/ 6 w 417"/>
                  <a:gd name="T3" fmla="*/ 3 h 450"/>
                  <a:gd name="T4" fmla="*/ 5 w 417"/>
                  <a:gd name="T5" fmla="*/ 4 h 450"/>
                  <a:gd name="T6" fmla="*/ 2 w 417"/>
                  <a:gd name="T7" fmla="*/ 9 h 450"/>
                  <a:gd name="T8" fmla="*/ 1 w 417"/>
                  <a:gd name="T9" fmla="*/ 12 h 450"/>
                  <a:gd name="T10" fmla="*/ 0 w 417"/>
                  <a:gd name="T11" fmla="*/ 19 h 450"/>
                  <a:gd name="T12" fmla="*/ 0 w 417"/>
                  <a:gd name="T13" fmla="*/ 22 h 450"/>
                  <a:gd name="T14" fmla="*/ 2 w 417"/>
                  <a:gd name="T15" fmla="*/ 28 h 450"/>
                  <a:gd name="T16" fmla="*/ 4 w 417"/>
                  <a:gd name="T17" fmla="*/ 33 h 450"/>
                  <a:gd name="T18" fmla="*/ 8 w 417"/>
                  <a:gd name="T19" fmla="*/ 35 h 450"/>
                  <a:gd name="T20" fmla="*/ 12 w 417"/>
                  <a:gd name="T21" fmla="*/ 37 h 450"/>
                  <a:gd name="T22" fmla="*/ 17 w 417"/>
                  <a:gd name="T23" fmla="*/ 38 h 450"/>
                  <a:gd name="T24" fmla="*/ 22 w 417"/>
                  <a:gd name="T25" fmla="*/ 37 h 450"/>
                  <a:gd name="T26" fmla="*/ 27 w 417"/>
                  <a:gd name="T27" fmla="*/ 36 h 450"/>
                  <a:gd name="T28" fmla="*/ 28 w 417"/>
                  <a:gd name="T29" fmla="*/ 35 h 450"/>
                  <a:gd name="T30" fmla="*/ 32 w 417"/>
                  <a:gd name="T31" fmla="*/ 32 h 450"/>
                  <a:gd name="T32" fmla="*/ 19 w 417"/>
                  <a:gd name="T33" fmla="*/ 29 h 450"/>
                  <a:gd name="T34" fmla="*/ 16 w 417"/>
                  <a:gd name="T35" fmla="*/ 28 h 450"/>
                  <a:gd name="T36" fmla="*/ 12 w 417"/>
                  <a:gd name="T37" fmla="*/ 26 h 450"/>
                  <a:gd name="T38" fmla="*/ 10 w 417"/>
                  <a:gd name="T39" fmla="*/ 24 h 450"/>
                  <a:gd name="T40" fmla="*/ 9 w 417"/>
                  <a:gd name="T41" fmla="*/ 18 h 450"/>
                  <a:gd name="T42" fmla="*/ 10 w 417"/>
                  <a:gd name="T43" fmla="*/ 13 h 450"/>
                  <a:gd name="T44" fmla="*/ 14 w 417"/>
                  <a:gd name="T45" fmla="*/ 9 h 450"/>
                  <a:gd name="T46" fmla="*/ 16 w 417"/>
                  <a:gd name="T47" fmla="*/ 8 h 450"/>
                  <a:gd name="T48" fmla="*/ 21 w 417"/>
                  <a:gd name="T49" fmla="*/ 7 h 450"/>
                  <a:gd name="T50" fmla="*/ 27 w 417"/>
                  <a:gd name="T51" fmla="*/ 6 h 450"/>
                  <a:gd name="T52" fmla="*/ 31 w 417"/>
                  <a:gd name="T53" fmla="*/ 4 h 450"/>
                  <a:gd name="T54" fmla="*/ 35 w 417"/>
                  <a:gd name="T55" fmla="*/ 3 h 450"/>
                  <a:gd name="T56" fmla="*/ 10 w 417"/>
                  <a:gd name="T57" fmla="*/ 0 h 450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17"/>
                  <a:gd name="T88" fmla="*/ 0 h 450"/>
                  <a:gd name="T89" fmla="*/ 417 w 417"/>
                  <a:gd name="T90" fmla="*/ 450 h 450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17" h="450">
                    <a:moveTo>
                      <a:pt x="123" y="0"/>
                    </a:moveTo>
                    <a:lnTo>
                      <a:pt x="73" y="35"/>
                    </a:lnTo>
                    <a:lnTo>
                      <a:pt x="56" y="53"/>
                    </a:lnTo>
                    <a:lnTo>
                      <a:pt x="21" y="112"/>
                    </a:lnTo>
                    <a:lnTo>
                      <a:pt x="10" y="145"/>
                    </a:lnTo>
                    <a:lnTo>
                      <a:pt x="0" y="220"/>
                    </a:lnTo>
                    <a:lnTo>
                      <a:pt x="2" y="256"/>
                    </a:lnTo>
                    <a:lnTo>
                      <a:pt x="19" y="327"/>
                    </a:lnTo>
                    <a:lnTo>
                      <a:pt x="53" y="385"/>
                    </a:lnTo>
                    <a:lnTo>
                      <a:pt x="90" y="419"/>
                    </a:lnTo>
                    <a:lnTo>
                      <a:pt x="142" y="442"/>
                    </a:lnTo>
                    <a:lnTo>
                      <a:pt x="205" y="450"/>
                    </a:lnTo>
                    <a:lnTo>
                      <a:pt x="263" y="443"/>
                    </a:lnTo>
                    <a:lnTo>
                      <a:pt x="318" y="423"/>
                    </a:lnTo>
                    <a:lnTo>
                      <a:pt x="329" y="417"/>
                    </a:lnTo>
                    <a:lnTo>
                      <a:pt x="376" y="383"/>
                    </a:lnTo>
                    <a:lnTo>
                      <a:pt x="229" y="344"/>
                    </a:lnTo>
                    <a:lnTo>
                      <a:pt x="185" y="337"/>
                    </a:lnTo>
                    <a:lnTo>
                      <a:pt x="139" y="307"/>
                    </a:lnTo>
                    <a:lnTo>
                      <a:pt x="125" y="286"/>
                    </a:lnTo>
                    <a:lnTo>
                      <a:pt x="109" y="216"/>
                    </a:lnTo>
                    <a:lnTo>
                      <a:pt x="123" y="151"/>
                    </a:lnTo>
                    <a:lnTo>
                      <a:pt x="163" y="108"/>
                    </a:lnTo>
                    <a:lnTo>
                      <a:pt x="186" y="97"/>
                    </a:lnTo>
                    <a:lnTo>
                      <a:pt x="252" y="81"/>
                    </a:lnTo>
                    <a:lnTo>
                      <a:pt x="318" y="66"/>
                    </a:lnTo>
                    <a:lnTo>
                      <a:pt x="374" y="49"/>
                    </a:lnTo>
                    <a:lnTo>
                      <a:pt x="417" y="30"/>
                    </a:lnTo>
                    <a:lnTo>
                      <a:pt x="1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25" name="Freeform 590"/>
              <p:cNvSpPr>
                <a:spLocks/>
              </p:cNvSpPr>
              <p:nvPr/>
            </p:nvSpPr>
            <p:spPr bwMode="auto">
              <a:xfrm>
                <a:off x="1439" y="3988"/>
                <a:ext cx="21" cy="13"/>
              </a:xfrm>
              <a:custGeom>
                <a:avLst/>
                <a:gdLst>
                  <a:gd name="T0" fmla="*/ 4 w 256"/>
                  <a:gd name="T1" fmla="*/ 0 h 157"/>
                  <a:gd name="T2" fmla="*/ 1 w 256"/>
                  <a:gd name="T3" fmla="*/ 5 h 157"/>
                  <a:gd name="T4" fmla="*/ 0 w 256"/>
                  <a:gd name="T5" fmla="*/ 12 h 157"/>
                  <a:gd name="T6" fmla="*/ 8 w 256"/>
                  <a:gd name="T7" fmla="*/ 13 h 157"/>
                  <a:gd name="T8" fmla="*/ 10 w 256"/>
                  <a:gd name="T9" fmla="*/ 7 h 157"/>
                  <a:gd name="T10" fmla="*/ 12 w 256"/>
                  <a:gd name="T11" fmla="*/ 3 h 157"/>
                  <a:gd name="T12" fmla="*/ 16 w 256"/>
                  <a:gd name="T13" fmla="*/ 1 h 157"/>
                  <a:gd name="T14" fmla="*/ 21 w 256"/>
                  <a:gd name="T15" fmla="*/ 0 h 157"/>
                  <a:gd name="T16" fmla="*/ 4 w 256"/>
                  <a:gd name="T17" fmla="*/ 0 h 15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56"/>
                  <a:gd name="T28" fmla="*/ 0 h 157"/>
                  <a:gd name="T29" fmla="*/ 256 w 256"/>
                  <a:gd name="T30" fmla="*/ 157 h 15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56" h="157">
                    <a:moveTo>
                      <a:pt x="44" y="0"/>
                    </a:moveTo>
                    <a:lnTo>
                      <a:pt x="18" y="61"/>
                    </a:lnTo>
                    <a:lnTo>
                      <a:pt x="0" y="139"/>
                    </a:lnTo>
                    <a:lnTo>
                      <a:pt x="99" y="157"/>
                    </a:lnTo>
                    <a:lnTo>
                      <a:pt x="118" y="90"/>
                    </a:lnTo>
                    <a:lnTo>
                      <a:pt x="150" y="37"/>
                    </a:lnTo>
                    <a:lnTo>
                      <a:pt x="191" y="13"/>
                    </a:lnTo>
                    <a:lnTo>
                      <a:pt x="256" y="4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26" name="Freeform 591"/>
              <p:cNvSpPr>
                <a:spLocks/>
              </p:cNvSpPr>
              <p:nvPr/>
            </p:nvSpPr>
            <p:spPr bwMode="auto">
              <a:xfrm>
                <a:off x="1442" y="3979"/>
                <a:ext cx="39" cy="64"/>
              </a:xfrm>
              <a:custGeom>
                <a:avLst/>
                <a:gdLst>
                  <a:gd name="T0" fmla="*/ 19 w 464"/>
                  <a:gd name="T1" fmla="*/ 0 h 770"/>
                  <a:gd name="T2" fmla="*/ 17 w 464"/>
                  <a:gd name="T3" fmla="*/ 0 h 770"/>
                  <a:gd name="T4" fmla="*/ 12 w 464"/>
                  <a:gd name="T5" fmla="*/ 1 h 770"/>
                  <a:gd name="T6" fmla="*/ 8 w 464"/>
                  <a:gd name="T7" fmla="*/ 2 h 770"/>
                  <a:gd name="T8" fmla="*/ 3 w 464"/>
                  <a:gd name="T9" fmla="*/ 5 h 770"/>
                  <a:gd name="T10" fmla="*/ 0 w 464"/>
                  <a:gd name="T11" fmla="*/ 9 h 770"/>
                  <a:gd name="T12" fmla="*/ 18 w 464"/>
                  <a:gd name="T13" fmla="*/ 9 h 770"/>
                  <a:gd name="T14" fmla="*/ 19 w 464"/>
                  <a:gd name="T15" fmla="*/ 9 h 770"/>
                  <a:gd name="T16" fmla="*/ 24 w 464"/>
                  <a:gd name="T17" fmla="*/ 10 h 770"/>
                  <a:gd name="T18" fmla="*/ 27 w 464"/>
                  <a:gd name="T19" fmla="*/ 13 h 770"/>
                  <a:gd name="T20" fmla="*/ 29 w 464"/>
                  <a:gd name="T21" fmla="*/ 16 h 770"/>
                  <a:gd name="T22" fmla="*/ 30 w 464"/>
                  <a:gd name="T23" fmla="*/ 23 h 770"/>
                  <a:gd name="T24" fmla="*/ 30 w 464"/>
                  <a:gd name="T25" fmla="*/ 26 h 770"/>
                  <a:gd name="T26" fmla="*/ 29 w 464"/>
                  <a:gd name="T27" fmla="*/ 26 h 770"/>
                  <a:gd name="T28" fmla="*/ 25 w 464"/>
                  <a:gd name="T29" fmla="*/ 27 h 770"/>
                  <a:gd name="T30" fmla="*/ 21 w 464"/>
                  <a:gd name="T31" fmla="*/ 29 h 770"/>
                  <a:gd name="T32" fmla="*/ 15 w 464"/>
                  <a:gd name="T33" fmla="*/ 30 h 770"/>
                  <a:gd name="T34" fmla="*/ 11 w 464"/>
                  <a:gd name="T35" fmla="*/ 30 h 770"/>
                  <a:gd name="T36" fmla="*/ 7 w 464"/>
                  <a:gd name="T37" fmla="*/ 31 h 770"/>
                  <a:gd name="T38" fmla="*/ 5 w 464"/>
                  <a:gd name="T39" fmla="*/ 32 h 770"/>
                  <a:gd name="T40" fmla="*/ 30 w 464"/>
                  <a:gd name="T41" fmla="*/ 35 h 770"/>
                  <a:gd name="T42" fmla="*/ 30 w 464"/>
                  <a:gd name="T43" fmla="*/ 39 h 770"/>
                  <a:gd name="T44" fmla="*/ 30 w 464"/>
                  <a:gd name="T45" fmla="*/ 45 h 770"/>
                  <a:gd name="T46" fmla="*/ 28 w 464"/>
                  <a:gd name="T47" fmla="*/ 50 h 770"/>
                  <a:gd name="T48" fmla="*/ 27 w 464"/>
                  <a:gd name="T49" fmla="*/ 54 h 770"/>
                  <a:gd name="T50" fmla="*/ 23 w 464"/>
                  <a:gd name="T51" fmla="*/ 58 h 770"/>
                  <a:gd name="T52" fmla="*/ 19 w 464"/>
                  <a:gd name="T53" fmla="*/ 60 h 770"/>
                  <a:gd name="T54" fmla="*/ 14 w 464"/>
                  <a:gd name="T55" fmla="*/ 61 h 770"/>
                  <a:gd name="T56" fmla="*/ 26 w 464"/>
                  <a:gd name="T57" fmla="*/ 64 h 770"/>
                  <a:gd name="T58" fmla="*/ 31 w 464"/>
                  <a:gd name="T59" fmla="*/ 60 h 770"/>
                  <a:gd name="T60" fmla="*/ 39 w 464"/>
                  <a:gd name="T61" fmla="*/ 60 h 770"/>
                  <a:gd name="T62" fmla="*/ 39 w 464"/>
                  <a:gd name="T63" fmla="*/ 56 h 770"/>
                  <a:gd name="T64" fmla="*/ 38 w 464"/>
                  <a:gd name="T65" fmla="*/ 49 h 770"/>
                  <a:gd name="T66" fmla="*/ 38 w 464"/>
                  <a:gd name="T67" fmla="*/ 40 h 770"/>
                  <a:gd name="T68" fmla="*/ 38 w 464"/>
                  <a:gd name="T69" fmla="*/ 25 h 770"/>
                  <a:gd name="T70" fmla="*/ 38 w 464"/>
                  <a:gd name="T71" fmla="*/ 20 h 770"/>
                  <a:gd name="T72" fmla="*/ 38 w 464"/>
                  <a:gd name="T73" fmla="*/ 15 h 770"/>
                  <a:gd name="T74" fmla="*/ 38 w 464"/>
                  <a:gd name="T75" fmla="*/ 12 h 770"/>
                  <a:gd name="T76" fmla="*/ 35 w 464"/>
                  <a:gd name="T77" fmla="*/ 7 h 770"/>
                  <a:gd name="T78" fmla="*/ 34 w 464"/>
                  <a:gd name="T79" fmla="*/ 5 h 770"/>
                  <a:gd name="T80" fmla="*/ 30 w 464"/>
                  <a:gd name="T81" fmla="*/ 2 h 770"/>
                  <a:gd name="T82" fmla="*/ 29 w 464"/>
                  <a:gd name="T83" fmla="*/ 2 h 770"/>
                  <a:gd name="T84" fmla="*/ 24 w 464"/>
                  <a:gd name="T85" fmla="*/ 0 h 770"/>
                  <a:gd name="T86" fmla="*/ 19 w 464"/>
                  <a:gd name="T87" fmla="*/ 0 h 770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464"/>
                  <a:gd name="T133" fmla="*/ 0 h 770"/>
                  <a:gd name="T134" fmla="*/ 464 w 464"/>
                  <a:gd name="T135" fmla="*/ 770 h 770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464" h="770">
                    <a:moveTo>
                      <a:pt x="226" y="0"/>
                    </a:moveTo>
                    <a:lnTo>
                      <a:pt x="201" y="0"/>
                    </a:lnTo>
                    <a:lnTo>
                      <a:pt x="142" y="9"/>
                    </a:lnTo>
                    <a:lnTo>
                      <a:pt x="90" y="27"/>
                    </a:lnTo>
                    <a:lnTo>
                      <a:pt x="40" y="60"/>
                    </a:lnTo>
                    <a:lnTo>
                      <a:pt x="0" y="108"/>
                    </a:lnTo>
                    <a:lnTo>
                      <a:pt x="212" y="112"/>
                    </a:lnTo>
                    <a:lnTo>
                      <a:pt x="224" y="112"/>
                    </a:lnTo>
                    <a:lnTo>
                      <a:pt x="284" y="125"/>
                    </a:lnTo>
                    <a:lnTo>
                      <a:pt x="327" y="158"/>
                    </a:lnTo>
                    <a:lnTo>
                      <a:pt x="346" y="194"/>
                    </a:lnTo>
                    <a:lnTo>
                      <a:pt x="356" y="275"/>
                    </a:lnTo>
                    <a:lnTo>
                      <a:pt x="355" y="311"/>
                    </a:lnTo>
                    <a:lnTo>
                      <a:pt x="348" y="314"/>
                    </a:lnTo>
                    <a:lnTo>
                      <a:pt x="303" y="330"/>
                    </a:lnTo>
                    <a:lnTo>
                      <a:pt x="245" y="344"/>
                    </a:lnTo>
                    <a:lnTo>
                      <a:pt x="174" y="357"/>
                    </a:lnTo>
                    <a:lnTo>
                      <a:pt x="133" y="365"/>
                    </a:lnTo>
                    <a:lnTo>
                      <a:pt x="84" y="377"/>
                    </a:lnTo>
                    <a:lnTo>
                      <a:pt x="61" y="387"/>
                    </a:lnTo>
                    <a:lnTo>
                      <a:pt x="355" y="417"/>
                    </a:lnTo>
                    <a:lnTo>
                      <a:pt x="355" y="466"/>
                    </a:lnTo>
                    <a:lnTo>
                      <a:pt x="352" y="538"/>
                    </a:lnTo>
                    <a:lnTo>
                      <a:pt x="339" y="602"/>
                    </a:lnTo>
                    <a:lnTo>
                      <a:pt x="317" y="647"/>
                    </a:lnTo>
                    <a:lnTo>
                      <a:pt x="272" y="696"/>
                    </a:lnTo>
                    <a:lnTo>
                      <a:pt x="226" y="721"/>
                    </a:lnTo>
                    <a:lnTo>
                      <a:pt x="167" y="731"/>
                    </a:lnTo>
                    <a:lnTo>
                      <a:pt x="314" y="770"/>
                    </a:lnTo>
                    <a:lnTo>
                      <a:pt x="364" y="720"/>
                    </a:lnTo>
                    <a:lnTo>
                      <a:pt x="464" y="719"/>
                    </a:lnTo>
                    <a:lnTo>
                      <a:pt x="460" y="669"/>
                    </a:lnTo>
                    <a:lnTo>
                      <a:pt x="458" y="590"/>
                    </a:lnTo>
                    <a:lnTo>
                      <a:pt x="458" y="483"/>
                    </a:lnTo>
                    <a:lnTo>
                      <a:pt x="458" y="302"/>
                    </a:lnTo>
                    <a:lnTo>
                      <a:pt x="457" y="241"/>
                    </a:lnTo>
                    <a:lnTo>
                      <a:pt x="453" y="177"/>
                    </a:lnTo>
                    <a:lnTo>
                      <a:pt x="447" y="149"/>
                    </a:lnTo>
                    <a:lnTo>
                      <a:pt x="421" y="84"/>
                    </a:lnTo>
                    <a:lnTo>
                      <a:pt x="404" y="62"/>
                    </a:lnTo>
                    <a:lnTo>
                      <a:pt x="351" y="24"/>
                    </a:lnTo>
                    <a:lnTo>
                      <a:pt x="342" y="19"/>
                    </a:lnTo>
                    <a:lnTo>
                      <a:pt x="290" y="5"/>
                    </a:lnTo>
                    <a:lnTo>
                      <a:pt x="2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27" name="Rectangle 592"/>
              <p:cNvSpPr>
                <a:spLocks noChangeArrowheads="1"/>
              </p:cNvSpPr>
              <p:nvPr/>
            </p:nvSpPr>
            <p:spPr bwMode="auto">
              <a:xfrm>
                <a:off x="1493" y="3955"/>
                <a:ext cx="9" cy="92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28" name="Freeform 593"/>
              <p:cNvSpPr>
                <a:spLocks/>
              </p:cNvSpPr>
              <p:nvPr/>
            </p:nvSpPr>
            <p:spPr bwMode="auto">
              <a:xfrm>
                <a:off x="1555" y="3955"/>
                <a:ext cx="10" cy="33"/>
              </a:xfrm>
              <a:custGeom>
                <a:avLst/>
                <a:gdLst>
                  <a:gd name="T0" fmla="*/ 10 w 116"/>
                  <a:gd name="T1" fmla="*/ 0 h 390"/>
                  <a:gd name="T2" fmla="*/ 0 w 116"/>
                  <a:gd name="T3" fmla="*/ 0 h 390"/>
                  <a:gd name="T4" fmla="*/ 0 w 116"/>
                  <a:gd name="T5" fmla="*/ 15 h 390"/>
                  <a:gd name="T6" fmla="*/ 2 w 116"/>
                  <a:gd name="T7" fmla="*/ 33 h 390"/>
                  <a:gd name="T8" fmla="*/ 8 w 116"/>
                  <a:gd name="T9" fmla="*/ 33 h 390"/>
                  <a:gd name="T10" fmla="*/ 10 w 116"/>
                  <a:gd name="T11" fmla="*/ 15 h 390"/>
                  <a:gd name="T12" fmla="*/ 10 w 116"/>
                  <a:gd name="T13" fmla="*/ 0 h 39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16"/>
                  <a:gd name="T22" fmla="*/ 0 h 390"/>
                  <a:gd name="T23" fmla="*/ 116 w 116"/>
                  <a:gd name="T24" fmla="*/ 390 h 39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16" h="390">
                    <a:moveTo>
                      <a:pt x="116" y="0"/>
                    </a:moveTo>
                    <a:lnTo>
                      <a:pt x="0" y="0"/>
                    </a:lnTo>
                    <a:lnTo>
                      <a:pt x="0" y="180"/>
                    </a:lnTo>
                    <a:lnTo>
                      <a:pt x="28" y="390"/>
                    </a:lnTo>
                    <a:lnTo>
                      <a:pt x="89" y="390"/>
                    </a:lnTo>
                    <a:lnTo>
                      <a:pt x="116" y="18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29" name="Freeform 594"/>
              <p:cNvSpPr>
                <a:spLocks/>
              </p:cNvSpPr>
              <p:nvPr/>
            </p:nvSpPr>
            <p:spPr bwMode="auto">
              <a:xfrm>
                <a:off x="1540" y="3955"/>
                <a:ext cx="9" cy="33"/>
              </a:xfrm>
              <a:custGeom>
                <a:avLst/>
                <a:gdLst>
                  <a:gd name="T0" fmla="*/ 9 w 116"/>
                  <a:gd name="T1" fmla="*/ 0 h 390"/>
                  <a:gd name="T2" fmla="*/ 0 w 116"/>
                  <a:gd name="T3" fmla="*/ 0 h 390"/>
                  <a:gd name="T4" fmla="*/ 0 w 116"/>
                  <a:gd name="T5" fmla="*/ 15 h 390"/>
                  <a:gd name="T6" fmla="*/ 2 w 116"/>
                  <a:gd name="T7" fmla="*/ 33 h 390"/>
                  <a:gd name="T8" fmla="*/ 7 w 116"/>
                  <a:gd name="T9" fmla="*/ 33 h 390"/>
                  <a:gd name="T10" fmla="*/ 9 w 116"/>
                  <a:gd name="T11" fmla="*/ 15 h 390"/>
                  <a:gd name="T12" fmla="*/ 9 w 116"/>
                  <a:gd name="T13" fmla="*/ 0 h 39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16"/>
                  <a:gd name="T22" fmla="*/ 0 h 390"/>
                  <a:gd name="T23" fmla="*/ 116 w 116"/>
                  <a:gd name="T24" fmla="*/ 390 h 39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16" h="390">
                    <a:moveTo>
                      <a:pt x="116" y="0"/>
                    </a:moveTo>
                    <a:lnTo>
                      <a:pt x="0" y="0"/>
                    </a:lnTo>
                    <a:lnTo>
                      <a:pt x="0" y="180"/>
                    </a:lnTo>
                    <a:lnTo>
                      <a:pt x="28" y="390"/>
                    </a:lnTo>
                    <a:lnTo>
                      <a:pt x="90" y="390"/>
                    </a:lnTo>
                    <a:lnTo>
                      <a:pt x="116" y="18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30" name="Freeform 595"/>
              <p:cNvSpPr>
                <a:spLocks/>
              </p:cNvSpPr>
              <p:nvPr/>
            </p:nvSpPr>
            <p:spPr bwMode="auto">
              <a:xfrm>
                <a:off x="1586" y="3964"/>
                <a:ext cx="43" cy="35"/>
              </a:xfrm>
              <a:custGeom>
                <a:avLst/>
                <a:gdLst>
                  <a:gd name="T0" fmla="*/ 39 w 521"/>
                  <a:gd name="T1" fmla="*/ 0 h 419"/>
                  <a:gd name="T2" fmla="*/ 17 w 521"/>
                  <a:gd name="T3" fmla="*/ 2 h 419"/>
                  <a:gd name="T4" fmla="*/ 22 w 521"/>
                  <a:gd name="T5" fmla="*/ 2 h 419"/>
                  <a:gd name="T6" fmla="*/ 26 w 521"/>
                  <a:gd name="T7" fmla="*/ 2 h 419"/>
                  <a:gd name="T8" fmla="*/ 28 w 521"/>
                  <a:gd name="T9" fmla="*/ 4 h 419"/>
                  <a:gd name="T10" fmla="*/ 32 w 521"/>
                  <a:gd name="T11" fmla="*/ 8 h 419"/>
                  <a:gd name="T12" fmla="*/ 33 w 521"/>
                  <a:gd name="T13" fmla="*/ 11 h 419"/>
                  <a:gd name="T14" fmla="*/ 34 w 521"/>
                  <a:gd name="T15" fmla="*/ 18 h 419"/>
                  <a:gd name="T16" fmla="*/ 34 w 521"/>
                  <a:gd name="T17" fmla="*/ 19 h 419"/>
                  <a:gd name="T18" fmla="*/ 33 w 521"/>
                  <a:gd name="T19" fmla="*/ 25 h 419"/>
                  <a:gd name="T20" fmla="*/ 30 w 521"/>
                  <a:gd name="T21" fmla="*/ 30 h 419"/>
                  <a:gd name="T22" fmla="*/ 28 w 521"/>
                  <a:gd name="T23" fmla="*/ 32 h 419"/>
                  <a:gd name="T24" fmla="*/ 23 w 521"/>
                  <a:gd name="T25" fmla="*/ 34 h 419"/>
                  <a:gd name="T26" fmla="*/ 18 w 521"/>
                  <a:gd name="T27" fmla="*/ 34 h 419"/>
                  <a:gd name="T28" fmla="*/ 0 w 521"/>
                  <a:gd name="T29" fmla="*/ 34 h 419"/>
                  <a:gd name="T30" fmla="*/ 39 w 521"/>
                  <a:gd name="T31" fmla="*/ 35 h 419"/>
                  <a:gd name="T32" fmla="*/ 41 w 521"/>
                  <a:gd name="T33" fmla="*/ 30 h 419"/>
                  <a:gd name="T34" fmla="*/ 43 w 521"/>
                  <a:gd name="T35" fmla="*/ 24 h 419"/>
                  <a:gd name="T36" fmla="*/ 43 w 521"/>
                  <a:gd name="T37" fmla="*/ 17 h 419"/>
                  <a:gd name="T38" fmla="*/ 43 w 521"/>
                  <a:gd name="T39" fmla="*/ 17 h 419"/>
                  <a:gd name="T40" fmla="*/ 43 w 521"/>
                  <a:gd name="T41" fmla="*/ 11 h 419"/>
                  <a:gd name="T42" fmla="*/ 41 w 521"/>
                  <a:gd name="T43" fmla="*/ 5 h 419"/>
                  <a:gd name="T44" fmla="*/ 39 w 521"/>
                  <a:gd name="T45" fmla="*/ 0 h 419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521"/>
                  <a:gd name="T70" fmla="*/ 0 h 419"/>
                  <a:gd name="T71" fmla="*/ 521 w 521"/>
                  <a:gd name="T72" fmla="*/ 419 h 419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521" h="419">
                    <a:moveTo>
                      <a:pt x="470" y="0"/>
                    </a:moveTo>
                    <a:lnTo>
                      <a:pt x="212" y="18"/>
                    </a:lnTo>
                    <a:lnTo>
                      <a:pt x="268" y="20"/>
                    </a:lnTo>
                    <a:lnTo>
                      <a:pt x="314" y="28"/>
                    </a:lnTo>
                    <a:lnTo>
                      <a:pt x="341" y="42"/>
                    </a:lnTo>
                    <a:lnTo>
                      <a:pt x="383" y="92"/>
                    </a:lnTo>
                    <a:lnTo>
                      <a:pt x="399" y="135"/>
                    </a:lnTo>
                    <a:lnTo>
                      <a:pt x="409" y="211"/>
                    </a:lnTo>
                    <a:lnTo>
                      <a:pt x="408" y="229"/>
                    </a:lnTo>
                    <a:lnTo>
                      <a:pt x="395" y="303"/>
                    </a:lnTo>
                    <a:lnTo>
                      <a:pt x="364" y="360"/>
                    </a:lnTo>
                    <a:lnTo>
                      <a:pt x="334" y="386"/>
                    </a:lnTo>
                    <a:lnTo>
                      <a:pt x="282" y="406"/>
                    </a:lnTo>
                    <a:lnTo>
                      <a:pt x="214" y="413"/>
                    </a:lnTo>
                    <a:lnTo>
                      <a:pt x="0" y="413"/>
                    </a:lnTo>
                    <a:lnTo>
                      <a:pt x="471" y="419"/>
                    </a:lnTo>
                    <a:lnTo>
                      <a:pt x="499" y="356"/>
                    </a:lnTo>
                    <a:lnTo>
                      <a:pt x="516" y="284"/>
                    </a:lnTo>
                    <a:lnTo>
                      <a:pt x="521" y="207"/>
                    </a:lnTo>
                    <a:lnTo>
                      <a:pt x="521" y="204"/>
                    </a:lnTo>
                    <a:lnTo>
                      <a:pt x="515" y="127"/>
                    </a:lnTo>
                    <a:lnTo>
                      <a:pt x="496" y="56"/>
                    </a:lnTo>
                    <a:lnTo>
                      <a:pt x="47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31" name="Freeform 596"/>
              <p:cNvSpPr>
                <a:spLocks/>
              </p:cNvSpPr>
              <p:nvPr/>
            </p:nvSpPr>
            <p:spPr bwMode="auto">
              <a:xfrm>
                <a:off x="1577" y="3955"/>
                <a:ext cx="48" cy="92"/>
              </a:xfrm>
              <a:custGeom>
                <a:avLst/>
                <a:gdLst>
                  <a:gd name="T0" fmla="*/ 26 w 580"/>
                  <a:gd name="T1" fmla="*/ 0 h 1105"/>
                  <a:gd name="T2" fmla="*/ 0 w 580"/>
                  <a:gd name="T3" fmla="*/ 0 h 1105"/>
                  <a:gd name="T4" fmla="*/ 0 w 580"/>
                  <a:gd name="T5" fmla="*/ 92 h 1105"/>
                  <a:gd name="T6" fmla="*/ 9 w 580"/>
                  <a:gd name="T7" fmla="*/ 92 h 1105"/>
                  <a:gd name="T8" fmla="*/ 9 w 580"/>
                  <a:gd name="T9" fmla="*/ 55 h 1105"/>
                  <a:gd name="T10" fmla="*/ 27 w 580"/>
                  <a:gd name="T11" fmla="*/ 55 h 1105"/>
                  <a:gd name="T12" fmla="*/ 30 w 580"/>
                  <a:gd name="T13" fmla="*/ 54 h 1105"/>
                  <a:gd name="T14" fmla="*/ 36 w 580"/>
                  <a:gd name="T15" fmla="*/ 54 h 1105"/>
                  <a:gd name="T16" fmla="*/ 40 w 580"/>
                  <a:gd name="T17" fmla="*/ 52 h 1105"/>
                  <a:gd name="T18" fmla="*/ 44 w 580"/>
                  <a:gd name="T19" fmla="*/ 50 h 1105"/>
                  <a:gd name="T20" fmla="*/ 47 w 580"/>
                  <a:gd name="T21" fmla="*/ 46 h 1105"/>
                  <a:gd name="T22" fmla="*/ 48 w 580"/>
                  <a:gd name="T23" fmla="*/ 44 h 1105"/>
                  <a:gd name="T24" fmla="*/ 9 w 580"/>
                  <a:gd name="T25" fmla="*/ 44 h 1105"/>
                  <a:gd name="T26" fmla="*/ 9 w 580"/>
                  <a:gd name="T27" fmla="*/ 11 h 1105"/>
                  <a:gd name="T28" fmla="*/ 27 w 580"/>
                  <a:gd name="T29" fmla="*/ 11 h 1105"/>
                  <a:gd name="T30" fmla="*/ 48 w 580"/>
                  <a:gd name="T31" fmla="*/ 9 h 1105"/>
                  <a:gd name="T32" fmla="*/ 45 w 580"/>
                  <a:gd name="T33" fmla="*/ 5 h 1105"/>
                  <a:gd name="T34" fmla="*/ 41 w 580"/>
                  <a:gd name="T35" fmla="*/ 3 h 1105"/>
                  <a:gd name="T36" fmla="*/ 36 w 580"/>
                  <a:gd name="T37" fmla="*/ 1 h 1105"/>
                  <a:gd name="T38" fmla="*/ 36 w 580"/>
                  <a:gd name="T39" fmla="*/ 1 h 1105"/>
                  <a:gd name="T40" fmla="*/ 31 w 580"/>
                  <a:gd name="T41" fmla="*/ 0 h 1105"/>
                  <a:gd name="T42" fmla="*/ 26 w 580"/>
                  <a:gd name="T43" fmla="*/ 0 h 110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580"/>
                  <a:gd name="T67" fmla="*/ 0 h 1105"/>
                  <a:gd name="T68" fmla="*/ 580 w 580"/>
                  <a:gd name="T69" fmla="*/ 1105 h 1105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580" h="1105">
                    <a:moveTo>
                      <a:pt x="312" y="0"/>
                    </a:moveTo>
                    <a:lnTo>
                      <a:pt x="0" y="0"/>
                    </a:lnTo>
                    <a:lnTo>
                      <a:pt x="0" y="1105"/>
                    </a:lnTo>
                    <a:lnTo>
                      <a:pt x="109" y="1105"/>
                    </a:lnTo>
                    <a:lnTo>
                      <a:pt x="109" y="655"/>
                    </a:lnTo>
                    <a:lnTo>
                      <a:pt x="321" y="655"/>
                    </a:lnTo>
                    <a:lnTo>
                      <a:pt x="367" y="653"/>
                    </a:lnTo>
                    <a:lnTo>
                      <a:pt x="431" y="643"/>
                    </a:lnTo>
                    <a:lnTo>
                      <a:pt x="485" y="624"/>
                    </a:lnTo>
                    <a:lnTo>
                      <a:pt x="529" y="595"/>
                    </a:lnTo>
                    <a:lnTo>
                      <a:pt x="563" y="557"/>
                    </a:lnTo>
                    <a:lnTo>
                      <a:pt x="580" y="531"/>
                    </a:lnTo>
                    <a:lnTo>
                      <a:pt x="109" y="525"/>
                    </a:lnTo>
                    <a:lnTo>
                      <a:pt x="109" y="130"/>
                    </a:lnTo>
                    <a:lnTo>
                      <a:pt x="321" y="130"/>
                    </a:lnTo>
                    <a:lnTo>
                      <a:pt x="579" y="112"/>
                    </a:lnTo>
                    <a:lnTo>
                      <a:pt x="539" y="61"/>
                    </a:lnTo>
                    <a:lnTo>
                      <a:pt x="495" y="31"/>
                    </a:lnTo>
                    <a:lnTo>
                      <a:pt x="437" y="10"/>
                    </a:lnTo>
                    <a:lnTo>
                      <a:pt x="430" y="9"/>
                    </a:lnTo>
                    <a:lnTo>
                      <a:pt x="379" y="2"/>
                    </a:lnTo>
                    <a:lnTo>
                      <a:pt x="31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32" name="Freeform 597"/>
              <p:cNvSpPr>
                <a:spLocks/>
              </p:cNvSpPr>
              <p:nvPr/>
            </p:nvSpPr>
            <p:spPr bwMode="auto">
              <a:xfrm>
                <a:off x="1643" y="3988"/>
                <a:ext cx="41" cy="61"/>
              </a:xfrm>
              <a:custGeom>
                <a:avLst/>
                <a:gdLst>
                  <a:gd name="T0" fmla="*/ 34 w 482"/>
                  <a:gd name="T1" fmla="*/ 0 h 730"/>
                  <a:gd name="T2" fmla="*/ 17 w 482"/>
                  <a:gd name="T3" fmla="*/ 0 h 730"/>
                  <a:gd name="T4" fmla="*/ 20 w 482"/>
                  <a:gd name="T5" fmla="*/ 1 h 730"/>
                  <a:gd name="T6" fmla="*/ 24 w 482"/>
                  <a:gd name="T7" fmla="*/ 3 h 730"/>
                  <a:gd name="T8" fmla="*/ 28 w 482"/>
                  <a:gd name="T9" fmla="*/ 7 h 730"/>
                  <a:gd name="T10" fmla="*/ 28 w 482"/>
                  <a:gd name="T11" fmla="*/ 8 h 730"/>
                  <a:gd name="T12" fmla="*/ 30 w 482"/>
                  <a:gd name="T13" fmla="*/ 12 h 730"/>
                  <a:gd name="T14" fmla="*/ 32 w 482"/>
                  <a:gd name="T15" fmla="*/ 18 h 730"/>
                  <a:gd name="T16" fmla="*/ 32 w 482"/>
                  <a:gd name="T17" fmla="*/ 26 h 730"/>
                  <a:gd name="T18" fmla="*/ 32 w 482"/>
                  <a:gd name="T19" fmla="*/ 28 h 730"/>
                  <a:gd name="T20" fmla="*/ 32 w 482"/>
                  <a:gd name="T21" fmla="*/ 35 h 730"/>
                  <a:gd name="T22" fmla="*/ 30 w 482"/>
                  <a:gd name="T23" fmla="*/ 41 h 730"/>
                  <a:gd name="T24" fmla="*/ 28 w 482"/>
                  <a:gd name="T25" fmla="*/ 45 h 730"/>
                  <a:gd name="T26" fmla="*/ 26 w 482"/>
                  <a:gd name="T27" fmla="*/ 48 h 730"/>
                  <a:gd name="T28" fmla="*/ 22 w 482"/>
                  <a:gd name="T29" fmla="*/ 51 h 730"/>
                  <a:gd name="T30" fmla="*/ 17 w 482"/>
                  <a:gd name="T31" fmla="*/ 52 h 730"/>
                  <a:gd name="T32" fmla="*/ 0 w 482"/>
                  <a:gd name="T33" fmla="*/ 52 h 730"/>
                  <a:gd name="T34" fmla="*/ 0 w 482"/>
                  <a:gd name="T35" fmla="*/ 52 h 730"/>
                  <a:gd name="T36" fmla="*/ 4 w 482"/>
                  <a:gd name="T37" fmla="*/ 56 h 730"/>
                  <a:gd name="T38" fmla="*/ 8 w 482"/>
                  <a:gd name="T39" fmla="*/ 59 h 730"/>
                  <a:gd name="T40" fmla="*/ 12 w 482"/>
                  <a:gd name="T41" fmla="*/ 60 h 730"/>
                  <a:gd name="T42" fmla="*/ 17 w 482"/>
                  <a:gd name="T43" fmla="*/ 61 h 730"/>
                  <a:gd name="T44" fmla="*/ 20 w 482"/>
                  <a:gd name="T45" fmla="*/ 61 h 730"/>
                  <a:gd name="T46" fmla="*/ 25 w 482"/>
                  <a:gd name="T47" fmla="*/ 59 h 730"/>
                  <a:gd name="T48" fmla="*/ 30 w 482"/>
                  <a:gd name="T49" fmla="*/ 57 h 730"/>
                  <a:gd name="T50" fmla="*/ 32 w 482"/>
                  <a:gd name="T51" fmla="*/ 55 h 730"/>
                  <a:gd name="T52" fmla="*/ 35 w 482"/>
                  <a:gd name="T53" fmla="*/ 51 h 730"/>
                  <a:gd name="T54" fmla="*/ 38 w 482"/>
                  <a:gd name="T55" fmla="*/ 45 h 730"/>
                  <a:gd name="T56" fmla="*/ 39 w 482"/>
                  <a:gd name="T57" fmla="*/ 44 h 730"/>
                  <a:gd name="T58" fmla="*/ 40 w 482"/>
                  <a:gd name="T59" fmla="*/ 39 h 730"/>
                  <a:gd name="T60" fmla="*/ 41 w 482"/>
                  <a:gd name="T61" fmla="*/ 32 h 730"/>
                  <a:gd name="T62" fmla="*/ 41 w 482"/>
                  <a:gd name="T63" fmla="*/ 25 h 730"/>
                  <a:gd name="T64" fmla="*/ 41 w 482"/>
                  <a:gd name="T65" fmla="*/ 23 h 730"/>
                  <a:gd name="T66" fmla="*/ 40 w 482"/>
                  <a:gd name="T67" fmla="*/ 16 h 730"/>
                  <a:gd name="T68" fmla="*/ 39 w 482"/>
                  <a:gd name="T69" fmla="*/ 10 h 730"/>
                  <a:gd name="T70" fmla="*/ 37 w 482"/>
                  <a:gd name="T71" fmla="*/ 5 h 730"/>
                  <a:gd name="T72" fmla="*/ 34 w 482"/>
                  <a:gd name="T73" fmla="*/ 0 h 730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482"/>
                  <a:gd name="T112" fmla="*/ 0 h 730"/>
                  <a:gd name="T113" fmla="*/ 482 w 482"/>
                  <a:gd name="T114" fmla="*/ 730 h 730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482" h="730">
                    <a:moveTo>
                      <a:pt x="404" y="0"/>
                    </a:moveTo>
                    <a:lnTo>
                      <a:pt x="203" y="5"/>
                    </a:lnTo>
                    <a:lnTo>
                      <a:pt x="234" y="8"/>
                    </a:lnTo>
                    <a:lnTo>
                      <a:pt x="285" y="33"/>
                    </a:lnTo>
                    <a:lnTo>
                      <a:pt x="328" y="82"/>
                    </a:lnTo>
                    <a:lnTo>
                      <a:pt x="334" y="91"/>
                    </a:lnTo>
                    <a:lnTo>
                      <a:pt x="358" y="148"/>
                    </a:lnTo>
                    <a:lnTo>
                      <a:pt x="373" y="220"/>
                    </a:lnTo>
                    <a:lnTo>
                      <a:pt x="378" y="307"/>
                    </a:lnTo>
                    <a:lnTo>
                      <a:pt x="378" y="334"/>
                    </a:lnTo>
                    <a:lnTo>
                      <a:pt x="371" y="418"/>
                    </a:lnTo>
                    <a:lnTo>
                      <a:pt x="354" y="487"/>
                    </a:lnTo>
                    <a:lnTo>
                      <a:pt x="328" y="541"/>
                    </a:lnTo>
                    <a:lnTo>
                      <a:pt x="305" y="571"/>
                    </a:lnTo>
                    <a:lnTo>
                      <a:pt x="258" y="606"/>
                    </a:lnTo>
                    <a:lnTo>
                      <a:pt x="203" y="618"/>
                    </a:lnTo>
                    <a:lnTo>
                      <a:pt x="0" y="622"/>
                    </a:lnTo>
                    <a:lnTo>
                      <a:pt x="42" y="669"/>
                    </a:lnTo>
                    <a:lnTo>
                      <a:pt x="89" y="703"/>
                    </a:lnTo>
                    <a:lnTo>
                      <a:pt x="143" y="723"/>
                    </a:lnTo>
                    <a:lnTo>
                      <a:pt x="203" y="730"/>
                    </a:lnTo>
                    <a:lnTo>
                      <a:pt x="240" y="727"/>
                    </a:lnTo>
                    <a:lnTo>
                      <a:pt x="295" y="711"/>
                    </a:lnTo>
                    <a:lnTo>
                      <a:pt x="347" y="681"/>
                    </a:lnTo>
                    <a:lnTo>
                      <a:pt x="375" y="657"/>
                    </a:lnTo>
                    <a:lnTo>
                      <a:pt x="416" y="606"/>
                    </a:lnTo>
                    <a:lnTo>
                      <a:pt x="448" y="542"/>
                    </a:lnTo>
                    <a:lnTo>
                      <a:pt x="453" y="528"/>
                    </a:lnTo>
                    <a:lnTo>
                      <a:pt x="469" y="464"/>
                    </a:lnTo>
                    <a:lnTo>
                      <a:pt x="479" y="388"/>
                    </a:lnTo>
                    <a:lnTo>
                      <a:pt x="482" y="300"/>
                    </a:lnTo>
                    <a:lnTo>
                      <a:pt x="482" y="272"/>
                    </a:lnTo>
                    <a:lnTo>
                      <a:pt x="475" y="191"/>
                    </a:lnTo>
                    <a:lnTo>
                      <a:pt x="460" y="119"/>
                    </a:lnTo>
                    <a:lnTo>
                      <a:pt x="436" y="56"/>
                    </a:lnTo>
                    <a:lnTo>
                      <a:pt x="40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33" name="Freeform 598"/>
              <p:cNvSpPr>
                <a:spLocks/>
              </p:cNvSpPr>
              <p:nvPr/>
            </p:nvSpPr>
            <p:spPr bwMode="auto">
              <a:xfrm>
                <a:off x="1637" y="3979"/>
                <a:ext cx="40" cy="61"/>
              </a:xfrm>
              <a:custGeom>
                <a:avLst/>
                <a:gdLst>
                  <a:gd name="T0" fmla="*/ 23 w 482"/>
                  <a:gd name="T1" fmla="*/ 0 h 729"/>
                  <a:gd name="T2" fmla="*/ 20 w 482"/>
                  <a:gd name="T3" fmla="*/ 0 h 729"/>
                  <a:gd name="T4" fmla="*/ 16 w 482"/>
                  <a:gd name="T5" fmla="*/ 1 h 729"/>
                  <a:gd name="T6" fmla="*/ 11 w 482"/>
                  <a:gd name="T7" fmla="*/ 4 h 729"/>
                  <a:gd name="T8" fmla="*/ 8 w 482"/>
                  <a:gd name="T9" fmla="*/ 7 h 729"/>
                  <a:gd name="T10" fmla="*/ 5 w 482"/>
                  <a:gd name="T11" fmla="*/ 11 h 729"/>
                  <a:gd name="T12" fmla="*/ 3 w 482"/>
                  <a:gd name="T13" fmla="*/ 16 h 729"/>
                  <a:gd name="T14" fmla="*/ 1 w 482"/>
                  <a:gd name="T15" fmla="*/ 21 h 729"/>
                  <a:gd name="T16" fmla="*/ 0 w 482"/>
                  <a:gd name="T17" fmla="*/ 28 h 729"/>
                  <a:gd name="T18" fmla="*/ 0 w 482"/>
                  <a:gd name="T19" fmla="*/ 35 h 729"/>
                  <a:gd name="T20" fmla="*/ 0 w 482"/>
                  <a:gd name="T21" fmla="*/ 38 h 729"/>
                  <a:gd name="T22" fmla="*/ 1 w 482"/>
                  <a:gd name="T23" fmla="*/ 45 h 729"/>
                  <a:gd name="T24" fmla="*/ 2 w 482"/>
                  <a:gd name="T25" fmla="*/ 51 h 729"/>
                  <a:gd name="T26" fmla="*/ 4 w 482"/>
                  <a:gd name="T27" fmla="*/ 57 h 729"/>
                  <a:gd name="T28" fmla="*/ 6 w 482"/>
                  <a:gd name="T29" fmla="*/ 61 h 729"/>
                  <a:gd name="T30" fmla="*/ 23 w 482"/>
                  <a:gd name="T31" fmla="*/ 61 h 729"/>
                  <a:gd name="T32" fmla="*/ 21 w 482"/>
                  <a:gd name="T33" fmla="*/ 60 h 729"/>
                  <a:gd name="T34" fmla="*/ 16 w 482"/>
                  <a:gd name="T35" fmla="*/ 58 h 729"/>
                  <a:gd name="T36" fmla="*/ 13 w 482"/>
                  <a:gd name="T37" fmla="*/ 54 h 729"/>
                  <a:gd name="T38" fmla="*/ 12 w 482"/>
                  <a:gd name="T39" fmla="*/ 53 h 729"/>
                  <a:gd name="T40" fmla="*/ 10 w 482"/>
                  <a:gd name="T41" fmla="*/ 48 h 729"/>
                  <a:gd name="T42" fmla="*/ 9 w 482"/>
                  <a:gd name="T43" fmla="*/ 42 h 729"/>
                  <a:gd name="T44" fmla="*/ 9 w 482"/>
                  <a:gd name="T45" fmla="*/ 35 h 729"/>
                  <a:gd name="T46" fmla="*/ 9 w 482"/>
                  <a:gd name="T47" fmla="*/ 33 h 729"/>
                  <a:gd name="T48" fmla="*/ 9 w 482"/>
                  <a:gd name="T49" fmla="*/ 26 h 729"/>
                  <a:gd name="T50" fmla="*/ 11 w 482"/>
                  <a:gd name="T51" fmla="*/ 20 h 729"/>
                  <a:gd name="T52" fmla="*/ 13 w 482"/>
                  <a:gd name="T53" fmla="*/ 16 h 729"/>
                  <a:gd name="T54" fmla="*/ 15 w 482"/>
                  <a:gd name="T55" fmla="*/ 13 h 729"/>
                  <a:gd name="T56" fmla="*/ 19 w 482"/>
                  <a:gd name="T57" fmla="*/ 10 h 729"/>
                  <a:gd name="T58" fmla="*/ 23 w 482"/>
                  <a:gd name="T59" fmla="*/ 9 h 729"/>
                  <a:gd name="T60" fmla="*/ 40 w 482"/>
                  <a:gd name="T61" fmla="*/ 9 h 729"/>
                  <a:gd name="T62" fmla="*/ 37 w 482"/>
                  <a:gd name="T63" fmla="*/ 5 h 729"/>
                  <a:gd name="T64" fmla="*/ 33 w 482"/>
                  <a:gd name="T65" fmla="*/ 2 h 729"/>
                  <a:gd name="T66" fmla="*/ 28 w 482"/>
                  <a:gd name="T67" fmla="*/ 1 h 729"/>
                  <a:gd name="T68" fmla="*/ 23 w 482"/>
                  <a:gd name="T69" fmla="*/ 0 h 729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82"/>
                  <a:gd name="T106" fmla="*/ 0 h 729"/>
                  <a:gd name="T107" fmla="*/ 482 w 482"/>
                  <a:gd name="T108" fmla="*/ 729 h 729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82" h="729">
                    <a:moveTo>
                      <a:pt x="281" y="0"/>
                    </a:moveTo>
                    <a:lnTo>
                      <a:pt x="244" y="2"/>
                    </a:lnTo>
                    <a:lnTo>
                      <a:pt x="188" y="17"/>
                    </a:lnTo>
                    <a:lnTo>
                      <a:pt x="138" y="46"/>
                    </a:lnTo>
                    <a:lnTo>
                      <a:pt x="93" y="88"/>
                    </a:lnTo>
                    <a:lnTo>
                      <a:pt x="63" y="129"/>
                    </a:lnTo>
                    <a:lnTo>
                      <a:pt x="36" y="188"/>
                    </a:lnTo>
                    <a:lnTo>
                      <a:pt x="15" y="255"/>
                    </a:lnTo>
                    <a:lnTo>
                      <a:pt x="3" y="332"/>
                    </a:lnTo>
                    <a:lnTo>
                      <a:pt x="0" y="418"/>
                    </a:lnTo>
                    <a:lnTo>
                      <a:pt x="0" y="459"/>
                    </a:lnTo>
                    <a:lnTo>
                      <a:pt x="8" y="540"/>
                    </a:lnTo>
                    <a:lnTo>
                      <a:pt x="24" y="613"/>
                    </a:lnTo>
                    <a:lnTo>
                      <a:pt x="47" y="676"/>
                    </a:lnTo>
                    <a:lnTo>
                      <a:pt x="78" y="729"/>
                    </a:lnTo>
                    <a:lnTo>
                      <a:pt x="281" y="725"/>
                    </a:lnTo>
                    <a:lnTo>
                      <a:pt x="249" y="722"/>
                    </a:lnTo>
                    <a:lnTo>
                      <a:pt x="198" y="697"/>
                    </a:lnTo>
                    <a:lnTo>
                      <a:pt x="155" y="648"/>
                    </a:lnTo>
                    <a:lnTo>
                      <a:pt x="148" y="636"/>
                    </a:lnTo>
                    <a:lnTo>
                      <a:pt x="124" y="578"/>
                    </a:lnTo>
                    <a:lnTo>
                      <a:pt x="109" y="505"/>
                    </a:lnTo>
                    <a:lnTo>
                      <a:pt x="105" y="418"/>
                    </a:lnTo>
                    <a:lnTo>
                      <a:pt x="105" y="396"/>
                    </a:lnTo>
                    <a:lnTo>
                      <a:pt x="112" y="312"/>
                    </a:lnTo>
                    <a:lnTo>
                      <a:pt x="129" y="243"/>
                    </a:lnTo>
                    <a:lnTo>
                      <a:pt x="155" y="189"/>
                    </a:lnTo>
                    <a:lnTo>
                      <a:pt x="178" y="158"/>
                    </a:lnTo>
                    <a:lnTo>
                      <a:pt x="225" y="123"/>
                    </a:lnTo>
                    <a:lnTo>
                      <a:pt x="281" y="112"/>
                    </a:lnTo>
                    <a:lnTo>
                      <a:pt x="482" y="107"/>
                    </a:lnTo>
                    <a:lnTo>
                      <a:pt x="441" y="61"/>
                    </a:lnTo>
                    <a:lnTo>
                      <a:pt x="393" y="27"/>
                    </a:lnTo>
                    <a:lnTo>
                      <a:pt x="340" y="6"/>
                    </a:lnTo>
                    <a:lnTo>
                      <a:pt x="28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34" name="Freeform 599"/>
              <p:cNvSpPr>
                <a:spLocks/>
              </p:cNvSpPr>
              <p:nvPr/>
            </p:nvSpPr>
            <p:spPr bwMode="auto">
              <a:xfrm>
                <a:off x="1693" y="3981"/>
                <a:ext cx="18" cy="66"/>
              </a:xfrm>
              <a:custGeom>
                <a:avLst/>
                <a:gdLst>
                  <a:gd name="T0" fmla="*/ 8 w 215"/>
                  <a:gd name="T1" fmla="*/ 0 h 801"/>
                  <a:gd name="T2" fmla="*/ 0 w 215"/>
                  <a:gd name="T3" fmla="*/ 0 h 801"/>
                  <a:gd name="T4" fmla="*/ 0 w 215"/>
                  <a:gd name="T5" fmla="*/ 66 h 801"/>
                  <a:gd name="T6" fmla="*/ 8 w 215"/>
                  <a:gd name="T7" fmla="*/ 66 h 801"/>
                  <a:gd name="T8" fmla="*/ 8 w 215"/>
                  <a:gd name="T9" fmla="*/ 31 h 801"/>
                  <a:gd name="T10" fmla="*/ 8 w 215"/>
                  <a:gd name="T11" fmla="*/ 31 h 801"/>
                  <a:gd name="T12" fmla="*/ 9 w 215"/>
                  <a:gd name="T13" fmla="*/ 24 h 801"/>
                  <a:gd name="T14" fmla="*/ 10 w 215"/>
                  <a:gd name="T15" fmla="*/ 18 h 801"/>
                  <a:gd name="T16" fmla="*/ 10 w 215"/>
                  <a:gd name="T17" fmla="*/ 17 h 801"/>
                  <a:gd name="T18" fmla="*/ 13 w 215"/>
                  <a:gd name="T19" fmla="*/ 12 h 801"/>
                  <a:gd name="T20" fmla="*/ 14 w 215"/>
                  <a:gd name="T21" fmla="*/ 12 h 801"/>
                  <a:gd name="T22" fmla="*/ 18 w 215"/>
                  <a:gd name="T23" fmla="*/ 10 h 801"/>
                  <a:gd name="T24" fmla="*/ 8 w 215"/>
                  <a:gd name="T25" fmla="*/ 10 h 801"/>
                  <a:gd name="T26" fmla="*/ 8 w 215"/>
                  <a:gd name="T27" fmla="*/ 0 h 80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15"/>
                  <a:gd name="T43" fmla="*/ 0 h 801"/>
                  <a:gd name="T44" fmla="*/ 215 w 215"/>
                  <a:gd name="T45" fmla="*/ 801 h 801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15" h="801">
                    <a:moveTo>
                      <a:pt x="91" y="0"/>
                    </a:moveTo>
                    <a:lnTo>
                      <a:pt x="0" y="0"/>
                    </a:lnTo>
                    <a:lnTo>
                      <a:pt x="0" y="801"/>
                    </a:lnTo>
                    <a:lnTo>
                      <a:pt x="101" y="801"/>
                    </a:lnTo>
                    <a:lnTo>
                      <a:pt x="101" y="381"/>
                    </a:lnTo>
                    <a:lnTo>
                      <a:pt x="101" y="374"/>
                    </a:lnTo>
                    <a:lnTo>
                      <a:pt x="106" y="296"/>
                    </a:lnTo>
                    <a:lnTo>
                      <a:pt x="118" y="223"/>
                    </a:lnTo>
                    <a:lnTo>
                      <a:pt x="122" y="208"/>
                    </a:lnTo>
                    <a:lnTo>
                      <a:pt x="156" y="149"/>
                    </a:lnTo>
                    <a:lnTo>
                      <a:pt x="162" y="142"/>
                    </a:lnTo>
                    <a:lnTo>
                      <a:pt x="215" y="122"/>
                    </a:lnTo>
                    <a:lnTo>
                      <a:pt x="91" y="121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35" name="Freeform 600"/>
              <p:cNvSpPr>
                <a:spLocks/>
              </p:cNvSpPr>
              <p:nvPr/>
            </p:nvSpPr>
            <p:spPr bwMode="auto">
              <a:xfrm>
                <a:off x="1701" y="3979"/>
                <a:ext cx="20" cy="14"/>
              </a:xfrm>
              <a:custGeom>
                <a:avLst/>
                <a:gdLst>
                  <a:gd name="T0" fmla="*/ 11 w 234"/>
                  <a:gd name="T1" fmla="*/ 0 h 170"/>
                  <a:gd name="T2" fmla="*/ 10 w 234"/>
                  <a:gd name="T3" fmla="*/ 0 h 170"/>
                  <a:gd name="T4" fmla="*/ 6 w 234"/>
                  <a:gd name="T5" fmla="*/ 2 h 170"/>
                  <a:gd name="T6" fmla="*/ 3 w 234"/>
                  <a:gd name="T7" fmla="*/ 5 h 170"/>
                  <a:gd name="T8" fmla="*/ 0 w 234"/>
                  <a:gd name="T9" fmla="*/ 11 h 170"/>
                  <a:gd name="T10" fmla="*/ 11 w 234"/>
                  <a:gd name="T11" fmla="*/ 12 h 170"/>
                  <a:gd name="T12" fmla="*/ 12 w 234"/>
                  <a:gd name="T13" fmla="*/ 12 h 170"/>
                  <a:gd name="T14" fmla="*/ 17 w 234"/>
                  <a:gd name="T15" fmla="*/ 14 h 170"/>
                  <a:gd name="T16" fmla="*/ 20 w 234"/>
                  <a:gd name="T17" fmla="*/ 4 h 170"/>
                  <a:gd name="T18" fmla="*/ 16 w 234"/>
                  <a:gd name="T19" fmla="*/ 1 h 170"/>
                  <a:gd name="T20" fmla="*/ 11 w 234"/>
                  <a:gd name="T21" fmla="*/ 0 h 17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34"/>
                  <a:gd name="T34" fmla="*/ 0 h 170"/>
                  <a:gd name="T35" fmla="*/ 234 w 234"/>
                  <a:gd name="T36" fmla="*/ 170 h 17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34" h="170">
                    <a:moveTo>
                      <a:pt x="129" y="0"/>
                    </a:moveTo>
                    <a:lnTo>
                      <a:pt x="117" y="0"/>
                    </a:lnTo>
                    <a:lnTo>
                      <a:pt x="65" y="27"/>
                    </a:lnTo>
                    <a:lnTo>
                      <a:pt x="36" y="64"/>
                    </a:lnTo>
                    <a:lnTo>
                      <a:pt x="0" y="139"/>
                    </a:lnTo>
                    <a:lnTo>
                      <a:pt x="124" y="140"/>
                    </a:lnTo>
                    <a:lnTo>
                      <a:pt x="145" y="142"/>
                    </a:lnTo>
                    <a:lnTo>
                      <a:pt x="199" y="170"/>
                    </a:lnTo>
                    <a:lnTo>
                      <a:pt x="234" y="43"/>
                    </a:lnTo>
                    <a:lnTo>
                      <a:pt x="183" y="11"/>
                    </a:lnTo>
                    <a:lnTo>
                      <a:pt x="12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36" name="Freeform 601"/>
              <p:cNvSpPr>
                <a:spLocks/>
              </p:cNvSpPr>
              <p:nvPr/>
            </p:nvSpPr>
            <p:spPr bwMode="auto">
              <a:xfrm>
                <a:off x="1728" y="4037"/>
                <a:ext cx="17" cy="11"/>
              </a:xfrm>
              <a:custGeom>
                <a:avLst/>
                <a:gdLst>
                  <a:gd name="T0" fmla="*/ 16 w 205"/>
                  <a:gd name="T1" fmla="*/ 0 h 132"/>
                  <a:gd name="T2" fmla="*/ 12 w 205"/>
                  <a:gd name="T3" fmla="*/ 0 h 132"/>
                  <a:gd name="T4" fmla="*/ 0 w 205"/>
                  <a:gd name="T5" fmla="*/ 4 h 132"/>
                  <a:gd name="T6" fmla="*/ 0 w 205"/>
                  <a:gd name="T7" fmla="*/ 5 h 132"/>
                  <a:gd name="T8" fmla="*/ 4 w 205"/>
                  <a:gd name="T9" fmla="*/ 9 h 132"/>
                  <a:gd name="T10" fmla="*/ 6 w 205"/>
                  <a:gd name="T11" fmla="*/ 10 h 132"/>
                  <a:gd name="T12" fmla="*/ 11 w 205"/>
                  <a:gd name="T13" fmla="*/ 11 h 132"/>
                  <a:gd name="T14" fmla="*/ 12 w 205"/>
                  <a:gd name="T15" fmla="*/ 11 h 132"/>
                  <a:gd name="T16" fmla="*/ 17 w 205"/>
                  <a:gd name="T17" fmla="*/ 10 h 132"/>
                  <a:gd name="T18" fmla="*/ 16 w 205"/>
                  <a:gd name="T19" fmla="*/ 0 h 13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05"/>
                  <a:gd name="T31" fmla="*/ 0 h 132"/>
                  <a:gd name="T32" fmla="*/ 205 w 205"/>
                  <a:gd name="T33" fmla="*/ 132 h 13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05" h="132">
                    <a:moveTo>
                      <a:pt x="191" y="0"/>
                    </a:moveTo>
                    <a:lnTo>
                      <a:pt x="146" y="6"/>
                    </a:lnTo>
                    <a:lnTo>
                      <a:pt x="0" y="47"/>
                    </a:lnTo>
                    <a:lnTo>
                      <a:pt x="3" y="56"/>
                    </a:lnTo>
                    <a:lnTo>
                      <a:pt x="43" y="109"/>
                    </a:lnTo>
                    <a:lnTo>
                      <a:pt x="68" y="122"/>
                    </a:lnTo>
                    <a:lnTo>
                      <a:pt x="129" y="132"/>
                    </a:lnTo>
                    <a:lnTo>
                      <a:pt x="147" y="131"/>
                    </a:lnTo>
                    <a:lnTo>
                      <a:pt x="205" y="120"/>
                    </a:lnTo>
                    <a:lnTo>
                      <a:pt x="19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37" name="Freeform 602"/>
              <p:cNvSpPr>
                <a:spLocks/>
              </p:cNvSpPr>
              <p:nvPr/>
            </p:nvSpPr>
            <p:spPr bwMode="auto">
              <a:xfrm>
                <a:off x="1721" y="3957"/>
                <a:ext cx="23" cy="84"/>
              </a:xfrm>
              <a:custGeom>
                <a:avLst/>
                <a:gdLst>
                  <a:gd name="T0" fmla="*/ 15 w 278"/>
                  <a:gd name="T1" fmla="*/ 0 h 1005"/>
                  <a:gd name="T2" fmla="*/ 6 w 278"/>
                  <a:gd name="T3" fmla="*/ 7 h 1005"/>
                  <a:gd name="T4" fmla="*/ 6 w 278"/>
                  <a:gd name="T5" fmla="*/ 23 h 1005"/>
                  <a:gd name="T6" fmla="*/ 0 w 278"/>
                  <a:gd name="T7" fmla="*/ 23 h 1005"/>
                  <a:gd name="T8" fmla="*/ 0 w 278"/>
                  <a:gd name="T9" fmla="*/ 32 h 1005"/>
                  <a:gd name="T10" fmla="*/ 6 w 278"/>
                  <a:gd name="T11" fmla="*/ 32 h 1005"/>
                  <a:gd name="T12" fmla="*/ 6 w 278"/>
                  <a:gd name="T13" fmla="*/ 71 h 1005"/>
                  <a:gd name="T14" fmla="*/ 6 w 278"/>
                  <a:gd name="T15" fmla="*/ 72 h 1005"/>
                  <a:gd name="T16" fmla="*/ 6 w 278"/>
                  <a:gd name="T17" fmla="*/ 79 h 1005"/>
                  <a:gd name="T18" fmla="*/ 7 w 278"/>
                  <a:gd name="T19" fmla="*/ 84 h 1005"/>
                  <a:gd name="T20" fmla="*/ 19 w 278"/>
                  <a:gd name="T21" fmla="*/ 81 h 1005"/>
                  <a:gd name="T22" fmla="*/ 16 w 278"/>
                  <a:gd name="T23" fmla="*/ 80 h 1005"/>
                  <a:gd name="T24" fmla="*/ 15 w 278"/>
                  <a:gd name="T25" fmla="*/ 78 h 1005"/>
                  <a:gd name="T26" fmla="*/ 15 w 278"/>
                  <a:gd name="T27" fmla="*/ 71 h 1005"/>
                  <a:gd name="T28" fmla="*/ 15 w 278"/>
                  <a:gd name="T29" fmla="*/ 32 h 1005"/>
                  <a:gd name="T30" fmla="*/ 23 w 278"/>
                  <a:gd name="T31" fmla="*/ 32 h 1005"/>
                  <a:gd name="T32" fmla="*/ 23 w 278"/>
                  <a:gd name="T33" fmla="*/ 23 h 1005"/>
                  <a:gd name="T34" fmla="*/ 15 w 278"/>
                  <a:gd name="T35" fmla="*/ 23 h 1005"/>
                  <a:gd name="T36" fmla="*/ 15 w 278"/>
                  <a:gd name="T37" fmla="*/ 0 h 1005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78"/>
                  <a:gd name="T58" fmla="*/ 0 h 1005"/>
                  <a:gd name="T59" fmla="*/ 278 w 278"/>
                  <a:gd name="T60" fmla="*/ 1005 h 1005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78" h="1005">
                    <a:moveTo>
                      <a:pt x="176" y="0"/>
                    </a:moveTo>
                    <a:lnTo>
                      <a:pt x="74" y="81"/>
                    </a:lnTo>
                    <a:lnTo>
                      <a:pt x="74" y="279"/>
                    </a:lnTo>
                    <a:lnTo>
                      <a:pt x="0" y="279"/>
                    </a:lnTo>
                    <a:lnTo>
                      <a:pt x="0" y="384"/>
                    </a:lnTo>
                    <a:lnTo>
                      <a:pt x="74" y="384"/>
                    </a:lnTo>
                    <a:lnTo>
                      <a:pt x="74" y="845"/>
                    </a:lnTo>
                    <a:lnTo>
                      <a:pt x="74" y="857"/>
                    </a:lnTo>
                    <a:lnTo>
                      <a:pt x="78" y="950"/>
                    </a:lnTo>
                    <a:lnTo>
                      <a:pt x="87" y="1005"/>
                    </a:lnTo>
                    <a:lnTo>
                      <a:pt x="233" y="964"/>
                    </a:lnTo>
                    <a:lnTo>
                      <a:pt x="199" y="954"/>
                    </a:lnTo>
                    <a:lnTo>
                      <a:pt x="182" y="928"/>
                    </a:lnTo>
                    <a:lnTo>
                      <a:pt x="176" y="852"/>
                    </a:lnTo>
                    <a:lnTo>
                      <a:pt x="176" y="384"/>
                    </a:lnTo>
                    <a:lnTo>
                      <a:pt x="278" y="384"/>
                    </a:lnTo>
                    <a:lnTo>
                      <a:pt x="278" y="279"/>
                    </a:lnTo>
                    <a:lnTo>
                      <a:pt x="176" y="279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38" name="Freeform 603"/>
              <p:cNvSpPr>
                <a:spLocks/>
              </p:cNvSpPr>
              <p:nvPr/>
            </p:nvSpPr>
            <p:spPr bwMode="auto">
              <a:xfrm>
                <a:off x="1785" y="4039"/>
                <a:ext cx="10" cy="8"/>
              </a:xfrm>
              <a:custGeom>
                <a:avLst/>
                <a:gdLst>
                  <a:gd name="T0" fmla="*/ 8 w 126"/>
                  <a:gd name="T1" fmla="*/ 0 h 100"/>
                  <a:gd name="T2" fmla="*/ 0 w 126"/>
                  <a:gd name="T3" fmla="*/ 0 h 100"/>
                  <a:gd name="T4" fmla="*/ 0 w 126"/>
                  <a:gd name="T5" fmla="*/ 2 h 100"/>
                  <a:gd name="T6" fmla="*/ 2 w 126"/>
                  <a:gd name="T7" fmla="*/ 8 h 100"/>
                  <a:gd name="T8" fmla="*/ 10 w 126"/>
                  <a:gd name="T9" fmla="*/ 8 h 100"/>
                  <a:gd name="T10" fmla="*/ 9 w 126"/>
                  <a:gd name="T11" fmla="*/ 6 h 100"/>
                  <a:gd name="T12" fmla="*/ 8 w 126"/>
                  <a:gd name="T13" fmla="*/ 0 h 100"/>
                  <a:gd name="T14" fmla="*/ 8 w 126"/>
                  <a:gd name="T15" fmla="*/ 0 h 1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6"/>
                  <a:gd name="T25" fmla="*/ 0 h 100"/>
                  <a:gd name="T26" fmla="*/ 126 w 126"/>
                  <a:gd name="T27" fmla="*/ 100 h 1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6" h="100">
                    <a:moveTo>
                      <a:pt x="100" y="0"/>
                    </a:moveTo>
                    <a:lnTo>
                      <a:pt x="0" y="1"/>
                    </a:lnTo>
                    <a:lnTo>
                      <a:pt x="3" y="29"/>
                    </a:lnTo>
                    <a:lnTo>
                      <a:pt x="20" y="100"/>
                    </a:lnTo>
                    <a:lnTo>
                      <a:pt x="126" y="100"/>
                    </a:lnTo>
                    <a:lnTo>
                      <a:pt x="117" y="76"/>
                    </a:lnTo>
                    <a:lnTo>
                      <a:pt x="100" y="3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39" name="Freeform 604"/>
              <p:cNvSpPr>
                <a:spLocks/>
              </p:cNvSpPr>
              <p:nvPr/>
            </p:nvSpPr>
            <p:spPr bwMode="auto">
              <a:xfrm>
                <a:off x="1749" y="4011"/>
                <a:ext cx="35" cy="38"/>
              </a:xfrm>
              <a:custGeom>
                <a:avLst/>
                <a:gdLst>
                  <a:gd name="T0" fmla="*/ 10 w 416"/>
                  <a:gd name="T1" fmla="*/ 0 h 450"/>
                  <a:gd name="T2" fmla="*/ 6 w 416"/>
                  <a:gd name="T3" fmla="*/ 3 h 450"/>
                  <a:gd name="T4" fmla="*/ 5 w 416"/>
                  <a:gd name="T5" fmla="*/ 4 h 450"/>
                  <a:gd name="T6" fmla="*/ 2 w 416"/>
                  <a:gd name="T7" fmla="*/ 9 h 450"/>
                  <a:gd name="T8" fmla="*/ 1 w 416"/>
                  <a:gd name="T9" fmla="*/ 12 h 450"/>
                  <a:gd name="T10" fmla="*/ 0 w 416"/>
                  <a:gd name="T11" fmla="*/ 19 h 450"/>
                  <a:gd name="T12" fmla="*/ 0 w 416"/>
                  <a:gd name="T13" fmla="*/ 22 h 450"/>
                  <a:gd name="T14" fmla="*/ 2 w 416"/>
                  <a:gd name="T15" fmla="*/ 28 h 450"/>
                  <a:gd name="T16" fmla="*/ 4 w 416"/>
                  <a:gd name="T17" fmla="*/ 33 h 450"/>
                  <a:gd name="T18" fmla="*/ 7 w 416"/>
                  <a:gd name="T19" fmla="*/ 35 h 450"/>
                  <a:gd name="T20" fmla="*/ 12 w 416"/>
                  <a:gd name="T21" fmla="*/ 37 h 450"/>
                  <a:gd name="T22" fmla="*/ 17 w 416"/>
                  <a:gd name="T23" fmla="*/ 38 h 450"/>
                  <a:gd name="T24" fmla="*/ 22 w 416"/>
                  <a:gd name="T25" fmla="*/ 37 h 450"/>
                  <a:gd name="T26" fmla="*/ 27 w 416"/>
                  <a:gd name="T27" fmla="*/ 36 h 450"/>
                  <a:gd name="T28" fmla="*/ 28 w 416"/>
                  <a:gd name="T29" fmla="*/ 35 h 450"/>
                  <a:gd name="T30" fmla="*/ 32 w 416"/>
                  <a:gd name="T31" fmla="*/ 32 h 450"/>
                  <a:gd name="T32" fmla="*/ 19 w 416"/>
                  <a:gd name="T33" fmla="*/ 29 h 450"/>
                  <a:gd name="T34" fmla="*/ 15 w 416"/>
                  <a:gd name="T35" fmla="*/ 28 h 450"/>
                  <a:gd name="T36" fmla="*/ 12 w 416"/>
                  <a:gd name="T37" fmla="*/ 26 h 450"/>
                  <a:gd name="T38" fmla="*/ 10 w 416"/>
                  <a:gd name="T39" fmla="*/ 24 h 450"/>
                  <a:gd name="T40" fmla="*/ 9 w 416"/>
                  <a:gd name="T41" fmla="*/ 18 h 450"/>
                  <a:gd name="T42" fmla="*/ 10 w 416"/>
                  <a:gd name="T43" fmla="*/ 13 h 450"/>
                  <a:gd name="T44" fmla="*/ 14 w 416"/>
                  <a:gd name="T45" fmla="*/ 9 h 450"/>
                  <a:gd name="T46" fmla="*/ 16 w 416"/>
                  <a:gd name="T47" fmla="*/ 8 h 450"/>
                  <a:gd name="T48" fmla="*/ 21 w 416"/>
                  <a:gd name="T49" fmla="*/ 7 h 450"/>
                  <a:gd name="T50" fmla="*/ 27 w 416"/>
                  <a:gd name="T51" fmla="*/ 6 h 450"/>
                  <a:gd name="T52" fmla="*/ 31 w 416"/>
                  <a:gd name="T53" fmla="*/ 4 h 450"/>
                  <a:gd name="T54" fmla="*/ 35 w 416"/>
                  <a:gd name="T55" fmla="*/ 3 h 450"/>
                  <a:gd name="T56" fmla="*/ 10 w 416"/>
                  <a:gd name="T57" fmla="*/ 0 h 450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16"/>
                  <a:gd name="T88" fmla="*/ 0 h 450"/>
                  <a:gd name="T89" fmla="*/ 416 w 416"/>
                  <a:gd name="T90" fmla="*/ 450 h 450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16" h="450">
                    <a:moveTo>
                      <a:pt x="122" y="0"/>
                    </a:moveTo>
                    <a:lnTo>
                      <a:pt x="72" y="35"/>
                    </a:lnTo>
                    <a:lnTo>
                      <a:pt x="55" y="53"/>
                    </a:lnTo>
                    <a:lnTo>
                      <a:pt x="20" y="112"/>
                    </a:lnTo>
                    <a:lnTo>
                      <a:pt x="9" y="145"/>
                    </a:lnTo>
                    <a:lnTo>
                      <a:pt x="0" y="220"/>
                    </a:lnTo>
                    <a:lnTo>
                      <a:pt x="1" y="256"/>
                    </a:lnTo>
                    <a:lnTo>
                      <a:pt x="18" y="327"/>
                    </a:lnTo>
                    <a:lnTo>
                      <a:pt x="52" y="385"/>
                    </a:lnTo>
                    <a:lnTo>
                      <a:pt x="89" y="419"/>
                    </a:lnTo>
                    <a:lnTo>
                      <a:pt x="141" y="442"/>
                    </a:lnTo>
                    <a:lnTo>
                      <a:pt x="204" y="450"/>
                    </a:lnTo>
                    <a:lnTo>
                      <a:pt x="261" y="443"/>
                    </a:lnTo>
                    <a:lnTo>
                      <a:pt x="317" y="423"/>
                    </a:lnTo>
                    <a:lnTo>
                      <a:pt x="328" y="417"/>
                    </a:lnTo>
                    <a:lnTo>
                      <a:pt x="375" y="383"/>
                    </a:lnTo>
                    <a:lnTo>
                      <a:pt x="228" y="344"/>
                    </a:lnTo>
                    <a:lnTo>
                      <a:pt x="184" y="337"/>
                    </a:lnTo>
                    <a:lnTo>
                      <a:pt x="139" y="307"/>
                    </a:lnTo>
                    <a:lnTo>
                      <a:pt x="124" y="286"/>
                    </a:lnTo>
                    <a:lnTo>
                      <a:pt x="108" y="216"/>
                    </a:lnTo>
                    <a:lnTo>
                      <a:pt x="122" y="151"/>
                    </a:lnTo>
                    <a:lnTo>
                      <a:pt x="162" y="108"/>
                    </a:lnTo>
                    <a:lnTo>
                      <a:pt x="186" y="97"/>
                    </a:lnTo>
                    <a:lnTo>
                      <a:pt x="250" y="81"/>
                    </a:lnTo>
                    <a:lnTo>
                      <a:pt x="317" y="66"/>
                    </a:lnTo>
                    <a:lnTo>
                      <a:pt x="373" y="49"/>
                    </a:lnTo>
                    <a:lnTo>
                      <a:pt x="416" y="30"/>
                    </a:lnTo>
                    <a:lnTo>
                      <a:pt x="12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40" name="Freeform 605"/>
              <p:cNvSpPr>
                <a:spLocks/>
              </p:cNvSpPr>
              <p:nvPr/>
            </p:nvSpPr>
            <p:spPr bwMode="auto">
              <a:xfrm>
                <a:off x="1751" y="3988"/>
                <a:ext cx="21" cy="13"/>
              </a:xfrm>
              <a:custGeom>
                <a:avLst/>
                <a:gdLst>
                  <a:gd name="T0" fmla="*/ 4 w 255"/>
                  <a:gd name="T1" fmla="*/ 0 h 157"/>
                  <a:gd name="T2" fmla="*/ 1 w 255"/>
                  <a:gd name="T3" fmla="*/ 5 h 157"/>
                  <a:gd name="T4" fmla="*/ 0 w 255"/>
                  <a:gd name="T5" fmla="*/ 12 h 157"/>
                  <a:gd name="T6" fmla="*/ 8 w 255"/>
                  <a:gd name="T7" fmla="*/ 13 h 157"/>
                  <a:gd name="T8" fmla="*/ 10 w 255"/>
                  <a:gd name="T9" fmla="*/ 7 h 157"/>
                  <a:gd name="T10" fmla="*/ 12 w 255"/>
                  <a:gd name="T11" fmla="*/ 3 h 157"/>
                  <a:gd name="T12" fmla="*/ 16 w 255"/>
                  <a:gd name="T13" fmla="*/ 1 h 157"/>
                  <a:gd name="T14" fmla="*/ 21 w 255"/>
                  <a:gd name="T15" fmla="*/ 0 h 157"/>
                  <a:gd name="T16" fmla="*/ 4 w 255"/>
                  <a:gd name="T17" fmla="*/ 0 h 15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55"/>
                  <a:gd name="T28" fmla="*/ 0 h 157"/>
                  <a:gd name="T29" fmla="*/ 255 w 255"/>
                  <a:gd name="T30" fmla="*/ 157 h 15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55" h="157">
                    <a:moveTo>
                      <a:pt x="44" y="0"/>
                    </a:moveTo>
                    <a:lnTo>
                      <a:pt x="18" y="61"/>
                    </a:lnTo>
                    <a:lnTo>
                      <a:pt x="0" y="139"/>
                    </a:lnTo>
                    <a:lnTo>
                      <a:pt x="99" y="157"/>
                    </a:lnTo>
                    <a:lnTo>
                      <a:pt x="118" y="90"/>
                    </a:lnTo>
                    <a:lnTo>
                      <a:pt x="150" y="37"/>
                    </a:lnTo>
                    <a:lnTo>
                      <a:pt x="191" y="13"/>
                    </a:lnTo>
                    <a:lnTo>
                      <a:pt x="255" y="4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41" name="Freeform 606"/>
              <p:cNvSpPr>
                <a:spLocks/>
              </p:cNvSpPr>
              <p:nvPr/>
            </p:nvSpPr>
            <p:spPr bwMode="auto">
              <a:xfrm>
                <a:off x="1755" y="3979"/>
                <a:ext cx="38" cy="64"/>
              </a:xfrm>
              <a:custGeom>
                <a:avLst/>
                <a:gdLst>
                  <a:gd name="T0" fmla="*/ 18 w 464"/>
                  <a:gd name="T1" fmla="*/ 0 h 770"/>
                  <a:gd name="T2" fmla="*/ 16 w 464"/>
                  <a:gd name="T3" fmla="*/ 0 h 770"/>
                  <a:gd name="T4" fmla="*/ 12 w 464"/>
                  <a:gd name="T5" fmla="*/ 1 h 770"/>
                  <a:gd name="T6" fmla="*/ 7 w 464"/>
                  <a:gd name="T7" fmla="*/ 2 h 770"/>
                  <a:gd name="T8" fmla="*/ 3 w 464"/>
                  <a:gd name="T9" fmla="*/ 5 h 770"/>
                  <a:gd name="T10" fmla="*/ 0 w 464"/>
                  <a:gd name="T11" fmla="*/ 9 h 770"/>
                  <a:gd name="T12" fmla="*/ 17 w 464"/>
                  <a:gd name="T13" fmla="*/ 9 h 770"/>
                  <a:gd name="T14" fmla="*/ 18 w 464"/>
                  <a:gd name="T15" fmla="*/ 9 h 770"/>
                  <a:gd name="T16" fmla="*/ 23 w 464"/>
                  <a:gd name="T17" fmla="*/ 10 h 770"/>
                  <a:gd name="T18" fmla="*/ 27 w 464"/>
                  <a:gd name="T19" fmla="*/ 13 h 770"/>
                  <a:gd name="T20" fmla="*/ 28 w 464"/>
                  <a:gd name="T21" fmla="*/ 16 h 770"/>
                  <a:gd name="T22" fmla="*/ 29 w 464"/>
                  <a:gd name="T23" fmla="*/ 23 h 770"/>
                  <a:gd name="T24" fmla="*/ 29 w 464"/>
                  <a:gd name="T25" fmla="*/ 26 h 770"/>
                  <a:gd name="T26" fmla="*/ 29 w 464"/>
                  <a:gd name="T27" fmla="*/ 26 h 770"/>
                  <a:gd name="T28" fmla="*/ 25 w 464"/>
                  <a:gd name="T29" fmla="*/ 27 h 770"/>
                  <a:gd name="T30" fmla="*/ 20 w 464"/>
                  <a:gd name="T31" fmla="*/ 29 h 770"/>
                  <a:gd name="T32" fmla="*/ 14 w 464"/>
                  <a:gd name="T33" fmla="*/ 30 h 770"/>
                  <a:gd name="T34" fmla="*/ 11 w 464"/>
                  <a:gd name="T35" fmla="*/ 30 h 770"/>
                  <a:gd name="T36" fmla="*/ 7 w 464"/>
                  <a:gd name="T37" fmla="*/ 31 h 770"/>
                  <a:gd name="T38" fmla="*/ 5 w 464"/>
                  <a:gd name="T39" fmla="*/ 32 h 770"/>
                  <a:gd name="T40" fmla="*/ 29 w 464"/>
                  <a:gd name="T41" fmla="*/ 35 h 770"/>
                  <a:gd name="T42" fmla="*/ 29 w 464"/>
                  <a:gd name="T43" fmla="*/ 39 h 770"/>
                  <a:gd name="T44" fmla="*/ 29 w 464"/>
                  <a:gd name="T45" fmla="*/ 45 h 770"/>
                  <a:gd name="T46" fmla="*/ 28 w 464"/>
                  <a:gd name="T47" fmla="*/ 50 h 770"/>
                  <a:gd name="T48" fmla="*/ 26 w 464"/>
                  <a:gd name="T49" fmla="*/ 54 h 770"/>
                  <a:gd name="T50" fmla="*/ 22 w 464"/>
                  <a:gd name="T51" fmla="*/ 58 h 770"/>
                  <a:gd name="T52" fmla="*/ 18 w 464"/>
                  <a:gd name="T53" fmla="*/ 60 h 770"/>
                  <a:gd name="T54" fmla="*/ 14 w 464"/>
                  <a:gd name="T55" fmla="*/ 61 h 770"/>
                  <a:gd name="T56" fmla="*/ 26 w 464"/>
                  <a:gd name="T57" fmla="*/ 64 h 770"/>
                  <a:gd name="T58" fmla="*/ 30 w 464"/>
                  <a:gd name="T59" fmla="*/ 60 h 770"/>
                  <a:gd name="T60" fmla="*/ 38 w 464"/>
                  <a:gd name="T61" fmla="*/ 60 h 770"/>
                  <a:gd name="T62" fmla="*/ 38 w 464"/>
                  <a:gd name="T63" fmla="*/ 56 h 770"/>
                  <a:gd name="T64" fmla="*/ 38 w 464"/>
                  <a:gd name="T65" fmla="*/ 49 h 770"/>
                  <a:gd name="T66" fmla="*/ 38 w 464"/>
                  <a:gd name="T67" fmla="*/ 40 h 770"/>
                  <a:gd name="T68" fmla="*/ 38 w 464"/>
                  <a:gd name="T69" fmla="*/ 25 h 770"/>
                  <a:gd name="T70" fmla="*/ 37 w 464"/>
                  <a:gd name="T71" fmla="*/ 20 h 770"/>
                  <a:gd name="T72" fmla="*/ 37 w 464"/>
                  <a:gd name="T73" fmla="*/ 15 h 770"/>
                  <a:gd name="T74" fmla="*/ 37 w 464"/>
                  <a:gd name="T75" fmla="*/ 12 h 770"/>
                  <a:gd name="T76" fmla="*/ 34 w 464"/>
                  <a:gd name="T77" fmla="*/ 7 h 770"/>
                  <a:gd name="T78" fmla="*/ 33 w 464"/>
                  <a:gd name="T79" fmla="*/ 5 h 770"/>
                  <a:gd name="T80" fmla="*/ 29 w 464"/>
                  <a:gd name="T81" fmla="*/ 2 h 770"/>
                  <a:gd name="T82" fmla="*/ 28 w 464"/>
                  <a:gd name="T83" fmla="*/ 2 h 770"/>
                  <a:gd name="T84" fmla="*/ 24 w 464"/>
                  <a:gd name="T85" fmla="*/ 0 h 770"/>
                  <a:gd name="T86" fmla="*/ 18 w 464"/>
                  <a:gd name="T87" fmla="*/ 0 h 770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464"/>
                  <a:gd name="T133" fmla="*/ 0 h 770"/>
                  <a:gd name="T134" fmla="*/ 464 w 464"/>
                  <a:gd name="T135" fmla="*/ 770 h 770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464" h="770">
                    <a:moveTo>
                      <a:pt x="225" y="0"/>
                    </a:moveTo>
                    <a:lnTo>
                      <a:pt x="200" y="0"/>
                    </a:lnTo>
                    <a:lnTo>
                      <a:pt x="142" y="9"/>
                    </a:lnTo>
                    <a:lnTo>
                      <a:pt x="90" y="27"/>
                    </a:lnTo>
                    <a:lnTo>
                      <a:pt x="40" y="60"/>
                    </a:lnTo>
                    <a:lnTo>
                      <a:pt x="0" y="108"/>
                    </a:lnTo>
                    <a:lnTo>
                      <a:pt x="211" y="112"/>
                    </a:lnTo>
                    <a:lnTo>
                      <a:pt x="223" y="112"/>
                    </a:lnTo>
                    <a:lnTo>
                      <a:pt x="284" y="125"/>
                    </a:lnTo>
                    <a:lnTo>
                      <a:pt x="327" y="158"/>
                    </a:lnTo>
                    <a:lnTo>
                      <a:pt x="346" y="194"/>
                    </a:lnTo>
                    <a:lnTo>
                      <a:pt x="356" y="275"/>
                    </a:lnTo>
                    <a:lnTo>
                      <a:pt x="355" y="311"/>
                    </a:lnTo>
                    <a:lnTo>
                      <a:pt x="348" y="314"/>
                    </a:lnTo>
                    <a:lnTo>
                      <a:pt x="303" y="330"/>
                    </a:lnTo>
                    <a:lnTo>
                      <a:pt x="244" y="344"/>
                    </a:lnTo>
                    <a:lnTo>
                      <a:pt x="174" y="357"/>
                    </a:lnTo>
                    <a:lnTo>
                      <a:pt x="133" y="365"/>
                    </a:lnTo>
                    <a:lnTo>
                      <a:pt x="84" y="377"/>
                    </a:lnTo>
                    <a:lnTo>
                      <a:pt x="61" y="387"/>
                    </a:lnTo>
                    <a:lnTo>
                      <a:pt x="355" y="417"/>
                    </a:lnTo>
                    <a:lnTo>
                      <a:pt x="355" y="466"/>
                    </a:lnTo>
                    <a:lnTo>
                      <a:pt x="352" y="538"/>
                    </a:lnTo>
                    <a:lnTo>
                      <a:pt x="339" y="602"/>
                    </a:lnTo>
                    <a:lnTo>
                      <a:pt x="317" y="647"/>
                    </a:lnTo>
                    <a:lnTo>
                      <a:pt x="272" y="696"/>
                    </a:lnTo>
                    <a:lnTo>
                      <a:pt x="225" y="721"/>
                    </a:lnTo>
                    <a:lnTo>
                      <a:pt x="167" y="731"/>
                    </a:lnTo>
                    <a:lnTo>
                      <a:pt x="314" y="770"/>
                    </a:lnTo>
                    <a:lnTo>
                      <a:pt x="364" y="720"/>
                    </a:lnTo>
                    <a:lnTo>
                      <a:pt x="464" y="719"/>
                    </a:lnTo>
                    <a:lnTo>
                      <a:pt x="461" y="669"/>
                    </a:lnTo>
                    <a:lnTo>
                      <a:pt x="458" y="590"/>
                    </a:lnTo>
                    <a:lnTo>
                      <a:pt x="458" y="483"/>
                    </a:lnTo>
                    <a:lnTo>
                      <a:pt x="458" y="302"/>
                    </a:lnTo>
                    <a:lnTo>
                      <a:pt x="457" y="241"/>
                    </a:lnTo>
                    <a:lnTo>
                      <a:pt x="453" y="177"/>
                    </a:lnTo>
                    <a:lnTo>
                      <a:pt x="447" y="149"/>
                    </a:lnTo>
                    <a:lnTo>
                      <a:pt x="421" y="84"/>
                    </a:lnTo>
                    <a:lnTo>
                      <a:pt x="404" y="62"/>
                    </a:lnTo>
                    <a:lnTo>
                      <a:pt x="351" y="24"/>
                    </a:lnTo>
                    <a:lnTo>
                      <a:pt x="342" y="19"/>
                    </a:lnTo>
                    <a:lnTo>
                      <a:pt x="290" y="5"/>
                    </a:lnTo>
                    <a:lnTo>
                      <a:pt x="22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42" name="Freeform 607"/>
              <p:cNvSpPr>
                <a:spLocks/>
              </p:cNvSpPr>
              <p:nvPr/>
            </p:nvSpPr>
            <p:spPr bwMode="auto">
              <a:xfrm>
                <a:off x="1836" y="4038"/>
                <a:ext cx="29" cy="11"/>
              </a:xfrm>
              <a:custGeom>
                <a:avLst/>
                <a:gdLst>
                  <a:gd name="T0" fmla="*/ 20 w 340"/>
                  <a:gd name="T1" fmla="*/ 0 h 125"/>
                  <a:gd name="T2" fmla="*/ 16 w 340"/>
                  <a:gd name="T3" fmla="*/ 1 h 125"/>
                  <a:gd name="T4" fmla="*/ 0 w 340"/>
                  <a:gd name="T5" fmla="*/ 2 h 125"/>
                  <a:gd name="T6" fmla="*/ 4 w 340"/>
                  <a:gd name="T7" fmla="*/ 6 h 125"/>
                  <a:gd name="T8" fmla="*/ 5 w 340"/>
                  <a:gd name="T9" fmla="*/ 8 h 125"/>
                  <a:gd name="T10" fmla="*/ 10 w 340"/>
                  <a:gd name="T11" fmla="*/ 10 h 125"/>
                  <a:gd name="T12" fmla="*/ 15 w 340"/>
                  <a:gd name="T13" fmla="*/ 11 h 125"/>
                  <a:gd name="T14" fmla="*/ 18 w 340"/>
                  <a:gd name="T15" fmla="*/ 11 h 125"/>
                  <a:gd name="T16" fmla="*/ 22 w 340"/>
                  <a:gd name="T17" fmla="*/ 9 h 125"/>
                  <a:gd name="T18" fmla="*/ 26 w 340"/>
                  <a:gd name="T19" fmla="*/ 6 h 125"/>
                  <a:gd name="T20" fmla="*/ 29 w 340"/>
                  <a:gd name="T21" fmla="*/ 1 h 125"/>
                  <a:gd name="T22" fmla="*/ 20 w 340"/>
                  <a:gd name="T23" fmla="*/ 0 h 125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40"/>
                  <a:gd name="T37" fmla="*/ 0 h 125"/>
                  <a:gd name="T38" fmla="*/ 340 w 340"/>
                  <a:gd name="T39" fmla="*/ 125 h 125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40" h="125">
                    <a:moveTo>
                      <a:pt x="236" y="0"/>
                    </a:moveTo>
                    <a:lnTo>
                      <a:pt x="183" y="13"/>
                    </a:lnTo>
                    <a:lnTo>
                      <a:pt x="0" y="25"/>
                    </a:lnTo>
                    <a:lnTo>
                      <a:pt x="42" y="72"/>
                    </a:lnTo>
                    <a:lnTo>
                      <a:pt x="64" y="89"/>
                    </a:lnTo>
                    <a:lnTo>
                      <a:pt x="117" y="116"/>
                    </a:lnTo>
                    <a:lnTo>
                      <a:pt x="173" y="125"/>
                    </a:lnTo>
                    <a:lnTo>
                      <a:pt x="208" y="121"/>
                    </a:lnTo>
                    <a:lnTo>
                      <a:pt x="261" y="101"/>
                    </a:lnTo>
                    <a:lnTo>
                      <a:pt x="305" y="63"/>
                    </a:lnTo>
                    <a:lnTo>
                      <a:pt x="340" y="6"/>
                    </a:lnTo>
                    <a:lnTo>
                      <a:pt x="23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43" name="Freeform 608"/>
              <p:cNvSpPr>
                <a:spLocks/>
              </p:cNvSpPr>
              <p:nvPr/>
            </p:nvSpPr>
            <p:spPr bwMode="auto">
              <a:xfrm>
                <a:off x="1829" y="3979"/>
                <a:ext cx="35" cy="61"/>
              </a:xfrm>
              <a:custGeom>
                <a:avLst/>
                <a:gdLst>
                  <a:gd name="T0" fmla="*/ 21 w 418"/>
                  <a:gd name="T1" fmla="*/ 0 h 737"/>
                  <a:gd name="T2" fmla="*/ 19 w 418"/>
                  <a:gd name="T3" fmla="*/ 0 h 737"/>
                  <a:gd name="T4" fmla="*/ 14 w 418"/>
                  <a:gd name="T5" fmla="*/ 1 h 737"/>
                  <a:gd name="T6" fmla="*/ 10 w 418"/>
                  <a:gd name="T7" fmla="*/ 4 h 737"/>
                  <a:gd name="T8" fmla="*/ 8 w 418"/>
                  <a:gd name="T9" fmla="*/ 6 h 737"/>
                  <a:gd name="T10" fmla="*/ 5 w 418"/>
                  <a:gd name="T11" fmla="*/ 11 h 737"/>
                  <a:gd name="T12" fmla="*/ 3 w 418"/>
                  <a:gd name="T13" fmla="*/ 17 h 737"/>
                  <a:gd name="T14" fmla="*/ 1 w 418"/>
                  <a:gd name="T15" fmla="*/ 22 h 737"/>
                  <a:gd name="T16" fmla="*/ 0 w 418"/>
                  <a:gd name="T17" fmla="*/ 28 h 737"/>
                  <a:gd name="T18" fmla="*/ 0 w 418"/>
                  <a:gd name="T19" fmla="*/ 35 h 737"/>
                  <a:gd name="T20" fmla="*/ 0 w 418"/>
                  <a:gd name="T21" fmla="*/ 41 h 737"/>
                  <a:gd name="T22" fmla="*/ 1 w 418"/>
                  <a:gd name="T23" fmla="*/ 47 h 737"/>
                  <a:gd name="T24" fmla="*/ 3 w 418"/>
                  <a:gd name="T25" fmla="*/ 53 h 737"/>
                  <a:gd name="T26" fmla="*/ 4 w 418"/>
                  <a:gd name="T27" fmla="*/ 56 h 737"/>
                  <a:gd name="T28" fmla="*/ 7 w 418"/>
                  <a:gd name="T29" fmla="*/ 61 h 737"/>
                  <a:gd name="T30" fmla="*/ 22 w 418"/>
                  <a:gd name="T31" fmla="*/ 60 h 737"/>
                  <a:gd name="T32" fmla="*/ 21 w 418"/>
                  <a:gd name="T33" fmla="*/ 60 h 737"/>
                  <a:gd name="T34" fmla="*/ 16 w 418"/>
                  <a:gd name="T35" fmla="*/ 58 h 737"/>
                  <a:gd name="T36" fmla="*/ 13 w 418"/>
                  <a:gd name="T37" fmla="*/ 54 h 737"/>
                  <a:gd name="T38" fmla="*/ 12 w 418"/>
                  <a:gd name="T39" fmla="*/ 53 h 737"/>
                  <a:gd name="T40" fmla="*/ 10 w 418"/>
                  <a:gd name="T41" fmla="*/ 48 h 737"/>
                  <a:gd name="T42" fmla="*/ 9 w 418"/>
                  <a:gd name="T43" fmla="*/ 42 h 737"/>
                  <a:gd name="T44" fmla="*/ 9 w 418"/>
                  <a:gd name="T45" fmla="*/ 35 h 737"/>
                  <a:gd name="T46" fmla="*/ 9 w 418"/>
                  <a:gd name="T47" fmla="*/ 33 h 737"/>
                  <a:gd name="T48" fmla="*/ 9 w 418"/>
                  <a:gd name="T49" fmla="*/ 26 h 737"/>
                  <a:gd name="T50" fmla="*/ 11 w 418"/>
                  <a:gd name="T51" fmla="*/ 20 h 737"/>
                  <a:gd name="T52" fmla="*/ 13 w 418"/>
                  <a:gd name="T53" fmla="*/ 15 h 737"/>
                  <a:gd name="T54" fmla="*/ 14 w 418"/>
                  <a:gd name="T55" fmla="*/ 14 h 737"/>
                  <a:gd name="T56" fmla="*/ 18 w 418"/>
                  <a:gd name="T57" fmla="*/ 10 h 737"/>
                  <a:gd name="T58" fmla="*/ 22 w 418"/>
                  <a:gd name="T59" fmla="*/ 9 h 737"/>
                  <a:gd name="T60" fmla="*/ 35 w 418"/>
                  <a:gd name="T61" fmla="*/ 9 h 737"/>
                  <a:gd name="T62" fmla="*/ 33 w 418"/>
                  <a:gd name="T63" fmla="*/ 6 h 737"/>
                  <a:gd name="T64" fmla="*/ 29 w 418"/>
                  <a:gd name="T65" fmla="*/ 2 h 737"/>
                  <a:gd name="T66" fmla="*/ 26 w 418"/>
                  <a:gd name="T67" fmla="*/ 1 h 737"/>
                  <a:gd name="T68" fmla="*/ 21 w 418"/>
                  <a:gd name="T69" fmla="*/ 0 h 737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18"/>
                  <a:gd name="T106" fmla="*/ 0 h 737"/>
                  <a:gd name="T107" fmla="*/ 418 w 418"/>
                  <a:gd name="T108" fmla="*/ 737 h 737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18" h="737">
                    <a:moveTo>
                      <a:pt x="253" y="0"/>
                    </a:moveTo>
                    <a:lnTo>
                      <a:pt x="225" y="2"/>
                    </a:lnTo>
                    <a:lnTo>
                      <a:pt x="170" y="18"/>
                    </a:lnTo>
                    <a:lnTo>
                      <a:pt x="120" y="52"/>
                    </a:lnTo>
                    <a:lnTo>
                      <a:pt x="95" y="76"/>
                    </a:lnTo>
                    <a:lnTo>
                      <a:pt x="58" y="131"/>
                    </a:lnTo>
                    <a:lnTo>
                      <a:pt x="30" y="201"/>
                    </a:lnTo>
                    <a:lnTo>
                      <a:pt x="14" y="265"/>
                    </a:lnTo>
                    <a:lnTo>
                      <a:pt x="4" y="339"/>
                    </a:lnTo>
                    <a:lnTo>
                      <a:pt x="0" y="419"/>
                    </a:lnTo>
                    <a:lnTo>
                      <a:pt x="4" y="493"/>
                    </a:lnTo>
                    <a:lnTo>
                      <a:pt x="15" y="568"/>
                    </a:lnTo>
                    <a:lnTo>
                      <a:pt x="33" y="636"/>
                    </a:lnTo>
                    <a:lnTo>
                      <a:pt x="49" y="676"/>
                    </a:lnTo>
                    <a:lnTo>
                      <a:pt x="84" y="737"/>
                    </a:lnTo>
                    <a:lnTo>
                      <a:pt x="267" y="725"/>
                    </a:lnTo>
                    <a:lnTo>
                      <a:pt x="247" y="723"/>
                    </a:lnTo>
                    <a:lnTo>
                      <a:pt x="197" y="700"/>
                    </a:lnTo>
                    <a:lnTo>
                      <a:pt x="153" y="648"/>
                    </a:lnTo>
                    <a:lnTo>
                      <a:pt x="146" y="637"/>
                    </a:lnTo>
                    <a:lnTo>
                      <a:pt x="123" y="579"/>
                    </a:lnTo>
                    <a:lnTo>
                      <a:pt x="109" y="507"/>
                    </a:lnTo>
                    <a:lnTo>
                      <a:pt x="104" y="419"/>
                    </a:lnTo>
                    <a:lnTo>
                      <a:pt x="105" y="396"/>
                    </a:lnTo>
                    <a:lnTo>
                      <a:pt x="111" y="310"/>
                    </a:lnTo>
                    <a:lnTo>
                      <a:pt x="126" y="240"/>
                    </a:lnTo>
                    <a:lnTo>
                      <a:pt x="150" y="186"/>
                    </a:lnTo>
                    <a:lnTo>
                      <a:pt x="163" y="167"/>
                    </a:lnTo>
                    <a:lnTo>
                      <a:pt x="209" y="125"/>
                    </a:lnTo>
                    <a:lnTo>
                      <a:pt x="262" y="112"/>
                    </a:lnTo>
                    <a:lnTo>
                      <a:pt x="418" y="109"/>
                    </a:lnTo>
                    <a:lnTo>
                      <a:pt x="396" y="75"/>
                    </a:lnTo>
                    <a:lnTo>
                      <a:pt x="349" y="30"/>
                    </a:lnTo>
                    <a:lnTo>
                      <a:pt x="311" y="9"/>
                    </a:lnTo>
                    <a:lnTo>
                      <a:pt x="25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44" name="Freeform 609"/>
              <p:cNvSpPr>
                <a:spLocks/>
              </p:cNvSpPr>
              <p:nvPr/>
            </p:nvSpPr>
            <p:spPr bwMode="auto">
              <a:xfrm>
                <a:off x="1851" y="3955"/>
                <a:ext cx="22" cy="92"/>
              </a:xfrm>
              <a:custGeom>
                <a:avLst/>
                <a:gdLst>
                  <a:gd name="T0" fmla="*/ 22 w 257"/>
                  <a:gd name="T1" fmla="*/ 0 h 1105"/>
                  <a:gd name="T2" fmla="*/ 13 w 257"/>
                  <a:gd name="T3" fmla="*/ 0 h 1105"/>
                  <a:gd name="T4" fmla="*/ 13 w 257"/>
                  <a:gd name="T5" fmla="*/ 33 h 1105"/>
                  <a:gd name="T6" fmla="*/ 0 w 257"/>
                  <a:gd name="T7" fmla="*/ 33 h 1105"/>
                  <a:gd name="T8" fmla="*/ 2 w 257"/>
                  <a:gd name="T9" fmla="*/ 33 h 1105"/>
                  <a:gd name="T10" fmla="*/ 6 w 257"/>
                  <a:gd name="T11" fmla="*/ 35 h 1105"/>
                  <a:gd name="T12" fmla="*/ 10 w 257"/>
                  <a:gd name="T13" fmla="*/ 40 h 1105"/>
                  <a:gd name="T14" fmla="*/ 11 w 257"/>
                  <a:gd name="T15" fmla="*/ 41 h 1105"/>
                  <a:gd name="T16" fmla="*/ 13 w 257"/>
                  <a:gd name="T17" fmla="*/ 46 h 1105"/>
                  <a:gd name="T18" fmla="*/ 14 w 257"/>
                  <a:gd name="T19" fmla="*/ 52 h 1105"/>
                  <a:gd name="T20" fmla="*/ 14 w 257"/>
                  <a:gd name="T21" fmla="*/ 60 h 1105"/>
                  <a:gd name="T22" fmla="*/ 14 w 257"/>
                  <a:gd name="T23" fmla="*/ 60 h 1105"/>
                  <a:gd name="T24" fmla="*/ 14 w 257"/>
                  <a:gd name="T25" fmla="*/ 68 h 1105"/>
                  <a:gd name="T26" fmla="*/ 12 w 257"/>
                  <a:gd name="T27" fmla="*/ 74 h 1105"/>
                  <a:gd name="T28" fmla="*/ 10 w 257"/>
                  <a:gd name="T29" fmla="*/ 78 h 1105"/>
                  <a:gd name="T30" fmla="*/ 9 w 257"/>
                  <a:gd name="T31" fmla="*/ 80 h 1105"/>
                  <a:gd name="T32" fmla="*/ 5 w 257"/>
                  <a:gd name="T33" fmla="*/ 83 h 1105"/>
                  <a:gd name="T34" fmla="*/ 14 w 257"/>
                  <a:gd name="T35" fmla="*/ 84 h 1105"/>
                  <a:gd name="T36" fmla="*/ 14 w 257"/>
                  <a:gd name="T37" fmla="*/ 92 h 1105"/>
                  <a:gd name="T38" fmla="*/ 22 w 257"/>
                  <a:gd name="T39" fmla="*/ 92 h 1105"/>
                  <a:gd name="T40" fmla="*/ 22 w 257"/>
                  <a:gd name="T41" fmla="*/ 0 h 110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257"/>
                  <a:gd name="T64" fmla="*/ 0 h 1105"/>
                  <a:gd name="T65" fmla="*/ 257 w 257"/>
                  <a:gd name="T66" fmla="*/ 1105 h 110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257" h="1105">
                    <a:moveTo>
                      <a:pt x="257" y="0"/>
                    </a:moveTo>
                    <a:lnTo>
                      <a:pt x="156" y="0"/>
                    </a:lnTo>
                    <a:lnTo>
                      <a:pt x="156" y="395"/>
                    </a:lnTo>
                    <a:lnTo>
                      <a:pt x="0" y="398"/>
                    </a:lnTo>
                    <a:lnTo>
                      <a:pt x="23" y="400"/>
                    </a:lnTo>
                    <a:lnTo>
                      <a:pt x="74" y="424"/>
                    </a:lnTo>
                    <a:lnTo>
                      <a:pt x="117" y="475"/>
                    </a:lnTo>
                    <a:lnTo>
                      <a:pt x="126" y="493"/>
                    </a:lnTo>
                    <a:lnTo>
                      <a:pt x="147" y="552"/>
                    </a:lnTo>
                    <a:lnTo>
                      <a:pt x="160" y="626"/>
                    </a:lnTo>
                    <a:lnTo>
                      <a:pt x="164" y="716"/>
                    </a:lnTo>
                    <a:lnTo>
                      <a:pt x="164" y="726"/>
                    </a:lnTo>
                    <a:lnTo>
                      <a:pt x="158" y="812"/>
                    </a:lnTo>
                    <a:lnTo>
                      <a:pt x="143" y="883"/>
                    </a:lnTo>
                    <a:lnTo>
                      <a:pt x="118" y="937"/>
                    </a:lnTo>
                    <a:lnTo>
                      <a:pt x="105" y="957"/>
                    </a:lnTo>
                    <a:lnTo>
                      <a:pt x="58" y="998"/>
                    </a:lnTo>
                    <a:lnTo>
                      <a:pt x="162" y="1004"/>
                    </a:lnTo>
                    <a:lnTo>
                      <a:pt x="162" y="1105"/>
                    </a:lnTo>
                    <a:lnTo>
                      <a:pt x="257" y="1105"/>
                    </a:lnTo>
                    <a:lnTo>
                      <a:pt x="25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45" name="Freeform 610"/>
              <p:cNvSpPr>
                <a:spLocks/>
              </p:cNvSpPr>
              <p:nvPr/>
            </p:nvSpPr>
            <p:spPr bwMode="auto">
              <a:xfrm>
                <a:off x="1890" y="4026"/>
                <a:ext cx="39" cy="23"/>
              </a:xfrm>
              <a:custGeom>
                <a:avLst/>
                <a:gdLst>
                  <a:gd name="T0" fmla="*/ 30 w 471"/>
                  <a:gd name="T1" fmla="*/ 0 h 277"/>
                  <a:gd name="T2" fmla="*/ 30 w 471"/>
                  <a:gd name="T3" fmla="*/ 0 h 277"/>
                  <a:gd name="T4" fmla="*/ 28 w 471"/>
                  <a:gd name="T5" fmla="*/ 6 h 277"/>
                  <a:gd name="T6" fmla="*/ 25 w 471"/>
                  <a:gd name="T7" fmla="*/ 10 h 277"/>
                  <a:gd name="T8" fmla="*/ 22 w 471"/>
                  <a:gd name="T9" fmla="*/ 13 h 277"/>
                  <a:gd name="T10" fmla="*/ 17 w 471"/>
                  <a:gd name="T11" fmla="*/ 14 h 277"/>
                  <a:gd name="T12" fmla="*/ 0 w 471"/>
                  <a:gd name="T13" fmla="*/ 14 h 277"/>
                  <a:gd name="T14" fmla="*/ 0 w 471"/>
                  <a:gd name="T15" fmla="*/ 14 h 277"/>
                  <a:gd name="T16" fmla="*/ 4 w 471"/>
                  <a:gd name="T17" fmla="*/ 18 h 277"/>
                  <a:gd name="T18" fmla="*/ 8 w 471"/>
                  <a:gd name="T19" fmla="*/ 21 h 277"/>
                  <a:gd name="T20" fmla="*/ 12 w 471"/>
                  <a:gd name="T21" fmla="*/ 22 h 277"/>
                  <a:gd name="T22" fmla="*/ 17 w 471"/>
                  <a:gd name="T23" fmla="*/ 23 h 277"/>
                  <a:gd name="T24" fmla="*/ 18 w 471"/>
                  <a:gd name="T25" fmla="*/ 23 h 277"/>
                  <a:gd name="T26" fmla="*/ 23 w 471"/>
                  <a:gd name="T27" fmla="*/ 22 h 277"/>
                  <a:gd name="T28" fmla="*/ 28 w 471"/>
                  <a:gd name="T29" fmla="*/ 20 h 277"/>
                  <a:gd name="T30" fmla="*/ 31 w 471"/>
                  <a:gd name="T31" fmla="*/ 17 h 277"/>
                  <a:gd name="T32" fmla="*/ 32 w 471"/>
                  <a:gd name="T33" fmla="*/ 17 h 277"/>
                  <a:gd name="T34" fmla="*/ 35 w 471"/>
                  <a:gd name="T35" fmla="*/ 13 h 277"/>
                  <a:gd name="T36" fmla="*/ 37 w 471"/>
                  <a:gd name="T37" fmla="*/ 8 h 277"/>
                  <a:gd name="T38" fmla="*/ 39 w 471"/>
                  <a:gd name="T39" fmla="*/ 1 h 277"/>
                  <a:gd name="T40" fmla="*/ 30 w 471"/>
                  <a:gd name="T41" fmla="*/ 0 h 277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71"/>
                  <a:gd name="T64" fmla="*/ 0 h 277"/>
                  <a:gd name="T65" fmla="*/ 471 w 471"/>
                  <a:gd name="T66" fmla="*/ 277 h 277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71" h="277">
                    <a:moveTo>
                      <a:pt x="367" y="0"/>
                    </a:moveTo>
                    <a:lnTo>
                      <a:pt x="366" y="1"/>
                    </a:lnTo>
                    <a:lnTo>
                      <a:pt x="339" y="75"/>
                    </a:lnTo>
                    <a:lnTo>
                      <a:pt x="304" y="126"/>
                    </a:lnTo>
                    <a:lnTo>
                      <a:pt x="266" y="153"/>
                    </a:lnTo>
                    <a:lnTo>
                      <a:pt x="208" y="165"/>
                    </a:lnTo>
                    <a:lnTo>
                      <a:pt x="0" y="168"/>
                    </a:lnTo>
                    <a:lnTo>
                      <a:pt x="4" y="173"/>
                    </a:lnTo>
                    <a:lnTo>
                      <a:pt x="45" y="219"/>
                    </a:lnTo>
                    <a:lnTo>
                      <a:pt x="93" y="251"/>
                    </a:lnTo>
                    <a:lnTo>
                      <a:pt x="147" y="270"/>
                    </a:lnTo>
                    <a:lnTo>
                      <a:pt x="208" y="277"/>
                    </a:lnTo>
                    <a:lnTo>
                      <a:pt x="221" y="276"/>
                    </a:lnTo>
                    <a:lnTo>
                      <a:pt x="282" y="267"/>
                    </a:lnTo>
                    <a:lnTo>
                      <a:pt x="334" y="245"/>
                    </a:lnTo>
                    <a:lnTo>
                      <a:pt x="380" y="209"/>
                    </a:lnTo>
                    <a:lnTo>
                      <a:pt x="382" y="207"/>
                    </a:lnTo>
                    <a:lnTo>
                      <a:pt x="421" y="156"/>
                    </a:lnTo>
                    <a:lnTo>
                      <a:pt x="451" y="92"/>
                    </a:lnTo>
                    <a:lnTo>
                      <a:pt x="471" y="18"/>
                    </a:lnTo>
                    <a:lnTo>
                      <a:pt x="36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46" name="Freeform 611"/>
              <p:cNvSpPr>
                <a:spLocks/>
              </p:cNvSpPr>
              <p:nvPr/>
            </p:nvSpPr>
            <p:spPr bwMode="auto">
              <a:xfrm>
                <a:off x="1883" y="3988"/>
                <a:ext cx="46" cy="52"/>
              </a:xfrm>
              <a:custGeom>
                <a:avLst/>
                <a:gdLst>
                  <a:gd name="T0" fmla="*/ 6 w 552"/>
                  <a:gd name="T1" fmla="*/ 0 h 617"/>
                  <a:gd name="T2" fmla="*/ 5 w 552"/>
                  <a:gd name="T3" fmla="*/ 2 h 617"/>
                  <a:gd name="T4" fmla="*/ 3 w 552"/>
                  <a:gd name="T5" fmla="*/ 7 h 617"/>
                  <a:gd name="T6" fmla="*/ 1 w 552"/>
                  <a:gd name="T7" fmla="*/ 13 h 617"/>
                  <a:gd name="T8" fmla="*/ 0 w 552"/>
                  <a:gd name="T9" fmla="*/ 19 h 617"/>
                  <a:gd name="T10" fmla="*/ 0 w 552"/>
                  <a:gd name="T11" fmla="*/ 26 h 617"/>
                  <a:gd name="T12" fmla="*/ 0 w 552"/>
                  <a:gd name="T13" fmla="*/ 29 h 617"/>
                  <a:gd name="T14" fmla="*/ 1 w 552"/>
                  <a:gd name="T15" fmla="*/ 36 h 617"/>
                  <a:gd name="T16" fmla="*/ 2 w 552"/>
                  <a:gd name="T17" fmla="*/ 42 h 617"/>
                  <a:gd name="T18" fmla="*/ 4 w 552"/>
                  <a:gd name="T19" fmla="*/ 47 h 617"/>
                  <a:gd name="T20" fmla="*/ 6 w 552"/>
                  <a:gd name="T21" fmla="*/ 52 h 617"/>
                  <a:gd name="T22" fmla="*/ 24 w 552"/>
                  <a:gd name="T23" fmla="*/ 52 h 617"/>
                  <a:gd name="T24" fmla="*/ 21 w 552"/>
                  <a:gd name="T25" fmla="*/ 52 h 617"/>
                  <a:gd name="T26" fmla="*/ 17 w 552"/>
                  <a:gd name="T27" fmla="*/ 50 h 617"/>
                  <a:gd name="T28" fmla="*/ 13 w 552"/>
                  <a:gd name="T29" fmla="*/ 46 h 617"/>
                  <a:gd name="T30" fmla="*/ 11 w 552"/>
                  <a:gd name="T31" fmla="*/ 42 h 617"/>
                  <a:gd name="T32" fmla="*/ 9 w 552"/>
                  <a:gd name="T33" fmla="*/ 36 h 617"/>
                  <a:gd name="T34" fmla="*/ 9 w 552"/>
                  <a:gd name="T35" fmla="*/ 29 h 617"/>
                  <a:gd name="T36" fmla="*/ 46 w 552"/>
                  <a:gd name="T37" fmla="*/ 29 h 617"/>
                  <a:gd name="T38" fmla="*/ 46 w 552"/>
                  <a:gd name="T39" fmla="*/ 26 h 617"/>
                  <a:gd name="T40" fmla="*/ 46 w 552"/>
                  <a:gd name="T41" fmla="*/ 23 h 617"/>
                  <a:gd name="T42" fmla="*/ 9 w 552"/>
                  <a:gd name="T43" fmla="*/ 19 h 617"/>
                  <a:gd name="T44" fmla="*/ 9 w 552"/>
                  <a:gd name="T45" fmla="*/ 16 h 617"/>
                  <a:gd name="T46" fmla="*/ 11 w 552"/>
                  <a:gd name="T47" fmla="*/ 10 h 617"/>
                  <a:gd name="T48" fmla="*/ 14 w 552"/>
                  <a:gd name="T49" fmla="*/ 5 h 617"/>
                  <a:gd name="T50" fmla="*/ 15 w 552"/>
                  <a:gd name="T51" fmla="*/ 4 h 617"/>
                  <a:gd name="T52" fmla="*/ 19 w 552"/>
                  <a:gd name="T53" fmla="*/ 1 h 617"/>
                  <a:gd name="T54" fmla="*/ 23 w 552"/>
                  <a:gd name="T55" fmla="*/ 0 h 617"/>
                  <a:gd name="T56" fmla="*/ 6 w 552"/>
                  <a:gd name="T57" fmla="*/ 0 h 617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552"/>
                  <a:gd name="T88" fmla="*/ 0 h 617"/>
                  <a:gd name="T89" fmla="*/ 552 w 552"/>
                  <a:gd name="T90" fmla="*/ 617 h 617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552" h="617">
                    <a:moveTo>
                      <a:pt x="78" y="0"/>
                    </a:moveTo>
                    <a:lnTo>
                      <a:pt x="61" y="25"/>
                    </a:lnTo>
                    <a:lnTo>
                      <a:pt x="35" y="85"/>
                    </a:lnTo>
                    <a:lnTo>
                      <a:pt x="15" y="152"/>
                    </a:lnTo>
                    <a:lnTo>
                      <a:pt x="4" y="229"/>
                    </a:lnTo>
                    <a:lnTo>
                      <a:pt x="0" y="314"/>
                    </a:lnTo>
                    <a:lnTo>
                      <a:pt x="0" y="345"/>
                    </a:lnTo>
                    <a:lnTo>
                      <a:pt x="7" y="427"/>
                    </a:lnTo>
                    <a:lnTo>
                      <a:pt x="22" y="499"/>
                    </a:lnTo>
                    <a:lnTo>
                      <a:pt x="46" y="563"/>
                    </a:lnTo>
                    <a:lnTo>
                      <a:pt x="77" y="617"/>
                    </a:lnTo>
                    <a:lnTo>
                      <a:pt x="285" y="614"/>
                    </a:lnTo>
                    <a:lnTo>
                      <a:pt x="257" y="612"/>
                    </a:lnTo>
                    <a:lnTo>
                      <a:pt x="204" y="589"/>
                    </a:lnTo>
                    <a:lnTo>
                      <a:pt x="160" y="543"/>
                    </a:lnTo>
                    <a:lnTo>
                      <a:pt x="133" y="494"/>
                    </a:lnTo>
                    <a:lnTo>
                      <a:pt x="114" y="425"/>
                    </a:lnTo>
                    <a:lnTo>
                      <a:pt x="105" y="342"/>
                    </a:lnTo>
                    <a:lnTo>
                      <a:pt x="551" y="342"/>
                    </a:lnTo>
                    <a:lnTo>
                      <a:pt x="552" y="306"/>
                    </a:lnTo>
                    <a:lnTo>
                      <a:pt x="551" y="270"/>
                    </a:lnTo>
                    <a:lnTo>
                      <a:pt x="110" y="230"/>
                    </a:lnTo>
                    <a:lnTo>
                      <a:pt x="114" y="192"/>
                    </a:lnTo>
                    <a:lnTo>
                      <a:pt x="131" y="121"/>
                    </a:lnTo>
                    <a:lnTo>
                      <a:pt x="163" y="63"/>
                    </a:lnTo>
                    <a:lnTo>
                      <a:pt x="176" y="47"/>
                    </a:lnTo>
                    <a:lnTo>
                      <a:pt x="224" y="12"/>
                    </a:lnTo>
                    <a:lnTo>
                      <a:pt x="280" y="0"/>
                    </a:lnTo>
                    <a:lnTo>
                      <a:pt x="7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47" name="Freeform 612"/>
              <p:cNvSpPr>
                <a:spLocks/>
              </p:cNvSpPr>
              <p:nvPr/>
            </p:nvSpPr>
            <p:spPr bwMode="auto">
              <a:xfrm>
                <a:off x="1890" y="3979"/>
                <a:ext cx="39" cy="32"/>
              </a:xfrm>
              <a:custGeom>
                <a:avLst/>
                <a:gdLst>
                  <a:gd name="T0" fmla="*/ 17 w 473"/>
                  <a:gd name="T1" fmla="*/ 0 h 381"/>
                  <a:gd name="T2" fmla="*/ 16 w 473"/>
                  <a:gd name="T3" fmla="*/ 0 h 381"/>
                  <a:gd name="T4" fmla="*/ 12 w 473"/>
                  <a:gd name="T5" fmla="*/ 1 h 381"/>
                  <a:gd name="T6" fmla="*/ 7 w 473"/>
                  <a:gd name="T7" fmla="*/ 2 h 381"/>
                  <a:gd name="T8" fmla="*/ 3 w 473"/>
                  <a:gd name="T9" fmla="*/ 5 h 381"/>
                  <a:gd name="T10" fmla="*/ 0 w 473"/>
                  <a:gd name="T11" fmla="*/ 9 h 381"/>
                  <a:gd name="T12" fmla="*/ 17 w 473"/>
                  <a:gd name="T13" fmla="*/ 9 h 381"/>
                  <a:gd name="T14" fmla="*/ 19 w 473"/>
                  <a:gd name="T15" fmla="*/ 10 h 381"/>
                  <a:gd name="T16" fmla="*/ 24 w 473"/>
                  <a:gd name="T17" fmla="*/ 12 h 381"/>
                  <a:gd name="T18" fmla="*/ 27 w 473"/>
                  <a:gd name="T19" fmla="*/ 16 h 381"/>
                  <a:gd name="T20" fmla="*/ 27 w 473"/>
                  <a:gd name="T21" fmla="*/ 17 h 381"/>
                  <a:gd name="T22" fmla="*/ 29 w 473"/>
                  <a:gd name="T23" fmla="*/ 22 h 381"/>
                  <a:gd name="T24" fmla="*/ 30 w 473"/>
                  <a:gd name="T25" fmla="*/ 29 h 381"/>
                  <a:gd name="T26" fmla="*/ 3 w 473"/>
                  <a:gd name="T27" fmla="*/ 29 h 381"/>
                  <a:gd name="T28" fmla="*/ 39 w 473"/>
                  <a:gd name="T29" fmla="*/ 32 h 381"/>
                  <a:gd name="T30" fmla="*/ 38 w 473"/>
                  <a:gd name="T31" fmla="*/ 25 h 381"/>
                  <a:gd name="T32" fmla="*/ 37 w 473"/>
                  <a:gd name="T33" fmla="*/ 19 h 381"/>
                  <a:gd name="T34" fmla="*/ 35 w 473"/>
                  <a:gd name="T35" fmla="*/ 14 h 381"/>
                  <a:gd name="T36" fmla="*/ 33 w 473"/>
                  <a:gd name="T37" fmla="*/ 9 h 381"/>
                  <a:gd name="T38" fmla="*/ 30 w 473"/>
                  <a:gd name="T39" fmla="*/ 5 h 381"/>
                  <a:gd name="T40" fmla="*/ 26 w 473"/>
                  <a:gd name="T41" fmla="*/ 2 h 381"/>
                  <a:gd name="T42" fmla="*/ 21 w 473"/>
                  <a:gd name="T43" fmla="*/ 1 h 381"/>
                  <a:gd name="T44" fmla="*/ 17 w 473"/>
                  <a:gd name="T45" fmla="*/ 0 h 381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473"/>
                  <a:gd name="T70" fmla="*/ 0 h 381"/>
                  <a:gd name="T71" fmla="*/ 473 w 473"/>
                  <a:gd name="T72" fmla="*/ 381 h 381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473" h="381">
                    <a:moveTo>
                      <a:pt x="201" y="0"/>
                    </a:moveTo>
                    <a:lnTo>
                      <a:pt x="200" y="0"/>
                    </a:lnTo>
                    <a:lnTo>
                      <a:pt x="141" y="7"/>
                    </a:lnTo>
                    <a:lnTo>
                      <a:pt x="88" y="28"/>
                    </a:lnTo>
                    <a:lnTo>
                      <a:pt x="41" y="62"/>
                    </a:lnTo>
                    <a:lnTo>
                      <a:pt x="0" y="111"/>
                    </a:lnTo>
                    <a:lnTo>
                      <a:pt x="202" y="111"/>
                    </a:lnTo>
                    <a:lnTo>
                      <a:pt x="235" y="115"/>
                    </a:lnTo>
                    <a:lnTo>
                      <a:pt x="287" y="140"/>
                    </a:lnTo>
                    <a:lnTo>
                      <a:pt x="329" y="190"/>
                    </a:lnTo>
                    <a:lnTo>
                      <a:pt x="332" y="197"/>
                    </a:lnTo>
                    <a:lnTo>
                      <a:pt x="355" y="258"/>
                    </a:lnTo>
                    <a:lnTo>
                      <a:pt x="367" y="341"/>
                    </a:lnTo>
                    <a:lnTo>
                      <a:pt x="32" y="341"/>
                    </a:lnTo>
                    <a:lnTo>
                      <a:pt x="473" y="381"/>
                    </a:lnTo>
                    <a:lnTo>
                      <a:pt x="466" y="300"/>
                    </a:lnTo>
                    <a:lnTo>
                      <a:pt x="451" y="227"/>
                    </a:lnTo>
                    <a:lnTo>
                      <a:pt x="428" y="164"/>
                    </a:lnTo>
                    <a:lnTo>
                      <a:pt x="398" y="109"/>
                    </a:lnTo>
                    <a:lnTo>
                      <a:pt x="360" y="64"/>
                    </a:lnTo>
                    <a:lnTo>
                      <a:pt x="313" y="28"/>
                    </a:lnTo>
                    <a:lnTo>
                      <a:pt x="260" y="7"/>
                    </a:lnTo>
                    <a:lnTo>
                      <a:pt x="20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48" name="Freeform 613"/>
              <p:cNvSpPr>
                <a:spLocks/>
              </p:cNvSpPr>
              <p:nvPr/>
            </p:nvSpPr>
            <p:spPr bwMode="auto">
              <a:xfrm>
                <a:off x="1963" y="4026"/>
                <a:ext cx="36" cy="23"/>
              </a:xfrm>
              <a:custGeom>
                <a:avLst/>
                <a:gdLst>
                  <a:gd name="T0" fmla="*/ 8 w 430"/>
                  <a:gd name="T1" fmla="*/ 0 h 279"/>
                  <a:gd name="T2" fmla="*/ 0 w 430"/>
                  <a:gd name="T3" fmla="*/ 2 h 279"/>
                  <a:gd name="T4" fmla="*/ 1 w 430"/>
                  <a:gd name="T5" fmla="*/ 8 h 279"/>
                  <a:gd name="T6" fmla="*/ 4 w 430"/>
                  <a:gd name="T7" fmla="*/ 13 h 279"/>
                  <a:gd name="T8" fmla="*/ 7 w 430"/>
                  <a:gd name="T9" fmla="*/ 18 h 279"/>
                  <a:gd name="T10" fmla="*/ 8 w 430"/>
                  <a:gd name="T11" fmla="*/ 19 h 279"/>
                  <a:gd name="T12" fmla="*/ 11 w 430"/>
                  <a:gd name="T13" fmla="*/ 21 h 279"/>
                  <a:gd name="T14" fmla="*/ 16 w 430"/>
                  <a:gd name="T15" fmla="*/ 23 h 279"/>
                  <a:gd name="T16" fmla="*/ 21 w 430"/>
                  <a:gd name="T17" fmla="*/ 23 h 279"/>
                  <a:gd name="T18" fmla="*/ 23 w 430"/>
                  <a:gd name="T19" fmla="*/ 23 h 279"/>
                  <a:gd name="T20" fmla="*/ 28 w 430"/>
                  <a:gd name="T21" fmla="*/ 22 h 279"/>
                  <a:gd name="T22" fmla="*/ 32 w 430"/>
                  <a:gd name="T23" fmla="*/ 20 h 279"/>
                  <a:gd name="T24" fmla="*/ 36 w 430"/>
                  <a:gd name="T25" fmla="*/ 17 h 279"/>
                  <a:gd name="T26" fmla="*/ 21 w 430"/>
                  <a:gd name="T27" fmla="*/ 14 h 279"/>
                  <a:gd name="T28" fmla="*/ 21 w 430"/>
                  <a:gd name="T29" fmla="*/ 14 h 279"/>
                  <a:gd name="T30" fmla="*/ 16 w 430"/>
                  <a:gd name="T31" fmla="*/ 13 h 279"/>
                  <a:gd name="T32" fmla="*/ 12 w 430"/>
                  <a:gd name="T33" fmla="*/ 10 h 279"/>
                  <a:gd name="T34" fmla="*/ 10 w 430"/>
                  <a:gd name="T35" fmla="*/ 6 h 279"/>
                  <a:gd name="T36" fmla="*/ 8 w 430"/>
                  <a:gd name="T37" fmla="*/ 0 h 279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30"/>
                  <a:gd name="T58" fmla="*/ 0 h 279"/>
                  <a:gd name="T59" fmla="*/ 430 w 430"/>
                  <a:gd name="T60" fmla="*/ 279 h 279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30" h="279">
                    <a:moveTo>
                      <a:pt x="100" y="0"/>
                    </a:moveTo>
                    <a:lnTo>
                      <a:pt x="0" y="21"/>
                    </a:lnTo>
                    <a:lnTo>
                      <a:pt x="16" y="97"/>
                    </a:lnTo>
                    <a:lnTo>
                      <a:pt x="42" y="163"/>
                    </a:lnTo>
                    <a:lnTo>
                      <a:pt x="78" y="214"/>
                    </a:lnTo>
                    <a:lnTo>
                      <a:pt x="90" y="225"/>
                    </a:lnTo>
                    <a:lnTo>
                      <a:pt x="135" y="255"/>
                    </a:lnTo>
                    <a:lnTo>
                      <a:pt x="190" y="273"/>
                    </a:lnTo>
                    <a:lnTo>
                      <a:pt x="255" y="279"/>
                    </a:lnTo>
                    <a:lnTo>
                      <a:pt x="272" y="278"/>
                    </a:lnTo>
                    <a:lnTo>
                      <a:pt x="329" y="268"/>
                    </a:lnTo>
                    <a:lnTo>
                      <a:pt x="382" y="246"/>
                    </a:lnTo>
                    <a:lnTo>
                      <a:pt x="430" y="207"/>
                    </a:lnTo>
                    <a:lnTo>
                      <a:pt x="255" y="167"/>
                    </a:lnTo>
                    <a:lnTo>
                      <a:pt x="253" y="167"/>
                    </a:lnTo>
                    <a:lnTo>
                      <a:pt x="193" y="156"/>
                    </a:lnTo>
                    <a:lnTo>
                      <a:pt x="147" y="124"/>
                    </a:lnTo>
                    <a:lnTo>
                      <a:pt x="118" y="75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49" name="Freeform 614"/>
              <p:cNvSpPr>
                <a:spLocks/>
              </p:cNvSpPr>
              <p:nvPr/>
            </p:nvSpPr>
            <p:spPr bwMode="auto">
              <a:xfrm>
                <a:off x="1983" y="3987"/>
                <a:ext cx="19" cy="12"/>
              </a:xfrm>
              <a:custGeom>
                <a:avLst/>
                <a:gdLst>
                  <a:gd name="T0" fmla="*/ 16 w 231"/>
                  <a:gd name="T1" fmla="*/ 0 h 143"/>
                  <a:gd name="T2" fmla="*/ 0 w 231"/>
                  <a:gd name="T3" fmla="*/ 1 h 143"/>
                  <a:gd name="T4" fmla="*/ 4 w 231"/>
                  <a:gd name="T5" fmla="*/ 1 h 143"/>
                  <a:gd name="T6" fmla="*/ 8 w 231"/>
                  <a:gd name="T7" fmla="*/ 4 h 143"/>
                  <a:gd name="T8" fmla="*/ 9 w 231"/>
                  <a:gd name="T9" fmla="*/ 6 h 143"/>
                  <a:gd name="T10" fmla="*/ 11 w 231"/>
                  <a:gd name="T11" fmla="*/ 12 h 143"/>
                  <a:gd name="T12" fmla="*/ 19 w 231"/>
                  <a:gd name="T13" fmla="*/ 10 h 143"/>
                  <a:gd name="T14" fmla="*/ 18 w 231"/>
                  <a:gd name="T15" fmla="*/ 5 h 143"/>
                  <a:gd name="T16" fmla="*/ 16 w 231"/>
                  <a:gd name="T17" fmla="*/ 0 h 14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31"/>
                  <a:gd name="T28" fmla="*/ 0 h 143"/>
                  <a:gd name="T29" fmla="*/ 231 w 231"/>
                  <a:gd name="T30" fmla="*/ 143 h 14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31" h="143">
                    <a:moveTo>
                      <a:pt x="195" y="0"/>
                    </a:moveTo>
                    <a:lnTo>
                      <a:pt x="0" y="11"/>
                    </a:lnTo>
                    <a:lnTo>
                      <a:pt x="45" y="17"/>
                    </a:lnTo>
                    <a:lnTo>
                      <a:pt x="92" y="46"/>
                    </a:lnTo>
                    <a:lnTo>
                      <a:pt x="110" y="72"/>
                    </a:lnTo>
                    <a:lnTo>
                      <a:pt x="131" y="143"/>
                    </a:lnTo>
                    <a:lnTo>
                      <a:pt x="231" y="125"/>
                    </a:lnTo>
                    <a:lnTo>
                      <a:pt x="219" y="64"/>
                    </a:lnTo>
                    <a:lnTo>
                      <a:pt x="19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50" name="Freeform 615"/>
              <p:cNvSpPr>
                <a:spLocks/>
              </p:cNvSpPr>
              <p:nvPr/>
            </p:nvSpPr>
            <p:spPr bwMode="auto">
              <a:xfrm>
                <a:off x="1964" y="3979"/>
                <a:ext cx="40" cy="64"/>
              </a:xfrm>
              <a:custGeom>
                <a:avLst/>
                <a:gdLst>
                  <a:gd name="T0" fmla="*/ 18 w 480"/>
                  <a:gd name="T1" fmla="*/ 0 h 765"/>
                  <a:gd name="T2" fmla="*/ 16 w 480"/>
                  <a:gd name="T3" fmla="*/ 0 h 765"/>
                  <a:gd name="T4" fmla="*/ 11 w 480"/>
                  <a:gd name="T5" fmla="*/ 1 h 765"/>
                  <a:gd name="T6" fmla="*/ 10 w 480"/>
                  <a:gd name="T7" fmla="*/ 2 h 765"/>
                  <a:gd name="T8" fmla="*/ 6 w 480"/>
                  <a:gd name="T9" fmla="*/ 5 h 765"/>
                  <a:gd name="T10" fmla="*/ 4 w 480"/>
                  <a:gd name="T11" fmla="*/ 6 h 765"/>
                  <a:gd name="T12" fmla="*/ 2 w 480"/>
                  <a:gd name="T13" fmla="*/ 11 h 765"/>
                  <a:gd name="T14" fmla="*/ 1 w 480"/>
                  <a:gd name="T15" fmla="*/ 13 h 765"/>
                  <a:gd name="T16" fmla="*/ 0 w 480"/>
                  <a:gd name="T17" fmla="*/ 19 h 765"/>
                  <a:gd name="T18" fmla="*/ 0 w 480"/>
                  <a:gd name="T19" fmla="*/ 22 h 765"/>
                  <a:gd name="T20" fmla="*/ 2 w 480"/>
                  <a:gd name="T21" fmla="*/ 28 h 765"/>
                  <a:gd name="T22" fmla="*/ 3 w 480"/>
                  <a:gd name="T23" fmla="*/ 31 h 765"/>
                  <a:gd name="T24" fmla="*/ 7 w 480"/>
                  <a:gd name="T25" fmla="*/ 35 h 765"/>
                  <a:gd name="T26" fmla="*/ 10 w 480"/>
                  <a:gd name="T27" fmla="*/ 36 h 765"/>
                  <a:gd name="T28" fmla="*/ 14 w 480"/>
                  <a:gd name="T29" fmla="*/ 38 h 765"/>
                  <a:gd name="T30" fmla="*/ 20 w 480"/>
                  <a:gd name="T31" fmla="*/ 40 h 765"/>
                  <a:gd name="T32" fmla="*/ 26 w 480"/>
                  <a:gd name="T33" fmla="*/ 42 h 765"/>
                  <a:gd name="T34" fmla="*/ 29 w 480"/>
                  <a:gd name="T35" fmla="*/ 44 h 765"/>
                  <a:gd name="T36" fmla="*/ 29 w 480"/>
                  <a:gd name="T37" fmla="*/ 45 h 765"/>
                  <a:gd name="T38" fmla="*/ 31 w 480"/>
                  <a:gd name="T39" fmla="*/ 50 h 765"/>
                  <a:gd name="T40" fmla="*/ 31 w 480"/>
                  <a:gd name="T41" fmla="*/ 52 h 765"/>
                  <a:gd name="T42" fmla="*/ 28 w 480"/>
                  <a:gd name="T43" fmla="*/ 57 h 765"/>
                  <a:gd name="T44" fmla="*/ 25 w 480"/>
                  <a:gd name="T45" fmla="*/ 60 h 765"/>
                  <a:gd name="T46" fmla="*/ 20 w 480"/>
                  <a:gd name="T47" fmla="*/ 61 h 765"/>
                  <a:gd name="T48" fmla="*/ 34 w 480"/>
                  <a:gd name="T49" fmla="*/ 64 h 765"/>
                  <a:gd name="T50" fmla="*/ 38 w 480"/>
                  <a:gd name="T51" fmla="*/ 59 h 765"/>
                  <a:gd name="T52" fmla="*/ 39 w 480"/>
                  <a:gd name="T53" fmla="*/ 55 h 765"/>
                  <a:gd name="T54" fmla="*/ 40 w 480"/>
                  <a:gd name="T55" fmla="*/ 49 h 765"/>
                  <a:gd name="T56" fmla="*/ 40 w 480"/>
                  <a:gd name="T57" fmla="*/ 45 h 765"/>
                  <a:gd name="T58" fmla="*/ 38 w 480"/>
                  <a:gd name="T59" fmla="*/ 39 h 765"/>
                  <a:gd name="T60" fmla="*/ 36 w 480"/>
                  <a:gd name="T61" fmla="*/ 37 h 765"/>
                  <a:gd name="T62" fmla="*/ 32 w 480"/>
                  <a:gd name="T63" fmla="*/ 33 h 765"/>
                  <a:gd name="T64" fmla="*/ 30 w 480"/>
                  <a:gd name="T65" fmla="*/ 32 h 765"/>
                  <a:gd name="T66" fmla="*/ 26 w 480"/>
                  <a:gd name="T67" fmla="*/ 30 h 765"/>
                  <a:gd name="T68" fmla="*/ 20 w 480"/>
                  <a:gd name="T69" fmla="*/ 28 h 765"/>
                  <a:gd name="T70" fmla="*/ 16 w 480"/>
                  <a:gd name="T71" fmla="*/ 26 h 765"/>
                  <a:gd name="T72" fmla="*/ 12 w 480"/>
                  <a:gd name="T73" fmla="*/ 25 h 765"/>
                  <a:gd name="T74" fmla="*/ 9 w 480"/>
                  <a:gd name="T75" fmla="*/ 22 h 765"/>
                  <a:gd name="T76" fmla="*/ 8 w 480"/>
                  <a:gd name="T77" fmla="*/ 18 h 765"/>
                  <a:gd name="T78" fmla="*/ 8 w 480"/>
                  <a:gd name="T79" fmla="*/ 17 h 765"/>
                  <a:gd name="T80" fmla="*/ 11 w 480"/>
                  <a:gd name="T81" fmla="*/ 12 h 765"/>
                  <a:gd name="T82" fmla="*/ 14 w 480"/>
                  <a:gd name="T83" fmla="*/ 10 h 765"/>
                  <a:gd name="T84" fmla="*/ 19 w 480"/>
                  <a:gd name="T85" fmla="*/ 9 h 765"/>
                  <a:gd name="T86" fmla="*/ 35 w 480"/>
                  <a:gd name="T87" fmla="*/ 8 h 765"/>
                  <a:gd name="T88" fmla="*/ 33 w 480"/>
                  <a:gd name="T89" fmla="*/ 5 h 765"/>
                  <a:gd name="T90" fmla="*/ 29 w 480"/>
                  <a:gd name="T91" fmla="*/ 2 h 765"/>
                  <a:gd name="T92" fmla="*/ 28 w 480"/>
                  <a:gd name="T93" fmla="*/ 2 h 765"/>
                  <a:gd name="T94" fmla="*/ 23 w 480"/>
                  <a:gd name="T95" fmla="*/ 0 h 765"/>
                  <a:gd name="T96" fmla="*/ 18 w 480"/>
                  <a:gd name="T97" fmla="*/ 0 h 765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480"/>
                  <a:gd name="T148" fmla="*/ 0 h 765"/>
                  <a:gd name="T149" fmla="*/ 480 w 480"/>
                  <a:gd name="T150" fmla="*/ 765 h 765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480" h="765">
                    <a:moveTo>
                      <a:pt x="220" y="0"/>
                    </a:moveTo>
                    <a:lnTo>
                      <a:pt x="188" y="2"/>
                    </a:lnTo>
                    <a:lnTo>
                      <a:pt x="133" y="15"/>
                    </a:lnTo>
                    <a:lnTo>
                      <a:pt x="117" y="22"/>
                    </a:lnTo>
                    <a:lnTo>
                      <a:pt x="68" y="55"/>
                    </a:lnTo>
                    <a:lnTo>
                      <a:pt x="53" y="71"/>
                    </a:lnTo>
                    <a:lnTo>
                      <a:pt x="18" y="130"/>
                    </a:lnTo>
                    <a:lnTo>
                      <a:pt x="10" y="155"/>
                    </a:lnTo>
                    <a:lnTo>
                      <a:pt x="0" y="231"/>
                    </a:lnTo>
                    <a:lnTo>
                      <a:pt x="2" y="268"/>
                    </a:lnTo>
                    <a:lnTo>
                      <a:pt x="22" y="338"/>
                    </a:lnTo>
                    <a:lnTo>
                      <a:pt x="41" y="369"/>
                    </a:lnTo>
                    <a:lnTo>
                      <a:pt x="88" y="414"/>
                    </a:lnTo>
                    <a:lnTo>
                      <a:pt x="118" y="431"/>
                    </a:lnTo>
                    <a:lnTo>
                      <a:pt x="171" y="454"/>
                    </a:lnTo>
                    <a:lnTo>
                      <a:pt x="242" y="479"/>
                    </a:lnTo>
                    <a:lnTo>
                      <a:pt x="306" y="503"/>
                    </a:lnTo>
                    <a:lnTo>
                      <a:pt x="345" y="525"/>
                    </a:lnTo>
                    <a:lnTo>
                      <a:pt x="353" y="533"/>
                    </a:lnTo>
                    <a:lnTo>
                      <a:pt x="375" y="597"/>
                    </a:lnTo>
                    <a:lnTo>
                      <a:pt x="373" y="624"/>
                    </a:lnTo>
                    <a:lnTo>
                      <a:pt x="341" y="687"/>
                    </a:lnTo>
                    <a:lnTo>
                      <a:pt x="300" y="715"/>
                    </a:lnTo>
                    <a:lnTo>
                      <a:pt x="238" y="725"/>
                    </a:lnTo>
                    <a:lnTo>
                      <a:pt x="413" y="765"/>
                    </a:lnTo>
                    <a:lnTo>
                      <a:pt x="451" y="711"/>
                    </a:lnTo>
                    <a:lnTo>
                      <a:pt x="471" y="656"/>
                    </a:lnTo>
                    <a:lnTo>
                      <a:pt x="480" y="583"/>
                    </a:lnTo>
                    <a:lnTo>
                      <a:pt x="477" y="534"/>
                    </a:lnTo>
                    <a:lnTo>
                      <a:pt x="456" y="467"/>
                    </a:lnTo>
                    <a:lnTo>
                      <a:pt x="436" y="438"/>
                    </a:lnTo>
                    <a:lnTo>
                      <a:pt x="389" y="396"/>
                    </a:lnTo>
                    <a:lnTo>
                      <a:pt x="361" y="382"/>
                    </a:lnTo>
                    <a:lnTo>
                      <a:pt x="308" y="359"/>
                    </a:lnTo>
                    <a:lnTo>
                      <a:pt x="238" y="333"/>
                    </a:lnTo>
                    <a:lnTo>
                      <a:pt x="190" y="315"/>
                    </a:lnTo>
                    <a:lnTo>
                      <a:pt x="149" y="298"/>
                    </a:lnTo>
                    <a:lnTo>
                      <a:pt x="110" y="262"/>
                    </a:lnTo>
                    <a:lnTo>
                      <a:pt x="98" y="215"/>
                    </a:lnTo>
                    <a:lnTo>
                      <a:pt x="98" y="204"/>
                    </a:lnTo>
                    <a:lnTo>
                      <a:pt x="128" y="142"/>
                    </a:lnTo>
                    <a:lnTo>
                      <a:pt x="163" y="120"/>
                    </a:lnTo>
                    <a:lnTo>
                      <a:pt x="227" y="111"/>
                    </a:lnTo>
                    <a:lnTo>
                      <a:pt x="422" y="100"/>
                    </a:lnTo>
                    <a:lnTo>
                      <a:pt x="396" y="65"/>
                    </a:lnTo>
                    <a:lnTo>
                      <a:pt x="344" y="27"/>
                    </a:lnTo>
                    <a:lnTo>
                      <a:pt x="334" y="22"/>
                    </a:lnTo>
                    <a:lnTo>
                      <a:pt x="280" y="5"/>
                    </a:lnTo>
                    <a:lnTo>
                      <a:pt x="22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51" name="Freeform 616"/>
              <p:cNvSpPr>
                <a:spLocks/>
              </p:cNvSpPr>
              <p:nvPr/>
            </p:nvSpPr>
            <p:spPr bwMode="auto">
              <a:xfrm>
                <a:off x="2047" y="4039"/>
                <a:ext cx="10" cy="8"/>
              </a:xfrm>
              <a:custGeom>
                <a:avLst/>
                <a:gdLst>
                  <a:gd name="T0" fmla="*/ 8 w 127"/>
                  <a:gd name="T1" fmla="*/ 0 h 100"/>
                  <a:gd name="T2" fmla="*/ 0 w 127"/>
                  <a:gd name="T3" fmla="*/ 0 h 100"/>
                  <a:gd name="T4" fmla="*/ 0 w 127"/>
                  <a:gd name="T5" fmla="*/ 2 h 100"/>
                  <a:gd name="T6" fmla="*/ 2 w 127"/>
                  <a:gd name="T7" fmla="*/ 8 h 100"/>
                  <a:gd name="T8" fmla="*/ 10 w 127"/>
                  <a:gd name="T9" fmla="*/ 8 h 100"/>
                  <a:gd name="T10" fmla="*/ 9 w 127"/>
                  <a:gd name="T11" fmla="*/ 6 h 100"/>
                  <a:gd name="T12" fmla="*/ 8 w 127"/>
                  <a:gd name="T13" fmla="*/ 0 h 100"/>
                  <a:gd name="T14" fmla="*/ 8 w 127"/>
                  <a:gd name="T15" fmla="*/ 0 h 1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7"/>
                  <a:gd name="T25" fmla="*/ 0 h 100"/>
                  <a:gd name="T26" fmla="*/ 127 w 127"/>
                  <a:gd name="T27" fmla="*/ 100 h 1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7" h="100">
                    <a:moveTo>
                      <a:pt x="101" y="0"/>
                    </a:moveTo>
                    <a:lnTo>
                      <a:pt x="0" y="1"/>
                    </a:lnTo>
                    <a:lnTo>
                      <a:pt x="4" y="29"/>
                    </a:lnTo>
                    <a:lnTo>
                      <a:pt x="21" y="100"/>
                    </a:lnTo>
                    <a:lnTo>
                      <a:pt x="127" y="100"/>
                    </a:lnTo>
                    <a:lnTo>
                      <a:pt x="118" y="76"/>
                    </a:lnTo>
                    <a:lnTo>
                      <a:pt x="101" y="3"/>
                    </a:lnTo>
                    <a:lnTo>
                      <a:pt x="10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52" name="Freeform 617"/>
              <p:cNvSpPr>
                <a:spLocks/>
              </p:cNvSpPr>
              <p:nvPr/>
            </p:nvSpPr>
            <p:spPr bwMode="auto">
              <a:xfrm>
                <a:off x="2011" y="4011"/>
                <a:ext cx="35" cy="38"/>
              </a:xfrm>
              <a:custGeom>
                <a:avLst/>
                <a:gdLst>
                  <a:gd name="T0" fmla="*/ 10 w 416"/>
                  <a:gd name="T1" fmla="*/ 0 h 450"/>
                  <a:gd name="T2" fmla="*/ 6 w 416"/>
                  <a:gd name="T3" fmla="*/ 3 h 450"/>
                  <a:gd name="T4" fmla="*/ 5 w 416"/>
                  <a:gd name="T5" fmla="*/ 4 h 450"/>
                  <a:gd name="T6" fmla="*/ 2 w 416"/>
                  <a:gd name="T7" fmla="*/ 9 h 450"/>
                  <a:gd name="T8" fmla="*/ 1 w 416"/>
                  <a:gd name="T9" fmla="*/ 12 h 450"/>
                  <a:gd name="T10" fmla="*/ 0 w 416"/>
                  <a:gd name="T11" fmla="*/ 19 h 450"/>
                  <a:gd name="T12" fmla="*/ 0 w 416"/>
                  <a:gd name="T13" fmla="*/ 22 h 450"/>
                  <a:gd name="T14" fmla="*/ 2 w 416"/>
                  <a:gd name="T15" fmla="*/ 28 h 450"/>
                  <a:gd name="T16" fmla="*/ 4 w 416"/>
                  <a:gd name="T17" fmla="*/ 33 h 450"/>
                  <a:gd name="T18" fmla="*/ 8 w 416"/>
                  <a:gd name="T19" fmla="*/ 35 h 450"/>
                  <a:gd name="T20" fmla="*/ 12 w 416"/>
                  <a:gd name="T21" fmla="*/ 37 h 450"/>
                  <a:gd name="T22" fmla="*/ 17 w 416"/>
                  <a:gd name="T23" fmla="*/ 38 h 450"/>
                  <a:gd name="T24" fmla="*/ 22 w 416"/>
                  <a:gd name="T25" fmla="*/ 37 h 450"/>
                  <a:gd name="T26" fmla="*/ 27 w 416"/>
                  <a:gd name="T27" fmla="*/ 36 h 450"/>
                  <a:gd name="T28" fmla="*/ 28 w 416"/>
                  <a:gd name="T29" fmla="*/ 35 h 450"/>
                  <a:gd name="T30" fmla="*/ 32 w 416"/>
                  <a:gd name="T31" fmla="*/ 32 h 450"/>
                  <a:gd name="T32" fmla="*/ 19 w 416"/>
                  <a:gd name="T33" fmla="*/ 29 h 450"/>
                  <a:gd name="T34" fmla="*/ 16 w 416"/>
                  <a:gd name="T35" fmla="*/ 28 h 450"/>
                  <a:gd name="T36" fmla="*/ 12 w 416"/>
                  <a:gd name="T37" fmla="*/ 26 h 450"/>
                  <a:gd name="T38" fmla="*/ 11 w 416"/>
                  <a:gd name="T39" fmla="*/ 24 h 450"/>
                  <a:gd name="T40" fmla="*/ 9 w 416"/>
                  <a:gd name="T41" fmla="*/ 18 h 450"/>
                  <a:gd name="T42" fmla="*/ 10 w 416"/>
                  <a:gd name="T43" fmla="*/ 13 h 450"/>
                  <a:gd name="T44" fmla="*/ 14 w 416"/>
                  <a:gd name="T45" fmla="*/ 9 h 450"/>
                  <a:gd name="T46" fmla="*/ 16 w 416"/>
                  <a:gd name="T47" fmla="*/ 8 h 450"/>
                  <a:gd name="T48" fmla="*/ 21 w 416"/>
                  <a:gd name="T49" fmla="*/ 7 h 450"/>
                  <a:gd name="T50" fmla="*/ 27 w 416"/>
                  <a:gd name="T51" fmla="*/ 6 h 450"/>
                  <a:gd name="T52" fmla="*/ 31 w 416"/>
                  <a:gd name="T53" fmla="*/ 4 h 450"/>
                  <a:gd name="T54" fmla="*/ 35 w 416"/>
                  <a:gd name="T55" fmla="*/ 3 h 450"/>
                  <a:gd name="T56" fmla="*/ 10 w 416"/>
                  <a:gd name="T57" fmla="*/ 0 h 450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16"/>
                  <a:gd name="T88" fmla="*/ 0 h 450"/>
                  <a:gd name="T89" fmla="*/ 416 w 416"/>
                  <a:gd name="T90" fmla="*/ 450 h 450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16" h="450">
                    <a:moveTo>
                      <a:pt x="123" y="0"/>
                    </a:moveTo>
                    <a:lnTo>
                      <a:pt x="73" y="35"/>
                    </a:lnTo>
                    <a:lnTo>
                      <a:pt x="56" y="53"/>
                    </a:lnTo>
                    <a:lnTo>
                      <a:pt x="21" y="112"/>
                    </a:lnTo>
                    <a:lnTo>
                      <a:pt x="10" y="145"/>
                    </a:lnTo>
                    <a:lnTo>
                      <a:pt x="0" y="220"/>
                    </a:lnTo>
                    <a:lnTo>
                      <a:pt x="2" y="256"/>
                    </a:lnTo>
                    <a:lnTo>
                      <a:pt x="19" y="327"/>
                    </a:lnTo>
                    <a:lnTo>
                      <a:pt x="53" y="385"/>
                    </a:lnTo>
                    <a:lnTo>
                      <a:pt x="90" y="419"/>
                    </a:lnTo>
                    <a:lnTo>
                      <a:pt x="142" y="442"/>
                    </a:lnTo>
                    <a:lnTo>
                      <a:pt x="205" y="450"/>
                    </a:lnTo>
                    <a:lnTo>
                      <a:pt x="262" y="443"/>
                    </a:lnTo>
                    <a:lnTo>
                      <a:pt x="317" y="423"/>
                    </a:lnTo>
                    <a:lnTo>
                      <a:pt x="327" y="417"/>
                    </a:lnTo>
                    <a:lnTo>
                      <a:pt x="375" y="383"/>
                    </a:lnTo>
                    <a:lnTo>
                      <a:pt x="229" y="344"/>
                    </a:lnTo>
                    <a:lnTo>
                      <a:pt x="185" y="337"/>
                    </a:lnTo>
                    <a:lnTo>
                      <a:pt x="139" y="307"/>
                    </a:lnTo>
                    <a:lnTo>
                      <a:pt x="125" y="286"/>
                    </a:lnTo>
                    <a:lnTo>
                      <a:pt x="108" y="216"/>
                    </a:lnTo>
                    <a:lnTo>
                      <a:pt x="122" y="151"/>
                    </a:lnTo>
                    <a:lnTo>
                      <a:pt x="162" y="108"/>
                    </a:lnTo>
                    <a:lnTo>
                      <a:pt x="186" y="97"/>
                    </a:lnTo>
                    <a:lnTo>
                      <a:pt x="251" y="81"/>
                    </a:lnTo>
                    <a:lnTo>
                      <a:pt x="316" y="66"/>
                    </a:lnTo>
                    <a:lnTo>
                      <a:pt x="373" y="49"/>
                    </a:lnTo>
                    <a:lnTo>
                      <a:pt x="416" y="30"/>
                    </a:lnTo>
                    <a:lnTo>
                      <a:pt x="1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53" name="Freeform 618"/>
              <p:cNvSpPr>
                <a:spLocks/>
              </p:cNvSpPr>
              <p:nvPr/>
            </p:nvSpPr>
            <p:spPr bwMode="auto">
              <a:xfrm>
                <a:off x="2013" y="3988"/>
                <a:ext cx="21" cy="13"/>
              </a:xfrm>
              <a:custGeom>
                <a:avLst/>
                <a:gdLst>
                  <a:gd name="T0" fmla="*/ 4 w 255"/>
                  <a:gd name="T1" fmla="*/ 0 h 157"/>
                  <a:gd name="T2" fmla="*/ 1 w 255"/>
                  <a:gd name="T3" fmla="*/ 5 h 157"/>
                  <a:gd name="T4" fmla="*/ 0 w 255"/>
                  <a:gd name="T5" fmla="*/ 12 h 157"/>
                  <a:gd name="T6" fmla="*/ 8 w 255"/>
                  <a:gd name="T7" fmla="*/ 13 h 157"/>
                  <a:gd name="T8" fmla="*/ 10 w 255"/>
                  <a:gd name="T9" fmla="*/ 7 h 157"/>
                  <a:gd name="T10" fmla="*/ 12 w 255"/>
                  <a:gd name="T11" fmla="*/ 3 h 157"/>
                  <a:gd name="T12" fmla="*/ 16 w 255"/>
                  <a:gd name="T13" fmla="*/ 1 h 157"/>
                  <a:gd name="T14" fmla="*/ 21 w 255"/>
                  <a:gd name="T15" fmla="*/ 0 h 157"/>
                  <a:gd name="T16" fmla="*/ 4 w 255"/>
                  <a:gd name="T17" fmla="*/ 0 h 15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55"/>
                  <a:gd name="T28" fmla="*/ 0 h 157"/>
                  <a:gd name="T29" fmla="*/ 255 w 255"/>
                  <a:gd name="T30" fmla="*/ 157 h 15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55" h="157">
                    <a:moveTo>
                      <a:pt x="44" y="0"/>
                    </a:moveTo>
                    <a:lnTo>
                      <a:pt x="18" y="61"/>
                    </a:lnTo>
                    <a:lnTo>
                      <a:pt x="0" y="139"/>
                    </a:lnTo>
                    <a:lnTo>
                      <a:pt x="99" y="157"/>
                    </a:lnTo>
                    <a:lnTo>
                      <a:pt x="118" y="90"/>
                    </a:lnTo>
                    <a:lnTo>
                      <a:pt x="149" y="37"/>
                    </a:lnTo>
                    <a:lnTo>
                      <a:pt x="191" y="13"/>
                    </a:lnTo>
                    <a:lnTo>
                      <a:pt x="255" y="4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54" name="Freeform 619"/>
              <p:cNvSpPr>
                <a:spLocks/>
              </p:cNvSpPr>
              <p:nvPr/>
            </p:nvSpPr>
            <p:spPr bwMode="auto">
              <a:xfrm>
                <a:off x="2017" y="3979"/>
                <a:ext cx="38" cy="64"/>
              </a:xfrm>
              <a:custGeom>
                <a:avLst/>
                <a:gdLst>
                  <a:gd name="T0" fmla="*/ 18 w 464"/>
                  <a:gd name="T1" fmla="*/ 0 h 770"/>
                  <a:gd name="T2" fmla="*/ 16 w 464"/>
                  <a:gd name="T3" fmla="*/ 0 h 770"/>
                  <a:gd name="T4" fmla="*/ 12 w 464"/>
                  <a:gd name="T5" fmla="*/ 1 h 770"/>
                  <a:gd name="T6" fmla="*/ 7 w 464"/>
                  <a:gd name="T7" fmla="*/ 2 h 770"/>
                  <a:gd name="T8" fmla="*/ 3 w 464"/>
                  <a:gd name="T9" fmla="*/ 5 h 770"/>
                  <a:gd name="T10" fmla="*/ 0 w 464"/>
                  <a:gd name="T11" fmla="*/ 9 h 770"/>
                  <a:gd name="T12" fmla="*/ 17 w 464"/>
                  <a:gd name="T13" fmla="*/ 9 h 770"/>
                  <a:gd name="T14" fmla="*/ 18 w 464"/>
                  <a:gd name="T15" fmla="*/ 9 h 770"/>
                  <a:gd name="T16" fmla="*/ 23 w 464"/>
                  <a:gd name="T17" fmla="*/ 10 h 770"/>
                  <a:gd name="T18" fmla="*/ 27 w 464"/>
                  <a:gd name="T19" fmla="*/ 13 h 770"/>
                  <a:gd name="T20" fmla="*/ 28 w 464"/>
                  <a:gd name="T21" fmla="*/ 16 h 770"/>
                  <a:gd name="T22" fmla="*/ 29 w 464"/>
                  <a:gd name="T23" fmla="*/ 23 h 770"/>
                  <a:gd name="T24" fmla="*/ 29 w 464"/>
                  <a:gd name="T25" fmla="*/ 26 h 770"/>
                  <a:gd name="T26" fmla="*/ 28 w 464"/>
                  <a:gd name="T27" fmla="*/ 26 h 770"/>
                  <a:gd name="T28" fmla="*/ 25 w 464"/>
                  <a:gd name="T29" fmla="*/ 27 h 770"/>
                  <a:gd name="T30" fmla="*/ 20 w 464"/>
                  <a:gd name="T31" fmla="*/ 29 h 770"/>
                  <a:gd name="T32" fmla="*/ 14 w 464"/>
                  <a:gd name="T33" fmla="*/ 30 h 770"/>
                  <a:gd name="T34" fmla="*/ 11 w 464"/>
                  <a:gd name="T35" fmla="*/ 30 h 770"/>
                  <a:gd name="T36" fmla="*/ 7 w 464"/>
                  <a:gd name="T37" fmla="*/ 31 h 770"/>
                  <a:gd name="T38" fmla="*/ 5 w 464"/>
                  <a:gd name="T39" fmla="*/ 32 h 770"/>
                  <a:gd name="T40" fmla="*/ 29 w 464"/>
                  <a:gd name="T41" fmla="*/ 35 h 770"/>
                  <a:gd name="T42" fmla="*/ 29 w 464"/>
                  <a:gd name="T43" fmla="*/ 39 h 770"/>
                  <a:gd name="T44" fmla="*/ 29 w 464"/>
                  <a:gd name="T45" fmla="*/ 45 h 770"/>
                  <a:gd name="T46" fmla="*/ 28 w 464"/>
                  <a:gd name="T47" fmla="*/ 50 h 770"/>
                  <a:gd name="T48" fmla="*/ 26 w 464"/>
                  <a:gd name="T49" fmla="*/ 54 h 770"/>
                  <a:gd name="T50" fmla="*/ 22 w 464"/>
                  <a:gd name="T51" fmla="*/ 58 h 770"/>
                  <a:gd name="T52" fmla="*/ 18 w 464"/>
                  <a:gd name="T53" fmla="*/ 60 h 770"/>
                  <a:gd name="T54" fmla="*/ 14 w 464"/>
                  <a:gd name="T55" fmla="*/ 61 h 770"/>
                  <a:gd name="T56" fmla="*/ 26 w 464"/>
                  <a:gd name="T57" fmla="*/ 64 h 770"/>
                  <a:gd name="T58" fmla="*/ 30 w 464"/>
                  <a:gd name="T59" fmla="*/ 60 h 770"/>
                  <a:gd name="T60" fmla="*/ 38 w 464"/>
                  <a:gd name="T61" fmla="*/ 60 h 770"/>
                  <a:gd name="T62" fmla="*/ 38 w 464"/>
                  <a:gd name="T63" fmla="*/ 56 h 770"/>
                  <a:gd name="T64" fmla="*/ 38 w 464"/>
                  <a:gd name="T65" fmla="*/ 49 h 770"/>
                  <a:gd name="T66" fmla="*/ 38 w 464"/>
                  <a:gd name="T67" fmla="*/ 40 h 770"/>
                  <a:gd name="T68" fmla="*/ 38 w 464"/>
                  <a:gd name="T69" fmla="*/ 25 h 770"/>
                  <a:gd name="T70" fmla="*/ 37 w 464"/>
                  <a:gd name="T71" fmla="*/ 20 h 770"/>
                  <a:gd name="T72" fmla="*/ 37 w 464"/>
                  <a:gd name="T73" fmla="*/ 15 h 770"/>
                  <a:gd name="T74" fmla="*/ 37 w 464"/>
                  <a:gd name="T75" fmla="*/ 12 h 770"/>
                  <a:gd name="T76" fmla="*/ 34 w 464"/>
                  <a:gd name="T77" fmla="*/ 7 h 770"/>
                  <a:gd name="T78" fmla="*/ 33 w 464"/>
                  <a:gd name="T79" fmla="*/ 5 h 770"/>
                  <a:gd name="T80" fmla="*/ 29 w 464"/>
                  <a:gd name="T81" fmla="*/ 2 h 770"/>
                  <a:gd name="T82" fmla="*/ 28 w 464"/>
                  <a:gd name="T83" fmla="*/ 2 h 770"/>
                  <a:gd name="T84" fmla="*/ 24 w 464"/>
                  <a:gd name="T85" fmla="*/ 0 h 770"/>
                  <a:gd name="T86" fmla="*/ 18 w 464"/>
                  <a:gd name="T87" fmla="*/ 0 h 770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464"/>
                  <a:gd name="T133" fmla="*/ 0 h 770"/>
                  <a:gd name="T134" fmla="*/ 464 w 464"/>
                  <a:gd name="T135" fmla="*/ 770 h 770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464" h="770">
                    <a:moveTo>
                      <a:pt x="225" y="0"/>
                    </a:moveTo>
                    <a:lnTo>
                      <a:pt x="200" y="0"/>
                    </a:lnTo>
                    <a:lnTo>
                      <a:pt x="142" y="9"/>
                    </a:lnTo>
                    <a:lnTo>
                      <a:pt x="90" y="27"/>
                    </a:lnTo>
                    <a:lnTo>
                      <a:pt x="40" y="60"/>
                    </a:lnTo>
                    <a:lnTo>
                      <a:pt x="0" y="108"/>
                    </a:lnTo>
                    <a:lnTo>
                      <a:pt x="211" y="112"/>
                    </a:lnTo>
                    <a:lnTo>
                      <a:pt x="223" y="112"/>
                    </a:lnTo>
                    <a:lnTo>
                      <a:pt x="282" y="125"/>
                    </a:lnTo>
                    <a:lnTo>
                      <a:pt x="326" y="158"/>
                    </a:lnTo>
                    <a:lnTo>
                      <a:pt x="345" y="194"/>
                    </a:lnTo>
                    <a:lnTo>
                      <a:pt x="355" y="275"/>
                    </a:lnTo>
                    <a:lnTo>
                      <a:pt x="354" y="311"/>
                    </a:lnTo>
                    <a:lnTo>
                      <a:pt x="346" y="314"/>
                    </a:lnTo>
                    <a:lnTo>
                      <a:pt x="301" y="330"/>
                    </a:lnTo>
                    <a:lnTo>
                      <a:pt x="244" y="344"/>
                    </a:lnTo>
                    <a:lnTo>
                      <a:pt x="174" y="357"/>
                    </a:lnTo>
                    <a:lnTo>
                      <a:pt x="133" y="365"/>
                    </a:lnTo>
                    <a:lnTo>
                      <a:pt x="84" y="377"/>
                    </a:lnTo>
                    <a:lnTo>
                      <a:pt x="61" y="387"/>
                    </a:lnTo>
                    <a:lnTo>
                      <a:pt x="354" y="417"/>
                    </a:lnTo>
                    <a:lnTo>
                      <a:pt x="354" y="466"/>
                    </a:lnTo>
                    <a:lnTo>
                      <a:pt x="351" y="538"/>
                    </a:lnTo>
                    <a:lnTo>
                      <a:pt x="338" y="602"/>
                    </a:lnTo>
                    <a:lnTo>
                      <a:pt x="315" y="647"/>
                    </a:lnTo>
                    <a:lnTo>
                      <a:pt x="271" y="696"/>
                    </a:lnTo>
                    <a:lnTo>
                      <a:pt x="225" y="721"/>
                    </a:lnTo>
                    <a:lnTo>
                      <a:pt x="167" y="731"/>
                    </a:lnTo>
                    <a:lnTo>
                      <a:pt x="313" y="770"/>
                    </a:lnTo>
                    <a:lnTo>
                      <a:pt x="363" y="720"/>
                    </a:lnTo>
                    <a:lnTo>
                      <a:pt x="464" y="719"/>
                    </a:lnTo>
                    <a:lnTo>
                      <a:pt x="460" y="669"/>
                    </a:lnTo>
                    <a:lnTo>
                      <a:pt x="458" y="590"/>
                    </a:lnTo>
                    <a:lnTo>
                      <a:pt x="458" y="483"/>
                    </a:lnTo>
                    <a:lnTo>
                      <a:pt x="458" y="302"/>
                    </a:lnTo>
                    <a:lnTo>
                      <a:pt x="457" y="241"/>
                    </a:lnTo>
                    <a:lnTo>
                      <a:pt x="452" y="177"/>
                    </a:lnTo>
                    <a:lnTo>
                      <a:pt x="447" y="149"/>
                    </a:lnTo>
                    <a:lnTo>
                      <a:pt x="421" y="84"/>
                    </a:lnTo>
                    <a:lnTo>
                      <a:pt x="404" y="62"/>
                    </a:lnTo>
                    <a:lnTo>
                      <a:pt x="350" y="24"/>
                    </a:lnTo>
                    <a:lnTo>
                      <a:pt x="341" y="19"/>
                    </a:lnTo>
                    <a:lnTo>
                      <a:pt x="289" y="5"/>
                    </a:lnTo>
                    <a:lnTo>
                      <a:pt x="22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55" name="Rectangle 620"/>
              <p:cNvSpPr>
                <a:spLocks noChangeArrowheads="1"/>
              </p:cNvSpPr>
              <p:nvPr/>
            </p:nvSpPr>
            <p:spPr bwMode="auto">
              <a:xfrm>
                <a:off x="2071" y="3981"/>
                <a:ext cx="8" cy="66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56" name="Freeform 621"/>
              <p:cNvSpPr>
                <a:spLocks/>
              </p:cNvSpPr>
              <p:nvPr/>
            </p:nvSpPr>
            <p:spPr bwMode="auto">
              <a:xfrm>
                <a:off x="2070" y="3955"/>
                <a:ext cx="18" cy="17"/>
              </a:xfrm>
              <a:custGeom>
                <a:avLst/>
                <a:gdLst>
                  <a:gd name="T0" fmla="*/ 18 w 207"/>
                  <a:gd name="T1" fmla="*/ 0 h 210"/>
                  <a:gd name="T2" fmla="*/ 7 w 207"/>
                  <a:gd name="T3" fmla="*/ 0 h 210"/>
                  <a:gd name="T4" fmla="*/ 0 w 207"/>
                  <a:gd name="T5" fmla="*/ 17 h 210"/>
                  <a:gd name="T6" fmla="*/ 7 w 207"/>
                  <a:gd name="T7" fmla="*/ 17 h 210"/>
                  <a:gd name="T8" fmla="*/ 18 w 207"/>
                  <a:gd name="T9" fmla="*/ 0 h 2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7"/>
                  <a:gd name="T16" fmla="*/ 0 h 210"/>
                  <a:gd name="T17" fmla="*/ 207 w 207"/>
                  <a:gd name="T18" fmla="*/ 210 h 2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7" h="210">
                    <a:moveTo>
                      <a:pt x="207" y="0"/>
                    </a:moveTo>
                    <a:lnTo>
                      <a:pt x="75" y="0"/>
                    </a:lnTo>
                    <a:lnTo>
                      <a:pt x="0" y="210"/>
                    </a:lnTo>
                    <a:lnTo>
                      <a:pt x="84" y="210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57" name="Freeform 622"/>
              <p:cNvSpPr>
                <a:spLocks/>
              </p:cNvSpPr>
              <p:nvPr/>
            </p:nvSpPr>
            <p:spPr bwMode="auto">
              <a:xfrm>
                <a:off x="2098" y="4038"/>
                <a:ext cx="29" cy="11"/>
              </a:xfrm>
              <a:custGeom>
                <a:avLst/>
                <a:gdLst>
                  <a:gd name="T0" fmla="*/ 20 w 341"/>
                  <a:gd name="T1" fmla="*/ 0 h 125"/>
                  <a:gd name="T2" fmla="*/ 16 w 341"/>
                  <a:gd name="T3" fmla="*/ 1 h 125"/>
                  <a:gd name="T4" fmla="*/ 0 w 341"/>
                  <a:gd name="T5" fmla="*/ 2 h 125"/>
                  <a:gd name="T6" fmla="*/ 4 w 341"/>
                  <a:gd name="T7" fmla="*/ 6 h 125"/>
                  <a:gd name="T8" fmla="*/ 6 w 341"/>
                  <a:gd name="T9" fmla="*/ 8 h 125"/>
                  <a:gd name="T10" fmla="*/ 10 w 341"/>
                  <a:gd name="T11" fmla="*/ 10 h 125"/>
                  <a:gd name="T12" fmla="*/ 15 w 341"/>
                  <a:gd name="T13" fmla="*/ 11 h 125"/>
                  <a:gd name="T14" fmla="*/ 18 w 341"/>
                  <a:gd name="T15" fmla="*/ 11 h 125"/>
                  <a:gd name="T16" fmla="*/ 22 w 341"/>
                  <a:gd name="T17" fmla="*/ 9 h 125"/>
                  <a:gd name="T18" fmla="*/ 26 w 341"/>
                  <a:gd name="T19" fmla="*/ 6 h 125"/>
                  <a:gd name="T20" fmla="*/ 29 w 341"/>
                  <a:gd name="T21" fmla="*/ 1 h 125"/>
                  <a:gd name="T22" fmla="*/ 20 w 341"/>
                  <a:gd name="T23" fmla="*/ 0 h 125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41"/>
                  <a:gd name="T37" fmla="*/ 0 h 125"/>
                  <a:gd name="T38" fmla="*/ 341 w 341"/>
                  <a:gd name="T39" fmla="*/ 125 h 125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41" h="125">
                    <a:moveTo>
                      <a:pt x="237" y="0"/>
                    </a:moveTo>
                    <a:lnTo>
                      <a:pt x="184" y="13"/>
                    </a:lnTo>
                    <a:lnTo>
                      <a:pt x="0" y="25"/>
                    </a:lnTo>
                    <a:lnTo>
                      <a:pt x="43" y="72"/>
                    </a:lnTo>
                    <a:lnTo>
                      <a:pt x="65" y="89"/>
                    </a:lnTo>
                    <a:lnTo>
                      <a:pt x="118" y="116"/>
                    </a:lnTo>
                    <a:lnTo>
                      <a:pt x="174" y="125"/>
                    </a:lnTo>
                    <a:lnTo>
                      <a:pt x="209" y="121"/>
                    </a:lnTo>
                    <a:lnTo>
                      <a:pt x="261" y="101"/>
                    </a:lnTo>
                    <a:lnTo>
                      <a:pt x="305" y="63"/>
                    </a:lnTo>
                    <a:lnTo>
                      <a:pt x="341" y="6"/>
                    </a:lnTo>
                    <a:lnTo>
                      <a:pt x="23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58" name="Freeform 623"/>
              <p:cNvSpPr>
                <a:spLocks/>
              </p:cNvSpPr>
              <p:nvPr/>
            </p:nvSpPr>
            <p:spPr bwMode="auto">
              <a:xfrm>
                <a:off x="2091" y="3979"/>
                <a:ext cx="35" cy="61"/>
              </a:xfrm>
              <a:custGeom>
                <a:avLst/>
                <a:gdLst>
                  <a:gd name="T0" fmla="*/ 21 w 418"/>
                  <a:gd name="T1" fmla="*/ 0 h 737"/>
                  <a:gd name="T2" fmla="*/ 19 w 418"/>
                  <a:gd name="T3" fmla="*/ 0 h 737"/>
                  <a:gd name="T4" fmla="*/ 14 w 418"/>
                  <a:gd name="T5" fmla="*/ 1 h 737"/>
                  <a:gd name="T6" fmla="*/ 10 w 418"/>
                  <a:gd name="T7" fmla="*/ 4 h 737"/>
                  <a:gd name="T8" fmla="*/ 8 w 418"/>
                  <a:gd name="T9" fmla="*/ 6 h 737"/>
                  <a:gd name="T10" fmla="*/ 5 w 418"/>
                  <a:gd name="T11" fmla="*/ 11 h 737"/>
                  <a:gd name="T12" fmla="*/ 3 w 418"/>
                  <a:gd name="T13" fmla="*/ 17 h 737"/>
                  <a:gd name="T14" fmla="*/ 1 w 418"/>
                  <a:gd name="T15" fmla="*/ 22 h 737"/>
                  <a:gd name="T16" fmla="*/ 0 w 418"/>
                  <a:gd name="T17" fmla="*/ 28 h 737"/>
                  <a:gd name="T18" fmla="*/ 0 w 418"/>
                  <a:gd name="T19" fmla="*/ 35 h 737"/>
                  <a:gd name="T20" fmla="*/ 0 w 418"/>
                  <a:gd name="T21" fmla="*/ 41 h 737"/>
                  <a:gd name="T22" fmla="*/ 1 w 418"/>
                  <a:gd name="T23" fmla="*/ 47 h 737"/>
                  <a:gd name="T24" fmla="*/ 3 w 418"/>
                  <a:gd name="T25" fmla="*/ 53 h 737"/>
                  <a:gd name="T26" fmla="*/ 4 w 418"/>
                  <a:gd name="T27" fmla="*/ 56 h 737"/>
                  <a:gd name="T28" fmla="*/ 7 w 418"/>
                  <a:gd name="T29" fmla="*/ 61 h 737"/>
                  <a:gd name="T30" fmla="*/ 22 w 418"/>
                  <a:gd name="T31" fmla="*/ 60 h 737"/>
                  <a:gd name="T32" fmla="*/ 21 w 418"/>
                  <a:gd name="T33" fmla="*/ 60 h 737"/>
                  <a:gd name="T34" fmla="*/ 17 w 418"/>
                  <a:gd name="T35" fmla="*/ 58 h 737"/>
                  <a:gd name="T36" fmla="*/ 13 w 418"/>
                  <a:gd name="T37" fmla="*/ 54 h 737"/>
                  <a:gd name="T38" fmla="*/ 12 w 418"/>
                  <a:gd name="T39" fmla="*/ 53 h 737"/>
                  <a:gd name="T40" fmla="*/ 10 w 418"/>
                  <a:gd name="T41" fmla="*/ 48 h 737"/>
                  <a:gd name="T42" fmla="*/ 9 w 418"/>
                  <a:gd name="T43" fmla="*/ 42 h 737"/>
                  <a:gd name="T44" fmla="*/ 9 w 418"/>
                  <a:gd name="T45" fmla="*/ 35 h 737"/>
                  <a:gd name="T46" fmla="*/ 9 w 418"/>
                  <a:gd name="T47" fmla="*/ 33 h 737"/>
                  <a:gd name="T48" fmla="*/ 9 w 418"/>
                  <a:gd name="T49" fmla="*/ 26 h 737"/>
                  <a:gd name="T50" fmla="*/ 11 w 418"/>
                  <a:gd name="T51" fmla="*/ 20 h 737"/>
                  <a:gd name="T52" fmla="*/ 13 w 418"/>
                  <a:gd name="T53" fmla="*/ 15 h 737"/>
                  <a:gd name="T54" fmla="*/ 14 w 418"/>
                  <a:gd name="T55" fmla="*/ 14 h 737"/>
                  <a:gd name="T56" fmla="*/ 18 w 418"/>
                  <a:gd name="T57" fmla="*/ 10 h 737"/>
                  <a:gd name="T58" fmla="*/ 22 w 418"/>
                  <a:gd name="T59" fmla="*/ 9 h 737"/>
                  <a:gd name="T60" fmla="*/ 35 w 418"/>
                  <a:gd name="T61" fmla="*/ 9 h 737"/>
                  <a:gd name="T62" fmla="*/ 33 w 418"/>
                  <a:gd name="T63" fmla="*/ 6 h 737"/>
                  <a:gd name="T64" fmla="*/ 29 w 418"/>
                  <a:gd name="T65" fmla="*/ 2 h 737"/>
                  <a:gd name="T66" fmla="*/ 26 w 418"/>
                  <a:gd name="T67" fmla="*/ 1 h 737"/>
                  <a:gd name="T68" fmla="*/ 21 w 418"/>
                  <a:gd name="T69" fmla="*/ 0 h 737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18"/>
                  <a:gd name="T106" fmla="*/ 0 h 737"/>
                  <a:gd name="T107" fmla="*/ 418 w 418"/>
                  <a:gd name="T108" fmla="*/ 737 h 737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18" h="737">
                    <a:moveTo>
                      <a:pt x="254" y="0"/>
                    </a:moveTo>
                    <a:lnTo>
                      <a:pt x="226" y="2"/>
                    </a:lnTo>
                    <a:lnTo>
                      <a:pt x="171" y="18"/>
                    </a:lnTo>
                    <a:lnTo>
                      <a:pt x="120" y="52"/>
                    </a:lnTo>
                    <a:lnTo>
                      <a:pt x="96" y="76"/>
                    </a:lnTo>
                    <a:lnTo>
                      <a:pt x="59" y="131"/>
                    </a:lnTo>
                    <a:lnTo>
                      <a:pt x="31" y="201"/>
                    </a:lnTo>
                    <a:lnTo>
                      <a:pt x="15" y="265"/>
                    </a:lnTo>
                    <a:lnTo>
                      <a:pt x="4" y="339"/>
                    </a:lnTo>
                    <a:lnTo>
                      <a:pt x="0" y="419"/>
                    </a:lnTo>
                    <a:lnTo>
                      <a:pt x="3" y="493"/>
                    </a:lnTo>
                    <a:lnTo>
                      <a:pt x="15" y="568"/>
                    </a:lnTo>
                    <a:lnTo>
                      <a:pt x="34" y="636"/>
                    </a:lnTo>
                    <a:lnTo>
                      <a:pt x="50" y="676"/>
                    </a:lnTo>
                    <a:lnTo>
                      <a:pt x="84" y="737"/>
                    </a:lnTo>
                    <a:lnTo>
                      <a:pt x="268" y="725"/>
                    </a:lnTo>
                    <a:lnTo>
                      <a:pt x="248" y="723"/>
                    </a:lnTo>
                    <a:lnTo>
                      <a:pt x="198" y="700"/>
                    </a:lnTo>
                    <a:lnTo>
                      <a:pt x="153" y="648"/>
                    </a:lnTo>
                    <a:lnTo>
                      <a:pt x="147" y="637"/>
                    </a:lnTo>
                    <a:lnTo>
                      <a:pt x="124" y="579"/>
                    </a:lnTo>
                    <a:lnTo>
                      <a:pt x="110" y="507"/>
                    </a:lnTo>
                    <a:lnTo>
                      <a:pt x="105" y="419"/>
                    </a:lnTo>
                    <a:lnTo>
                      <a:pt x="105" y="396"/>
                    </a:lnTo>
                    <a:lnTo>
                      <a:pt x="112" y="310"/>
                    </a:lnTo>
                    <a:lnTo>
                      <a:pt x="127" y="240"/>
                    </a:lnTo>
                    <a:lnTo>
                      <a:pt x="151" y="186"/>
                    </a:lnTo>
                    <a:lnTo>
                      <a:pt x="164" y="167"/>
                    </a:lnTo>
                    <a:lnTo>
                      <a:pt x="209" y="125"/>
                    </a:lnTo>
                    <a:lnTo>
                      <a:pt x="263" y="112"/>
                    </a:lnTo>
                    <a:lnTo>
                      <a:pt x="418" y="109"/>
                    </a:lnTo>
                    <a:lnTo>
                      <a:pt x="396" y="75"/>
                    </a:lnTo>
                    <a:lnTo>
                      <a:pt x="350" y="30"/>
                    </a:lnTo>
                    <a:lnTo>
                      <a:pt x="311" y="9"/>
                    </a:lnTo>
                    <a:lnTo>
                      <a:pt x="25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59" name="Freeform 624"/>
              <p:cNvSpPr>
                <a:spLocks/>
              </p:cNvSpPr>
              <p:nvPr/>
            </p:nvSpPr>
            <p:spPr bwMode="auto">
              <a:xfrm>
                <a:off x="2113" y="3955"/>
                <a:ext cx="22" cy="92"/>
              </a:xfrm>
              <a:custGeom>
                <a:avLst/>
                <a:gdLst>
                  <a:gd name="T0" fmla="*/ 22 w 256"/>
                  <a:gd name="T1" fmla="*/ 0 h 1105"/>
                  <a:gd name="T2" fmla="*/ 13 w 256"/>
                  <a:gd name="T3" fmla="*/ 0 h 1105"/>
                  <a:gd name="T4" fmla="*/ 13 w 256"/>
                  <a:gd name="T5" fmla="*/ 33 h 1105"/>
                  <a:gd name="T6" fmla="*/ 0 w 256"/>
                  <a:gd name="T7" fmla="*/ 33 h 1105"/>
                  <a:gd name="T8" fmla="*/ 2 w 256"/>
                  <a:gd name="T9" fmla="*/ 33 h 1105"/>
                  <a:gd name="T10" fmla="*/ 6 w 256"/>
                  <a:gd name="T11" fmla="*/ 35 h 1105"/>
                  <a:gd name="T12" fmla="*/ 10 w 256"/>
                  <a:gd name="T13" fmla="*/ 40 h 1105"/>
                  <a:gd name="T14" fmla="*/ 11 w 256"/>
                  <a:gd name="T15" fmla="*/ 41 h 1105"/>
                  <a:gd name="T16" fmla="*/ 13 w 256"/>
                  <a:gd name="T17" fmla="*/ 46 h 1105"/>
                  <a:gd name="T18" fmla="*/ 14 w 256"/>
                  <a:gd name="T19" fmla="*/ 52 h 1105"/>
                  <a:gd name="T20" fmla="*/ 14 w 256"/>
                  <a:gd name="T21" fmla="*/ 60 h 1105"/>
                  <a:gd name="T22" fmla="*/ 14 w 256"/>
                  <a:gd name="T23" fmla="*/ 60 h 1105"/>
                  <a:gd name="T24" fmla="*/ 14 w 256"/>
                  <a:gd name="T25" fmla="*/ 68 h 1105"/>
                  <a:gd name="T26" fmla="*/ 12 w 256"/>
                  <a:gd name="T27" fmla="*/ 74 h 1105"/>
                  <a:gd name="T28" fmla="*/ 10 w 256"/>
                  <a:gd name="T29" fmla="*/ 78 h 1105"/>
                  <a:gd name="T30" fmla="*/ 9 w 256"/>
                  <a:gd name="T31" fmla="*/ 80 h 1105"/>
                  <a:gd name="T32" fmla="*/ 5 w 256"/>
                  <a:gd name="T33" fmla="*/ 83 h 1105"/>
                  <a:gd name="T34" fmla="*/ 14 w 256"/>
                  <a:gd name="T35" fmla="*/ 84 h 1105"/>
                  <a:gd name="T36" fmla="*/ 14 w 256"/>
                  <a:gd name="T37" fmla="*/ 92 h 1105"/>
                  <a:gd name="T38" fmla="*/ 22 w 256"/>
                  <a:gd name="T39" fmla="*/ 92 h 1105"/>
                  <a:gd name="T40" fmla="*/ 22 w 256"/>
                  <a:gd name="T41" fmla="*/ 0 h 110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256"/>
                  <a:gd name="T64" fmla="*/ 0 h 1105"/>
                  <a:gd name="T65" fmla="*/ 256 w 256"/>
                  <a:gd name="T66" fmla="*/ 1105 h 110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256" h="1105">
                    <a:moveTo>
                      <a:pt x="256" y="0"/>
                    </a:moveTo>
                    <a:lnTo>
                      <a:pt x="155" y="0"/>
                    </a:lnTo>
                    <a:lnTo>
                      <a:pt x="155" y="395"/>
                    </a:lnTo>
                    <a:lnTo>
                      <a:pt x="0" y="398"/>
                    </a:lnTo>
                    <a:lnTo>
                      <a:pt x="23" y="400"/>
                    </a:lnTo>
                    <a:lnTo>
                      <a:pt x="74" y="424"/>
                    </a:lnTo>
                    <a:lnTo>
                      <a:pt x="117" y="475"/>
                    </a:lnTo>
                    <a:lnTo>
                      <a:pt x="126" y="493"/>
                    </a:lnTo>
                    <a:lnTo>
                      <a:pt x="147" y="552"/>
                    </a:lnTo>
                    <a:lnTo>
                      <a:pt x="160" y="626"/>
                    </a:lnTo>
                    <a:lnTo>
                      <a:pt x="164" y="716"/>
                    </a:lnTo>
                    <a:lnTo>
                      <a:pt x="164" y="726"/>
                    </a:lnTo>
                    <a:lnTo>
                      <a:pt x="158" y="812"/>
                    </a:lnTo>
                    <a:lnTo>
                      <a:pt x="143" y="883"/>
                    </a:lnTo>
                    <a:lnTo>
                      <a:pt x="118" y="937"/>
                    </a:lnTo>
                    <a:lnTo>
                      <a:pt x="104" y="957"/>
                    </a:lnTo>
                    <a:lnTo>
                      <a:pt x="58" y="998"/>
                    </a:lnTo>
                    <a:lnTo>
                      <a:pt x="162" y="1004"/>
                    </a:lnTo>
                    <a:lnTo>
                      <a:pt x="162" y="1105"/>
                    </a:lnTo>
                    <a:lnTo>
                      <a:pt x="256" y="1105"/>
                    </a:lnTo>
                    <a:lnTo>
                      <a:pt x="25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60" name="Freeform 625"/>
              <p:cNvSpPr>
                <a:spLocks/>
              </p:cNvSpPr>
              <p:nvPr/>
            </p:nvSpPr>
            <p:spPr bwMode="auto">
              <a:xfrm>
                <a:off x="2181" y="4039"/>
                <a:ext cx="10" cy="8"/>
              </a:xfrm>
              <a:custGeom>
                <a:avLst/>
                <a:gdLst>
                  <a:gd name="T0" fmla="*/ 8 w 127"/>
                  <a:gd name="T1" fmla="*/ 0 h 100"/>
                  <a:gd name="T2" fmla="*/ 0 w 127"/>
                  <a:gd name="T3" fmla="*/ 0 h 100"/>
                  <a:gd name="T4" fmla="*/ 0 w 127"/>
                  <a:gd name="T5" fmla="*/ 2 h 100"/>
                  <a:gd name="T6" fmla="*/ 2 w 127"/>
                  <a:gd name="T7" fmla="*/ 8 h 100"/>
                  <a:gd name="T8" fmla="*/ 10 w 127"/>
                  <a:gd name="T9" fmla="*/ 8 h 100"/>
                  <a:gd name="T10" fmla="*/ 9 w 127"/>
                  <a:gd name="T11" fmla="*/ 6 h 100"/>
                  <a:gd name="T12" fmla="*/ 8 w 127"/>
                  <a:gd name="T13" fmla="*/ 0 h 100"/>
                  <a:gd name="T14" fmla="*/ 8 w 127"/>
                  <a:gd name="T15" fmla="*/ 0 h 1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7"/>
                  <a:gd name="T25" fmla="*/ 0 h 100"/>
                  <a:gd name="T26" fmla="*/ 127 w 127"/>
                  <a:gd name="T27" fmla="*/ 100 h 1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7" h="100">
                    <a:moveTo>
                      <a:pt x="102" y="0"/>
                    </a:moveTo>
                    <a:lnTo>
                      <a:pt x="0" y="1"/>
                    </a:lnTo>
                    <a:lnTo>
                      <a:pt x="3" y="29"/>
                    </a:lnTo>
                    <a:lnTo>
                      <a:pt x="21" y="100"/>
                    </a:lnTo>
                    <a:lnTo>
                      <a:pt x="127" y="100"/>
                    </a:lnTo>
                    <a:lnTo>
                      <a:pt x="118" y="76"/>
                    </a:lnTo>
                    <a:lnTo>
                      <a:pt x="102" y="3"/>
                    </a:lnTo>
                    <a:lnTo>
                      <a:pt x="10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61" name="Freeform 626"/>
              <p:cNvSpPr>
                <a:spLocks/>
              </p:cNvSpPr>
              <p:nvPr/>
            </p:nvSpPr>
            <p:spPr bwMode="auto">
              <a:xfrm>
                <a:off x="2145" y="4011"/>
                <a:ext cx="35" cy="38"/>
              </a:xfrm>
              <a:custGeom>
                <a:avLst/>
                <a:gdLst>
                  <a:gd name="T0" fmla="*/ 10 w 416"/>
                  <a:gd name="T1" fmla="*/ 0 h 450"/>
                  <a:gd name="T2" fmla="*/ 6 w 416"/>
                  <a:gd name="T3" fmla="*/ 3 h 450"/>
                  <a:gd name="T4" fmla="*/ 5 w 416"/>
                  <a:gd name="T5" fmla="*/ 4 h 450"/>
                  <a:gd name="T6" fmla="*/ 2 w 416"/>
                  <a:gd name="T7" fmla="*/ 9 h 450"/>
                  <a:gd name="T8" fmla="*/ 1 w 416"/>
                  <a:gd name="T9" fmla="*/ 12 h 450"/>
                  <a:gd name="T10" fmla="*/ 0 w 416"/>
                  <a:gd name="T11" fmla="*/ 19 h 450"/>
                  <a:gd name="T12" fmla="*/ 0 w 416"/>
                  <a:gd name="T13" fmla="*/ 22 h 450"/>
                  <a:gd name="T14" fmla="*/ 2 w 416"/>
                  <a:gd name="T15" fmla="*/ 28 h 450"/>
                  <a:gd name="T16" fmla="*/ 4 w 416"/>
                  <a:gd name="T17" fmla="*/ 33 h 450"/>
                  <a:gd name="T18" fmla="*/ 8 w 416"/>
                  <a:gd name="T19" fmla="*/ 35 h 450"/>
                  <a:gd name="T20" fmla="*/ 12 w 416"/>
                  <a:gd name="T21" fmla="*/ 37 h 450"/>
                  <a:gd name="T22" fmla="*/ 17 w 416"/>
                  <a:gd name="T23" fmla="*/ 38 h 450"/>
                  <a:gd name="T24" fmla="*/ 22 w 416"/>
                  <a:gd name="T25" fmla="*/ 37 h 450"/>
                  <a:gd name="T26" fmla="*/ 27 w 416"/>
                  <a:gd name="T27" fmla="*/ 36 h 450"/>
                  <a:gd name="T28" fmla="*/ 28 w 416"/>
                  <a:gd name="T29" fmla="*/ 35 h 450"/>
                  <a:gd name="T30" fmla="*/ 32 w 416"/>
                  <a:gd name="T31" fmla="*/ 32 h 450"/>
                  <a:gd name="T32" fmla="*/ 19 w 416"/>
                  <a:gd name="T33" fmla="*/ 29 h 450"/>
                  <a:gd name="T34" fmla="*/ 16 w 416"/>
                  <a:gd name="T35" fmla="*/ 28 h 450"/>
                  <a:gd name="T36" fmla="*/ 12 w 416"/>
                  <a:gd name="T37" fmla="*/ 26 h 450"/>
                  <a:gd name="T38" fmla="*/ 11 w 416"/>
                  <a:gd name="T39" fmla="*/ 24 h 450"/>
                  <a:gd name="T40" fmla="*/ 9 w 416"/>
                  <a:gd name="T41" fmla="*/ 18 h 450"/>
                  <a:gd name="T42" fmla="*/ 10 w 416"/>
                  <a:gd name="T43" fmla="*/ 13 h 450"/>
                  <a:gd name="T44" fmla="*/ 14 w 416"/>
                  <a:gd name="T45" fmla="*/ 9 h 450"/>
                  <a:gd name="T46" fmla="*/ 16 w 416"/>
                  <a:gd name="T47" fmla="*/ 8 h 450"/>
                  <a:gd name="T48" fmla="*/ 21 w 416"/>
                  <a:gd name="T49" fmla="*/ 7 h 450"/>
                  <a:gd name="T50" fmla="*/ 27 w 416"/>
                  <a:gd name="T51" fmla="*/ 6 h 450"/>
                  <a:gd name="T52" fmla="*/ 31 w 416"/>
                  <a:gd name="T53" fmla="*/ 4 h 450"/>
                  <a:gd name="T54" fmla="*/ 35 w 416"/>
                  <a:gd name="T55" fmla="*/ 3 h 450"/>
                  <a:gd name="T56" fmla="*/ 10 w 416"/>
                  <a:gd name="T57" fmla="*/ 0 h 450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16"/>
                  <a:gd name="T88" fmla="*/ 0 h 450"/>
                  <a:gd name="T89" fmla="*/ 416 w 416"/>
                  <a:gd name="T90" fmla="*/ 450 h 450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16" h="450">
                    <a:moveTo>
                      <a:pt x="123" y="0"/>
                    </a:moveTo>
                    <a:lnTo>
                      <a:pt x="73" y="35"/>
                    </a:lnTo>
                    <a:lnTo>
                      <a:pt x="56" y="53"/>
                    </a:lnTo>
                    <a:lnTo>
                      <a:pt x="20" y="112"/>
                    </a:lnTo>
                    <a:lnTo>
                      <a:pt x="9" y="145"/>
                    </a:lnTo>
                    <a:lnTo>
                      <a:pt x="0" y="220"/>
                    </a:lnTo>
                    <a:lnTo>
                      <a:pt x="2" y="256"/>
                    </a:lnTo>
                    <a:lnTo>
                      <a:pt x="19" y="327"/>
                    </a:lnTo>
                    <a:lnTo>
                      <a:pt x="53" y="385"/>
                    </a:lnTo>
                    <a:lnTo>
                      <a:pt x="90" y="419"/>
                    </a:lnTo>
                    <a:lnTo>
                      <a:pt x="142" y="442"/>
                    </a:lnTo>
                    <a:lnTo>
                      <a:pt x="204" y="450"/>
                    </a:lnTo>
                    <a:lnTo>
                      <a:pt x="262" y="443"/>
                    </a:lnTo>
                    <a:lnTo>
                      <a:pt x="316" y="423"/>
                    </a:lnTo>
                    <a:lnTo>
                      <a:pt x="327" y="417"/>
                    </a:lnTo>
                    <a:lnTo>
                      <a:pt x="375" y="383"/>
                    </a:lnTo>
                    <a:lnTo>
                      <a:pt x="229" y="344"/>
                    </a:lnTo>
                    <a:lnTo>
                      <a:pt x="185" y="337"/>
                    </a:lnTo>
                    <a:lnTo>
                      <a:pt x="139" y="307"/>
                    </a:lnTo>
                    <a:lnTo>
                      <a:pt x="125" y="286"/>
                    </a:lnTo>
                    <a:lnTo>
                      <a:pt x="108" y="216"/>
                    </a:lnTo>
                    <a:lnTo>
                      <a:pt x="122" y="151"/>
                    </a:lnTo>
                    <a:lnTo>
                      <a:pt x="162" y="108"/>
                    </a:lnTo>
                    <a:lnTo>
                      <a:pt x="186" y="97"/>
                    </a:lnTo>
                    <a:lnTo>
                      <a:pt x="250" y="81"/>
                    </a:lnTo>
                    <a:lnTo>
                      <a:pt x="316" y="66"/>
                    </a:lnTo>
                    <a:lnTo>
                      <a:pt x="372" y="49"/>
                    </a:lnTo>
                    <a:lnTo>
                      <a:pt x="416" y="30"/>
                    </a:lnTo>
                    <a:lnTo>
                      <a:pt x="1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62" name="Freeform 627"/>
              <p:cNvSpPr>
                <a:spLocks/>
              </p:cNvSpPr>
              <p:nvPr/>
            </p:nvSpPr>
            <p:spPr bwMode="auto">
              <a:xfrm>
                <a:off x="2147" y="3988"/>
                <a:ext cx="21" cy="13"/>
              </a:xfrm>
              <a:custGeom>
                <a:avLst/>
                <a:gdLst>
                  <a:gd name="T0" fmla="*/ 4 w 254"/>
                  <a:gd name="T1" fmla="*/ 0 h 157"/>
                  <a:gd name="T2" fmla="*/ 1 w 254"/>
                  <a:gd name="T3" fmla="*/ 5 h 157"/>
                  <a:gd name="T4" fmla="*/ 0 w 254"/>
                  <a:gd name="T5" fmla="*/ 12 h 157"/>
                  <a:gd name="T6" fmla="*/ 8 w 254"/>
                  <a:gd name="T7" fmla="*/ 13 h 157"/>
                  <a:gd name="T8" fmla="*/ 10 w 254"/>
                  <a:gd name="T9" fmla="*/ 7 h 157"/>
                  <a:gd name="T10" fmla="*/ 12 w 254"/>
                  <a:gd name="T11" fmla="*/ 3 h 157"/>
                  <a:gd name="T12" fmla="*/ 16 w 254"/>
                  <a:gd name="T13" fmla="*/ 1 h 157"/>
                  <a:gd name="T14" fmla="*/ 21 w 254"/>
                  <a:gd name="T15" fmla="*/ 0 h 157"/>
                  <a:gd name="T16" fmla="*/ 4 w 254"/>
                  <a:gd name="T17" fmla="*/ 0 h 15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54"/>
                  <a:gd name="T28" fmla="*/ 0 h 157"/>
                  <a:gd name="T29" fmla="*/ 254 w 254"/>
                  <a:gd name="T30" fmla="*/ 157 h 15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54" h="157">
                    <a:moveTo>
                      <a:pt x="44" y="0"/>
                    </a:moveTo>
                    <a:lnTo>
                      <a:pt x="18" y="61"/>
                    </a:lnTo>
                    <a:lnTo>
                      <a:pt x="0" y="139"/>
                    </a:lnTo>
                    <a:lnTo>
                      <a:pt x="99" y="157"/>
                    </a:lnTo>
                    <a:lnTo>
                      <a:pt x="117" y="90"/>
                    </a:lnTo>
                    <a:lnTo>
                      <a:pt x="149" y="37"/>
                    </a:lnTo>
                    <a:lnTo>
                      <a:pt x="191" y="13"/>
                    </a:lnTo>
                    <a:lnTo>
                      <a:pt x="254" y="4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63" name="Freeform 628"/>
              <p:cNvSpPr>
                <a:spLocks/>
              </p:cNvSpPr>
              <p:nvPr/>
            </p:nvSpPr>
            <p:spPr bwMode="auto">
              <a:xfrm>
                <a:off x="2150" y="3979"/>
                <a:ext cx="39" cy="64"/>
              </a:xfrm>
              <a:custGeom>
                <a:avLst/>
                <a:gdLst>
                  <a:gd name="T0" fmla="*/ 19 w 464"/>
                  <a:gd name="T1" fmla="*/ 0 h 770"/>
                  <a:gd name="T2" fmla="*/ 17 w 464"/>
                  <a:gd name="T3" fmla="*/ 0 h 770"/>
                  <a:gd name="T4" fmla="*/ 12 w 464"/>
                  <a:gd name="T5" fmla="*/ 1 h 770"/>
                  <a:gd name="T6" fmla="*/ 7 w 464"/>
                  <a:gd name="T7" fmla="*/ 2 h 770"/>
                  <a:gd name="T8" fmla="*/ 3 w 464"/>
                  <a:gd name="T9" fmla="*/ 5 h 770"/>
                  <a:gd name="T10" fmla="*/ 0 w 464"/>
                  <a:gd name="T11" fmla="*/ 9 h 770"/>
                  <a:gd name="T12" fmla="*/ 18 w 464"/>
                  <a:gd name="T13" fmla="*/ 9 h 770"/>
                  <a:gd name="T14" fmla="*/ 19 w 464"/>
                  <a:gd name="T15" fmla="*/ 9 h 770"/>
                  <a:gd name="T16" fmla="*/ 24 w 464"/>
                  <a:gd name="T17" fmla="*/ 10 h 770"/>
                  <a:gd name="T18" fmla="*/ 27 w 464"/>
                  <a:gd name="T19" fmla="*/ 13 h 770"/>
                  <a:gd name="T20" fmla="*/ 29 w 464"/>
                  <a:gd name="T21" fmla="*/ 16 h 770"/>
                  <a:gd name="T22" fmla="*/ 30 w 464"/>
                  <a:gd name="T23" fmla="*/ 23 h 770"/>
                  <a:gd name="T24" fmla="*/ 30 w 464"/>
                  <a:gd name="T25" fmla="*/ 26 h 770"/>
                  <a:gd name="T26" fmla="*/ 29 w 464"/>
                  <a:gd name="T27" fmla="*/ 26 h 770"/>
                  <a:gd name="T28" fmla="*/ 25 w 464"/>
                  <a:gd name="T29" fmla="*/ 27 h 770"/>
                  <a:gd name="T30" fmla="*/ 21 w 464"/>
                  <a:gd name="T31" fmla="*/ 29 h 770"/>
                  <a:gd name="T32" fmla="*/ 15 w 464"/>
                  <a:gd name="T33" fmla="*/ 30 h 770"/>
                  <a:gd name="T34" fmla="*/ 11 w 464"/>
                  <a:gd name="T35" fmla="*/ 30 h 770"/>
                  <a:gd name="T36" fmla="*/ 7 w 464"/>
                  <a:gd name="T37" fmla="*/ 31 h 770"/>
                  <a:gd name="T38" fmla="*/ 5 w 464"/>
                  <a:gd name="T39" fmla="*/ 32 h 770"/>
                  <a:gd name="T40" fmla="*/ 30 w 464"/>
                  <a:gd name="T41" fmla="*/ 35 h 770"/>
                  <a:gd name="T42" fmla="*/ 30 w 464"/>
                  <a:gd name="T43" fmla="*/ 39 h 770"/>
                  <a:gd name="T44" fmla="*/ 30 w 464"/>
                  <a:gd name="T45" fmla="*/ 45 h 770"/>
                  <a:gd name="T46" fmla="*/ 28 w 464"/>
                  <a:gd name="T47" fmla="*/ 50 h 770"/>
                  <a:gd name="T48" fmla="*/ 26 w 464"/>
                  <a:gd name="T49" fmla="*/ 54 h 770"/>
                  <a:gd name="T50" fmla="*/ 23 w 464"/>
                  <a:gd name="T51" fmla="*/ 58 h 770"/>
                  <a:gd name="T52" fmla="*/ 19 w 464"/>
                  <a:gd name="T53" fmla="*/ 60 h 770"/>
                  <a:gd name="T54" fmla="*/ 14 w 464"/>
                  <a:gd name="T55" fmla="*/ 61 h 770"/>
                  <a:gd name="T56" fmla="*/ 26 w 464"/>
                  <a:gd name="T57" fmla="*/ 64 h 770"/>
                  <a:gd name="T58" fmla="*/ 30 w 464"/>
                  <a:gd name="T59" fmla="*/ 60 h 770"/>
                  <a:gd name="T60" fmla="*/ 39 w 464"/>
                  <a:gd name="T61" fmla="*/ 60 h 770"/>
                  <a:gd name="T62" fmla="*/ 39 w 464"/>
                  <a:gd name="T63" fmla="*/ 56 h 770"/>
                  <a:gd name="T64" fmla="*/ 38 w 464"/>
                  <a:gd name="T65" fmla="*/ 49 h 770"/>
                  <a:gd name="T66" fmla="*/ 38 w 464"/>
                  <a:gd name="T67" fmla="*/ 40 h 770"/>
                  <a:gd name="T68" fmla="*/ 38 w 464"/>
                  <a:gd name="T69" fmla="*/ 25 h 770"/>
                  <a:gd name="T70" fmla="*/ 38 w 464"/>
                  <a:gd name="T71" fmla="*/ 20 h 770"/>
                  <a:gd name="T72" fmla="*/ 38 w 464"/>
                  <a:gd name="T73" fmla="*/ 15 h 770"/>
                  <a:gd name="T74" fmla="*/ 38 w 464"/>
                  <a:gd name="T75" fmla="*/ 12 h 770"/>
                  <a:gd name="T76" fmla="*/ 35 w 464"/>
                  <a:gd name="T77" fmla="*/ 7 h 770"/>
                  <a:gd name="T78" fmla="*/ 34 w 464"/>
                  <a:gd name="T79" fmla="*/ 5 h 770"/>
                  <a:gd name="T80" fmla="*/ 29 w 464"/>
                  <a:gd name="T81" fmla="*/ 2 h 770"/>
                  <a:gd name="T82" fmla="*/ 29 w 464"/>
                  <a:gd name="T83" fmla="*/ 2 h 770"/>
                  <a:gd name="T84" fmla="*/ 24 w 464"/>
                  <a:gd name="T85" fmla="*/ 0 h 770"/>
                  <a:gd name="T86" fmla="*/ 19 w 464"/>
                  <a:gd name="T87" fmla="*/ 0 h 770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464"/>
                  <a:gd name="T133" fmla="*/ 0 h 770"/>
                  <a:gd name="T134" fmla="*/ 464 w 464"/>
                  <a:gd name="T135" fmla="*/ 770 h 770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464" h="770">
                    <a:moveTo>
                      <a:pt x="225" y="0"/>
                    </a:moveTo>
                    <a:lnTo>
                      <a:pt x="200" y="0"/>
                    </a:lnTo>
                    <a:lnTo>
                      <a:pt x="141" y="9"/>
                    </a:lnTo>
                    <a:lnTo>
                      <a:pt x="89" y="27"/>
                    </a:lnTo>
                    <a:lnTo>
                      <a:pt x="40" y="60"/>
                    </a:lnTo>
                    <a:lnTo>
                      <a:pt x="0" y="108"/>
                    </a:lnTo>
                    <a:lnTo>
                      <a:pt x="210" y="112"/>
                    </a:lnTo>
                    <a:lnTo>
                      <a:pt x="223" y="112"/>
                    </a:lnTo>
                    <a:lnTo>
                      <a:pt x="282" y="125"/>
                    </a:lnTo>
                    <a:lnTo>
                      <a:pt x="326" y="158"/>
                    </a:lnTo>
                    <a:lnTo>
                      <a:pt x="344" y="194"/>
                    </a:lnTo>
                    <a:lnTo>
                      <a:pt x="354" y="275"/>
                    </a:lnTo>
                    <a:lnTo>
                      <a:pt x="354" y="311"/>
                    </a:lnTo>
                    <a:lnTo>
                      <a:pt x="346" y="314"/>
                    </a:lnTo>
                    <a:lnTo>
                      <a:pt x="301" y="330"/>
                    </a:lnTo>
                    <a:lnTo>
                      <a:pt x="244" y="344"/>
                    </a:lnTo>
                    <a:lnTo>
                      <a:pt x="173" y="357"/>
                    </a:lnTo>
                    <a:lnTo>
                      <a:pt x="133" y="365"/>
                    </a:lnTo>
                    <a:lnTo>
                      <a:pt x="83" y="377"/>
                    </a:lnTo>
                    <a:lnTo>
                      <a:pt x="61" y="387"/>
                    </a:lnTo>
                    <a:lnTo>
                      <a:pt x="354" y="417"/>
                    </a:lnTo>
                    <a:lnTo>
                      <a:pt x="354" y="466"/>
                    </a:lnTo>
                    <a:lnTo>
                      <a:pt x="351" y="538"/>
                    </a:lnTo>
                    <a:lnTo>
                      <a:pt x="338" y="602"/>
                    </a:lnTo>
                    <a:lnTo>
                      <a:pt x="315" y="647"/>
                    </a:lnTo>
                    <a:lnTo>
                      <a:pt x="271" y="696"/>
                    </a:lnTo>
                    <a:lnTo>
                      <a:pt x="224" y="721"/>
                    </a:lnTo>
                    <a:lnTo>
                      <a:pt x="167" y="731"/>
                    </a:lnTo>
                    <a:lnTo>
                      <a:pt x="313" y="770"/>
                    </a:lnTo>
                    <a:lnTo>
                      <a:pt x="362" y="720"/>
                    </a:lnTo>
                    <a:lnTo>
                      <a:pt x="464" y="719"/>
                    </a:lnTo>
                    <a:lnTo>
                      <a:pt x="460" y="669"/>
                    </a:lnTo>
                    <a:lnTo>
                      <a:pt x="458" y="590"/>
                    </a:lnTo>
                    <a:lnTo>
                      <a:pt x="457" y="483"/>
                    </a:lnTo>
                    <a:lnTo>
                      <a:pt x="457" y="302"/>
                    </a:lnTo>
                    <a:lnTo>
                      <a:pt x="456" y="241"/>
                    </a:lnTo>
                    <a:lnTo>
                      <a:pt x="452" y="177"/>
                    </a:lnTo>
                    <a:lnTo>
                      <a:pt x="447" y="149"/>
                    </a:lnTo>
                    <a:lnTo>
                      <a:pt x="421" y="84"/>
                    </a:lnTo>
                    <a:lnTo>
                      <a:pt x="403" y="62"/>
                    </a:lnTo>
                    <a:lnTo>
                      <a:pt x="349" y="24"/>
                    </a:lnTo>
                    <a:lnTo>
                      <a:pt x="340" y="19"/>
                    </a:lnTo>
                    <a:lnTo>
                      <a:pt x="289" y="5"/>
                    </a:lnTo>
                    <a:lnTo>
                      <a:pt x="22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64" name="Freeform 629"/>
              <p:cNvSpPr>
                <a:spLocks/>
              </p:cNvSpPr>
              <p:nvPr/>
            </p:nvSpPr>
            <p:spPr bwMode="auto">
              <a:xfrm>
                <a:off x="2215" y="3955"/>
                <a:ext cx="10" cy="33"/>
              </a:xfrm>
              <a:custGeom>
                <a:avLst/>
                <a:gdLst>
                  <a:gd name="T0" fmla="*/ 10 w 115"/>
                  <a:gd name="T1" fmla="*/ 0 h 390"/>
                  <a:gd name="T2" fmla="*/ 0 w 115"/>
                  <a:gd name="T3" fmla="*/ 0 h 390"/>
                  <a:gd name="T4" fmla="*/ 0 w 115"/>
                  <a:gd name="T5" fmla="*/ 15 h 390"/>
                  <a:gd name="T6" fmla="*/ 2 w 115"/>
                  <a:gd name="T7" fmla="*/ 33 h 390"/>
                  <a:gd name="T8" fmla="*/ 8 w 115"/>
                  <a:gd name="T9" fmla="*/ 33 h 390"/>
                  <a:gd name="T10" fmla="*/ 10 w 115"/>
                  <a:gd name="T11" fmla="*/ 15 h 390"/>
                  <a:gd name="T12" fmla="*/ 10 w 115"/>
                  <a:gd name="T13" fmla="*/ 0 h 39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15"/>
                  <a:gd name="T22" fmla="*/ 0 h 390"/>
                  <a:gd name="T23" fmla="*/ 115 w 115"/>
                  <a:gd name="T24" fmla="*/ 390 h 39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15" h="390">
                    <a:moveTo>
                      <a:pt x="115" y="0"/>
                    </a:moveTo>
                    <a:lnTo>
                      <a:pt x="0" y="0"/>
                    </a:lnTo>
                    <a:lnTo>
                      <a:pt x="0" y="180"/>
                    </a:lnTo>
                    <a:lnTo>
                      <a:pt x="28" y="390"/>
                    </a:lnTo>
                    <a:lnTo>
                      <a:pt x="88" y="390"/>
                    </a:lnTo>
                    <a:lnTo>
                      <a:pt x="115" y="180"/>
                    </a:lnTo>
                    <a:lnTo>
                      <a:pt x="11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65" name="Freeform 630"/>
              <p:cNvSpPr>
                <a:spLocks/>
              </p:cNvSpPr>
              <p:nvPr/>
            </p:nvSpPr>
            <p:spPr bwMode="auto">
              <a:xfrm>
                <a:off x="2200" y="3955"/>
                <a:ext cx="9" cy="33"/>
              </a:xfrm>
              <a:custGeom>
                <a:avLst/>
                <a:gdLst>
                  <a:gd name="T0" fmla="*/ 9 w 115"/>
                  <a:gd name="T1" fmla="*/ 0 h 390"/>
                  <a:gd name="T2" fmla="*/ 0 w 115"/>
                  <a:gd name="T3" fmla="*/ 0 h 390"/>
                  <a:gd name="T4" fmla="*/ 0 w 115"/>
                  <a:gd name="T5" fmla="*/ 15 h 390"/>
                  <a:gd name="T6" fmla="*/ 2 w 115"/>
                  <a:gd name="T7" fmla="*/ 33 h 390"/>
                  <a:gd name="T8" fmla="*/ 7 w 115"/>
                  <a:gd name="T9" fmla="*/ 33 h 390"/>
                  <a:gd name="T10" fmla="*/ 9 w 115"/>
                  <a:gd name="T11" fmla="*/ 15 h 390"/>
                  <a:gd name="T12" fmla="*/ 9 w 115"/>
                  <a:gd name="T13" fmla="*/ 0 h 39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15"/>
                  <a:gd name="T22" fmla="*/ 0 h 390"/>
                  <a:gd name="T23" fmla="*/ 115 w 115"/>
                  <a:gd name="T24" fmla="*/ 390 h 39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15" h="390">
                    <a:moveTo>
                      <a:pt x="115" y="0"/>
                    </a:moveTo>
                    <a:lnTo>
                      <a:pt x="0" y="0"/>
                    </a:lnTo>
                    <a:lnTo>
                      <a:pt x="0" y="180"/>
                    </a:lnTo>
                    <a:lnTo>
                      <a:pt x="28" y="390"/>
                    </a:lnTo>
                    <a:lnTo>
                      <a:pt x="90" y="390"/>
                    </a:lnTo>
                    <a:lnTo>
                      <a:pt x="115" y="180"/>
                    </a:lnTo>
                    <a:lnTo>
                      <a:pt x="11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66" name="Freeform 631"/>
              <p:cNvSpPr>
                <a:spLocks/>
              </p:cNvSpPr>
              <p:nvPr/>
            </p:nvSpPr>
            <p:spPr bwMode="auto">
              <a:xfrm>
                <a:off x="203" y="3617"/>
                <a:ext cx="464" cy="11"/>
              </a:xfrm>
              <a:custGeom>
                <a:avLst/>
                <a:gdLst>
                  <a:gd name="T0" fmla="*/ 0 w 5563"/>
                  <a:gd name="T1" fmla="*/ 0 h 133"/>
                  <a:gd name="T2" fmla="*/ 0 w 5563"/>
                  <a:gd name="T3" fmla="*/ 11 h 133"/>
                  <a:gd name="T4" fmla="*/ 464 w 5563"/>
                  <a:gd name="T5" fmla="*/ 11 h 133"/>
                  <a:gd name="T6" fmla="*/ 0 w 5563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63"/>
                  <a:gd name="T13" fmla="*/ 0 h 133"/>
                  <a:gd name="T14" fmla="*/ 5563 w 5563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63" h="133">
                    <a:moveTo>
                      <a:pt x="0" y="0"/>
                    </a:moveTo>
                    <a:lnTo>
                      <a:pt x="0" y="133"/>
                    </a:lnTo>
                    <a:lnTo>
                      <a:pt x="5563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67" name="Freeform 632"/>
              <p:cNvSpPr>
                <a:spLocks/>
              </p:cNvSpPr>
              <p:nvPr/>
            </p:nvSpPr>
            <p:spPr bwMode="auto">
              <a:xfrm>
                <a:off x="203" y="3617"/>
                <a:ext cx="464" cy="11"/>
              </a:xfrm>
              <a:custGeom>
                <a:avLst/>
                <a:gdLst>
                  <a:gd name="T0" fmla="*/ 0 w 5563"/>
                  <a:gd name="T1" fmla="*/ 0 h 133"/>
                  <a:gd name="T2" fmla="*/ 0 w 5563"/>
                  <a:gd name="T3" fmla="*/ 11 h 133"/>
                  <a:gd name="T4" fmla="*/ 464 w 5563"/>
                  <a:gd name="T5" fmla="*/ 11 h 133"/>
                  <a:gd name="T6" fmla="*/ 0 w 5563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63"/>
                  <a:gd name="T13" fmla="*/ 0 h 133"/>
                  <a:gd name="T14" fmla="*/ 5563 w 5563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63" h="133">
                    <a:moveTo>
                      <a:pt x="0" y="0"/>
                    </a:moveTo>
                    <a:lnTo>
                      <a:pt x="0" y="133"/>
                    </a:lnTo>
                    <a:lnTo>
                      <a:pt x="5563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68" name="Freeform 633"/>
              <p:cNvSpPr>
                <a:spLocks/>
              </p:cNvSpPr>
              <p:nvPr/>
            </p:nvSpPr>
            <p:spPr bwMode="auto">
              <a:xfrm>
                <a:off x="203" y="3617"/>
                <a:ext cx="464" cy="11"/>
              </a:xfrm>
              <a:custGeom>
                <a:avLst/>
                <a:gdLst>
                  <a:gd name="T0" fmla="*/ 0 w 5563"/>
                  <a:gd name="T1" fmla="*/ 0 h 133"/>
                  <a:gd name="T2" fmla="*/ 464 w 5563"/>
                  <a:gd name="T3" fmla="*/ 0 h 133"/>
                  <a:gd name="T4" fmla="*/ 464 w 5563"/>
                  <a:gd name="T5" fmla="*/ 11 h 133"/>
                  <a:gd name="T6" fmla="*/ 0 w 5563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63"/>
                  <a:gd name="T13" fmla="*/ 0 h 133"/>
                  <a:gd name="T14" fmla="*/ 5563 w 5563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63" h="133">
                    <a:moveTo>
                      <a:pt x="0" y="0"/>
                    </a:moveTo>
                    <a:lnTo>
                      <a:pt x="5563" y="0"/>
                    </a:lnTo>
                    <a:lnTo>
                      <a:pt x="5563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69" name="Freeform 634"/>
              <p:cNvSpPr>
                <a:spLocks/>
              </p:cNvSpPr>
              <p:nvPr/>
            </p:nvSpPr>
            <p:spPr bwMode="auto">
              <a:xfrm>
                <a:off x="203" y="3617"/>
                <a:ext cx="464" cy="11"/>
              </a:xfrm>
              <a:custGeom>
                <a:avLst/>
                <a:gdLst>
                  <a:gd name="T0" fmla="*/ 0 w 5563"/>
                  <a:gd name="T1" fmla="*/ 0 h 133"/>
                  <a:gd name="T2" fmla="*/ 464 w 5563"/>
                  <a:gd name="T3" fmla="*/ 0 h 133"/>
                  <a:gd name="T4" fmla="*/ 464 w 5563"/>
                  <a:gd name="T5" fmla="*/ 11 h 133"/>
                  <a:gd name="T6" fmla="*/ 0 w 5563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63"/>
                  <a:gd name="T13" fmla="*/ 0 h 133"/>
                  <a:gd name="T14" fmla="*/ 5563 w 5563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63" h="133">
                    <a:moveTo>
                      <a:pt x="0" y="0"/>
                    </a:moveTo>
                    <a:lnTo>
                      <a:pt x="5563" y="0"/>
                    </a:lnTo>
                    <a:lnTo>
                      <a:pt x="5563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70" name="Freeform 635"/>
              <p:cNvSpPr>
                <a:spLocks/>
              </p:cNvSpPr>
              <p:nvPr/>
            </p:nvSpPr>
            <p:spPr bwMode="auto">
              <a:xfrm>
                <a:off x="243" y="3644"/>
                <a:ext cx="84" cy="11"/>
              </a:xfrm>
              <a:custGeom>
                <a:avLst/>
                <a:gdLst>
                  <a:gd name="T0" fmla="*/ 0 w 1014"/>
                  <a:gd name="T1" fmla="*/ 0 h 133"/>
                  <a:gd name="T2" fmla="*/ 0 w 1014"/>
                  <a:gd name="T3" fmla="*/ 11 h 133"/>
                  <a:gd name="T4" fmla="*/ 84 w 1014"/>
                  <a:gd name="T5" fmla="*/ 11 h 133"/>
                  <a:gd name="T6" fmla="*/ 0 w 1014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4"/>
                  <a:gd name="T13" fmla="*/ 0 h 133"/>
                  <a:gd name="T14" fmla="*/ 1014 w 1014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4" h="133">
                    <a:moveTo>
                      <a:pt x="0" y="0"/>
                    </a:moveTo>
                    <a:lnTo>
                      <a:pt x="0" y="133"/>
                    </a:lnTo>
                    <a:lnTo>
                      <a:pt x="1014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71" name="Freeform 636"/>
              <p:cNvSpPr>
                <a:spLocks/>
              </p:cNvSpPr>
              <p:nvPr/>
            </p:nvSpPr>
            <p:spPr bwMode="auto">
              <a:xfrm>
                <a:off x="243" y="3644"/>
                <a:ext cx="84" cy="11"/>
              </a:xfrm>
              <a:custGeom>
                <a:avLst/>
                <a:gdLst>
                  <a:gd name="T0" fmla="*/ 0 w 1014"/>
                  <a:gd name="T1" fmla="*/ 0 h 133"/>
                  <a:gd name="T2" fmla="*/ 0 w 1014"/>
                  <a:gd name="T3" fmla="*/ 11 h 133"/>
                  <a:gd name="T4" fmla="*/ 84 w 1014"/>
                  <a:gd name="T5" fmla="*/ 11 h 133"/>
                  <a:gd name="T6" fmla="*/ 0 w 1014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4"/>
                  <a:gd name="T13" fmla="*/ 0 h 133"/>
                  <a:gd name="T14" fmla="*/ 1014 w 1014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4" h="133">
                    <a:moveTo>
                      <a:pt x="0" y="0"/>
                    </a:moveTo>
                    <a:lnTo>
                      <a:pt x="0" y="133"/>
                    </a:lnTo>
                    <a:lnTo>
                      <a:pt x="1014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72" name="Freeform 637"/>
              <p:cNvSpPr>
                <a:spLocks/>
              </p:cNvSpPr>
              <p:nvPr/>
            </p:nvSpPr>
            <p:spPr bwMode="auto">
              <a:xfrm>
                <a:off x="243" y="3644"/>
                <a:ext cx="84" cy="11"/>
              </a:xfrm>
              <a:custGeom>
                <a:avLst/>
                <a:gdLst>
                  <a:gd name="T0" fmla="*/ 0 w 1014"/>
                  <a:gd name="T1" fmla="*/ 0 h 133"/>
                  <a:gd name="T2" fmla="*/ 84 w 1014"/>
                  <a:gd name="T3" fmla="*/ 0 h 133"/>
                  <a:gd name="T4" fmla="*/ 84 w 1014"/>
                  <a:gd name="T5" fmla="*/ 11 h 133"/>
                  <a:gd name="T6" fmla="*/ 0 w 1014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4"/>
                  <a:gd name="T13" fmla="*/ 0 h 133"/>
                  <a:gd name="T14" fmla="*/ 1014 w 1014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4" h="133">
                    <a:moveTo>
                      <a:pt x="0" y="0"/>
                    </a:moveTo>
                    <a:lnTo>
                      <a:pt x="1014" y="0"/>
                    </a:lnTo>
                    <a:lnTo>
                      <a:pt x="1014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73" name="Freeform 638"/>
              <p:cNvSpPr>
                <a:spLocks/>
              </p:cNvSpPr>
              <p:nvPr/>
            </p:nvSpPr>
            <p:spPr bwMode="auto">
              <a:xfrm>
                <a:off x="243" y="3644"/>
                <a:ext cx="84" cy="11"/>
              </a:xfrm>
              <a:custGeom>
                <a:avLst/>
                <a:gdLst>
                  <a:gd name="T0" fmla="*/ 0 w 1014"/>
                  <a:gd name="T1" fmla="*/ 0 h 133"/>
                  <a:gd name="T2" fmla="*/ 84 w 1014"/>
                  <a:gd name="T3" fmla="*/ 0 h 133"/>
                  <a:gd name="T4" fmla="*/ 84 w 1014"/>
                  <a:gd name="T5" fmla="*/ 11 h 133"/>
                  <a:gd name="T6" fmla="*/ 0 w 1014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4"/>
                  <a:gd name="T13" fmla="*/ 0 h 133"/>
                  <a:gd name="T14" fmla="*/ 1014 w 1014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4" h="133">
                    <a:moveTo>
                      <a:pt x="0" y="0"/>
                    </a:moveTo>
                    <a:lnTo>
                      <a:pt x="1014" y="0"/>
                    </a:lnTo>
                    <a:lnTo>
                      <a:pt x="1014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74" name="Freeform 639"/>
              <p:cNvSpPr>
                <a:spLocks/>
              </p:cNvSpPr>
              <p:nvPr/>
            </p:nvSpPr>
            <p:spPr bwMode="auto">
              <a:xfrm>
                <a:off x="476" y="3706"/>
                <a:ext cx="21" cy="19"/>
              </a:xfrm>
              <a:custGeom>
                <a:avLst/>
                <a:gdLst>
                  <a:gd name="T0" fmla="*/ 21 w 248"/>
                  <a:gd name="T1" fmla="*/ 0 h 225"/>
                  <a:gd name="T2" fmla="*/ 0 w 248"/>
                  <a:gd name="T3" fmla="*/ 19 h 225"/>
                  <a:gd name="T4" fmla="*/ 21 w 248"/>
                  <a:gd name="T5" fmla="*/ 19 h 225"/>
                  <a:gd name="T6" fmla="*/ 21 w 248"/>
                  <a:gd name="T7" fmla="*/ 0 h 2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8"/>
                  <a:gd name="T13" fmla="*/ 0 h 225"/>
                  <a:gd name="T14" fmla="*/ 248 w 248"/>
                  <a:gd name="T15" fmla="*/ 225 h 2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8" h="225">
                    <a:moveTo>
                      <a:pt x="248" y="0"/>
                    </a:moveTo>
                    <a:lnTo>
                      <a:pt x="0" y="225"/>
                    </a:lnTo>
                    <a:lnTo>
                      <a:pt x="248" y="225"/>
                    </a:lnTo>
                    <a:lnTo>
                      <a:pt x="248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75" name="Freeform 640"/>
              <p:cNvSpPr>
                <a:spLocks/>
              </p:cNvSpPr>
              <p:nvPr/>
            </p:nvSpPr>
            <p:spPr bwMode="auto">
              <a:xfrm>
                <a:off x="476" y="3706"/>
                <a:ext cx="21" cy="19"/>
              </a:xfrm>
              <a:custGeom>
                <a:avLst/>
                <a:gdLst>
                  <a:gd name="T0" fmla="*/ 21 w 248"/>
                  <a:gd name="T1" fmla="*/ 0 h 225"/>
                  <a:gd name="T2" fmla="*/ 0 w 248"/>
                  <a:gd name="T3" fmla="*/ 19 h 225"/>
                  <a:gd name="T4" fmla="*/ 21 w 248"/>
                  <a:gd name="T5" fmla="*/ 19 h 225"/>
                  <a:gd name="T6" fmla="*/ 21 w 248"/>
                  <a:gd name="T7" fmla="*/ 0 h 2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8"/>
                  <a:gd name="T13" fmla="*/ 0 h 225"/>
                  <a:gd name="T14" fmla="*/ 248 w 248"/>
                  <a:gd name="T15" fmla="*/ 225 h 2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8" h="225">
                    <a:moveTo>
                      <a:pt x="248" y="0"/>
                    </a:moveTo>
                    <a:lnTo>
                      <a:pt x="0" y="225"/>
                    </a:lnTo>
                    <a:lnTo>
                      <a:pt x="248" y="225"/>
                    </a:lnTo>
                    <a:lnTo>
                      <a:pt x="248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76" name="Freeform 641"/>
              <p:cNvSpPr>
                <a:spLocks/>
              </p:cNvSpPr>
              <p:nvPr/>
            </p:nvSpPr>
            <p:spPr bwMode="auto">
              <a:xfrm>
                <a:off x="465" y="3725"/>
                <a:ext cx="126" cy="11"/>
              </a:xfrm>
              <a:custGeom>
                <a:avLst/>
                <a:gdLst>
                  <a:gd name="T0" fmla="*/ 11 w 1511"/>
                  <a:gd name="T1" fmla="*/ 0 h 123"/>
                  <a:gd name="T2" fmla="*/ 0 w 1511"/>
                  <a:gd name="T3" fmla="*/ 11 h 123"/>
                  <a:gd name="T4" fmla="*/ 126 w 1511"/>
                  <a:gd name="T5" fmla="*/ 11 h 123"/>
                  <a:gd name="T6" fmla="*/ 11 w 1511"/>
                  <a:gd name="T7" fmla="*/ 0 h 12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11"/>
                  <a:gd name="T13" fmla="*/ 0 h 123"/>
                  <a:gd name="T14" fmla="*/ 1511 w 1511"/>
                  <a:gd name="T15" fmla="*/ 123 h 12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11" h="123">
                    <a:moveTo>
                      <a:pt x="136" y="0"/>
                    </a:moveTo>
                    <a:lnTo>
                      <a:pt x="0" y="123"/>
                    </a:lnTo>
                    <a:lnTo>
                      <a:pt x="1511" y="123"/>
                    </a:lnTo>
                    <a:lnTo>
                      <a:pt x="136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77" name="Freeform 642"/>
              <p:cNvSpPr>
                <a:spLocks/>
              </p:cNvSpPr>
              <p:nvPr/>
            </p:nvSpPr>
            <p:spPr bwMode="auto">
              <a:xfrm>
                <a:off x="465" y="3725"/>
                <a:ext cx="126" cy="11"/>
              </a:xfrm>
              <a:custGeom>
                <a:avLst/>
                <a:gdLst>
                  <a:gd name="T0" fmla="*/ 11 w 1511"/>
                  <a:gd name="T1" fmla="*/ 0 h 123"/>
                  <a:gd name="T2" fmla="*/ 0 w 1511"/>
                  <a:gd name="T3" fmla="*/ 11 h 123"/>
                  <a:gd name="T4" fmla="*/ 126 w 1511"/>
                  <a:gd name="T5" fmla="*/ 11 h 123"/>
                  <a:gd name="T6" fmla="*/ 11 w 1511"/>
                  <a:gd name="T7" fmla="*/ 0 h 12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11"/>
                  <a:gd name="T13" fmla="*/ 0 h 123"/>
                  <a:gd name="T14" fmla="*/ 1511 w 1511"/>
                  <a:gd name="T15" fmla="*/ 123 h 12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11" h="123">
                    <a:moveTo>
                      <a:pt x="136" y="0"/>
                    </a:moveTo>
                    <a:lnTo>
                      <a:pt x="0" y="123"/>
                    </a:lnTo>
                    <a:lnTo>
                      <a:pt x="1511" y="123"/>
                    </a:lnTo>
                    <a:lnTo>
                      <a:pt x="136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78" name="Freeform 643"/>
              <p:cNvSpPr>
                <a:spLocks/>
              </p:cNvSpPr>
              <p:nvPr/>
            </p:nvSpPr>
            <p:spPr bwMode="auto">
              <a:xfrm>
                <a:off x="476" y="3725"/>
                <a:ext cx="115" cy="11"/>
              </a:xfrm>
              <a:custGeom>
                <a:avLst/>
                <a:gdLst>
                  <a:gd name="T0" fmla="*/ 0 w 1375"/>
                  <a:gd name="T1" fmla="*/ 0 h 123"/>
                  <a:gd name="T2" fmla="*/ 115 w 1375"/>
                  <a:gd name="T3" fmla="*/ 0 h 123"/>
                  <a:gd name="T4" fmla="*/ 115 w 1375"/>
                  <a:gd name="T5" fmla="*/ 11 h 123"/>
                  <a:gd name="T6" fmla="*/ 0 w 1375"/>
                  <a:gd name="T7" fmla="*/ 0 h 12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75"/>
                  <a:gd name="T13" fmla="*/ 0 h 123"/>
                  <a:gd name="T14" fmla="*/ 1375 w 1375"/>
                  <a:gd name="T15" fmla="*/ 123 h 12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75" h="123">
                    <a:moveTo>
                      <a:pt x="0" y="0"/>
                    </a:moveTo>
                    <a:lnTo>
                      <a:pt x="1375" y="0"/>
                    </a:lnTo>
                    <a:lnTo>
                      <a:pt x="1375" y="1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79" name="Freeform 644"/>
              <p:cNvSpPr>
                <a:spLocks/>
              </p:cNvSpPr>
              <p:nvPr/>
            </p:nvSpPr>
            <p:spPr bwMode="auto">
              <a:xfrm>
                <a:off x="476" y="3725"/>
                <a:ext cx="115" cy="11"/>
              </a:xfrm>
              <a:custGeom>
                <a:avLst/>
                <a:gdLst>
                  <a:gd name="T0" fmla="*/ 0 w 1375"/>
                  <a:gd name="T1" fmla="*/ 0 h 123"/>
                  <a:gd name="T2" fmla="*/ 115 w 1375"/>
                  <a:gd name="T3" fmla="*/ 0 h 123"/>
                  <a:gd name="T4" fmla="*/ 115 w 1375"/>
                  <a:gd name="T5" fmla="*/ 11 h 123"/>
                  <a:gd name="T6" fmla="*/ 0 w 1375"/>
                  <a:gd name="T7" fmla="*/ 0 h 12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75"/>
                  <a:gd name="T13" fmla="*/ 0 h 123"/>
                  <a:gd name="T14" fmla="*/ 1375 w 1375"/>
                  <a:gd name="T15" fmla="*/ 123 h 12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75" h="123">
                    <a:moveTo>
                      <a:pt x="0" y="0"/>
                    </a:moveTo>
                    <a:lnTo>
                      <a:pt x="1375" y="0"/>
                    </a:lnTo>
                    <a:lnTo>
                      <a:pt x="1375" y="12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80" name="Freeform 645"/>
              <p:cNvSpPr>
                <a:spLocks/>
              </p:cNvSpPr>
              <p:nvPr/>
            </p:nvSpPr>
            <p:spPr bwMode="auto">
              <a:xfrm>
                <a:off x="476" y="3746"/>
                <a:ext cx="21" cy="19"/>
              </a:xfrm>
              <a:custGeom>
                <a:avLst/>
                <a:gdLst>
                  <a:gd name="T0" fmla="*/ 0 w 248"/>
                  <a:gd name="T1" fmla="*/ 0 h 225"/>
                  <a:gd name="T2" fmla="*/ 21 w 248"/>
                  <a:gd name="T3" fmla="*/ 0 h 225"/>
                  <a:gd name="T4" fmla="*/ 21 w 248"/>
                  <a:gd name="T5" fmla="*/ 19 h 225"/>
                  <a:gd name="T6" fmla="*/ 0 w 248"/>
                  <a:gd name="T7" fmla="*/ 0 h 2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8"/>
                  <a:gd name="T13" fmla="*/ 0 h 225"/>
                  <a:gd name="T14" fmla="*/ 248 w 248"/>
                  <a:gd name="T15" fmla="*/ 225 h 2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8" h="225">
                    <a:moveTo>
                      <a:pt x="0" y="0"/>
                    </a:moveTo>
                    <a:lnTo>
                      <a:pt x="248" y="0"/>
                    </a:lnTo>
                    <a:lnTo>
                      <a:pt x="248" y="2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81" name="Freeform 646"/>
              <p:cNvSpPr>
                <a:spLocks/>
              </p:cNvSpPr>
              <p:nvPr/>
            </p:nvSpPr>
            <p:spPr bwMode="auto">
              <a:xfrm>
                <a:off x="476" y="3746"/>
                <a:ext cx="21" cy="19"/>
              </a:xfrm>
              <a:custGeom>
                <a:avLst/>
                <a:gdLst>
                  <a:gd name="T0" fmla="*/ 0 w 248"/>
                  <a:gd name="T1" fmla="*/ 0 h 225"/>
                  <a:gd name="T2" fmla="*/ 21 w 248"/>
                  <a:gd name="T3" fmla="*/ 0 h 225"/>
                  <a:gd name="T4" fmla="*/ 21 w 248"/>
                  <a:gd name="T5" fmla="*/ 19 h 225"/>
                  <a:gd name="T6" fmla="*/ 0 w 248"/>
                  <a:gd name="T7" fmla="*/ 0 h 2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8"/>
                  <a:gd name="T13" fmla="*/ 0 h 225"/>
                  <a:gd name="T14" fmla="*/ 248 w 248"/>
                  <a:gd name="T15" fmla="*/ 225 h 2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8" h="225">
                    <a:moveTo>
                      <a:pt x="0" y="0"/>
                    </a:moveTo>
                    <a:lnTo>
                      <a:pt x="248" y="0"/>
                    </a:lnTo>
                    <a:lnTo>
                      <a:pt x="248" y="2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82" name="Freeform 647"/>
              <p:cNvSpPr>
                <a:spLocks/>
              </p:cNvSpPr>
              <p:nvPr/>
            </p:nvSpPr>
            <p:spPr bwMode="auto">
              <a:xfrm>
                <a:off x="465" y="3736"/>
                <a:ext cx="126" cy="10"/>
              </a:xfrm>
              <a:custGeom>
                <a:avLst/>
                <a:gdLst>
                  <a:gd name="T0" fmla="*/ 0 w 1511"/>
                  <a:gd name="T1" fmla="*/ 0 h 125"/>
                  <a:gd name="T2" fmla="*/ 11 w 1511"/>
                  <a:gd name="T3" fmla="*/ 10 h 125"/>
                  <a:gd name="T4" fmla="*/ 126 w 1511"/>
                  <a:gd name="T5" fmla="*/ 10 h 125"/>
                  <a:gd name="T6" fmla="*/ 0 w 1511"/>
                  <a:gd name="T7" fmla="*/ 0 h 1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11"/>
                  <a:gd name="T13" fmla="*/ 0 h 125"/>
                  <a:gd name="T14" fmla="*/ 1511 w 1511"/>
                  <a:gd name="T15" fmla="*/ 125 h 1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11" h="125">
                    <a:moveTo>
                      <a:pt x="0" y="0"/>
                    </a:moveTo>
                    <a:lnTo>
                      <a:pt x="136" y="125"/>
                    </a:lnTo>
                    <a:lnTo>
                      <a:pt x="1511" y="1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83" name="Freeform 648"/>
              <p:cNvSpPr>
                <a:spLocks/>
              </p:cNvSpPr>
              <p:nvPr/>
            </p:nvSpPr>
            <p:spPr bwMode="auto">
              <a:xfrm>
                <a:off x="465" y="3736"/>
                <a:ext cx="126" cy="10"/>
              </a:xfrm>
              <a:custGeom>
                <a:avLst/>
                <a:gdLst>
                  <a:gd name="T0" fmla="*/ 0 w 1511"/>
                  <a:gd name="T1" fmla="*/ 0 h 125"/>
                  <a:gd name="T2" fmla="*/ 11 w 1511"/>
                  <a:gd name="T3" fmla="*/ 10 h 125"/>
                  <a:gd name="T4" fmla="*/ 126 w 1511"/>
                  <a:gd name="T5" fmla="*/ 10 h 125"/>
                  <a:gd name="T6" fmla="*/ 0 w 1511"/>
                  <a:gd name="T7" fmla="*/ 0 h 1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11"/>
                  <a:gd name="T13" fmla="*/ 0 h 125"/>
                  <a:gd name="T14" fmla="*/ 1511 w 1511"/>
                  <a:gd name="T15" fmla="*/ 125 h 1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11" h="125">
                    <a:moveTo>
                      <a:pt x="0" y="0"/>
                    </a:moveTo>
                    <a:lnTo>
                      <a:pt x="136" y="125"/>
                    </a:lnTo>
                    <a:lnTo>
                      <a:pt x="1511" y="1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84" name="Freeform 649"/>
              <p:cNvSpPr>
                <a:spLocks/>
              </p:cNvSpPr>
              <p:nvPr/>
            </p:nvSpPr>
            <p:spPr bwMode="auto">
              <a:xfrm>
                <a:off x="465" y="3736"/>
                <a:ext cx="126" cy="10"/>
              </a:xfrm>
              <a:custGeom>
                <a:avLst/>
                <a:gdLst>
                  <a:gd name="T0" fmla="*/ 0 w 1511"/>
                  <a:gd name="T1" fmla="*/ 0 h 125"/>
                  <a:gd name="T2" fmla="*/ 126 w 1511"/>
                  <a:gd name="T3" fmla="*/ 0 h 125"/>
                  <a:gd name="T4" fmla="*/ 126 w 1511"/>
                  <a:gd name="T5" fmla="*/ 10 h 125"/>
                  <a:gd name="T6" fmla="*/ 0 w 1511"/>
                  <a:gd name="T7" fmla="*/ 0 h 1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11"/>
                  <a:gd name="T13" fmla="*/ 0 h 125"/>
                  <a:gd name="T14" fmla="*/ 1511 w 1511"/>
                  <a:gd name="T15" fmla="*/ 125 h 1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11" h="125">
                    <a:moveTo>
                      <a:pt x="0" y="0"/>
                    </a:moveTo>
                    <a:lnTo>
                      <a:pt x="1511" y="0"/>
                    </a:lnTo>
                    <a:lnTo>
                      <a:pt x="1511" y="1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85" name="Freeform 650"/>
              <p:cNvSpPr>
                <a:spLocks/>
              </p:cNvSpPr>
              <p:nvPr/>
            </p:nvSpPr>
            <p:spPr bwMode="auto">
              <a:xfrm>
                <a:off x="465" y="3736"/>
                <a:ext cx="126" cy="10"/>
              </a:xfrm>
              <a:custGeom>
                <a:avLst/>
                <a:gdLst>
                  <a:gd name="T0" fmla="*/ 0 w 1511"/>
                  <a:gd name="T1" fmla="*/ 0 h 125"/>
                  <a:gd name="T2" fmla="*/ 126 w 1511"/>
                  <a:gd name="T3" fmla="*/ 0 h 125"/>
                  <a:gd name="T4" fmla="*/ 126 w 1511"/>
                  <a:gd name="T5" fmla="*/ 10 h 125"/>
                  <a:gd name="T6" fmla="*/ 0 w 1511"/>
                  <a:gd name="T7" fmla="*/ 0 h 1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11"/>
                  <a:gd name="T13" fmla="*/ 0 h 125"/>
                  <a:gd name="T14" fmla="*/ 1511 w 1511"/>
                  <a:gd name="T15" fmla="*/ 125 h 1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11" h="125">
                    <a:moveTo>
                      <a:pt x="0" y="0"/>
                    </a:moveTo>
                    <a:lnTo>
                      <a:pt x="1511" y="0"/>
                    </a:lnTo>
                    <a:lnTo>
                      <a:pt x="1511" y="1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86" name="Freeform 651"/>
              <p:cNvSpPr>
                <a:spLocks/>
              </p:cNvSpPr>
              <p:nvPr/>
            </p:nvSpPr>
            <p:spPr bwMode="auto">
              <a:xfrm>
                <a:off x="316" y="3655"/>
                <a:ext cx="11" cy="151"/>
              </a:xfrm>
              <a:custGeom>
                <a:avLst/>
                <a:gdLst>
                  <a:gd name="T0" fmla="*/ 0 w 133"/>
                  <a:gd name="T1" fmla="*/ 0 h 1812"/>
                  <a:gd name="T2" fmla="*/ 0 w 133"/>
                  <a:gd name="T3" fmla="*/ 151 h 1812"/>
                  <a:gd name="T4" fmla="*/ 11 w 133"/>
                  <a:gd name="T5" fmla="*/ 151 h 1812"/>
                  <a:gd name="T6" fmla="*/ 0 w 133"/>
                  <a:gd name="T7" fmla="*/ 0 h 18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3"/>
                  <a:gd name="T13" fmla="*/ 0 h 1812"/>
                  <a:gd name="T14" fmla="*/ 133 w 133"/>
                  <a:gd name="T15" fmla="*/ 1812 h 18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3" h="1812">
                    <a:moveTo>
                      <a:pt x="0" y="0"/>
                    </a:moveTo>
                    <a:lnTo>
                      <a:pt x="0" y="1812"/>
                    </a:lnTo>
                    <a:lnTo>
                      <a:pt x="133" y="18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87" name="Freeform 652"/>
              <p:cNvSpPr>
                <a:spLocks/>
              </p:cNvSpPr>
              <p:nvPr/>
            </p:nvSpPr>
            <p:spPr bwMode="auto">
              <a:xfrm>
                <a:off x="316" y="3655"/>
                <a:ext cx="11" cy="151"/>
              </a:xfrm>
              <a:custGeom>
                <a:avLst/>
                <a:gdLst>
                  <a:gd name="T0" fmla="*/ 0 w 133"/>
                  <a:gd name="T1" fmla="*/ 0 h 1812"/>
                  <a:gd name="T2" fmla="*/ 0 w 133"/>
                  <a:gd name="T3" fmla="*/ 151 h 1812"/>
                  <a:gd name="T4" fmla="*/ 11 w 133"/>
                  <a:gd name="T5" fmla="*/ 151 h 1812"/>
                  <a:gd name="T6" fmla="*/ 0 w 133"/>
                  <a:gd name="T7" fmla="*/ 0 h 18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3"/>
                  <a:gd name="T13" fmla="*/ 0 h 1812"/>
                  <a:gd name="T14" fmla="*/ 133 w 133"/>
                  <a:gd name="T15" fmla="*/ 1812 h 18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3" h="1812">
                    <a:moveTo>
                      <a:pt x="0" y="0"/>
                    </a:moveTo>
                    <a:lnTo>
                      <a:pt x="0" y="1812"/>
                    </a:lnTo>
                    <a:lnTo>
                      <a:pt x="133" y="181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88" name="Freeform 653"/>
              <p:cNvSpPr>
                <a:spLocks/>
              </p:cNvSpPr>
              <p:nvPr/>
            </p:nvSpPr>
            <p:spPr bwMode="auto">
              <a:xfrm>
                <a:off x="316" y="3655"/>
                <a:ext cx="11" cy="151"/>
              </a:xfrm>
              <a:custGeom>
                <a:avLst/>
                <a:gdLst>
                  <a:gd name="T0" fmla="*/ 0 w 133"/>
                  <a:gd name="T1" fmla="*/ 0 h 1812"/>
                  <a:gd name="T2" fmla="*/ 11 w 133"/>
                  <a:gd name="T3" fmla="*/ 0 h 1812"/>
                  <a:gd name="T4" fmla="*/ 11 w 133"/>
                  <a:gd name="T5" fmla="*/ 151 h 1812"/>
                  <a:gd name="T6" fmla="*/ 0 w 133"/>
                  <a:gd name="T7" fmla="*/ 0 h 18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3"/>
                  <a:gd name="T13" fmla="*/ 0 h 1812"/>
                  <a:gd name="T14" fmla="*/ 133 w 133"/>
                  <a:gd name="T15" fmla="*/ 1812 h 18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3" h="1812">
                    <a:moveTo>
                      <a:pt x="0" y="0"/>
                    </a:moveTo>
                    <a:lnTo>
                      <a:pt x="133" y="0"/>
                    </a:lnTo>
                    <a:lnTo>
                      <a:pt x="133" y="18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89" name="Freeform 654"/>
              <p:cNvSpPr>
                <a:spLocks/>
              </p:cNvSpPr>
              <p:nvPr/>
            </p:nvSpPr>
            <p:spPr bwMode="auto">
              <a:xfrm>
                <a:off x="316" y="3655"/>
                <a:ext cx="11" cy="151"/>
              </a:xfrm>
              <a:custGeom>
                <a:avLst/>
                <a:gdLst>
                  <a:gd name="T0" fmla="*/ 0 w 133"/>
                  <a:gd name="T1" fmla="*/ 0 h 1812"/>
                  <a:gd name="T2" fmla="*/ 11 w 133"/>
                  <a:gd name="T3" fmla="*/ 0 h 1812"/>
                  <a:gd name="T4" fmla="*/ 11 w 133"/>
                  <a:gd name="T5" fmla="*/ 151 h 1812"/>
                  <a:gd name="T6" fmla="*/ 0 w 133"/>
                  <a:gd name="T7" fmla="*/ 0 h 18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3"/>
                  <a:gd name="T13" fmla="*/ 0 h 1812"/>
                  <a:gd name="T14" fmla="*/ 133 w 133"/>
                  <a:gd name="T15" fmla="*/ 1812 h 18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3" h="1812">
                    <a:moveTo>
                      <a:pt x="0" y="0"/>
                    </a:moveTo>
                    <a:lnTo>
                      <a:pt x="133" y="0"/>
                    </a:lnTo>
                    <a:lnTo>
                      <a:pt x="133" y="181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90" name="Freeform 655"/>
              <p:cNvSpPr>
                <a:spLocks/>
              </p:cNvSpPr>
              <p:nvPr/>
            </p:nvSpPr>
            <p:spPr bwMode="auto">
              <a:xfrm>
                <a:off x="243" y="3655"/>
                <a:ext cx="11" cy="151"/>
              </a:xfrm>
              <a:custGeom>
                <a:avLst/>
                <a:gdLst>
                  <a:gd name="T0" fmla="*/ 0 w 132"/>
                  <a:gd name="T1" fmla="*/ 0 h 1812"/>
                  <a:gd name="T2" fmla="*/ 0 w 132"/>
                  <a:gd name="T3" fmla="*/ 151 h 1812"/>
                  <a:gd name="T4" fmla="*/ 11 w 132"/>
                  <a:gd name="T5" fmla="*/ 151 h 1812"/>
                  <a:gd name="T6" fmla="*/ 0 w 132"/>
                  <a:gd name="T7" fmla="*/ 0 h 18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1812"/>
                  <a:gd name="T14" fmla="*/ 132 w 132"/>
                  <a:gd name="T15" fmla="*/ 1812 h 18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1812">
                    <a:moveTo>
                      <a:pt x="0" y="0"/>
                    </a:moveTo>
                    <a:lnTo>
                      <a:pt x="0" y="1812"/>
                    </a:lnTo>
                    <a:lnTo>
                      <a:pt x="132" y="18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91" name="Freeform 656"/>
              <p:cNvSpPr>
                <a:spLocks/>
              </p:cNvSpPr>
              <p:nvPr/>
            </p:nvSpPr>
            <p:spPr bwMode="auto">
              <a:xfrm>
                <a:off x="243" y="3655"/>
                <a:ext cx="11" cy="151"/>
              </a:xfrm>
              <a:custGeom>
                <a:avLst/>
                <a:gdLst>
                  <a:gd name="T0" fmla="*/ 0 w 132"/>
                  <a:gd name="T1" fmla="*/ 0 h 1812"/>
                  <a:gd name="T2" fmla="*/ 0 w 132"/>
                  <a:gd name="T3" fmla="*/ 151 h 1812"/>
                  <a:gd name="T4" fmla="*/ 11 w 132"/>
                  <a:gd name="T5" fmla="*/ 151 h 1812"/>
                  <a:gd name="T6" fmla="*/ 0 w 132"/>
                  <a:gd name="T7" fmla="*/ 0 h 18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1812"/>
                  <a:gd name="T14" fmla="*/ 132 w 132"/>
                  <a:gd name="T15" fmla="*/ 1812 h 18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1812">
                    <a:moveTo>
                      <a:pt x="0" y="0"/>
                    </a:moveTo>
                    <a:lnTo>
                      <a:pt x="0" y="1812"/>
                    </a:lnTo>
                    <a:lnTo>
                      <a:pt x="132" y="181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92" name="Freeform 657"/>
              <p:cNvSpPr>
                <a:spLocks/>
              </p:cNvSpPr>
              <p:nvPr/>
            </p:nvSpPr>
            <p:spPr bwMode="auto">
              <a:xfrm>
                <a:off x="243" y="3655"/>
                <a:ext cx="11" cy="151"/>
              </a:xfrm>
              <a:custGeom>
                <a:avLst/>
                <a:gdLst>
                  <a:gd name="T0" fmla="*/ 0 w 132"/>
                  <a:gd name="T1" fmla="*/ 0 h 1812"/>
                  <a:gd name="T2" fmla="*/ 11 w 132"/>
                  <a:gd name="T3" fmla="*/ 0 h 1812"/>
                  <a:gd name="T4" fmla="*/ 11 w 132"/>
                  <a:gd name="T5" fmla="*/ 151 h 1812"/>
                  <a:gd name="T6" fmla="*/ 0 w 132"/>
                  <a:gd name="T7" fmla="*/ 0 h 18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1812"/>
                  <a:gd name="T14" fmla="*/ 132 w 132"/>
                  <a:gd name="T15" fmla="*/ 1812 h 18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1812">
                    <a:moveTo>
                      <a:pt x="0" y="0"/>
                    </a:moveTo>
                    <a:lnTo>
                      <a:pt x="132" y="0"/>
                    </a:lnTo>
                    <a:lnTo>
                      <a:pt x="132" y="18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93" name="Freeform 658"/>
              <p:cNvSpPr>
                <a:spLocks/>
              </p:cNvSpPr>
              <p:nvPr/>
            </p:nvSpPr>
            <p:spPr bwMode="auto">
              <a:xfrm>
                <a:off x="243" y="3655"/>
                <a:ext cx="11" cy="151"/>
              </a:xfrm>
              <a:custGeom>
                <a:avLst/>
                <a:gdLst>
                  <a:gd name="T0" fmla="*/ 0 w 132"/>
                  <a:gd name="T1" fmla="*/ 0 h 1812"/>
                  <a:gd name="T2" fmla="*/ 11 w 132"/>
                  <a:gd name="T3" fmla="*/ 0 h 1812"/>
                  <a:gd name="T4" fmla="*/ 11 w 132"/>
                  <a:gd name="T5" fmla="*/ 151 h 1812"/>
                  <a:gd name="T6" fmla="*/ 0 w 132"/>
                  <a:gd name="T7" fmla="*/ 0 h 18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1812"/>
                  <a:gd name="T14" fmla="*/ 132 w 132"/>
                  <a:gd name="T15" fmla="*/ 1812 h 18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1812">
                    <a:moveTo>
                      <a:pt x="0" y="0"/>
                    </a:moveTo>
                    <a:lnTo>
                      <a:pt x="132" y="0"/>
                    </a:lnTo>
                    <a:lnTo>
                      <a:pt x="132" y="181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94" name="Freeform 659"/>
              <p:cNvSpPr>
                <a:spLocks/>
              </p:cNvSpPr>
              <p:nvPr/>
            </p:nvSpPr>
            <p:spPr bwMode="auto">
              <a:xfrm>
                <a:off x="243" y="3806"/>
                <a:ext cx="84" cy="11"/>
              </a:xfrm>
              <a:custGeom>
                <a:avLst/>
                <a:gdLst>
                  <a:gd name="T0" fmla="*/ 0 w 1014"/>
                  <a:gd name="T1" fmla="*/ 0 h 132"/>
                  <a:gd name="T2" fmla="*/ 0 w 1014"/>
                  <a:gd name="T3" fmla="*/ 11 h 132"/>
                  <a:gd name="T4" fmla="*/ 84 w 1014"/>
                  <a:gd name="T5" fmla="*/ 11 h 132"/>
                  <a:gd name="T6" fmla="*/ 0 w 1014"/>
                  <a:gd name="T7" fmla="*/ 0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4"/>
                  <a:gd name="T13" fmla="*/ 0 h 132"/>
                  <a:gd name="T14" fmla="*/ 1014 w 1014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4" h="132">
                    <a:moveTo>
                      <a:pt x="0" y="0"/>
                    </a:moveTo>
                    <a:lnTo>
                      <a:pt x="0" y="132"/>
                    </a:lnTo>
                    <a:lnTo>
                      <a:pt x="1014" y="1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95" name="Freeform 660"/>
              <p:cNvSpPr>
                <a:spLocks/>
              </p:cNvSpPr>
              <p:nvPr/>
            </p:nvSpPr>
            <p:spPr bwMode="auto">
              <a:xfrm>
                <a:off x="243" y="3806"/>
                <a:ext cx="84" cy="11"/>
              </a:xfrm>
              <a:custGeom>
                <a:avLst/>
                <a:gdLst>
                  <a:gd name="T0" fmla="*/ 0 w 1014"/>
                  <a:gd name="T1" fmla="*/ 0 h 132"/>
                  <a:gd name="T2" fmla="*/ 0 w 1014"/>
                  <a:gd name="T3" fmla="*/ 11 h 132"/>
                  <a:gd name="T4" fmla="*/ 84 w 1014"/>
                  <a:gd name="T5" fmla="*/ 11 h 132"/>
                  <a:gd name="T6" fmla="*/ 0 w 1014"/>
                  <a:gd name="T7" fmla="*/ 0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4"/>
                  <a:gd name="T13" fmla="*/ 0 h 132"/>
                  <a:gd name="T14" fmla="*/ 1014 w 1014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4" h="132">
                    <a:moveTo>
                      <a:pt x="0" y="0"/>
                    </a:moveTo>
                    <a:lnTo>
                      <a:pt x="0" y="132"/>
                    </a:lnTo>
                    <a:lnTo>
                      <a:pt x="1014" y="13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96" name="Freeform 661"/>
              <p:cNvSpPr>
                <a:spLocks/>
              </p:cNvSpPr>
              <p:nvPr/>
            </p:nvSpPr>
            <p:spPr bwMode="auto">
              <a:xfrm>
                <a:off x="243" y="3806"/>
                <a:ext cx="84" cy="11"/>
              </a:xfrm>
              <a:custGeom>
                <a:avLst/>
                <a:gdLst>
                  <a:gd name="T0" fmla="*/ 0 w 1014"/>
                  <a:gd name="T1" fmla="*/ 0 h 132"/>
                  <a:gd name="T2" fmla="*/ 84 w 1014"/>
                  <a:gd name="T3" fmla="*/ 0 h 132"/>
                  <a:gd name="T4" fmla="*/ 84 w 1014"/>
                  <a:gd name="T5" fmla="*/ 11 h 132"/>
                  <a:gd name="T6" fmla="*/ 0 w 1014"/>
                  <a:gd name="T7" fmla="*/ 0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4"/>
                  <a:gd name="T13" fmla="*/ 0 h 132"/>
                  <a:gd name="T14" fmla="*/ 1014 w 1014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4" h="132">
                    <a:moveTo>
                      <a:pt x="0" y="0"/>
                    </a:moveTo>
                    <a:lnTo>
                      <a:pt x="1014" y="0"/>
                    </a:lnTo>
                    <a:lnTo>
                      <a:pt x="1014" y="1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97" name="Freeform 662"/>
              <p:cNvSpPr>
                <a:spLocks/>
              </p:cNvSpPr>
              <p:nvPr/>
            </p:nvSpPr>
            <p:spPr bwMode="auto">
              <a:xfrm>
                <a:off x="243" y="3806"/>
                <a:ext cx="84" cy="11"/>
              </a:xfrm>
              <a:custGeom>
                <a:avLst/>
                <a:gdLst>
                  <a:gd name="T0" fmla="*/ 0 w 1014"/>
                  <a:gd name="T1" fmla="*/ 0 h 132"/>
                  <a:gd name="T2" fmla="*/ 84 w 1014"/>
                  <a:gd name="T3" fmla="*/ 0 h 132"/>
                  <a:gd name="T4" fmla="*/ 84 w 1014"/>
                  <a:gd name="T5" fmla="*/ 11 h 132"/>
                  <a:gd name="T6" fmla="*/ 0 w 1014"/>
                  <a:gd name="T7" fmla="*/ 0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4"/>
                  <a:gd name="T13" fmla="*/ 0 h 132"/>
                  <a:gd name="T14" fmla="*/ 1014 w 1014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4" h="132">
                    <a:moveTo>
                      <a:pt x="0" y="0"/>
                    </a:moveTo>
                    <a:lnTo>
                      <a:pt x="1014" y="0"/>
                    </a:lnTo>
                    <a:lnTo>
                      <a:pt x="1014" y="13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98" name="Freeform 663"/>
              <p:cNvSpPr>
                <a:spLocks/>
              </p:cNvSpPr>
              <p:nvPr/>
            </p:nvSpPr>
            <p:spPr bwMode="auto">
              <a:xfrm>
                <a:off x="656" y="3628"/>
                <a:ext cx="11" cy="204"/>
              </a:xfrm>
              <a:custGeom>
                <a:avLst/>
                <a:gdLst>
                  <a:gd name="T0" fmla="*/ 0 w 132"/>
                  <a:gd name="T1" fmla="*/ 0 h 2450"/>
                  <a:gd name="T2" fmla="*/ 0 w 132"/>
                  <a:gd name="T3" fmla="*/ 204 h 2450"/>
                  <a:gd name="T4" fmla="*/ 11 w 132"/>
                  <a:gd name="T5" fmla="*/ 204 h 2450"/>
                  <a:gd name="T6" fmla="*/ 0 w 132"/>
                  <a:gd name="T7" fmla="*/ 0 h 24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2450"/>
                  <a:gd name="T14" fmla="*/ 132 w 132"/>
                  <a:gd name="T15" fmla="*/ 2450 h 24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2450">
                    <a:moveTo>
                      <a:pt x="0" y="0"/>
                    </a:moveTo>
                    <a:lnTo>
                      <a:pt x="0" y="2450"/>
                    </a:lnTo>
                    <a:lnTo>
                      <a:pt x="132" y="24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99" name="Freeform 664"/>
              <p:cNvSpPr>
                <a:spLocks/>
              </p:cNvSpPr>
              <p:nvPr/>
            </p:nvSpPr>
            <p:spPr bwMode="auto">
              <a:xfrm>
                <a:off x="656" y="3628"/>
                <a:ext cx="11" cy="204"/>
              </a:xfrm>
              <a:custGeom>
                <a:avLst/>
                <a:gdLst>
                  <a:gd name="T0" fmla="*/ 0 w 132"/>
                  <a:gd name="T1" fmla="*/ 0 h 2450"/>
                  <a:gd name="T2" fmla="*/ 0 w 132"/>
                  <a:gd name="T3" fmla="*/ 204 h 2450"/>
                  <a:gd name="T4" fmla="*/ 11 w 132"/>
                  <a:gd name="T5" fmla="*/ 204 h 2450"/>
                  <a:gd name="T6" fmla="*/ 0 w 132"/>
                  <a:gd name="T7" fmla="*/ 0 h 24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2450"/>
                  <a:gd name="T14" fmla="*/ 132 w 132"/>
                  <a:gd name="T15" fmla="*/ 2450 h 24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2450">
                    <a:moveTo>
                      <a:pt x="0" y="0"/>
                    </a:moveTo>
                    <a:lnTo>
                      <a:pt x="0" y="2450"/>
                    </a:lnTo>
                    <a:lnTo>
                      <a:pt x="132" y="245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00" name="Freeform 665"/>
              <p:cNvSpPr>
                <a:spLocks/>
              </p:cNvSpPr>
              <p:nvPr/>
            </p:nvSpPr>
            <p:spPr bwMode="auto">
              <a:xfrm>
                <a:off x="656" y="3628"/>
                <a:ext cx="11" cy="204"/>
              </a:xfrm>
              <a:custGeom>
                <a:avLst/>
                <a:gdLst>
                  <a:gd name="T0" fmla="*/ 0 w 132"/>
                  <a:gd name="T1" fmla="*/ 0 h 2450"/>
                  <a:gd name="T2" fmla="*/ 11 w 132"/>
                  <a:gd name="T3" fmla="*/ 0 h 2450"/>
                  <a:gd name="T4" fmla="*/ 11 w 132"/>
                  <a:gd name="T5" fmla="*/ 204 h 2450"/>
                  <a:gd name="T6" fmla="*/ 0 w 132"/>
                  <a:gd name="T7" fmla="*/ 0 h 24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2450"/>
                  <a:gd name="T14" fmla="*/ 132 w 132"/>
                  <a:gd name="T15" fmla="*/ 2450 h 24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2450">
                    <a:moveTo>
                      <a:pt x="0" y="0"/>
                    </a:moveTo>
                    <a:lnTo>
                      <a:pt x="132" y="0"/>
                    </a:lnTo>
                    <a:lnTo>
                      <a:pt x="132" y="24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01" name="Freeform 666"/>
              <p:cNvSpPr>
                <a:spLocks/>
              </p:cNvSpPr>
              <p:nvPr/>
            </p:nvSpPr>
            <p:spPr bwMode="auto">
              <a:xfrm>
                <a:off x="656" y="3628"/>
                <a:ext cx="11" cy="204"/>
              </a:xfrm>
              <a:custGeom>
                <a:avLst/>
                <a:gdLst>
                  <a:gd name="T0" fmla="*/ 0 w 132"/>
                  <a:gd name="T1" fmla="*/ 0 h 2450"/>
                  <a:gd name="T2" fmla="*/ 11 w 132"/>
                  <a:gd name="T3" fmla="*/ 0 h 2450"/>
                  <a:gd name="T4" fmla="*/ 11 w 132"/>
                  <a:gd name="T5" fmla="*/ 204 h 2450"/>
                  <a:gd name="T6" fmla="*/ 0 w 132"/>
                  <a:gd name="T7" fmla="*/ 0 h 24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2450"/>
                  <a:gd name="T14" fmla="*/ 132 w 132"/>
                  <a:gd name="T15" fmla="*/ 2450 h 24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2450">
                    <a:moveTo>
                      <a:pt x="0" y="0"/>
                    </a:moveTo>
                    <a:lnTo>
                      <a:pt x="132" y="0"/>
                    </a:lnTo>
                    <a:lnTo>
                      <a:pt x="132" y="245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02" name="Freeform 667"/>
              <p:cNvSpPr>
                <a:spLocks/>
              </p:cNvSpPr>
              <p:nvPr/>
            </p:nvSpPr>
            <p:spPr bwMode="auto">
              <a:xfrm>
                <a:off x="203" y="3628"/>
                <a:ext cx="11" cy="204"/>
              </a:xfrm>
              <a:custGeom>
                <a:avLst/>
                <a:gdLst>
                  <a:gd name="T0" fmla="*/ 0 w 132"/>
                  <a:gd name="T1" fmla="*/ 0 h 2450"/>
                  <a:gd name="T2" fmla="*/ 0 w 132"/>
                  <a:gd name="T3" fmla="*/ 204 h 2450"/>
                  <a:gd name="T4" fmla="*/ 11 w 132"/>
                  <a:gd name="T5" fmla="*/ 204 h 2450"/>
                  <a:gd name="T6" fmla="*/ 0 w 132"/>
                  <a:gd name="T7" fmla="*/ 0 h 24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2450"/>
                  <a:gd name="T14" fmla="*/ 132 w 132"/>
                  <a:gd name="T15" fmla="*/ 2450 h 24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2450">
                    <a:moveTo>
                      <a:pt x="0" y="0"/>
                    </a:moveTo>
                    <a:lnTo>
                      <a:pt x="0" y="2450"/>
                    </a:lnTo>
                    <a:lnTo>
                      <a:pt x="132" y="24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03" name="Freeform 668"/>
              <p:cNvSpPr>
                <a:spLocks/>
              </p:cNvSpPr>
              <p:nvPr/>
            </p:nvSpPr>
            <p:spPr bwMode="auto">
              <a:xfrm>
                <a:off x="203" y="3628"/>
                <a:ext cx="11" cy="204"/>
              </a:xfrm>
              <a:custGeom>
                <a:avLst/>
                <a:gdLst>
                  <a:gd name="T0" fmla="*/ 0 w 132"/>
                  <a:gd name="T1" fmla="*/ 0 h 2450"/>
                  <a:gd name="T2" fmla="*/ 0 w 132"/>
                  <a:gd name="T3" fmla="*/ 204 h 2450"/>
                  <a:gd name="T4" fmla="*/ 11 w 132"/>
                  <a:gd name="T5" fmla="*/ 204 h 2450"/>
                  <a:gd name="T6" fmla="*/ 0 w 132"/>
                  <a:gd name="T7" fmla="*/ 0 h 24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2450"/>
                  <a:gd name="T14" fmla="*/ 132 w 132"/>
                  <a:gd name="T15" fmla="*/ 2450 h 24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2450">
                    <a:moveTo>
                      <a:pt x="0" y="0"/>
                    </a:moveTo>
                    <a:lnTo>
                      <a:pt x="0" y="2450"/>
                    </a:lnTo>
                    <a:lnTo>
                      <a:pt x="132" y="245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04" name="Freeform 669"/>
              <p:cNvSpPr>
                <a:spLocks/>
              </p:cNvSpPr>
              <p:nvPr/>
            </p:nvSpPr>
            <p:spPr bwMode="auto">
              <a:xfrm>
                <a:off x="203" y="3628"/>
                <a:ext cx="11" cy="204"/>
              </a:xfrm>
              <a:custGeom>
                <a:avLst/>
                <a:gdLst>
                  <a:gd name="T0" fmla="*/ 0 w 132"/>
                  <a:gd name="T1" fmla="*/ 0 h 2450"/>
                  <a:gd name="T2" fmla="*/ 11 w 132"/>
                  <a:gd name="T3" fmla="*/ 0 h 2450"/>
                  <a:gd name="T4" fmla="*/ 11 w 132"/>
                  <a:gd name="T5" fmla="*/ 204 h 2450"/>
                  <a:gd name="T6" fmla="*/ 0 w 132"/>
                  <a:gd name="T7" fmla="*/ 0 h 24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2450"/>
                  <a:gd name="T14" fmla="*/ 132 w 132"/>
                  <a:gd name="T15" fmla="*/ 2450 h 24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2450">
                    <a:moveTo>
                      <a:pt x="0" y="0"/>
                    </a:moveTo>
                    <a:lnTo>
                      <a:pt x="132" y="0"/>
                    </a:lnTo>
                    <a:lnTo>
                      <a:pt x="132" y="24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05" name="Freeform 670"/>
              <p:cNvSpPr>
                <a:spLocks/>
              </p:cNvSpPr>
              <p:nvPr/>
            </p:nvSpPr>
            <p:spPr bwMode="auto">
              <a:xfrm>
                <a:off x="203" y="3628"/>
                <a:ext cx="11" cy="204"/>
              </a:xfrm>
              <a:custGeom>
                <a:avLst/>
                <a:gdLst>
                  <a:gd name="T0" fmla="*/ 0 w 132"/>
                  <a:gd name="T1" fmla="*/ 0 h 2450"/>
                  <a:gd name="T2" fmla="*/ 11 w 132"/>
                  <a:gd name="T3" fmla="*/ 0 h 2450"/>
                  <a:gd name="T4" fmla="*/ 11 w 132"/>
                  <a:gd name="T5" fmla="*/ 204 h 2450"/>
                  <a:gd name="T6" fmla="*/ 0 w 132"/>
                  <a:gd name="T7" fmla="*/ 0 h 24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2450"/>
                  <a:gd name="T14" fmla="*/ 132 w 132"/>
                  <a:gd name="T15" fmla="*/ 2450 h 24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2450">
                    <a:moveTo>
                      <a:pt x="0" y="0"/>
                    </a:moveTo>
                    <a:lnTo>
                      <a:pt x="132" y="0"/>
                    </a:lnTo>
                    <a:lnTo>
                      <a:pt x="132" y="245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06" name="Freeform 671"/>
              <p:cNvSpPr>
                <a:spLocks/>
              </p:cNvSpPr>
              <p:nvPr/>
            </p:nvSpPr>
            <p:spPr bwMode="auto">
              <a:xfrm>
                <a:off x="203" y="3832"/>
                <a:ext cx="464" cy="11"/>
              </a:xfrm>
              <a:custGeom>
                <a:avLst/>
                <a:gdLst>
                  <a:gd name="T0" fmla="*/ 0 w 5563"/>
                  <a:gd name="T1" fmla="*/ 0 h 132"/>
                  <a:gd name="T2" fmla="*/ 0 w 5563"/>
                  <a:gd name="T3" fmla="*/ 11 h 132"/>
                  <a:gd name="T4" fmla="*/ 464 w 5563"/>
                  <a:gd name="T5" fmla="*/ 11 h 132"/>
                  <a:gd name="T6" fmla="*/ 0 w 5563"/>
                  <a:gd name="T7" fmla="*/ 0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63"/>
                  <a:gd name="T13" fmla="*/ 0 h 132"/>
                  <a:gd name="T14" fmla="*/ 5563 w 5563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63" h="132">
                    <a:moveTo>
                      <a:pt x="0" y="0"/>
                    </a:moveTo>
                    <a:lnTo>
                      <a:pt x="0" y="132"/>
                    </a:lnTo>
                    <a:lnTo>
                      <a:pt x="5563" y="1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07" name="Freeform 672"/>
              <p:cNvSpPr>
                <a:spLocks/>
              </p:cNvSpPr>
              <p:nvPr/>
            </p:nvSpPr>
            <p:spPr bwMode="auto">
              <a:xfrm>
                <a:off x="203" y="3832"/>
                <a:ext cx="464" cy="11"/>
              </a:xfrm>
              <a:custGeom>
                <a:avLst/>
                <a:gdLst>
                  <a:gd name="T0" fmla="*/ 0 w 5563"/>
                  <a:gd name="T1" fmla="*/ 0 h 132"/>
                  <a:gd name="T2" fmla="*/ 0 w 5563"/>
                  <a:gd name="T3" fmla="*/ 11 h 132"/>
                  <a:gd name="T4" fmla="*/ 464 w 5563"/>
                  <a:gd name="T5" fmla="*/ 11 h 132"/>
                  <a:gd name="T6" fmla="*/ 0 w 5563"/>
                  <a:gd name="T7" fmla="*/ 0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63"/>
                  <a:gd name="T13" fmla="*/ 0 h 132"/>
                  <a:gd name="T14" fmla="*/ 5563 w 5563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63" h="132">
                    <a:moveTo>
                      <a:pt x="0" y="0"/>
                    </a:moveTo>
                    <a:lnTo>
                      <a:pt x="0" y="132"/>
                    </a:lnTo>
                    <a:lnTo>
                      <a:pt x="5563" y="13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08" name="Freeform 673"/>
              <p:cNvSpPr>
                <a:spLocks/>
              </p:cNvSpPr>
              <p:nvPr/>
            </p:nvSpPr>
            <p:spPr bwMode="auto">
              <a:xfrm>
                <a:off x="203" y="3832"/>
                <a:ext cx="464" cy="11"/>
              </a:xfrm>
              <a:custGeom>
                <a:avLst/>
                <a:gdLst>
                  <a:gd name="T0" fmla="*/ 0 w 5563"/>
                  <a:gd name="T1" fmla="*/ 0 h 132"/>
                  <a:gd name="T2" fmla="*/ 464 w 5563"/>
                  <a:gd name="T3" fmla="*/ 0 h 132"/>
                  <a:gd name="T4" fmla="*/ 464 w 5563"/>
                  <a:gd name="T5" fmla="*/ 11 h 132"/>
                  <a:gd name="T6" fmla="*/ 0 w 5563"/>
                  <a:gd name="T7" fmla="*/ 0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63"/>
                  <a:gd name="T13" fmla="*/ 0 h 132"/>
                  <a:gd name="T14" fmla="*/ 5563 w 5563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63" h="132">
                    <a:moveTo>
                      <a:pt x="0" y="0"/>
                    </a:moveTo>
                    <a:lnTo>
                      <a:pt x="5563" y="0"/>
                    </a:lnTo>
                    <a:lnTo>
                      <a:pt x="5563" y="1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09" name="Freeform 674"/>
              <p:cNvSpPr>
                <a:spLocks/>
              </p:cNvSpPr>
              <p:nvPr/>
            </p:nvSpPr>
            <p:spPr bwMode="auto">
              <a:xfrm>
                <a:off x="203" y="3832"/>
                <a:ext cx="464" cy="11"/>
              </a:xfrm>
              <a:custGeom>
                <a:avLst/>
                <a:gdLst>
                  <a:gd name="T0" fmla="*/ 0 w 5563"/>
                  <a:gd name="T1" fmla="*/ 0 h 132"/>
                  <a:gd name="T2" fmla="*/ 464 w 5563"/>
                  <a:gd name="T3" fmla="*/ 0 h 132"/>
                  <a:gd name="T4" fmla="*/ 464 w 5563"/>
                  <a:gd name="T5" fmla="*/ 11 h 132"/>
                  <a:gd name="T6" fmla="*/ 0 w 5563"/>
                  <a:gd name="T7" fmla="*/ 0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63"/>
                  <a:gd name="T13" fmla="*/ 0 h 132"/>
                  <a:gd name="T14" fmla="*/ 5563 w 5563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63" h="132">
                    <a:moveTo>
                      <a:pt x="0" y="0"/>
                    </a:moveTo>
                    <a:lnTo>
                      <a:pt x="5563" y="0"/>
                    </a:lnTo>
                    <a:lnTo>
                      <a:pt x="5563" y="13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10" name="Line 675"/>
              <p:cNvSpPr>
                <a:spLocks noChangeShapeType="1"/>
              </p:cNvSpPr>
              <p:nvPr/>
            </p:nvSpPr>
            <p:spPr bwMode="auto">
              <a:xfrm flipV="1">
                <a:off x="465" y="3706"/>
                <a:ext cx="32" cy="3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11" name="Line 676"/>
              <p:cNvSpPr>
                <a:spLocks noChangeShapeType="1"/>
              </p:cNvSpPr>
              <p:nvPr/>
            </p:nvSpPr>
            <p:spPr bwMode="auto">
              <a:xfrm flipH="1" flipV="1">
                <a:off x="465" y="3736"/>
                <a:ext cx="32" cy="29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12" name="Line 677"/>
              <p:cNvSpPr>
                <a:spLocks noChangeShapeType="1"/>
              </p:cNvSpPr>
              <p:nvPr/>
            </p:nvSpPr>
            <p:spPr bwMode="auto">
              <a:xfrm>
                <a:off x="497" y="3746"/>
                <a:ext cx="0" cy="19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13" name="Line 678"/>
              <p:cNvSpPr>
                <a:spLocks noChangeShapeType="1"/>
              </p:cNvSpPr>
              <p:nvPr/>
            </p:nvSpPr>
            <p:spPr bwMode="auto">
              <a:xfrm flipV="1">
                <a:off x="497" y="3706"/>
                <a:ext cx="0" cy="19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14" name="Line 679"/>
              <p:cNvSpPr>
                <a:spLocks noChangeShapeType="1"/>
              </p:cNvSpPr>
              <p:nvPr/>
            </p:nvSpPr>
            <p:spPr bwMode="auto">
              <a:xfrm>
                <a:off x="254" y="3655"/>
                <a:ext cx="62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15" name="Line 680"/>
              <p:cNvSpPr>
                <a:spLocks noChangeShapeType="1"/>
              </p:cNvSpPr>
              <p:nvPr/>
            </p:nvSpPr>
            <p:spPr bwMode="auto">
              <a:xfrm>
                <a:off x="243" y="3644"/>
                <a:ext cx="84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</p:grpSp>
        <p:sp>
          <p:nvSpPr>
            <p:cNvPr id="143702" name="Line 682"/>
            <p:cNvSpPr>
              <a:spLocks noChangeShapeType="1"/>
            </p:cNvSpPr>
            <p:nvPr/>
          </p:nvSpPr>
          <p:spPr bwMode="auto">
            <a:xfrm flipH="1">
              <a:off x="214" y="3628"/>
              <a:ext cx="442" cy="0"/>
            </a:xfrm>
            <a:prstGeom prst="line">
              <a:avLst/>
            </a:prstGeom>
            <a:noFill/>
            <a:ln w="0">
              <a:solidFill>
                <a:srgbClr val="29A5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03" name="Line 683"/>
            <p:cNvSpPr>
              <a:spLocks noChangeShapeType="1"/>
            </p:cNvSpPr>
            <p:nvPr/>
          </p:nvSpPr>
          <p:spPr bwMode="auto">
            <a:xfrm flipH="1">
              <a:off x="203" y="3617"/>
              <a:ext cx="464" cy="0"/>
            </a:xfrm>
            <a:prstGeom prst="line">
              <a:avLst/>
            </a:prstGeom>
            <a:noFill/>
            <a:ln w="0">
              <a:solidFill>
                <a:srgbClr val="29A5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04" name="Line 684"/>
            <p:cNvSpPr>
              <a:spLocks noChangeShapeType="1"/>
            </p:cNvSpPr>
            <p:nvPr/>
          </p:nvSpPr>
          <p:spPr bwMode="auto">
            <a:xfrm flipV="1">
              <a:off x="591" y="3725"/>
              <a:ext cx="0" cy="21"/>
            </a:xfrm>
            <a:prstGeom prst="line">
              <a:avLst/>
            </a:prstGeom>
            <a:noFill/>
            <a:ln w="0">
              <a:solidFill>
                <a:srgbClr val="29A5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05" name="Line 685"/>
            <p:cNvSpPr>
              <a:spLocks noChangeShapeType="1"/>
            </p:cNvSpPr>
            <p:nvPr/>
          </p:nvSpPr>
          <p:spPr bwMode="auto">
            <a:xfrm>
              <a:off x="254" y="3806"/>
              <a:ext cx="62" cy="0"/>
            </a:xfrm>
            <a:prstGeom prst="line">
              <a:avLst/>
            </a:prstGeom>
            <a:noFill/>
            <a:ln w="0">
              <a:solidFill>
                <a:srgbClr val="29A5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06" name="Line 686"/>
            <p:cNvSpPr>
              <a:spLocks noChangeShapeType="1"/>
            </p:cNvSpPr>
            <p:nvPr/>
          </p:nvSpPr>
          <p:spPr bwMode="auto">
            <a:xfrm>
              <a:off x="243" y="3817"/>
              <a:ext cx="84" cy="0"/>
            </a:xfrm>
            <a:prstGeom prst="line">
              <a:avLst/>
            </a:prstGeom>
            <a:noFill/>
            <a:ln w="0">
              <a:solidFill>
                <a:srgbClr val="29A5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07" name="Line 687"/>
            <p:cNvSpPr>
              <a:spLocks noChangeShapeType="1"/>
            </p:cNvSpPr>
            <p:nvPr/>
          </p:nvSpPr>
          <p:spPr bwMode="auto">
            <a:xfrm>
              <a:off x="214" y="3832"/>
              <a:ext cx="442" cy="0"/>
            </a:xfrm>
            <a:prstGeom prst="line">
              <a:avLst/>
            </a:prstGeom>
            <a:noFill/>
            <a:ln w="0">
              <a:solidFill>
                <a:srgbClr val="29A5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08" name="Line 688"/>
            <p:cNvSpPr>
              <a:spLocks noChangeShapeType="1"/>
            </p:cNvSpPr>
            <p:nvPr/>
          </p:nvSpPr>
          <p:spPr bwMode="auto">
            <a:xfrm>
              <a:off x="203" y="3843"/>
              <a:ext cx="464" cy="0"/>
            </a:xfrm>
            <a:prstGeom prst="line">
              <a:avLst/>
            </a:prstGeom>
            <a:noFill/>
            <a:ln w="0">
              <a:solidFill>
                <a:srgbClr val="29A5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09" name="Line 689"/>
            <p:cNvSpPr>
              <a:spLocks noChangeShapeType="1"/>
            </p:cNvSpPr>
            <p:nvPr/>
          </p:nvSpPr>
          <p:spPr bwMode="auto">
            <a:xfrm flipV="1">
              <a:off x="656" y="3628"/>
              <a:ext cx="0" cy="204"/>
            </a:xfrm>
            <a:prstGeom prst="line">
              <a:avLst/>
            </a:prstGeom>
            <a:noFill/>
            <a:ln w="0">
              <a:solidFill>
                <a:srgbClr val="29A5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10" name="Line 690"/>
            <p:cNvSpPr>
              <a:spLocks noChangeShapeType="1"/>
            </p:cNvSpPr>
            <p:nvPr/>
          </p:nvSpPr>
          <p:spPr bwMode="auto">
            <a:xfrm flipV="1">
              <a:off x="667" y="3617"/>
              <a:ext cx="0" cy="226"/>
            </a:xfrm>
            <a:prstGeom prst="line">
              <a:avLst/>
            </a:prstGeom>
            <a:noFill/>
            <a:ln w="0">
              <a:solidFill>
                <a:srgbClr val="29A5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11" name="Line 691"/>
            <p:cNvSpPr>
              <a:spLocks noChangeShapeType="1"/>
            </p:cNvSpPr>
            <p:nvPr/>
          </p:nvSpPr>
          <p:spPr bwMode="auto">
            <a:xfrm flipH="1">
              <a:off x="497" y="3746"/>
              <a:ext cx="94" cy="0"/>
            </a:xfrm>
            <a:prstGeom prst="line">
              <a:avLst/>
            </a:prstGeom>
            <a:noFill/>
            <a:ln w="0">
              <a:solidFill>
                <a:srgbClr val="29A5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12" name="Line 692"/>
            <p:cNvSpPr>
              <a:spLocks noChangeShapeType="1"/>
            </p:cNvSpPr>
            <p:nvPr/>
          </p:nvSpPr>
          <p:spPr bwMode="auto">
            <a:xfrm flipH="1">
              <a:off x="497" y="3725"/>
              <a:ext cx="94" cy="0"/>
            </a:xfrm>
            <a:prstGeom prst="line">
              <a:avLst/>
            </a:prstGeom>
            <a:noFill/>
            <a:ln w="0">
              <a:solidFill>
                <a:srgbClr val="29A5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13" name="Line 693"/>
            <p:cNvSpPr>
              <a:spLocks noChangeShapeType="1"/>
            </p:cNvSpPr>
            <p:nvPr/>
          </p:nvSpPr>
          <p:spPr bwMode="auto">
            <a:xfrm flipV="1">
              <a:off x="316" y="3655"/>
              <a:ext cx="0" cy="151"/>
            </a:xfrm>
            <a:prstGeom prst="line">
              <a:avLst/>
            </a:prstGeom>
            <a:noFill/>
            <a:ln w="0">
              <a:solidFill>
                <a:srgbClr val="29A5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14" name="Line 694"/>
            <p:cNvSpPr>
              <a:spLocks noChangeShapeType="1"/>
            </p:cNvSpPr>
            <p:nvPr/>
          </p:nvSpPr>
          <p:spPr bwMode="auto">
            <a:xfrm flipV="1">
              <a:off x="327" y="3644"/>
              <a:ext cx="0" cy="173"/>
            </a:xfrm>
            <a:prstGeom prst="line">
              <a:avLst/>
            </a:prstGeom>
            <a:noFill/>
            <a:ln w="0">
              <a:solidFill>
                <a:srgbClr val="29A5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15" name="Line 695"/>
            <p:cNvSpPr>
              <a:spLocks noChangeShapeType="1"/>
            </p:cNvSpPr>
            <p:nvPr/>
          </p:nvSpPr>
          <p:spPr bwMode="auto">
            <a:xfrm>
              <a:off x="214" y="3628"/>
              <a:ext cx="0" cy="204"/>
            </a:xfrm>
            <a:prstGeom prst="line">
              <a:avLst/>
            </a:prstGeom>
            <a:noFill/>
            <a:ln w="0">
              <a:solidFill>
                <a:srgbClr val="29A5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16" name="Line 696"/>
            <p:cNvSpPr>
              <a:spLocks noChangeShapeType="1"/>
            </p:cNvSpPr>
            <p:nvPr/>
          </p:nvSpPr>
          <p:spPr bwMode="auto">
            <a:xfrm>
              <a:off x="203" y="3617"/>
              <a:ext cx="0" cy="226"/>
            </a:xfrm>
            <a:prstGeom prst="line">
              <a:avLst/>
            </a:prstGeom>
            <a:noFill/>
            <a:ln w="0">
              <a:solidFill>
                <a:srgbClr val="29A5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17" name="Line 697"/>
            <p:cNvSpPr>
              <a:spLocks noChangeShapeType="1"/>
            </p:cNvSpPr>
            <p:nvPr/>
          </p:nvSpPr>
          <p:spPr bwMode="auto">
            <a:xfrm flipV="1">
              <a:off x="243" y="3644"/>
              <a:ext cx="0" cy="173"/>
            </a:xfrm>
            <a:prstGeom prst="line">
              <a:avLst/>
            </a:prstGeom>
            <a:noFill/>
            <a:ln w="0">
              <a:solidFill>
                <a:srgbClr val="29A5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18" name="Line 698"/>
            <p:cNvSpPr>
              <a:spLocks noChangeShapeType="1"/>
            </p:cNvSpPr>
            <p:nvPr/>
          </p:nvSpPr>
          <p:spPr bwMode="auto">
            <a:xfrm flipV="1">
              <a:off x="254" y="3655"/>
              <a:ext cx="0" cy="151"/>
            </a:xfrm>
            <a:prstGeom prst="line">
              <a:avLst/>
            </a:prstGeom>
            <a:noFill/>
            <a:ln w="0">
              <a:solidFill>
                <a:srgbClr val="29A5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19" name="Rectangle 699"/>
            <p:cNvSpPr>
              <a:spLocks noChangeArrowheads="1"/>
            </p:cNvSpPr>
            <p:nvPr/>
          </p:nvSpPr>
          <p:spPr bwMode="auto">
            <a:xfrm>
              <a:off x="759" y="3722"/>
              <a:ext cx="26" cy="1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20" name="Rectangle 700"/>
            <p:cNvSpPr>
              <a:spLocks noChangeArrowheads="1"/>
            </p:cNvSpPr>
            <p:nvPr/>
          </p:nvSpPr>
          <p:spPr bwMode="auto">
            <a:xfrm>
              <a:off x="824" y="3669"/>
              <a:ext cx="9" cy="9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21" name="Freeform 701"/>
            <p:cNvSpPr>
              <a:spLocks/>
            </p:cNvSpPr>
            <p:nvPr/>
          </p:nvSpPr>
          <p:spPr bwMode="auto">
            <a:xfrm>
              <a:off x="850" y="3751"/>
              <a:ext cx="17" cy="11"/>
            </a:xfrm>
            <a:custGeom>
              <a:avLst/>
              <a:gdLst>
                <a:gd name="T0" fmla="*/ 16 w 205"/>
                <a:gd name="T1" fmla="*/ 0 h 132"/>
                <a:gd name="T2" fmla="*/ 12 w 205"/>
                <a:gd name="T3" fmla="*/ 0 h 132"/>
                <a:gd name="T4" fmla="*/ 0 w 205"/>
                <a:gd name="T5" fmla="*/ 4 h 132"/>
                <a:gd name="T6" fmla="*/ 0 w 205"/>
                <a:gd name="T7" fmla="*/ 5 h 132"/>
                <a:gd name="T8" fmla="*/ 4 w 205"/>
                <a:gd name="T9" fmla="*/ 9 h 132"/>
                <a:gd name="T10" fmla="*/ 6 w 205"/>
                <a:gd name="T11" fmla="*/ 10 h 132"/>
                <a:gd name="T12" fmla="*/ 11 w 205"/>
                <a:gd name="T13" fmla="*/ 11 h 132"/>
                <a:gd name="T14" fmla="*/ 12 w 205"/>
                <a:gd name="T15" fmla="*/ 11 h 132"/>
                <a:gd name="T16" fmla="*/ 17 w 205"/>
                <a:gd name="T17" fmla="*/ 10 h 132"/>
                <a:gd name="T18" fmla="*/ 16 w 205"/>
                <a:gd name="T19" fmla="*/ 0 h 13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5"/>
                <a:gd name="T31" fmla="*/ 0 h 132"/>
                <a:gd name="T32" fmla="*/ 205 w 205"/>
                <a:gd name="T33" fmla="*/ 132 h 13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5" h="132">
                  <a:moveTo>
                    <a:pt x="191" y="0"/>
                  </a:moveTo>
                  <a:lnTo>
                    <a:pt x="146" y="5"/>
                  </a:lnTo>
                  <a:lnTo>
                    <a:pt x="0" y="47"/>
                  </a:lnTo>
                  <a:lnTo>
                    <a:pt x="4" y="55"/>
                  </a:lnTo>
                  <a:lnTo>
                    <a:pt x="43" y="108"/>
                  </a:lnTo>
                  <a:lnTo>
                    <a:pt x="68" y="122"/>
                  </a:lnTo>
                  <a:lnTo>
                    <a:pt x="129" y="132"/>
                  </a:lnTo>
                  <a:lnTo>
                    <a:pt x="146" y="131"/>
                  </a:lnTo>
                  <a:lnTo>
                    <a:pt x="205" y="120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22" name="Freeform 702"/>
            <p:cNvSpPr>
              <a:spLocks/>
            </p:cNvSpPr>
            <p:nvPr/>
          </p:nvSpPr>
          <p:spPr bwMode="auto">
            <a:xfrm>
              <a:off x="843" y="3671"/>
              <a:ext cx="23" cy="84"/>
            </a:xfrm>
            <a:custGeom>
              <a:avLst/>
              <a:gdLst>
                <a:gd name="T0" fmla="*/ 15 w 277"/>
                <a:gd name="T1" fmla="*/ 0 h 1006"/>
                <a:gd name="T2" fmla="*/ 6 w 277"/>
                <a:gd name="T3" fmla="*/ 7 h 1006"/>
                <a:gd name="T4" fmla="*/ 6 w 277"/>
                <a:gd name="T5" fmla="*/ 23 h 1006"/>
                <a:gd name="T6" fmla="*/ 0 w 277"/>
                <a:gd name="T7" fmla="*/ 23 h 1006"/>
                <a:gd name="T8" fmla="*/ 0 w 277"/>
                <a:gd name="T9" fmla="*/ 32 h 1006"/>
                <a:gd name="T10" fmla="*/ 6 w 277"/>
                <a:gd name="T11" fmla="*/ 32 h 1006"/>
                <a:gd name="T12" fmla="*/ 6 w 277"/>
                <a:gd name="T13" fmla="*/ 71 h 1006"/>
                <a:gd name="T14" fmla="*/ 6 w 277"/>
                <a:gd name="T15" fmla="*/ 72 h 1006"/>
                <a:gd name="T16" fmla="*/ 6 w 277"/>
                <a:gd name="T17" fmla="*/ 79 h 1006"/>
                <a:gd name="T18" fmla="*/ 7 w 277"/>
                <a:gd name="T19" fmla="*/ 84 h 1006"/>
                <a:gd name="T20" fmla="*/ 19 w 277"/>
                <a:gd name="T21" fmla="*/ 80 h 1006"/>
                <a:gd name="T22" fmla="*/ 16 w 277"/>
                <a:gd name="T23" fmla="*/ 80 h 1006"/>
                <a:gd name="T24" fmla="*/ 15 w 277"/>
                <a:gd name="T25" fmla="*/ 77 h 1006"/>
                <a:gd name="T26" fmla="*/ 15 w 277"/>
                <a:gd name="T27" fmla="*/ 71 h 1006"/>
                <a:gd name="T28" fmla="*/ 15 w 277"/>
                <a:gd name="T29" fmla="*/ 32 h 1006"/>
                <a:gd name="T30" fmla="*/ 23 w 277"/>
                <a:gd name="T31" fmla="*/ 32 h 1006"/>
                <a:gd name="T32" fmla="*/ 23 w 277"/>
                <a:gd name="T33" fmla="*/ 23 h 1006"/>
                <a:gd name="T34" fmla="*/ 15 w 277"/>
                <a:gd name="T35" fmla="*/ 23 h 1006"/>
                <a:gd name="T36" fmla="*/ 15 w 277"/>
                <a:gd name="T37" fmla="*/ 0 h 100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77"/>
                <a:gd name="T58" fmla="*/ 0 h 1006"/>
                <a:gd name="T59" fmla="*/ 277 w 277"/>
                <a:gd name="T60" fmla="*/ 1006 h 100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77" h="1006">
                  <a:moveTo>
                    <a:pt x="175" y="0"/>
                  </a:moveTo>
                  <a:lnTo>
                    <a:pt x="74" y="81"/>
                  </a:lnTo>
                  <a:lnTo>
                    <a:pt x="74" y="279"/>
                  </a:lnTo>
                  <a:lnTo>
                    <a:pt x="0" y="279"/>
                  </a:lnTo>
                  <a:lnTo>
                    <a:pt x="0" y="386"/>
                  </a:lnTo>
                  <a:lnTo>
                    <a:pt x="74" y="386"/>
                  </a:lnTo>
                  <a:lnTo>
                    <a:pt x="74" y="845"/>
                  </a:lnTo>
                  <a:lnTo>
                    <a:pt x="74" y="857"/>
                  </a:lnTo>
                  <a:lnTo>
                    <a:pt x="77" y="951"/>
                  </a:lnTo>
                  <a:lnTo>
                    <a:pt x="86" y="1006"/>
                  </a:lnTo>
                  <a:lnTo>
                    <a:pt x="232" y="964"/>
                  </a:lnTo>
                  <a:lnTo>
                    <a:pt x="198" y="955"/>
                  </a:lnTo>
                  <a:lnTo>
                    <a:pt x="180" y="928"/>
                  </a:lnTo>
                  <a:lnTo>
                    <a:pt x="175" y="853"/>
                  </a:lnTo>
                  <a:lnTo>
                    <a:pt x="175" y="386"/>
                  </a:lnTo>
                  <a:lnTo>
                    <a:pt x="277" y="386"/>
                  </a:lnTo>
                  <a:lnTo>
                    <a:pt x="277" y="279"/>
                  </a:lnTo>
                  <a:lnTo>
                    <a:pt x="175" y="279"/>
                  </a:lnTo>
                  <a:lnTo>
                    <a:pt x="17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23" name="Rectangle 703"/>
            <p:cNvSpPr>
              <a:spLocks noChangeArrowheads="1"/>
            </p:cNvSpPr>
            <p:nvPr/>
          </p:nvSpPr>
          <p:spPr bwMode="auto">
            <a:xfrm>
              <a:off x="874" y="3694"/>
              <a:ext cx="9" cy="6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24" name="Rectangle 704"/>
            <p:cNvSpPr>
              <a:spLocks noChangeArrowheads="1"/>
            </p:cNvSpPr>
            <p:nvPr/>
          </p:nvSpPr>
          <p:spPr bwMode="auto">
            <a:xfrm>
              <a:off x="874" y="3669"/>
              <a:ext cx="9" cy="13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25" name="Freeform 705"/>
            <p:cNvSpPr>
              <a:spLocks/>
            </p:cNvSpPr>
            <p:nvPr/>
          </p:nvSpPr>
          <p:spPr bwMode="auto">
            <a:xfrm>
              <a:off x="918" y="3701"/>
              <a:ext cx="18" cy="60"/>
            </a:xfrm>
            <a:custGeom>
              <a:avLst/>
              <a:gdLst>
                <a:gd name="T0" fmla="*/ 15 w 225"/>
                <a:gd name="T1" fmla="*/ 0 h 725"/>
                <a:gd name="T2" fmla="*/ 0 w 225"/>
                <a:gd name="T3" fmla="*/ 2 h 725"/>
                <a:gd name="T4" fmla="*/ 1 w 225"/>
                <a:gd name="T5" fmla="*/ 2 h 725"/>
                <a:gd name="T6" fmla="*/ 6 w 225"/>
                <a:gd name="T7" fmla="*/ 4 h 725"/>
                <a:gd name="T8" fmla="*/ 6 w 225"/>
                <a:gd name="T9" fmla="*/ 5 h 725"/>
                <a:gd name="T10" fmla="*/ 9 w 225"/>
                <a:gd name="T11" fmla="*/ 9 h 725"/>
                <a:gd name="T12" fmla="*/ 10 w 225"/>
                <a:gd name="T13" fmla="*/ 13 h 725"/>
                <a:gd name="T14" fmla="*/ 10 w 225"/>
                <a:gd name="T15" fmla="*/ 20 h 725"/>
                <a:gd name="T16" fmla="*/ 10 w 225"/>
                <a:gd name="T17" fmla="*/ 60 h 725"/>
                <a:gd name="T18" fmla="*/ 18 w 225"/>
                <a:gd name="T19" fmla="*/ 60 h 725"/>
                <a:gd name="T20" fmla="*/ 18 w 225"/>
                <a:gd name="T21" fmla="*/ 19 h 725"/>
                <a:gd name="T22" fmla="*/ 18 w 225"/>
                <a:gd name="T23" fmla="*/ 14 h 725"/>
                <a:gd name="T24" fmla="*/ 18 w 225"/>
                <a:gd name="T25" fmla="*/ 8 h 725"/>
                <a:gd name="T26" fmla="*/ 17 w 225"/>
                <a:gd name="T27" fmla="*/ 6 h 725"/>
                <a:gd name="T28" fmla="*/ 15 w 225"/>
                <a:gd name="T29" fmla="*/ 0 h 72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25"/>
                <a:gd name="T46" fmla="*/ 0 h 725"/>
                <a:gd name="T47" fmla="*/ 225 w 225"/>
                <a:gd name="T48" fmla="*/ 725 h 725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25" h="725">
                  <a:moveTo>
                    <a:pt x="188" y="0"/>
                  </a:moveTo>
                  <a:lnTo>
                    <a:pt x="0" y="25"/>
                  </a:lnTo>
                  <a:lnTo>
                    <a:pt x="18" y="26"/>
                  </a:lnTo>
                  <a:lnTo>
                    <a:pt x="70" y="49"/>
                  </a:lnTo>
                  <a:lnTo>
                    <a:pt x="78" y="56"/>
                  </a:lnTo>
                  <a:lnTo>
                    <a:pt x="112" y="114"/>
                  </a:lnTo>
                  <a:lnTo>
                    <a:pt x="119" y="153"/>
                  </a:lnTo>
                  <a:lnTo>
                    <a:pt x="124" y="238"/>
                  </a:lnTo>
                  <a:lnTo>
                    <a:pt x="124" y="725"/>
                  </a:lnTo>
                  <a:lnTo>
                    <a:pt x="225" y="725"/>
                  </a:lnTo>
                  <a:lnTo>
                    <a:pt x="225" y="233"/>
                  </a:lnTo>
                  <a:lnTo>
                    <a:pt x="224" y="164"/>
                  </a:lnTo>
                  <a:lnTo>
                    <a:pt x="219" y="101"/>
                  </a:lnTo>
                  <a:lnTo>
                    <a:pt x="213" y="68"/>
                  </a:lnTo>
                  <a:lnTo>
                    <a:pt x="18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26" name="Freeform 706"/>
            <p:cNvSpPr>
              <a:spLocks/>
            </p:cNvSpPr>
            <p:nvPr/>
          </p:nvSpPr>
          <p:spPr bwMode="auto">
            <a:xfrm>
              <a:off x="896" y="3694"/>
              <a:ext cx="13" cy="67"/>
            </a:xfrm>
            <a:custGeom>
              <a:avLst/>
              <a:gdLst>
                <a:gd name="T0" fmla="*/ 8 w 155"/>
                <a:gd name="T1" fmla="*/ 0 h 801"/>
                <a:gd name="T2" fmla="*/ 0 w 155"/>
                <a:gd name="T3" fmla="*/ 0 h 801"/>
                <a:gd name="T4" fmla="*/ 0 w 155"/>
                <a:gd name="T5" fmla="*/ 67 h 801"/>
                <a:gd name="T6" fmla="*/ 8 w 155"/>
                <a:gd name="T7" fmla="*/ 67 h 801"/>
                <a:gd name="T8" fmla="*/ 8 w 155"/>
                <a:gd name="T9" fmla="*/ 30 h 801"/>
                <a:gd name="T10" fmla="*/ 9 w 155"/>
                <a:gd name="T11" fmla="*/ 23 h 801"/>
                <a:gd name="T12" fmla="*/ 10 w 155"/>
                <a:gd name="T13" fmla="*/ 17 h 801"/>
                <a:gd name="T14" fmla="*/ 12 w 155"/>
                <a:gd name="T15" fmla="*/ 13 h 801"/>
                <a:gd name="T16" fmla="*/ 13 w 155"/>
                <a:gd name="T17" fmla="*/ 12 h 801"/>
                <a:gd name="T18" fmla="*/ 8 w 155"/>
                <a:gd name="T19" fmla="*/ 10 h 801"/>
                <a:gd name="T20" fmla="*/ 8 w 155"/>
                <a:gd name="T21" fmla="*/ 0 h 80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55"/>
                <a:gd name="T34" fmla="*/ 0 h 801"/>
                <a:gd name="T35" fmla="*/ 155 w 155"/>
                <a:gd name="T36" fmla="*/ 801 h 80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55" h="801">
                  <a:moveTo>
                    <a:pt x="91" y="0"/>
                  </a:moveTo>
                  <a:lnTo>
                    <a:pt x="0" y="0"/>
                  </a:lnTo>
                  <a:lnTo>
                    <a:pt x="0" y="801"/>
                  </a:lnTo>
                  <a:lnTo>
                    <a:pt x="101" y="801"/>
                  </a:lnTo>
                  <a:lnTo>
                    <a:pt x="101" y="364"/>
                  </a:lnTo>
                  <a:lnTo>
                    <a:pt x="106" y="273"/>
                  </a:lnTo>
                  <a:lnTo>
                    <a:pt x="122" y="203"/>
                  </a:lnTo>
                  <a:lnTo>
                    <a:pt x="148" y="155"/>
                  </a:lnTo>
                  <a:lnTo>
                    <a:pt x="155" y="148"/>
                  </a:lnTo>
                  <a:lnTo>
                    <a:pt x="91" y="115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27" name="Freeform 707"/>
            <p:cNvSpPr>
              <a:spLocks/>
            </p:cNvSpPr>
            <p:nvPr/>
          </p:nvSpPr>
          <p:spPr bwMode="auto">
            <a:xfrm>
              <a:off x="903" y="3693"/>
              <a:ext cx="30" cy="14"/>
            </a:xfrm>
            <a:custGeom>
              <a:avLst/>
              <a:gdLst>
                <a:gd name="T0" fmla="*/ 16 w 358"/>
                <a:gd name="T1" fmla="*/ 0 h 166"/>
                <a:gd name="T2" fmla="*/ 16 w 358"/>
                <a:gd name="T3" fmla="*/ 0 h 166"/>
                <a:gd name="T4" fmla="*/ 11 w 358"/>
                <a:gd name="T5" fmla="*/ 1 h 166"/>
                <a:gd name="T6" fmla="*/ 7 w 358"/>
                <a:gd name="T7" fmla="*/ 3 h 166"/>
                <a:gd name="T8" fmla="*/ 3 w 358"/>
                <a:gd name="T9" fmla="*/ 6 h 166"/>
                <a:gd name="T10" fmla="*/ 0 w 358"/>
                <a:gd name="T11" fmla="*/ 11 h 166"/>
                <a:gd name="T12" fmla="*/ 5 w 358"/>
                <a:gd name="T13" fmla="*/ 14 h 166"/>
                <a:gd name="T14" fmla="*/ 9 w 358"/>
                <a:gd name="T15" fmla="*/ 11 h 166"/>
                <a:gd name="T16" fmla="*/ 14 w 358"/>
                <a:gd name="T17" fmla="*/ 10 h 166"/>
                <a:gd name="T18" fmla="*/ 30 w 358"/>
                <a:gd name="T19" fmla="*/ 8 h 166"/>
                <a:gd name="T20" fmla="*/ 28 w 358"/>
                <a:gd name="T21" fmla="*/ 6 h 166"/>
                <a:gd name="T22" fmla="*/ 24 w 358"/>
                <a:gd name="T23" fmla="*/ 2 h 166"/>
                <a:gd name="T24" fmla="*/ 21 w 358"/>
                <a:gd name="T25" fmla="*/ 1 h 166"/>
                <a:gd name="T26" fmla="*/ 16 w 358"/>
                <a:gd name="T27" fmla="*/ 0 h 16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58"/>
                <a:gd name="T43" fmla="*/ 0 h 166"/>
                <a:gd name="T44" fmla="*/ 358 w 358"/>
                <a:gd name="T45" fmla="*/ 166 h 16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58" h="166">
                  <a:moveTo>
                    <a:pt x="191" y="0"/>
                  </a:moveTo>
                  <a:lnTo>
                    <a:pt x="188" y="0"/>
                  </a:lnTo>
                  <a:lnTo>
                    <a:pt x="130" y="9"/>
                  </a:lnTo>
                  <a:lnTo>
                    <a:pt x="79" y="34"/>
                  </a:lnTo>
                  <a:lnTo>
                    <a:pt x="36" y="75"/>
                  </a:lnTo>
                  <a:lnTo>
                    <a:pt x="0" y="133"/>
                  </a:lnTo>
                  <a:lnTo>
                    <a:pt x="64" y="166"/>
                  </a:lnTo>
                  <a:lnTo>
                    <a:pt x="112" y="130"/>
                  </a:lnTo>
                  <a:lnTo>
                    <a:pt x="170" y="119"/>
                  </a:lnTo>
                  <a:lnTo>
                    <a:pt x="358" y="94"/>
                  </a:lnTo>
                  <a:lnTo>
                    <a:pt x="340" y="68"/>
                  </a:lnTo>
                  <a:lnTo>
                    <a:pt x="290" y="26"/>
                  </a:lnTo>
                  <a:lnTo>
                    <a:pt x="249" y="8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28" name="Freeform 708"/>
            <p:cNvSpPr>
              <a:spLocks/>
            </p:cNvSpPr>
            <p:nvPr/>
          </p:nvSpPr>
          <p:spPr bwMode="auto">
            <a:xfrm>
              <a:off x="953" y="3740"/>
              <a:ext cx="39" cy="23"/>
            </a:xfrm>
            <a:custGeom>
              <a:avLst/>
              <a:gdLst>
                <a:gd name="T0" fmla="*/ 30 w 471"/>
                <a:gd name="T1" fmla="*/ 0 h 276"/>
                <a:gd name="T2" fmla="*/ 30 w 471"/>
                <a:gd name="T3" fmla="*/ 0 h 276"/>
                <a:gd name="T4" fmla="*/ 28 w 471"/>
                <a:gd name="T5" fmla="*/ 6 h 276"/>
                <a:gd name="T6" fmla="*/ 25 w 471"/>
                <a:gd name="T7" fmla="*/ 10 h 276"/>
                <a:gd name="T8" fmla="*/ 22 w 471"/>
                <a:gd name="T9" fmla="*/ 13 h 276"/>
                <a:gd name="T10" fmla="*/ 17 w 471"/>
                <a:gd name="T11" fmla="*/ 14 h 276"/>
                <a:gd name="T12" fmla="*/ 0 w 471"/>
                <a:gd name="T13" fmla="*/ 14 h 276"/>
                <a:gd name="T14" fmla="*/ 0 w 471"/>
                <a:gd name="T15" fmla="*/ 14 h 276"/>
                <a:gd name="T16" fmla="*/ 4 w 471"/>
                <a:gd name="T17" fmla="*/ 18 h 276"/>
                <a:gd name="T18" fmla="*/ 8 w 471"/>
                <a:gd name="T19" fmla="*/ 21 h 276"/>
                <a:gd name="T20" fmla="*/ 12 w 471"/>
                <a:gd name="T21" fmla="*/ 23 h 276"/>
                <a:gd name="T22" fmla="*/ 17 w 471"/>
                <a:gd name="T23" fmla="*/ 23 h 276"/>
                <a:gd name="T24" fmla="*/ 18 w 471"/>
                <a:gd name="T25" fmla="*/ 23 h 276"/>
                <a:gd name="T26" fmla="*/ 23 w 471"/>
                <a:gd name="T27" fmla="*/ 22 h 276"/>
                <a:gd name="T28" fmla="*/ 28 w 471"/>
                <a:gd name="T29" fmla="*/ 20 h 276"/>
                <a:gd name="T30" fmla="*/ 31 w 471"/>
                <a:gd name="T31" fmla="*/ 17 h 276"/>
                <a:gd name="T32" fmla="*/ 32 w 471"/>
                <a:gd name="T33" fmla="*/ 17 h 276"/>
                <a:gd name="T34" fmla="*/ 35 w 471"/>
                <a:gd name="T35" fmla="*/ 13 h 276"/>
                <a:gd name="T36" fmla="*/ 37 w 471"/>
                <a:gd name="T37" fmla="*/ 8 h 276"/>
                <a:gd name="T38" fmla="*/ 39 w 471"/>
                <a:gd name="T39" fmla="*/ 1 h 276"/>
                <a:gd name="T40" fmla="*/ 30 w 471"/>
                <a:gd name="T41" fmla="*/ 0 h 27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471"/>
                <a:gd name="T64" fmla="*/ 0 h 276"/>
                <a:gd name="T65" fmla="*/ 471 w 471"/>
                <a:gd name="T66" fmla="*/ 276 h 27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471" h="276">
                  <a:moveTo>
                    <a:pt x="366" y="0"/>
                  </a:moveTo>
                  <a:lnTo>
                    <a:pt x="366" y="0"/>
                  </a:lnTo>
                  <a:lnTo>
                    <a:pt x="339" y="75"/>
                  </a:lnTo>
                  <a:lnTo>
                    <a:pt x="304" y="126"/>
                  </a:lnTo>
                  <a:lnTo>
                    <a:pt x="266" y="153"/>
                  </a:lnTo>
                  <a:lnTo>
                    <a:pt x="209" y="165"/>
                  </a:lnTo>
                  <a:lnTo>
                    <a:pt x="0" y="168"/>
                  </a:lnTo>
                  <a:lnTo>
                    <a:pt x="3" y="173"/>
                  </a:lnTo>
                  <a:lnTo>
                    <a:pt x="45" y="218"/>
                  </a:lnTo>
                  <a:lnTo>
                    <a:pt x="93" y="250"/>
                  </a:lnTo>
                  <a:lnTo>
                    <a:pt x="148" y="270"/>
                  </a:lnTo>
                  <a:lnTo>
                    <a:pt x="208" y="276"/>
                  </a:lnTo>
                  <a:lnTo>
                    <a:pt x="222" y="276"/>
                  </a:lnTo>
                  <a:lnTo>
                    <a:pt x="281" y="267"/>
                  </a:lnTo>
                  <a:lnTo>
                    <a:pt x="334" y="244"/>
                  </a:lnTo>
                  <a:lnTo>
                    <a:pt x="379" y="209"/>
                  </a:lnTo>
                  <a:lnTo>
                    <a:pt x="382" y="206"/>
                  </a:lnTo>
                  <a:lnTo>
                    <a:pt x="420" y="155"/>
                  </a:lnTo>
                  <a:lnTo>
                    <a:pt x="450" y="93"/>
                  </a:lnTo>
                  <a:lnTo>
                    <a:pt x="471" y="17"/>
                  </a:lnTo>
                  <a:lnTo>
                    <a:pt x="36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29" name="Freeform 709"/>
            <p:cNvSpPr>
              <a:spLocks/>
            </p:cNvSpPr>
            <p:nvPr/>
          </p:nvSpPr>
          <p:spPr bwMode="auto">
            <a:xfrm>
              <a:off x="947" y="3702"/>
              <a:ext cx="45" cy="52"/>
            </a:xfrm>
            <a:custGeom>
              <a:avLst/>
              <a:gdLst>
                <a:gd name="T0" fmla="*/ 6 w 551"/>
                <a:gd name="T1" fmla="*/ 0 h 616"/>
                <a:gd name="T2" fmla="*/ 5 w 551"/>
                <a:gd name="T3" fmla="*/ 2 h 616"/>
                <a:gd name="T4" fmla="*/ 3 w 551"/>
                <a:gd name="T5" fmla="*/ 7 h 616"/>
                <a:gd name="T6" fmla="*/ 1 w 551"/>
                <a:gd name="T7" fmla="*/ 13 h 616"/>
                <a:gd name="T8" fmla="*/ 0 w 551"/>
                <a:gd name="T9" fmla="*/ 19 h 616"/>
                <a:gd name="T10" fmla="*/ 0 w 551"/>
                <a:gd name="T11" fmla="*/ 26 h 616"/>
                <a:gd name="T12" fmla="*/ 0 w 551"/>
                <a:gd name="T13" fmla="*/ 29 h 616"/>
                <a:gd name="T14" fmla="*/ 1 w 551"/>
                <a:gd name="T15" fmla="*/ 36 h 616"/>
                <a:gd name="T16" fmla="*/ 2 w 551"/>
                <a:gd name="T17" fmla="*/ 42 h 616"/>
                <a:gd name="T18" fmla="*/ 4 w 551"/>
                <a:gd name="T19" fmla="*/ 47 h 616"/>
                <a:gd name="T20" fmla="*/ 6 w 551"/>
                <a:gd name="T21" fmla="*/ 52 h 616"/>
                <a:gd name="T22" fmla="*/ 23 w 551"/>
                <a:gd name="T23" fmla="*/ 52 h 616"/>
                <a:gd name="T24" fmla="*/ 21 w 551"/>
                <a:gd name="T25" fmla="*/ 51 h 616"/>
                <a:gd name="T26" fmla="*/ 17 w 551"/>
                <a:gd name="T27" fmla="*/ 50 h 616"/>
                <a:gd name="T28" fmla="*/ 13 w 551"/>
                <a:gd name="T29" fmla="*/ 46 h 616"/>
                <a:gd name="T30" fmla="*/ 11 w 551"/>
                <a:gd name="T31" fmla="*/ 42 h 616"/>
                <a:gd name="T32" fmla="*/ 9 w 551"/>
                <a:gd name="T33" fmla="*/ 36 h 616"/>
                <a:gd name="T34" fmla="*/ 8 w 551"/>
                <a:gd name="T35" fmla="*/ 29 h 616"/>
                <a:gd name="T36" fmla="*/ 45 w 551"/>
                <a:gd name="T37" fmla="*/ 29 h 616"/>
                <a:gd name="T38" fmla="*/ 45 w 551"/>
                <a:gd name="T39" fmla="*/ 26 h 616"/>
                <a:gd name="T40" fmla="*/ 45 w 551"/>
                <a:gd name="T41" fmla="*/ 23 h 616"/>
                <a:gd name="T42" fmla="*/ 9 w 551"/>
                <a:gd name="T43" fmla="*/ 19 h 616"/>
                <a:gd name="T44" fmla="*/ 9 w 551"/>
                <a:gd name="T45" fmla="*/ 16 h 616"/>
                <a:gd name="T46" fmla="*/ 11 w 551"/>
                <a:gd name="T47" fmla="*/ 10 h 616"/>
                <a:gd name="T48" fmla="*/ 13 w 551"/>
                <a:gd name="T49" fmla="*/ 5 h 616"/>
                <a:gd name="T50" fmla="*/ 14 w 551"/>
                <a:gd name="T51" fmla="*/ 4 h 616"/>
                <a:gd name="T52" fmla="*/ 18 w 551"/>
                <a:gd name="T53" fmla="*/ 1 h 616"/>
                <a:gd name="T54" fmla="*/ 23 w 551"/>
                <a:gd name="T55" fmla="*/ 0 h 616"/>
                <a:gd name="T56" fmla="*/ 6 w 551"/>
                <a:gd name="T57" fmla="*/ 0 h 61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551"/>
                <a:gd name="T88" fmla="*/ 0 h 616"/>
                <a:gd name="T89" fmla="*/ 551 w 551"/>
                <a:gd name="T90" fmla="*/ 616 h 61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551" h="616">
                  <a:moveTo>
                    <a:pt x="77" y="0"/>
                  </a:moveTo>
                  <a:lnTo>
                    <a:pt x="61" y="25"/>
                  </a:lnTo>
                  <a:lnTo>
                    <a:pt x="34" y="83"/>
                  </a:lnTo>
                  <a:lnTo>
                    <a:pt x="15" y="151"/>
                  </a:lnTo>
                  <a:lnTo>
                    <a:pt x="3" y="227"/>
                  </a:lnTo>
                  <a:lnTo>
                    <a:pt x="0" y="312"/>
                  </a:lnTo>
                  <a:lnTo>
                    <a:pt x="0" y="344"/>
                  </a:lnTo>
                  <a:lnTo>
                    <a:pt x="7" y="425"/>
                  </a:lnTo>
                  <a:lnTo>
                    <a:pt x="22" y="499"/>
                  </a:lnTo>
                  <a:lnTo>
                    <a:pt x="45" y="562"/>
                  </a:lnTo>
                  <a:lnTo>
                    <a:pt x="77" y="616"/>
                  </a:lnTo>
                  <a:lnTo>
                    <a:pt x="286" y="613"/>
                  </a:lnTo>
                  <a:lnTo>
                    <a:pt x="257" y="610"/>
                  </a:lnTo>
                  <a:lnTo>
                    <a:pt x="205" y="588"/>
                  </a:lnTo>
                  <a:lnTo>
                    <a:pt x="161" y="543"/>
                  </a:lnTo>
                  <a:lnTo>
                    <a:pt x="133" y="492"/>
                  </a:lnTo>
                  <a:lnTo>
                    <a:pt x="113" y="424"/>
                  </a:lnTo>
                  <a:lnTo>
                    <a:pt x="104" y="340"/>
                  </a:lnTo>
                  <a:lnTo>
                    <a:pt x="551" y="340"/>
                  </a:lnTo>
                  <a:lnTo>
                    <a:pt x="551" y="304"/>
                  </a:lnTo>
                  <a:lnTo>
                    <a:pt x="551" y="269"/>
                  </a:lnTo>
                  <a:lnTo>
                    <a:pt x="110" y="229"/>
                  </a:lnTo>
                  <a:lnTo>
                    <a:pt x="113" y="191"/>
                  </a:lnTo>
                  <a:lnTo>
                    <a:pt x="131" y="120"/>
                  </a:lnTo>
                  <a:lnTo>
                    <a:pt x="164" y="62"/>
                  </a:lnTo>
                  <a:lnTo>
                    <a:pt x="177" y="47"/>
                  </a:lnTo>
                  <a:lnTo>
                    <a:pt x="225" y="11"/>
                  </a:lnTo>
                  <a:lnTo>
                    <a:pt x="281" y="0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30" name="Freeform 710"/>
            <p:cNvSpPr>
              <a:spLocks/>
            </p:cNvSpPr>
            <p:nvPr/>
          </p:nvSpPr>
          <p:spPr bwMode="auto">
            <a:xfrm>
              <a:off x="953" y="3693"/>
              <a:ext cx="39" cy="32"/>
            </a:xfrm>
            <a:custGeom>
              <a:avLst/>
              <a:gdLst>
                <a:gd name="T0" fmla="*/ 17 w 474"/>
                <a:gd name="T1" fmla="*/ 0 h 382"/>
                <a:gd name="T2" fmla="*/ 17 w 474"/>
                <a:gd name="T3" fmla="*/ 0 h 382"/>
                <a:gd name="T4" fmla="*/ 12 w 474"/>
                <a:gd name="T5" fmla="*/ 1 h 382"/>
                <a:gd name="T6" fmla="*/ 7 w 474"/>
                <a:gd name="T7" fmla="*/ 2 h 382"/>
                <a:gd name="T8" fmla="*/ 3 w 474"/>
                <a:gd name="T9" fmla="*/ 5 h 382"/>
                <a:gd name="T10" fmla="*/ 0 w 474"/>
                <a:gd name="T11" fmla="*/ 9 h 382"/>
                <a:gd name="T12" fmla="*/ 17 w 474"/>
                <a:gd name="T13" fmla="*/ 9 h 382"/>
                <a:gd name="T14" fmla="*/ 20 w 474"/>
                <a:gd name="T15" fmla="*/ 10 h 382"/>
                <a:gd name="T16" fmla="*/ 24 w 474"/>
                <a:gd name="T17" fmla="*/ 12 h 382"/>
                <a:gd name="T18" fmla="*/ 27 w 474"/>
                <a:gd name="T19" fmla="*/ 16 h 382"/>
                <a:gd name="T20" fmla="*/ 27 w 474"/>
                <a:gd name="T21" fmla="*/ 17 h 382"/>
                <a:gd name="T22" fmla="*/ 29 w 474"/>
                <a:gd name="T23" fmla="*/ 22 h 382"/>
                <a:gd name="T24" fmla="*/ 30 w 474"/>
                <a:gd name="T25" fmla="*/ 29 h 382"/>
                <a:gd name="T26" fmla="*/ 3 w 474"/>
                <a:gd name="T27" fmla="*/ 29 h 382"/>
                <a:gd name="T28" fmla="*/ 39 w 474"/>
                <a:gd name="T29" fmla="*/ 32 h 382"/>
                <a:gd name="T30" fmla="*/ 38 w 474"/>
                <a:gd name="T31" fmla="*/ 25 h 382"/>
                <a:gd name="T32" fmla="*/ 37 w 474"/>
                <a:gd name="T33" fmla="*/ 19 h 382"/>
                <a:gd name="T34" fmla="*/ 35 w 474"/>
                <a:gd name="T35" fmla="*/ 14 h 382"/>
                <a:gd name="T36" fmla="*/ 33 w 474"/>
                <a:gd name="T37" fmla="*/ 9 h 382"/>
                <a:gd name="T38" fmla="*/ 30 w 474"/>
                <a:gd name="T39" fmla="*/ 5 h 382"/>
                <a:gd name="T40" fmla="*/ 26 w 474"/>
                <a:gd name="T41" fmla="*/ 2 h 382"/>
                <a:gd name="T42" fmla="*/ 21 w 474"/>
                <a:gd name="T43" fmla="*/ 1 h 382"/>
                <a:gd name="T44" fmla="*/ 17 w 474"/>
                <a:gd name="T45" fmla="*/ 0 h 382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474"/>
                <a:gd name="T70" fmla="*/ 0 h 382"/>
                <a:gd name="T71" fmla="*/ 474 w 474"/>
                <a:gd name="T72" fmla="*/ 382 h 382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474" h="382">
                  <a:moveTo>
                    <a:pt x="203" y="0"/>
                  </a:moveTo>
                  <a:lnTo>
                    <a:pt x="202" y="0"/>
                  </a:lnTo>
                  <a:lnTo>
                    <a:pt x="143" y="7"/>
                  </a:lnTo>
                  <a:lnTo>
                    <a:pt x="90" y="28"/>
                  </a:lnTo>
                  <a:lnTo>
                    <a:pt x="42" y="63"/>
                  </a:lnTo>
                  <a:lnTo>
                    <a:pt x="0" y="113"/>
                  </a:lnTo>
                  <a:lnTo>
                    <a:pt x="204" y="113"/>
                  </a:lnTo>
                  <a:lnTo>
                    <a:pt x="237" y="116"/>
                  </a:lnTo>
                  <a:lnTo>
                    <a:pt x="287" y="142"/>
                  </a:lnTo>
                  <a:lnTo>
                    <a:pt x="329" y="191"/>
                  </a:lnTo>
                  <a:lnTo>
                    <a:pt x="333" y="197"/>
                  </a:lnTo>
                  <a:lnTo>
                    <a:pt x="356" y="259"/>
                  </a:lnTo>
                  <a:lnTo>
                    <a:pt x="368" y="342"/>
                  </a:lnTo>
                  <a:lnTo>
                    <a:pt x="33" y="342"/>
                  </a:lnTo>
                  <a:lnTo>
                    <a:pt x="474" y="382"/>
                  </a:lnTo>
                  <a:lnTo>
                    <a:pt x="467" y="300"/>
                  </a:lnTo>
                  <a:lnTo>
                    <a:pt x="452" y="228"/>
                  </a:lnTo>
                  <a:lnTo>
                    <a:pt x="429" y="164"/>
                  </a:lnTo>
                  <a:lnTo>
                    <a:pt x="398" y="109"/>
                  </a:lnTo>
                  <a:lnTo>
                    <a:pt x="361" y="65"/>
                  </a:lnTo>
                  <a:lnTo>
                    <a:pt x="314" y="29"/>
                  </a:lnTo>
                  <a:lnTo>
                    <a:pt x="261" y="7"/>
                  </a:lnTo>
                  <a:lnTo>
                    <a:pt x="20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31" name="Freeform 711"/>
            <p:cNvSpPr>
              <a:spLocks/>
            </p:cNvSpPr>
            <p:nvPr/>
          </p:nvSpPr>
          <p:spPr bwMode="auto">
            <a:xfrm>
              <a:off x="1003" y="3694"/>
              <a:ext cx="18" cy="67"/>
            </a:xfrm>
            <a:custGeom>
              <a:avLst/>
              <a:gdLst>
                <a:gd name="T0" fmla="*/ 8 w 217"/>
                <a:gd name="T1" fmla="*/ 0 h 801"/>
                <a:gd name="T2" fmla="*/ 0 w 217"/>
                <a:gd name="T3" fmla="*/ 0 h 801"/>
                <a:gd name="T4" fmla="*/ 0 w 217"/>
                <a:gd name="T5" fmla="*/ 67 h 801"/>
                <a:gd name="T6" fmla="*/ 8 w 217"/>
                <a:gd name="T7" fmla="*/ 67 h 801"/>
                <a:gd name="T8" fmla="*/ 8 w 217"/>
                <a:gd name="T9" fmla="*/ 32 h 801"/>
                <a:gd name="T10" fmla="*/ 8 w 217"/>
                <a:gd name="T11" fmla="*/ 31 h 801"/>
                <a:gd name="T12" fmla="*/ 9 w 217"/>
                <a:gd name="T13" fmla="*/ 25 h 801"/>
                <a:gd name="T14" fmla="*/ 10 w 217"/>
                <a:gd name="T15" fmla="*/ 19 h 801"/>
                <a:gd name="T16" fmla="*/ 10 w 217"/>
                <a:gd name="T17" fmla="*/ 17 h 801"/>
                <a:gd name="T18" fmla="*/ 13 w 217"/>
                <a:gd name="T19" fmla="*/ 12 h 801"/>
                <a:gd name="T20" fmla="*/ 14 w 217"/>
                <a:gd name="T21" fmla="*/ 12 h 801"/>
                <a:gd name="T22" fmla="*/ 18 w 217"/>
                <a:gd name="T23" fmla="*/ 10 h 801"/>
                <a:gd name="T24" fmla="*/ 8 w 217"/>
                <a:gd name="T25" fmla="*/ 10 h 801"/>
                <a:gd name="T26" fmla="*/ 8 w 217"/>
                <a:gd name="T27" fmla="*/ 0 h 80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17"/>
                <a:gd name="T43" fmla="*/ 0 h 801"/>
                <a:gd name="T44" fmla="*/ 217 w 217"/>
                <a:gd name="T45" fmla="*/ 801 h 801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17" h="801">
                  <a:moveTo>
                    <a:pt x="92" y="0"/>
                  </a:moveTo>
                  <a:lnTo>
                    <a:pt x="0" y="0"/>
                  </a:lnTo>
                  <a:lnTo>
                    <a:pt x="0" y="801"/>
                  </a:lnTo>
                  <a:lnTo>
                    <a:pt x="102" y="801"/>
                  </a:lnTo>
                  <a:lnTo>
                    <a:pt x="102" y="382"/>
                  </a:lnTo>
                  <a:lnTo>
                    <a:pt x="102" y="375"/>
                  </a:lnTo>
                  <a:lnTo>
                    <a:pt x="107" y="296"/>
                  </a:lnTo>
                  <a:lnTo>
                    <a:pt x="119" y="224"/>
                  </a:lnTo>
                  <a:lnTo>
                    <a:pt x="123" y="208"/>
                  </a:lnTo>
                  <a:lnTo>
                    <a:pt x="157" y="149"/>
                  </a:lnTo>
                  <a:lnTo>
                    <a:pt x="163" y="144"/>
                  </a:lnTo>
                  <a:lnTo>
                    <a:pt x="217" y="123"/>
                  </a:lnTo>
                  <a:lnTo>
                    <a:pt x="92" y="122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32" name="Freeform 712"/>
            <p:cNvSpPr>
              <a:spLocks/>
            </p:cNvSpPr>
            <p:nvPr/>
          </p:nvSpPr>
          <p:spPr bwMode="auto">
            <a:xfrm>
              <a:off x="1010" y="3693"/>
              <a:ext cx="20" cy="14"/>
            </a:xfrm>
            <a:custGeom>
              <a:avLst/>
              <a:gdLst>
                <a:gd name="T0" fmla="*/ 11 w 234"/>
                <a:gd name="T1" fmla="*/ 0 h 170"/>
                <a:gd name="T2" fmla="*/ 10 w 234"/>
                <a:gd name="T3" fmla="*/ 0 h 170"/>
                <a:gd name="T4" fmla="*/ 6 w 234"/>
                <a:gd name="T5" fmla="*/ 2 h 170"/>
                <a:gd name="T6" fmla="*/ 3 w 234"/>
                <a:gd name="T7" fmla="*/ 5 h 170"/>
                <a:gd name="T8" fmla="*/ 0 w 234"/>
                <a:gd name="T9" fmla="*/ 12 h 170"/>
                <a:gd name="T10" fmla="*/ 11 w 234"/>
                <a:gd name="T11" fmla="*/ 12 h 170"/>
                <a:gd name="T12" fmla="*/ 12 w 234"/>
                <a:gd name="T13" fmla="*/ 12 h 170"/>
                <a:gd name="T14" fmla="*/ 17 w 234"/>
                <a:gd name="T15" fmla="*/ 14 h 170"/>
                <a:gd name="T16" fmla="*/ 20 w 234"/>
                <a:gd name="T17" fmla="*/ 4 h 170"/>
                <a:gd name="T18" fmla="*/ 16 w 234"/>
                <a:gd name="T19" fmla="*/ 1 h 170"/>
                <a:gd name="T20" fmla="*/ 11 w 234"/>
                <a:gd name="T21" fmla="*/ 0 h 17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34"/>
                <a:gd name="T34" fmla="*/ 0 h 170"/>
                <a:gd name="T35" fmla="*/ 234 w 234"/>
                <a:gd name="T36" fmla="*/ 170 h 17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34" h="170">
                  <a:moveTo>
                    <a:pt x="130" y="0"/>
                  </a:moveTo>
                  <a:lnTo>
                    <a:pt x="117" y="1"/>
                  </a:lnTo>
                  <a:lnTo>
                    <a:pt x="65" y="27"/>
                  </a:lnTo>
                  <a:lnTo>
                    <a:pt x="36" y="65"/>
                  </a:lnTo>
                  <a:lnTo>
                    <a:pt x="0" y="140"/>
                  </a:lnTo>
                  <a:lnTo>
                    <a:pt x="125" y="141"/>
                  </a:lnTo>
                  <a:lnTo>
                    <a:pt x="145" y="143"/>
                  </a:lnTo>
                  <a:lnTo>
                    <a:pt x="199" y="170"/>
                  </a:lnTo>
                  <a:lnTo>
                    <a:pt x="234" y="44"/>
                  </a:lnTo>
                  <a:lnTo>
                    <a:pt x="183" y="12"/>
                  </a:lnTo>
                  <a:lnTo>
                    <a:pt x="13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33" name="Freeform 713"/>
            <p:cNvSpPr>
              <a:spLocks/>
            </p:cNvSpPr>
            <p:nvPr/>
          </p:nvSpPr>
          <p:spPr bwMode="auto">
            <a:xfrm>
              <a:off x="1067" y="3753"/>
              <a:ext cx="11" cy="8"/>
            </a:xfrm>
            <a:custGeom>
              <a:avLst/>
              <a:gdLst>
                <a:gd name="T0" fmla="*/ 9 w 126"/>
                <a:gd name="T1" fmla="*/ 0 h 100"/>
                <a:gd name="T2" fmla="*/ 0 w 126"/>
                <a:gd name="T3" fmla="*/ 0 h 100"/>
                <a:gd name="T4" fmla="*/ 0 w 126"/>
                <a:gd name="T5" fmla="*/ 2 h 100"/>
                <a:gd name="T6" fmla="*/ 2 w 126"/>
                <a:gd name="T7" fmla="*/ 8 h 100"/>
                <a:gd name="T8" fmla="*/ 11 w 126"/>
                <a:gd name="T9" fmla="*/ 8 h 100"/>
                <a:gd name="T10" fmla="*/ 10 w 126"/>
                <a:gd name="T11" fmla="*/ 6 h 100"/>
                <a:gd name="T12" fmla="*/ 9 w 126"/>
                <a:gd name="T13" fmla="*/ 0 h 100"/>
                <a:gd name="T14" fmla="*/ 9 w 126"/>
                <a:gd name="T15" fmla="*/ 0 h 1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6"/>
                <a:gd name="T25" fmla="*/ 0 h 100"/>
                <a:gd name="T26" fmla="*/ 126 w 126"/>
                <a:gd name="T27" fmla="*/ 100 h 1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6" h="100">
                  <a:moveTo>
                    <a:pt x="100" y="0"/>
                  </a:moveTo>
                  <a:lnTo>
                    <a:pt x="0" y="2"/>
                  </a:lnTo>
                  <a:lnTo>
                    <a:pt x="3" y="29"/>
                  </a:lnTo>
                  <a:lnTo>
                    <a:pt x="20" y="100"/>
                  </a:lnTo>
                  <a:lnTo>
                    <a:pt x="126" y="100"/>
                  </a:lnTo>
                  <a:lnTo>
                    <a:pt x="117" y="77"/>
                  </a:lnTo>
                  <a:lnTo>
                    <a:pt x="100" y="4"/>
                  </a:lnTo>
                  <a:lnTo>
                    <a:pt x="10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34" name="Freeform 714"/>
            <p:cNvSpPr>
              <a:spLocks/>
            </p:cNvSpPr>
            <p:nvPr/>
          </p:nvSpPr>
          <p:spPr bwMode="auto">
            <a:xfrm>
              <a:off x="1032" y="3725"/>
              <a:ext cx="35" cy="38"/>
            </a:xfrm>
            <a:custGeom>
              <a:avLst/>
              <a:gdLst>
                <a:gd name="T0" fmla="*/ 10 w 416"/>
                <a:gd name="T1" fmla="*/ 0 h 449"/>
                <a:gd name="T2" fmla="*/ 6 w 416"/>
                <a:gd name="T3" fmla="*/ 3 h 449"/>
                <a:gd name="T4" fmla="*/ 5 w 416"/>
                <a:gd name="T5" fmla="*/ 4 h 449"/>
                <a:gd name="T6" fmla="*/ 2 w 416"/>
                <a:gd name="T7" fmla="*/ 9 h 449"/>
                <a:gd name="T8" fmla="*/ 1 w 416"/>
                <a:gd name="T9" fmla="*/ 12 h 449"/>
                <a:gd name="T10" fmla="*/ 0 w 416"/>
                <a:gd name="T11" fmla="*/ 19 h 449"/>
                <a:gd name="T12" fmla="*/ 0 w 416"/>
                <a:gd name="T13" fmla="*/ 22 h 449"/>
                <a:gd name="T14" fmla="*/ 2 w 416"/>
                <a:gd name="T15" fmla="*/ 28 h 449"/>
                <a:gd name="T16" fmla="*/ 4 w 416"/>
                <a:gd name="T17" fmla="*/ 33 h 449"/>
                <a:gd name="T18" fmla="*/ 7 w 416"/>
                <a:gd name="T19" fmla="*/ 35 h 449"/>
                <a:gd name="T20" fmla="*/ 12 w 416"/>
                <a:gd name="T21" fmla="*/ 37 h 449"/>
                <a:gd name="T22" fmla="*/ 17 w 416"/>
                <a:gd name="T23" fmla="*/ 38 h 449"/>
                <a:gd name="T24" fmla="*/ 22 w 416"/>
                <a:gd name="T25" fmla="*/ 37 h 449"/>
                <a:gd name="T26" fmla="*/ 27 w 416"/>
                <a:gd name="T27" fmla="*/ 36 h 449"/>
                <a:gd name="T28" fmla="*/ 28 w 416"/>
                <a:gd name="T29" fmla="*/ 35 h 449"/>
                <a:gd name="T30" fmla="*/ 32 w 416"/>
                <a:gd name="T31" fmla="*/ 32 h 449"/>
                <a:gd name="T32" fmla="*/ 19 w 416"/>
                <a:gd name="T33" fmla="*/ 29 h 449"/>
                <a:gd name="T34" fmla="*/ 15 w 416"/>
                <a:gd name="T35" fmla="*/ 29 h 449"/>
                <a:gd name="T36" fmla="*/ 12 w 416"/>
                <a:gd name="T37" fmla="*/ 26 h 449"/>
                <a:gd name="T38" fmla="*/ 10 w 416"/>
                <a:gd name="T39" fmla="*/ 24 h 449"/>
                <a:gd name="T40" fmla="*/ 9 w 416"/>
                <a:gd name="T41" fmla="*/ 18 h 449"/>
                <a:gd name="T42" fmla="*/ 10 w 416"/>
                <a:gd name="T43" fmla="*/ 13 h 449"/>
                <a:gd name="T44" fmla="*/ 14 w 416"/>
                <a:gd name="T45" fmla="*/ 9 h 449"/>
                <a:gd name="T46" fmla="*/ 16 w 416"/>
                <a:gd name="T47" fmla="*/ 8 h 449"/>
                <a:gd name="T48" fmla="*/ 21 w 416"/>
                <a:gd name="T49" fmla="*/ 7 h 449"/>
                <a:gd name="T50" fmla="*/ 27 w 416"/>
                <a:gd name="T51" fmla="*/ 6 h 449"/>
                <a:gd name="T52" fmla="*/ 31 w 416"/>
                <a:gd name="T53" fmla="*/ 4 h 449"/>
                <a:gd name="T54" fmla="*/ 35 w 416"/>
                <a:gd name="T55" fmla="*/ 2 h 449"/>
                <a:gd name="T56" fmla="*/ 10 w 416"/>
                <a:gd name="T57" fmla="*/ 0 h 44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416"/>
                <a:gd name="T88" fmla="*/ 0 h 449"/>
                <a:gd name="T89" fmla="*/ 416 w 416"/>
                <a:gd name="T90" fmla="*/ 449 h 449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416" h="449">
                  <a:moveTo>
                    <a:pt x="122" y="0"/>
                  </a:moveTo>
                  <a:lnTo>
                    <a:pt x="72" y="34"/>
                  </a:lnTo>
                  <a:lnTo>
                    <a:pt x="55" y="52"/>
                  </a:lnTo>
                  <a:lnTo>
                    <a:pt x="20" y="112"/>
                  </a:lnTo>
                  <a:lnTo>
                    <a:pt x="9" y="144"/>
                  </a:lnTo>
                  <a:lnTo>
                    <a:pt x="0" y="220"/>
                  </a:lnTo>
                  <a:lnTo>
                    <a:pt x="1" y="257"/>
                  </a:lnTo>
                  <a:lnTo>
                    <a:pt x="18" y="327"/>
                  </a:lnTo>
                  <a:lnTo>
                    <a:pt x="52" y="385"/>
                  </a:lnTo>
                  <a:lnTo>
                    <a:pt x="89" y="418"/>
                  </a:lnTo>
                  <a:lnTo>
                    <a:pt x="141" y="441"/>
                  </a:lnTo>
                  <a:lnTo>
                    <a:pt x="205" y="449"/>
                  </a:lnTo>
                  <a:lnTo>
                    <a:pt x="262" y="443"/>
                  </a:lnTo>
                  <a:lnTo>
                    <a:pt x="317" y="423"/>
                  </a:lnTo>
                  <a:lnTo>
                    <a:pt x="328" y="417"/>
                  </a:lnTo>
                  <a:lnTo>
                    <a:pt x="375" y="382"/>
                  </a:lnTo>
                  <a:lnTo>
                    <a:pt x="229" y="343"/>
                  </a:lnTo>
                  <a:lnTo>
                    <a:pt x="184" y="337"/>
                  </a:lnTo>
                  <a:lnTo>
                    <a:pt x="139" y="307"/>
                  </a:lnTo>
                  <a:lnTo>
                    <a:pt x="124" y="286"/>
                  </a:lnTo>
                  <a:lnTo>
                    <a:pt x="108" y="216"/>
                  </a:lnTo>
                  <a:lnTo>
                    <a:pt x="122" y="151"/>
                  </a:lnTo>
                  <a:lnTo>
                    <a:pt x="162" y="107"/>
                  </a:lnTo>
                  <a:lnTo>
                    <a:pt x="186" y="97"/>
                  </a:lnTo>
                  <a:lnTo>
                    <a:pt x="251" y="80"/>
                  </a:lnTo>
                  <a:lnTo>
                    <a:pt x="317" y="66"/>
                  </a:lnTo>
                  <a:lnTo>
                    <a:pt x="373" y="48"/>
                  </a:lnTo>
                  <a:lnTo>
                    <a:pt x="416" y="29"/>
                  </a:lnTo>
                  <a:lnTo>
                    <a:pt x="12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35" name="Freeform 715"/>
            <p:cNvSpPr>
              <a:spLocks/>
            </p:cNvSpPr>
            <p:nvPr/>
          </p:nvSpPr>
          <p:spPr bwMode="auto">
            <a:xfrm>
              <a:off x="1033" y="3702"/>
              <a:ext cx="22" cy="13"/>
            </a:xfrm>
            <a:custGeom>
              <a:avLst/>
              <a:gdLst>
                <a:gd name="T0" fmla="*/ 4 w 256"/>
                <a:gd name="T1" fmla="*/ 0 h 156"/>
                <a:gd name="T2" fmla="*/ 2 w 256"/>
                <a:gd name="T3" fmla="*/ 5 h 156"/>
                <a:gd name="T4" fmla="*/ 0 w 256"/>
                <a:gd name="T5" fmla="*/ 12 h 156"/>
                <a:gd name="T6" fmla="*/ 9 w 256"/>
                <a:gd name="T7" fmla="*/ 13 h 156"/>
                <a:gd name="T8" fmla="*/ 10 w 256"/>
                <a:gd name="T9" fmla="*/ 7 h 156"/>
                <a:gd name="T10" fmla="*/ 13 w 256"/>
                <a:gd name="T11" fmla="*/ 3 h 156"/>
                <a:gd name="T12" fmla="*/ 16 w 256"/>
                <a:gd name="T13" fmla="*/ 1 h 156"/>
                <a:gd name="T14" fmla="*/ 22 w 256"/>
                <a:gd name="T15" fmla="*/ 0 h 156"/>
                <a:gd name="T16" fmla="*/ 4 w 256"/>
                <a:gd name="T17" fmla="*/ 0 h 15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6"/>
                <a:gd name="T28" fmla="*/ 0 h 156"/>
                <a:gd name="T29" fmla="*/ 256 w 256"/>
                <a:gd name="T30" fmla="*/ 156 h 15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6" h="156">
                  <a:moveTo>
                    <a:pt x="44" y="0"/>
                  </a:moveTo>
                  <a:lnTo>
                    <a:pt x="18" y="61"/>
                  </a:lnTo>
                  <a:lnTo>
                    <a:pt x="0" y="138"/>
                  </a:lnTo>
                  <a:lnTo>
                    <a:pt x="99" y="156"/>
                  </a:lnTo>
                  <a:lnTo>
                    <a:pt x="118" y="89"/>
                  </a:lnTo>
                  <a:lnTo>
                    <a:pt x="150" y="37"/>
                  </a:lnTo>
                  <a:lnTo>
                    <a:pt x="192" y="13"/>
                  </a:lnTo>
                  <a:lnTo>
                    <a:pt x="256" y="4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36" name="Freeform 716"/>
            <p:cNvSpPr>
              <a:spLocks/>
            </p:cNvSpPr>
            <p:nvPr/>
          </p:nvSpPr>
          <p:spPr bwMode="auto">
            <a:xfrm>
              <a:off x="1037" y="3693"/>
              <a:ext cx="39" cy="64"/>
            </a:xfrm>
            <a:custGeom>
              <a:avLst/>
              <a:gdLst>
                <a:gd name="T0" fmla="*/ 19 w 464"/>
                <a:gd name="T1" fmla="*/ 0 h 770"/>
                <a:gd name="T2" fmla="*/ 17 w 464"/>
                <a:gd name="T3" fmla="*/ 0 h 770"/>
                <a:gd name="T4" fmla="*/ 12 w 464"/>
                <a:gd name="T5" fmla="*/ 1 h 770"/>
                <a:gd name="T6" fmla="*/ 8 w 464"/>
                <a:gd name="T7" fmla="*/ 2 h 770"/>
                <a:gd name="T8" fmla="*/ 3 w 464"/>
                <a:gd name="T9" fmla="*/ 5 h 770"/>
                <a:gd name="T10" fmla="*/ 0 w 464"/>
                <a:gd name="T11" fmla="*/ 9 h 770"/>
                <a:gd name="T12" fmla="*/ 18 w 464"/>
                <a:gd name="T13" fmla="*/ 9 h 770"/>
                <a:gd name="T14" fmla="*/ 19 w 464"/>
                <a:gd name="T15" fmla="*/ 9 h 770"/>
                <a:gd name="T16" fmla="*/ 24 w 464"/>
                <a:gd name="T17" fmla="*/ 11 h 770"/>
                <a:gd name="T18" fmla="*/ 27 w 464"/>
                <a:gd name="T19" fmla="*/ 13 h 770"/>
                <a:gd name="T20" fmla="*/ 29 w 464"/>
                <a:gd name="T21" fmla="*/ 16 h 770"/>
                <a:gd name="T22" fmla="*/ 30 w 464"/>
                <a:gd name="T23" fmla="*/ 23 h 770"/>
                <a:gd name="T24" fmla="*/ 30 w 464"/>
                <a:gd name="T25" fmla="*/ 26 h 770"/>
                <a:gd name="T26" fmla="*/ 29 w 464"/>
                <a:gd name="T27" fmla="*/ 26 h 770"/>
                <a:gd name="T28" fmla="*/ 25 w 464"/>
                <a:gd name="T29" fmla="*/ 27 h 770"/>
                <a:gd name="T30" fmla="*/ 21 w 464"/>
                <a:gd name="T31" fmla="*/ 29 h 770"/>
                <a:gd name="T32" fmla="*/ 15 w 464"/>
                <a:gd name="T33" fmla="*/ 30 h 770"/>
                <a:gd name="T34" fmla="*/ 11 w 464"/>
                <a:gd name="T35" fmla="*/ 30 h 770"/>
                <a:gd name="T36" fmla="*/ 7 w 464"/>
                <a:gd name="T37" fmla="*/ 31 h 770"/>
                <a:gd name="T38" fmla="*/ 5 w 464"/>
                <a:gd name="T39" fmla="*/ 32 h 770"/>
                <a:gd name="T40" fmla="*/ 30 w 464"/>
                <a:gd name="T41" fmla="*/ 35 h 770"/>
                <a:gd name="T42" fmla="*/ 30 w 464"/>
                <a:gd name="T43" fmla="*/ 39 h 770"/>
                <a:gd name="T44" fmla="*/ 30 w 464"/>
                <a:gd name="T45" fmla="*/ 45 h 770"/>
                <a:gd name="T46" fmla="*/ 28 w 464"/>
                <a:gd name="T47" fmla="*/ 50 h 770"/>
                <a:gd name="T48" fmla="*/ 27 w 464"/>
                <a:gd name="T49" fmla="*/ 54 h 770"/>
                <a:gd name="T50" fmla="*/ 23 w 464"/>
                <a:gd name="T51" fmla="*/ 58 h 770"/>
                <a:gd name="T52" fmla="*/ 19 w 464"/>
                <a:gd name="T53" fmla="*/ 60 h 770"/>
                <a:gd name="T54" fmla="*/ 14 w 464"/>
                <a:gd name="T55" fmla="*/ 61 h 770"/>
                <a:gd name="T56" fmla="*/ 26 w 464"/>
                <a:gd name="T57" fmla="*/ 64 h 770"/>
                <a:gd name="T58" fmla="*/ 31 w 464"/>
                <a:gd name="T59" fmla="*/ 60 h 770"/>
                <a:gd name="T60" fmla="*/ 39 w 464"/>
                <a:gd name="T61" fmla="*/ 60 h 770"/>
                <a:gd name="T62" fmla="*/ 39 w 464"/>
                <a:gd name="T63" fmla="*/ 56 h 770"/>
                <a:gd name="T64" fmla="*/ 38 w 464"/>
                <a:gd name="T65" fmla="*/ 49 h 770"/>
                <a:gd name="T66" fmla="*/ 38 w 464"/>
                <a:gd name="T67" fmla="*/ 40 h 770"/>
                <a:gd name="T68" fmla="*/ 38 w 464"/>
                <a:gd name="T69" fmla="*/ 25 h 770"/>
                <a:gd name="T70" fmla="*/ 38 w 464"/>
                <a:gd name="T71" fmla="*/ 20 h 770"/>
                <a:gd name="T72" fmla="*/ 38 w 464"/>
                <a:gd name="T73" fmla="*/ 15 h 770"/>
                <a:gd name="T74" fmla="*/ 38 w 464"/>
                <a:gd name="T75" fmla="*/ 13 h 770"/>
                <a:gd name="T76" fmla="*/ 35 w 464"/>
                <a:gd name="T77" fmla="*/ 7 h 770"/>
                <a:gd name="T78" fmla="*/ 34 w 464"/>
                <a:gd name="T79" fmla="*/ 5 h 770"/>
                <a:gd name="T80" fmla="*/ 30 w 464"/>
                <a:gd name="T81" fmla="*/ 2 h 770"/>
                <a:gd name="T82" fmla="*/ 29 w 464"/>
                <a:gd name="T83" fmla="*/ 2 h 770"/>
                <a:gd name="T84" fmla="*/ 24 w 464"/>
                <a:gd name="T85" fmla="*/ 0 h 770"/>
                <a:gd name="T86" fmla="*/ 19 w 464"/>
                <a:gd name="T87" fmla="*/ 0 h 77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464"/>
                <a:gd name="T133" fmla="*/ 0 h 770"/>
                <a:gd name="T134" fmla="*/ 464 w 464"/>
                <a:gd name="T135" fmla="*/ 770 h 770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464" h="770">
                  <a:moveTo>
                    <a:pt x="227" y="0"/>
                  </a:moveTo>
                  <a:lnTo>
                    <a:pt x="201" y="1"/>
                  </a:lnTo>
                  <a:lnTo>
                    <a:pt x="142" y="10"/>
                  </a:lnTo>
                  <a:lnTo>
                    <a:pt x="90" y="28"/>
                  </a:lnTo>
                  <a:lnTo>
                    <a:pt x="40" y="61"/>
                  </a:lnTo>
                  <a:lnTo>
                    <a:pt x="0" y="109"/>
                  </a:lnTo>
                  <a:lnTo>
                    <a:pt x="212" y="113"/>
                  </a:lnTo>
                  <a:lnTo>
                    <a:pt x="224" y="114"/>
                  </a:lnTo>
                  <a:lnTo>
                    <a:pt x="284" y="127"/>
                  </a:lnTo>
                  <a:lnTo>
                    <a:pt x="327" y="159"/>
                  </a:lnTo>
                  <a:lnTo>
                    <a:pt x="346" y="195"/>
                  </a:lnTo>
                  <a:lnTo>
                    <a:pt x="356" y="276"/>
                  </a:lnTo>
                  <a:lnTo>
                    <a:pt x="355" y="311"/>
                  </a:lnTo>
                  <a:lnTo>
                    <a:pt x="348" y="315"/>
                  </a:lnTo>
                  <a:lnTo>
                    <a:pt x="303" y="330"/>
                  </a:lnTo>
                  <a:lnTo>
                    <a:pt x="245" y="345"/>
                  </a:lnTo>
                  <a:lnTo>
                    <a:pt x="175" y="358"/>
                  </a:lnTo>
                  <a:lnTo>
                    <a:pt x="133" y="365"/>
                  </a:lnTo>
                  <a:lnTo>
                    <a:pt x="84" y="378"/>
                  </a:lnTo>
                  <a:lnTo>
                    <a:pt x="61" y="388"/>
                  </a:lnTo>
                  <a:lnTo>
                    <a:pt x="355" y="417"/>
                  </a:lnTo>
                  <a:lnTo>
                    <a:pt x="355" y="467"/>
                  </a:lnTo>
                  <a:lnTo>
                    <a:pt x="352" y="538"/>
                  </a:lnTo>
                  <a:lnTo>
                    <a:pt x="339" y="602"/>
                  </a:lnTo>
                  <a:lnTo>
                    <a:pt x="317" y="649"/>
                  </a:lnTo>
                  <a:lnTo>
                    <a:pt x="272" y="697"/>
                  </a:lnTo>
                  <a:lnTo>
                    <a:pt x="226" y="722"/>
                  </a:lnTo>
                  <a:lnTo>
                    <a:pt x="168" y="731"/>
                  </a:lnTo>
                  <a:lnTo>
                    <a:pt x="314" y="770"/>
                  </a:lnTo>
                  <a:lnTo>
                    <a:pt x="364" y="721"/>
                  </a:lnTo>
                  <a:lnTo>
                    <a:pt x="464" y="719"/>
                  </a:lnTo>
                  <a:lnTo>
                    <a:pt x="461" y="670"/>
                  </a:lnTo>
                  <a:lnTo>
                    <a:pt x="458" y="591"/>
                  </a:lnTo>
                  <a:lnTo>
                    <a:pt x="458" y="483"/>
                  </a:lnTo>
                  <a:lnTo>
                    <a:pt x="458" y="303"/>
                  </a:lnTo>
                  <a:lnTo>
                    <a:pt x="457" y="242"/>
                  </a:lnTo>
                  <a:lnTo>
                    <a:pt x="453" y="178"/>
                  </a:lnTo>
                  <a:lnTo>
                    <a:pt x="447" y="151"/>
                  </a:lnTo>
                  <a:lnTo>
                    <a:pt x="421" y="84"/>
                  </a:lnTo>
                  <a:lnTo>
                    <a:pt x="404" y="62"/>
                  </a:lnTo>
                  <a:lnTo>
                    <a:pt x="351" y="24"/>
                  </a:lnTo>
                  <a:lnTo>
                    <a:pt x="342" y="20"/>
                  </a:lnTo>
                  <a:lnTo>
                    <a:pt x="290" y="5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37" name="Freeform 717"/>
            <p:cNvSpPr>
              <a:spLocks/>
            </p:cNvSpPr>
            <p:nvPr/>
          </p:nvSpPr>
          <p:spPr bwMode="auto">
            <a:xfrm>
              <a:off x="1050" y="3668"/>
              <a:ext cx="18" cy="18"/>
            </a:xfrm>
            <a:custGeom>
              <a:avLst/>
              <a:gdLst>
                <a:gd name="T0" fmla="*/ 18 w 208"/>
                <a:gd name="T1" fmla="*/ 0 h 211"/>
                <a:gd name="T2" fmla="*/ 6 w 208"/>
                <a:gd name="T3" fmla="*/ 0 h 211"/>
                <a:gd name="T4" fmla="*/ 0 w 208"/>
                <a:gd name="T5" fmla="*/ 18 h 211"/>
                <a:gd name="T6" fmla="*/ 7 w 208"/>
                <a:gd name="T7" fmla="*/ 18 h 211"/>
                <a:gd name="T8" fmla="*/ 18 w 208"/>
                <a:gd name="T9" fmla="*/ 0 h 2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8"/>
                <a:gd name="T16" fmla="*/ 0 h 211"/>
                <a:gd name="T17" fmla="*/ 208 w 208"/>
                <a:gd name="T18" fmla="*/ 211 h 2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8" h="211">
                  <a:moveTo>
                    <a:pt x="208" y="0"/>
                  </a:moveTo>
                  <a:lnTo>
                    <a:pt x="75" y="0"/>
                  </a:lnTo>
                  <a:lnTo>
                    <a:pt x="0" y="211"/>
                  </a:lnTo>
                  <a:lnTo>
                    <a:pt x="84" y="211"/>
                  </a:lnTo>
                  <a:lnTo>
                    <a:pt x="20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38" name="Freeform 718"/>
            <p:cNvSpPr>
              <a:spLocks/>
            </p:cNvSpPr>
            <p:nvPr/>
          </p:nvSpPr>
          <p:spPr bwMode="auto">
            <a:xfrm>
              <a:off x="1088" y="3694"/>
              <a:ext cx="18" cy="67"/>
            </a:xfrm>
            <a:custGeom>
              <a:avLst/>
              <a:gdLst>
                <a:gd name="T0" fmla="*/ 8 w 216"/>
                <a:gd name="T1" fmla="*/ 0 h 801"/>
                <a:gd name="T2" fmla="*/ 0 w 216"/>
                <a:gd name="T3" fmla="*/ 0 h 801"/>
                <a:gd name="T4" fmla="*/ 0 w 216"/>
                <a:gd name="T5" fmla="*/ 67 h 801"/>
                <a:gd name="T6" fmla="*/ 9 w 216"/>
                <a:gd name="T7" fmla="*/ 67 h 801"/>
                <a:gd name="T8" fmla="*/ 9 w 216"/>
                <a:gd name="T9" fmla="*/ 32 h 801"/>
                <a:gd name="T10" fmla="*/ 9 w 216"/>
                <a:gd name="T11" fmla="*/ 31 h 801"/>
                <a:gd name="T12" fmla="*/ 9 w 216"/>
                <a:gd name="T13" fmla="*/ 25 h 801"/>
                <a:gd name="T14" fmla="*/ 10 w 216"/>
                <a:gd name="T15" fmla="*/ 19 h 801"/>
                <a:gd name="T16" fmla="*/ 10 w 216"/>
                <a:gd name="T17" fmla="*/ 17 h 801"/>
                <a:gd name="T18" fmla="*/ 13 w 216"/>
                <a:gd name="T19" fmla="*/ 12 h 801"/>
                <a:gd name="T20" fmla="*/ 14 w 216"/>
                <a:gd name="T21" fmla="*/ 12 h 801"/>
                <a:gd name="T22" fmla="*/ 18 w 216"/>
                <a:gd name="T23" fmla="*/ 10 h 801"/>
                <a:gd name="T24" fmla="*/ 8 w 216"/>
                <a:gd name="T25" fmla="*/ 10 h 801"/>
                <a:gd name="T26" fmla="*/ 8 w 216"/>
                <a:gd name="T27" fmla="*/ 0 h 80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16"/>
                <a:gd name="T43" fmla="*/ 0 h 801"/>
                <a:gd name="T44" fmla="*/ 216 w 216"/>
                <a:gd name="T45" fmla="*/ 801 h 801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16" h="801">
                  <a:moveTo>
                    <a:pt x="92" y="0"/>
                  </a:moveTo>
                  <a:lnTo>
                    <a:pt x="0" y="0"/>
                  </a:lnTo>
                  <a:lnTo>
                    <a:pt x="0" y="801"/>
                  </a:lnTo>
                  <a:lnTo>
                    <a:pt x="102" y="801"/>
                  </a:lnTo>
                  <a:lnTo>
                    <a:pt x="102" y="382"/>
                  </a:lnTo>
                  <a:lnTo>
                    <a:pt x="102" y="375"/>
                  </a:lnTo>
                  <a:lnTo>
                    <a:pt x="106" y="296"/>
                  </a:lnTo>
                  <a:lnTo>
                    <a:pt x="119" y="224"/>
                  </a:lnTo>
                  <a:lnTo>
                    <a:pt x="123" y="208"/>
                  </a:lnTo>
                  <a:lnTo>
                    <a:pt x="156" y="149"/>
                  </a:lnTo>
                  <a:lnTo>
                    <a:pt x="163" y="144"/>
                  </a:lnTo>
                  <a:lnTo>
                    <a:pt x="216" y="123"/>
                  </a:lnTo>
                  <a:lnTo>
                    <a:pt x="92" y="122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39" name="Freeform 719"/>
            <p:cNvSpPr>
              <a:spLocks/>
            </p:cNvSpPr>
            <p:nvPr/>
          </p:nvSpPr>
          <p:spPr bwMode="auto">
            <a:xfrm>
              <a:off x="1096" y="3693"/>
              <a:ext cx="19" cy="14"/>
            </a:xfrm>
            <a:custGeom>
              <a:avLst/>
              <a:gdLst>
                <a:gd name="T0" fmla="*/ 11 w 233"/>
                <a:gd name="T1" fmla="*/ 0 h 170"/>
                <a:gd name="T2" fmla="*/ 10 w 233"/>
                <a:gd name="T3" fmla="*/ 0 h 170"/>
                <a:gd name="T4" fmla="*/ 5 w 233"/>
                <a:gd name="T5" fmla="*/ 2 h 170"/>
                <a:gd name="T6" fmla="*/ 3 w 233"/>
                <a:gd name="T7" fmla="*/ 5 h 170"/>
                <a:gd name="T8" fmla="*/ 0 w 233"/>
                <a:gd name="T9" fmla="*/ 12 h 170"/>
                <a:gd name="T10" fmla="*/ 10 w 233"/>
                <a:gd name="T11" fmla="*/ 12 h 170"/>
                <a:gd name="T12" fmla="*/ 12 w 233"/>
                <a:gd name="T13" fmla="*/ 12 h 170"/>
                <a:gd name="T14" fmla="*/ 16 w 233"/>
                <a:gd name="T15" fmla="*/ 14 h 170"/>
                <a:gd name="T16" fmla="*/ 19 w 233"/>
                <a:gd name="T17" fmla="*/ 4 h 170"/>
                <a:gd name="T18" fmla="*/ 15 w 233"/>
                <a:gd name="T19" fmla="*/ 1 h 170"/>
                <a:gd name="T20" fmla="*/ 11 w 233"/>
                <a:gd name="T21" fmla="*/ 0 h 17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33"/>
                <a:gd name="T34" fmla="*/ 0 h 170"/>
                <a:gd name="T35" fmla="*/ 233 w 233"/>
                <a:gd name="T36" fmla="*/ 170 h 17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33" h="170">
                  <a:moveTo>
                    <a:pt x="129" y="0"/>
                  </a:moveTo>
                  <a:lnTo>
                    <a:pt x="117" y="1"/>
                  </a:lnTo>
                  <a:lnTo>
                    <a:pt x="64" y="27"/>
                  </a:lnTo>
                  <a:lnTo>
                    <a:pt x="36" y="65"/>
                  </a:lnTo>
                  <a:lnTo>
                    <a:pt x="0" y="140"/>
                  </a:lnTo>
                  <a:lnTo>
                    <a:pt x="124" y="141"/>
                  </a:lnTo>
                  <a:lnTo>
                    <a:pt x="144" y="143"/>
                  </a:lnTo>
                  <a:lnTo>
                    <a:pt x="198" y="170"/>
                  </a:lnTo>
                  <a:lnTo>
                    <a:pt x="233" y="44"/>
                  </a:lnTo>
                  <a:lnTo>
                    <a:pt x="182" y="12"/>
                  </a:lnTo>
                  <a:lnTo>
                    <a:pt x="12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40" name="Rectangle 720"/>
            <p:cNvSpPr>
              <a:spLocks noChangeArrowheads="1"/>
            </p:cNvSpPr>
            <p:nvPr/>
          </p:nvSpPr>
          <p:spPr bwMode="auto">
            <a:xfrm>
              <a:off x="1120" y="3694"/>
              <a:ext cx="9" cy="6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41" name="Rectangle 721"/>
            <p:cNvSpPr>
              <a:spLocks noChangeArrowheads="1"/>
            </p:cNvSpPr>
            <p:nvPr/>
          </p:nvSpPr>
          <p:spPr bwMode="auto">
            <a:xfrm>
              <a:off x="1120" y="3669"/>
              <a:ext cx="9" cy="13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42" name="Freeform 722"/>
            <p:cNvSpPr>
              <a:spLocks/>
            </p:cNvSpPr>
            <p:nvPr/>
          </p:nvSpPr>
          <p:spPr bwMode="auto">
            <a:xfrm>
              <a:off x="1145" y="3702"/>
              <a:ext cx="40" cy="61"/>
            </a:xfrm>
            <a:custGeom>
              <a:avLst/>
              <a:gdLst>
                <a:gd name="T0" fmla="*/ 33 w 483"/>
                <a:gd name="T1" fmla="*/ 0 h 729"/>
                <a:gd name="T2" fmla="*/ 17 w 483"/>
                <a:gd name="T3" fmla="*/ 0 h 729"/>
                <a:gd name="T4" fmla="*/ 19 w 483"/>
                <a:gd name="T5" fmla="*/ 1 h 729"/>
                <a:gd name="T6" fmla="*/ 24 w 483"/>
                <a:gd name="T7" fmla="*/ 3 h 729"/>
                <a:gd name="T8" fmla="*/ 27 w 483"/>
                <a:gd name="T9" fmla="*/ 7 h 729"/>
                <a:gd name="T10" fmla="*/ 28 w 483"/>
                <a:gd name="T11" fmla="*/ 8 h 729"/>
                <a:gd name="T12" fmla="*/ 30 w 483"/>
                <a:gd name="T13" fmla="*/ 12 h 729"/>
                <a:gd name="T14" fmla="*/ 31 w 483"/>
                <a:gd name="T15" fmla="*/ 18 h 729"/>
                <a:gd name="T16" fmla="*/ 31 w 483"/>
                <a:gd name="T17" fmla="*/ 26 h 729"/>
                <a:gd name="T18" fmla="*/ 31 w 483"/>
                <a:gd name="T19" fmla="*/ 28 h 729"/>
                <a:gd name="T20" fmla="*/ 31 w 483"/>
                <a:gd name="T21" fmla="*/ 35 h 729"/>
                <a:gd name="T22" fmla="*/ 29 w 483"/>
                <a:gd name="T23" fmla="*/ 41 h 729"/>
                <a:gd name="T24" fmla="*/ 27 w 483"/>
                <a:gd name="T25" fmla="*/ 45 h 729"/>
                <a:gd name="T26" fmla="*/ 25 w 483"/>
                <a:gd name="T27" fmla="*/ 48 h 729"/>
                <a:gd name="T28" fmla="*/ 21 w 483"/>
                <a:gd name="T29" fmla="*/ 51 h 729"/>
                <a:gd name="T30" fmla="*/ 17 w 483"/>
                <a:gd name="T31" fmla="*/ 52 h 729"/>
                <a:gd name="T32" fmla="*/ 0 w 483"/>
                <a:gd name="T33" fmla="*/ 52 h 729"/>
                <a:gd name="T34" fmla="*/ 0 w 483"/>
                <a:gd name="T35" fmla="*/ 52 h 729"/>
                <a:gd name="T36" fmla="*/ 3 w 483"/>
                <a:gd name="T37" fmla="*/ 56 h 729"/>
                <a:gd name="T38" fmla="*/ 7 w 483"/>
                <a:gd name="T39" fmla="*/ 59 h 729"/>
                <a:gd name="T40" fmla="*/ 12 w 483"/>
                <a:gd name="T41" fmla="*/ 60 h 729"/>
                <a:gd name="T42" fmla="*/ 17 w 483"/>
                <a:gd name="T43" fmla="*/ 61 h 729"/>
                <a:gd name="T44" fmla="*/ 20 w 483"/>
                <a:gd name="T45" fmla="*/ 61 h 729"/>
                <a:gd name="T46" fmla="*/ 25 w 483"/>
                <a:gd name="T47" fmla="*/ 59 h 729"/>
                <a:gd name="T48" fmla="*/ 29 w 483"/>
                <a:gd name="T49" fmla="*/ 57 h 729"/>
                <a:gd name="T50" fmla="*/ 31 w 483"/>
                <a:gd name="T51" fmla="*/ 55 h 729"/>
                <a:gd name="T52" fmla="*/ 34 w 483"/>
                <a:gd name="T53" fmla="*/ 51 h 729"/>
                <a:gd name="T54" fmla="*/ 37 w 483"/>
                <a:gd name="T55" fmla="*/ 45 h 729"/>
                <a:gd name="T56" fmla="*/ 38 w 483"/>
                <a:gd name="T57" fmla="*/ 44 h 729"/>
                <a:gd name="T58" fmla="*/ 39 w 483"/>
                <a:gd name="T59" fmla="*/ 39 h 729"/>
                <a:gd name="T60" fmla="*/ 40 w 483"/>
                <a:gd name="T61" fmla="*/ 32 h 729"/>
                <a:gd name="T62" fmla="*/ 40 w 483"/>
                <a:gd name="T63" fmla="*/ 25 h 729"/>
                <a:gd name="T64" fmla="*/ 40 w 483"/>
                <a:gd name="T65" fmla="*/ 23 h 729"/>
                <a:gd name="T66" fmla="*/ 39 w 483"/>
                <a:gd name="T67" fmla="*/ 16 h 729"/>
                <a:gd name="T68" fmla="*/ 38 w 483"/>
                <a:gd name="T69" fmla="*/ 10 h 729"/>
                <a:gd name="T70" fmla="*/ 36 w 483"/>
                <a:gd name="T71" fmla="*/ 5 h 729"/>
                <a:gd name="T72" fmla="*/ 33 w 483"/>
                <a:gd name="T73" fmla="*/ 0 h 729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483"/>
                <a:gd name="T112" fmla="*/ 0 h 729"/>
                <a:gd name="T113" fmla="*/ 483 w 483"/>
                <a:gd name="T114" fmla="*/ 729 h 729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483" h="729">
                  <a:moveTo>
                    <a:pt x="404" y="0"/>
                  </a:moveTo>
                  <a:lnTo>
                    <a:pt x="203" y="5"/>
                  </a:lnTo>
                  <a:lnTo>
                    <a:pt x="234" y="9"/>
                  </a:lnTo>
                  <a:lnTo>
                    <a:pt x="285" y="33"/>
                  </a:lnTo>
                  <a:lnTo>
                    <a:pt x="328" y="81"/>
                  </a:lnTo>
                  <a:lnTo>
                    <a:pt x="334" y="90"/>
                  </a:lnTo>
                  <a:lnTo>
                    <a:pt x="359" y="148"/>
                  </a:lnTo>
                  <a:lnTo>
                    <a:pt x="373" y="220"/>
                  </a:lnTo>
                  <a:lnTo>
                    <a:pt x="378" y="306"/>
                  </a:lnTo>
                  <a:lnTo>
                    <a:pt x="378" y="334"/>
                  </a:lnTo>
                  <a:lnTo>
                    <a:pt x="371" y="417"/>
                  </a:lnTo>
                  <a:lnTo>
                    <a:pt x="354" y="486"/>
                  </a:lnTo>
                  <a:lnTo>
                    <a:pt x="328" y="541"/>
                  </a:lnTo>
                  <a:lnTo>
                    <a:pt x="305" y="571"/>
                  </a:lnTo>
                  <a:lnTo>
                    <a:pt x="258" y="606"/>
                  </a:lnTo>
                  <a:lnTo>
                    <a:pt x="203" y="618"/>
                  </a:lnTo>
                  <a:lnTo>
                    <a:pt x="0" y="622"/>
                  </a:lnTo>
                  <a:lnTo>
                    <a:pt x="42" y="669"/>
                  </a:lnTo>
                  <a:lnTo>
                    <a:pt x="90" y="702"/>
                  </a:lnTo>
                  <a:lnTo>
                    <a:pt x="143" y="722"/>
                  </a:lnTo>
                  <a:lnTo>
                    <a:pt x="203" y="729"/>
                  </a:lnTo>
                  <a:lnTo>
                    <a:pt x="240" y="726"/>
                  </a:lnTo>
                  <a:lnTo>
                    <a:pt x="296" y="710"/>
                  </a:lnTo>
                  <a:lnTo>
                    <a:pt x="347" y="680"/>
                  </a:lnTo>
                  <a:lnTo>
                    <a:pt x="375" y="657"/>
                  </a:lnTo>
                  <a:lnTo>
                    <a:pt x="416" y="606"/>
                  </a:lnTo>
                  <a:lnTo>
                    <a:pt x="448" y="543"/>
                  </a:lnTo>
                  <a:lnTo>
                    <a:pt x="453" y="528"/>
                  </a:lnTo>
                  <a:lnTo>
                    <a:pt x="470" y="464"/>
                  </a:lnTo>
                  <a:lnTo>
                    <a:pt x="479" y="388"/>
                  </a:lnTo>
                  <a:lnTo>
                    <a:pt x="483" y="299"/>
                  </a:lnTo>
                  <a:lnTo>
                    <a:pt x="483" y="272"/>
                  </a:lnTo>
                  <a:lnTo>
                    <a:pt x="475" y="191"/>
                  </a:lnTo>
                  <a:lnTo>
                    <a:pt x="460" y="119"/>
                  </a:lnTo>
                  <a:lnTo>
                    <a:pt x="436" y="55"/>
                  </a:lnTo>
                  <a:lnTo>
                    <a:pt x="40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43" name="Freeform 723"/>
            <p:cNvSpPr>
              <a:spLocks/>
            </p:cNvSpPr>
            <p:nvPr/>
          </p:nvSpPr>
          <p:spPr bwMode="auto">
            <a:xfrm>
              <a:off x="1139" y="3693"/>
              <a:ext cx="40" cy="61"/>
            </a:xfrm>
            <a:custGeom>
              <a:avLst/>
              <a:gdLst>
                <a:gd name="T0" fmla="*/ 23 w 482"/>
                <a:gd name="T1" fmla="*/ 0 h 730"/>
                <a:gd name="T2" fmla="*/ 20 w 482"/>
                <a:gd name="T3" fmla="*/ 0 h 730"/>
                <a:gd name="T4" fmla="*/ 16 w 482"/>
                <a:gd name="T5" fmla="*/ 2 h 730"/>
                <a:gd name="T6" fmla="*/ 11 w 482"/>
                <a:gd name="T7" fmla="*/ 4 h 730"/>
                <a:gd name="T8" fmla="*/ 8 w 482"/>
                <a:gd name="T9" fmla="*/ 7 h 730"/>
                <a:gd name="T10" fmla="*/ 5 w 482"/>
                <a:gd name="T11" fmla="*/ 11 h 730"/>
                <a:gd name="T12" fmla="*/ 3 w 482"/>
                <a:gd name="T13" fmla="*/ 16 h 730"/>
                <a:gd name="T14" fmla="*/ 1 w 482"/>
                <a:gd name="T15" fmla="*/ 21 h 730"/>
                <a:gd name="T16" fmla="*/ 0 w 482"/>
                <a:gd name="T17" fmla="*/ 28 h 730"/>
                <a:gd name="T18" fmla="*/ 0 w 482"/>
                <a:gd name="T19" fmla="*/ 35 h 730"/>
                <a:gd name="T20" fmla="*/ 0 w 482"/>
                <a:gd name="T21" fmla="*/ 38 h 730"/>
                <a:gd name="T22" fmla="*/ 1 w 482"/>
                <a:gd name="T23" fmla="*/ 45 h 730"/>
                <a:gd name="T24" fmla="*/ 2 w 482"/>
                <a:gd name="T25" fmla="*/ 51 h 730"/>
                <a:gd name="T26" fmla="*/ 4 w 482"/>
                <a:gd name="T27" fmla="*/ 57 h 730"/>
                <a:gd name="T28" fmla="*/ 6 w 482"/>
                <a:gd name="T29" fmla="*/ 61 h 730"/>
                <a:gd name="T30" fmla="*/ 23 w 482"/>
                <a:gd name="T31" fmla="*/ 61 h 730"/>
                <a:gd name="T32" fmla="*/ 21 w 482"/>
                <a:gd name="T33" fmla="*/ 60 h 730"/>
                <a:gd name="T34" fmla="*/ 16 w 482"/>
                <a:gd name="T35" fmla="*/ 58 h 730"/>
                <a:gd name="T36" fmla="*/ 13 w 482"/>
                <a:gd name="T37" fmla="*/ 54 h 730"/>
                <a:gd name="T38" fmla="*/ 12 w 482"/>
                <a:gd name="T39" fmla="*/ 53 h 730"/>
                <a:gd name="T40" fmla="*/ 10 w 482"/>
                <a:gd name="T41" fmla="*/ 48 h 730"/>
                <a:gd name="T42" fmla="*/ 9 w 482"/>
                <a:gd name="T43" fmla="*/ 42 h 730"/>
                <a:gd name="T44" fmla="*/ 9 w 482"/>
                <a:gd name="T45" fmla="*/ 35 h 730"/>
                <a:gd name="T46" fmla="*/ 9 w 482"/>
                <a:gd name="T47" fmla="*/ 33 h 730"/>
                <a:gd name="T48" fmla="*/ 9 w 482"/>
                <a:gd name="T49" fmla="*/ 26 h 730"/>
                <a:gd name="T50" fmla="*/ 11 w 482"/>
                <a:gd name="T51" fmla="*/ 20 h 730"/>
                <a:gd name="T52" fmla="*/ 13 w 482"/>
                <a:gd name="T53" fmla="*/ 16 h 730"/>
                <a:gd name="T54" fmla="*/ 15 w 482"/>
                <a:gd name="T55" fmla="*/ 13 h 730"/>
                <a:gd name="T56" fmla="*/ 19 w 482"/>
                <a:gd name="T57" fmla="*/ 10 h 730"/>
                <a:gd name="T58" fmla="*/ 23 w 482"/>
                <a:gd name="T59" fmla="*/ 9 h 730"/>
                <a:gd name="T60" fmla="*/ 40 w 482"/>
                <a:gd name="T61" fmla="*/ 9 h 730"/>
                <a:gd name="T62" fmla="*/ 37 w 482"/>
                <a:gd name="T63" fmla="*/ 5 h 730"/>
                <a:gd name="T64" fmla="*/ 33 w 482"/>
                <a:gd name="T65" fmla="*/ 2 h 730"/>
                <a:gd name="T66" fmla="*/ 28 w 482"/>
                <a:gd name="T67" fmla="*/ 1 h 730"/>
                <a:gd name="T68" fmla="*/ 23 w 482"/>
                <a:gd name="T69" fmla="*/ 0 h 73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482"/>
                <a:gd name="T106" fmla="*/ 0 h 730"/>
                <a:gd name="T107" fmla="*/ 482 w 482"/>
                <a:gd name="T108" fmla="*/ 730 h 73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482" h="730">
                  <a:moveTo>
                    <a:pt x="281" y="0"/>
                  </a:moveTo>
                  <a:lnTo>
                    <a:pt x="244" y="3"/>
                  </a:lnTo>
                  <a:lnTo>
                    <a:pt x="189" y="18"/>
                  </a:lnTo>
                  <a:lnTo>
                    <a:pt x="138" y="47"/>
                  </a:lnTo>
                  <a:lnTo>
                    <a:pt x="93" y="89"/>
                  </a:lnTo>
                  <a:lnTo>
                    <a:pt x="63" y="131"/>
                  </a:lnTo>
                  <a:lnTo>
                    <a:pt x="36" y="188"/>
                  </a:lnTo>
                  <a:lnTo>
                    <a:pt x="16" y="255"/>
                  </a:lnTo>
                  <a:lnTo>
                    <a:pt x="4" y="332"/>
                  </a:lnTo>
                  <a:lnTo>
                    <a:pt x="0" y="419"/>
                  </a:lnTo>
                  <a:lnTo>
                    <a:pt x="1" y="459"/>
                  </a:lnTo>
                  <a:lnTo>
                    <a:pt x="8" y="541"/>
                  </a:lnTo>
                  <a:lnTo>
                    <a:pt x="24" y="614"/>
                  </a:lnTo>
                  <a:lnTo>
                    <a:pt x="47" y="677"/>
                  </a:lnTo>
                  <a:lnTo>
                    <a:pt x="78" y="730"/>
                  </a:lnTo>
                  <a:lnTo>
                    <a:pt x="281" y="726"/>
                  </a:lnTo>
                  <a:lnTo>
                    <a:pt x="249" y="722"/>
                  </a:lnTo>
                  <a:lnTo>
                    <a:pt x="198" y="697"/>
                  </a:lnTo>
                  <a:lnTo>
                    <a:pt x="155" y="649"/>
                  </a:lnTo>
                  <a:lnTo>
                    <a:pt x="148" y="637"/>
                  </a:lnTo>
                  <a:lnTo>
                    <a:pt x="124" y="579"/>
                  </a:lnTo>
                  <a:lnTo>
                    <a:pt x="110" y="506"/>
                  </a:lnTo>
                  <a:lnTo>
                    <a:pt x="105" y="419"/>
                  </a:lnTo>
                  <a:lnTo>
                    <a:pt x="105" y="396"/>
                  </a:lnTo>
                  <a:lnTo>
                    <a:pt x="112" y="313"/>
                  </a:lnTo>
                  <a:lnTo>
                    <a:pt x="129" y="244"/>
                  </a:lnTo>
                  <a:lnTo>
                    <a:pt x="155" y="189"/>
                  </a:lnTo>
                  <a:lnTo>
                    <a:pt x="178" y="160"/>
                  </a:lnTo>
                  <a:lnTo>
                    <a:pt x="225" y="125"/>
                  </a:lnTo>
                  <a:lnTo>
                    <a:pt x="281" y="113"/>
                  </a:lnTo>
                  <a:lnTo>
                    <a:pt x="482" y="108"/>
                  </a:lnTo>
                  <a:lnTo>
                    <a:pt x="441" y="61"/>
                  </a:lnTo>
                  <a:lnTo>
                    <a:pt x="393" y="27"/>
                  </a:lnTo>
                  <a:lnTo>
                    <a:pt x="340" y="7"/>
                  </a:lnTo>
                  <a:lnTo>
                    <a:pt x="28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44" name="Freeform 724"/>
            <p:cNvSpPr>
              <a:spLocks/>
            </p:cNvSpPr>
            <p:nvPr/>
          </p:nvSpPr>
          <p:spPr bwMode="auto">
            <a:xfrm>
              <a:off x="1244" y="3701"/>
              <a:ext cx="19" cy="60"/>
            </a:xfrm>
            <a:custGeom>
              <a:avLst/>
              <a:gdLst>
                <a:gd name="T0" fmla="*/ 16 w 226"/>
                <a:gd name="T1" fmla="*/ 0 h 725"/>
                <a:gd name="T2" fmla="*/ 0 w 226"/>
                <a:gd name="T3" fmla="*/ 2 h 725"/>
                <a:gd name="T4" fmla="*/ 2 w 226"/>
                <a:gd name="T5" fmla="*/ 2 h 725"/>
                <a:gd name="T6" fmla="*/ 6 w 226"/>
                <a:gd name="T7" fmla="*/ 4 h 725"/>
                <a:gd name="T8" fmla="*/ 7 w 226"/>
                <a:gd name="T9" fmla="*/ 5 h 725"/>
                <a:gd name="T10" fmla="*/ 10 w 226"/>
                <a:gd name="T11" fmla="*/ 9 h 725"/>
                <a:gd name="T12" fmla="*/ 10 w 226"/>
                <a:gd name="T13" fmla="*/ 13 h 725"/>
                <a:gd name="T14" fmla="*/ 11 w 226"/>
                <a:gd name="T15" fmla="*/ 20 h 725"/>
                <a:gd name="T16" fmla="*/ 11 w 226"/>
                <a:gd name="T17" fmla="*/ 60 h 725"/>
                <a:gd name="T18" fmla="*/ 19 w 226"/>
                <a:gd name="T19" fmla="*/ 60 h 725"/>
                <a:gd name="T20" fmla="*/ 19 w 226"/>
                <a:gd name="T21" fmla="*/ 19 h 725"/>
                <a:gd name="T22" fmla="*/ 19 w 226"/>
                <a:gd name="T23" fmla="*/ 14 h 725"/>
                <a:gd name="T24" fmla="*/ 18 w 226"/>
                <a:gd name="T25" fmla="*/ 8 h 725"/>
                <a:gd name="T26" fmla="*/ 18 w 226"/>
                <a:gd name="T27" fmla="*/ 6 h 725"/>
                <a:gd name="T28" fmla="*/ 16 w 226"/>
                <a:gd name="T29" fmla="*/ 0 h 72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26"/>
                <a:gd name="T46" fmla="*/ 0 h 725"/>
                <a:gd name="T47" fmla="*/ 226 w 226"/>
                <a:gd name="T48" fmla="*/ 725 h 725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26" h="725">
                  <a:moveTo>
                    <a:pt x="189" y="0"/>
                  </a:moveTo>
                  <a:lnTo>
                    <a:pt x="0" y="25"/>
                  </a:lnTo>
                  <a:lnTo>
                    <a:pt x="18" y="26"/>
                  </a:lnTo>
                  <a:lnTo>
                    <a:pt x="71" y="49"/>
                  </a:lnTo>
                  <a:lnTo>
                    <a:pt x="79" y="56"/>
                  </a:lnTo>
                  <a:lnTo>
                    <a:pt x="113" y="114"/>
                  </a:lnTo>
                  <a:lnTo>
                    <a:pt x="120" y="153"/>
                  </a:lnTo>
                  <a:lnTo>
                    <a:pt x="125" y="238"/>
                  </a:lnTo>
                  <a:lnTo>
                    <a:pt x="125" y="725"/>
                  </a:lnTo>
                  <a:lnTo>
                    <a:pt x="226" y="725"/>
                  </a:lnTo>
                  <a:lnTo>
                    <a:pt x="226" y="233"/>
                  </a:lnTo>
                  <a:lnTo>
                    <a:pt x="225" y="164"/>
                  </a:lnTo>
                  <a:lnTo>
                    <a:pt x="220" y="101"/>
                  </a:lnTo>
                  <a:lnTo>
                    <a:pt x="214" y="68"/>
                  </a:lnTo>
                  <a:lnTo>
                    <a:pt x="18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45" name="Freeform 725"/>
            <p:cNvSpPr>
              <a:spLocks/>
            </p:cNvSpPr>
            <p:nvPr/>
          </p:nvSpPr>
          <p:spPr bwMode="auto">
            <a:xfrm>
              <a:off x="1222" y="3694"/>
              <a:ext cx="13" cy="67"/>
            </a:xfrm>
            <a:custGeom>
              <a:avLst/>
              <a:gdLst>
                <a:gd name="T0" fmla="*/ 8 w 157"/>
                <a:gd name="T1" fmla="*/ 0 h 801"/>
                <a:gd name="T2" fmla="*/ 0 w 157"/>
                <a:gd name="T3" fmla="*/ 0 h 801"/>
                <a:gd name="T4" fmla="*/ 0 w 157"/>
                <a:gd name="T5" fmla="*/ 67 h 801"/>
                <a:gd name="T6" fmla="*/ 8 w 157"/>
                <a:gd name="T7" fmla="*/ 67 h 801"/>
                <a:gd name="T8" fmla="*/ 8 w 157"/>
                <a:gd name="T9" fmla="*/ 30 h 801"/>
                <a:gd name="T10" fmla="*/ 9 w 157"/>
                <a:gd name="T11" fmla="*/ 23 h 801"/>
                <a:gd name="T12" fmla="*/ 10 w 157"/>
                <a:gd name="T13" fmla="*/ 17 h 801"/>
                <a:gd name="T14" fmla="*/ 12 w 157"/>
                <a:gd name="T15" fmla="*/ 13 h 801"/>
                <a:gd name="T16" fmla="*/ 13 w 157"/>
                <a:gd name="T17" fmla="*/ 12 h 801"/>
                <a:gd name="T18" fmla="*/ 8 w 157"/>
                <a:gd name="T19" fmla="*/ 10 h 801"/>
                <a:gd name="T20" fmla="*/ 8 w 157"/>
                <a:gd name="T21" fmla="*/ 0 h 80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57"/>
                <a:gd name="T34" fmla="*/ 0 h 801"/>
                <a:gd name="T35" fmla="*/ 157 w 157"/>
                <a:gd name="T36" fmla="*/ 801 h 80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57" h="801">
                  <a:moveTo>
                    <a:pt x="91" y="0"/>
                  </a:moveTo>
                  <a:lnTo>
                    <a:pt x="0" y="0"/>
                  </a:lnTo>
                  <a:lnTo>
                    <a:pt x="0" y="801"/>
                  </a:lnTo>
                  <a:lnTo>
                    <a:pt x="102" y="801"/>
                  </a:lnTo>
                  <a:lnTo>
                    <a:pt x="102" y="364"/>
                  </a:lnTo>
                  <a:lnTo>
                    <a:pt x="108" y="273"/>
                  </a:lnTo>
                  <a:lnTo>
                    <a:pt x="124" y="203"/>
                  </a:lnTo>
                  <a:lnTo>
                    <a:pt x="150" y="155"/>
                  </a:lnTo>
                  <a:lnTo>
                    <a:pt x="157" y="148"/>
                  </a:lnTo>
                  <a:lnTo>
                    <a:pt x="91" y="115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46" name="Freeform 726"/>
            <p:cNvSpPr>
              <a:spLocks/>
            </p:cNvSpPr>
            <p:nvPr/>
          </p:nvSpPr>
          <p:spPr bwMode="auto">
            <a:xfrm>
              <a:off x="1230" y="3693"/>
              <a:ext cx="29" cy="14"/>
            </a:xfrm>
            <a:custGeom>
              <a:avLst/>
              <a:gdLst>
                <a:gd name="T0" fmla="*/ 16 w 359"/>
                <a:gd name="T1" fmla="*/ 0 h 166"/>
                <a:gd name="T2" fmla="*/ 15 w 359"/>
                <a:gd name="T3" fmla="*/ 0 h 166"/>
                <a:gd name="T4" fmla="*/ 11 w 359"/>
                <a:gd name="T5" fmla="*/ 1 h 166"/>
                <a:gd name="T6" fmla="*/ 7 w 359"/>
                <a:gd name="T7" fmla="*/ 3 h 166"/>
                <a:gd name="T8" fmla="*/ 3 w 359"/>
                <a:gd name="T9" fmla="*/ 6 h 166"/>
                <a:gd name="T10" fmla="*/ 0 w 359"/>
                <a:gd name="T11" fmla="*/ 11 h 166"/>
                <a:gd name="T12" fmla="*/ 5 w 359"/>
                <a:gd name="T13" fmla="*/ 14 h 166"/>
                <a:gd name="T14" fmla="*/ 9 w 359"/>
                <a:gd name="T15" fmla="*/ 11 h 166"/>
                <a:gd name="T16" fmla="*/ 14 w 359"/>
                <a:gd name="T17" fmla="*/ 10 h 166"/>
                <a:gd name="T18" fmla="*/ 29 w 359"/>
                <a:gd name="T19" fmla="*/ 8 h 166"/>
                <a:gd name="T20" fmla="*/ 28 w 359"/>
                <a:gd name="T21" fmla="*/ 6 h 166"/>
                <a:gd name="T22" fmla="*/ 24 w 359"/>
                <a:gd name="T23" fmla="*/ 2 h 166"/>
                <a:gd name="T24" fmla="*/ 20 w 359"/>
                <a:gd name="T25" fmla="*/ 1 h 166"/>
                <a:gd name="T26" fmla="*/ 16 w 359"/>
                <a:gd name="T27" fmla="*/ 0 h 16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59"/>
                <a:gd name="T43" fmla="*/ 0 h 166"/>
                <a:gd name="T44" fmla="*/ 359 w 359"/>
                <a:gd name="T45" fmla="*/ 166 h 16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59" h="166">
                  <a:moveTo>
                    <a:pt x="192" y="0"/>
                  </a:moveTo>
                  <a:lnTo>
                    <a:pt x="189" y="0"/>
                  </a:lnTo>
                  <a:lnTo>
                    <a:pt x="131" y="9"/>
                  </a:lnTo>
                  <a:lnTo>
                    <a:pt x="81" y="34"/>
                  </a:lnTo>
                  <a:lnTo>
                    <a:pt x="38" y="75"/>
                  </a:lnTo>
                  <a:lnTo>
                    <a:pt x="0" y="133"/>
                  </a:lnTo>
                  <a:lnTo>
                    <a:pt x="66" y="166"/>
                  </a:lnTo>
                  <a:lnTo>
                    <a:pt x="114" y="130"/>
                  </a:lnTo>
                  <a:lnTo>
                    <a:pt x="170" y="119"/>
                  </a:lnTo>
                  <a:lnTo>
                    <a:pt x="359" y="94"/>
                  </a:lnTo>
                  <a:lnTo>
                    <a:pt x="341" y="68"/>
                  </a:lnTo>
                  <a:lnTo>
                    <a:pt x="291" y="26"/>
                  </a:lnTo>
                  <a:lnTo>
                    <a:pt x="250" y="8"/>
                  </a:lnTo>
                  <a:lnTo>
                    <a:pt x="19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47" name="Freeform 727"/>
            <p:cNvSpPr>
              <a:spLocks/>
            </p:cNvSpPr>
            <p:nvPr/>
          </p:nvSpPr>
          <p:spPr bwMode="auto">
            <a:xfrm>
              <a:off x="1279" y="3702"/>
              <a:ext cx="40" cy="61"/>
            </a:xfrm>
            <a:custGeom>
              <a:avLst/>
              <a:gdLst>
                <a:gd name="T0" fmla="*/ 34 w 482"/>
                <a:gd name="T1" fmla="*/ 0 h 729"/>
                <a:gd name="T2" fmla="*/ 17 w 482"/>
                <a:gd name="T3" fmla="*/ 0 h 729"/>
                <a:gd name="T4" fmla="*/ 19 w 482"/>
                <a:gd name="T5" fmla="*/ 1 h 729"/>
                <a:gd name="T6" fmla="*/ 24 w 482"/>
                <a:gd name="T7" fmla="*/ 3 h 729"/>
                <a:gd name="T8" fmla="*/ 27 w 482"/>
                <a:gd name="T9" fmla="*/ 7 h 729"/>
                <a:gd name="T10" fmla="*/ 28 w 482"/>
                <a:gd name="T11" fmla="*/ 8 h 729"/>
                <a:gd name="T12" fmla="*/ 30 w 482"/>
                <a:gd name="T13" fmla="*/ 12 h 729"/>
                <a:gd name="T14" fmla="*/ 31 w 482"/>
                <a:gd name="T15" fmla="*/ 18 h 729"/>
                <a:gd name="T16" fmla="*/ 31 w 482"/>
                <a:gd name="T17" fmla="*/ 26 h 729"/>
                <a:gd name="T18" fmla="*/ 31 w 482"/>
                <a:gd name="T19" fmla="*/ 28 h 729"/>
                <a:gd name="T20" fmla="*/ 31 w 482"/>
                <a:gd name="T21" fmla="*/ 35 h 729"/>
                <a:gd name="T22" fmla="*/ 29 w 482"/>
                <a:gd name="T23" fmla="*/ 41 h 729"/>
                <a:gd name="T24" fmla="*/ 27 w 482"/>
                <a:gd name="T25" fmla="*/ 45 h 729"/>
                <a:gd name="T26" fmla="*/ 25 w 482"/>
                <a:gd name="T27" fmla="*/ 48 h 729"/>
                <a:gd name="T28" fmla="*/ 21 w 482"/>
                <a:gd name="T29" fmla="*/ 51 h 729"/>
                <a:gd name="T30" fmla="*/ 17 w 482"/>
                <a:gd name="T31" fmla="*/ 52 h 729"/>
                <a:gd name="T32" fmla="*/ 0 w 482"/>
                <a:gd name="T33" fmla="*/ 52 h 729"/>
                <a:gd name="T34" fmla="*/ 0 w 482"/>
                <a:gd name="T35" fmla="*/ 52 h 729"/>
                <a:gd name="T36" fmla="*/ 3 w 482"/>
                <a:gd name="T37" fmla="*/ 56 h 729"/>
                <a:gd name="T38" fmla="*/ 7 w 482"/>
                <a:gd name="T39" fmla="*/ 59 h 729"/>
                <a:gd name="T40" fmla="*/ 12 w 482"/>
                <a:gd name="T41" fmla="*/ 60 h 729"/>
                <a:gd name="T42" fmla="*/ 17 w 482"/>
                <a:gd name="T43" fmla="*/ 61 h 729"/>
                <a:gd name="T44" fmla="*/ 20 w 482"/>
                <a:gd name="T45" fmla="*/ 61 h 729"/>
                <a:gd name="T46" fmla="*/ 24 w 482"/>
                <a:gd name="T47" fmla="*/ 59 h 729"/>
                <a:gd name="T48" fmla="*/ 29 w 482"/>
                <a:gd name="T49" fmla="*/ 57 h 729"/>
                <a:gd name="T50" fmla="*/ 31 w 482"/>
                <a:gd name="T51" fmla="*/ 55 h 729"/>
                <a:gd name="T52" fmla="*/ 35 w 482"/>
                <a:gd name="T53" fmla="*/ 51 h 729"/>
                <a:gd name="T54" fmla="*/ 37 w 482"/>
                <a:gd name="T55" fmla="*/ 45 h 729"/>
                <a:gd name="T56" fmla="*/ 38 w 482"/>
                <a:gd name="T57" fmla="*/ 44 h 729"/>
                <a:gd name="T58" fmla="*/ 39 w 482"/>
                <a:gd name="T59" fmla="*/ 39 h 729"/>
                <a:gd name="T60" fmla="*/ 40 w 482"/>
                <a:gd name="T61" fmla="*/ 32 h 729"/>
                <a:gd name="T62" fmla="*/ 40 w 482"/>
                <a:gd name="T63" fmla="*/ 25 h 729"/>
                <a:gd name="T64" fmla="*/ 40 w 482"/>
                <a:gd name="T65" fmla="*/ 23 h 729"/>
                <a:gd name="T66" fmla="*/ 39 w 482"/>
                <a:gd name="T67" fmla="*/ 16 h 729"/>
                <a:gd name="T68" fmla="*/ 38 w 482"/>
                <a:gd name="T69" fmla="*/ 10 h 729"/>
                <a:gd name="T70" fmla="*/ 36 w 482"/>
                <a:gd name="T71" fmla="*/ 5 h 729"/>
                <a:gd name="T72" fmla="*/ 34 w 482"/>
                <a:gd name="T73" fmla="*/ 0 h 729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482"/>
                <a:gd name="T112" fmla="*/ 0 h 729"/>
                <a:gd name="T113" fmla="*/ 482 w 482"/>
                <a:gd name="T114" fmla="*/ 729 h 729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482" h="729">
                  <a:moveTo>
                    <a:pt x="404" y="0"/>
                  </a:moveTo>
                  <a:lnTo>
                    <a:pt x="203" y="5"/>
                  </a:lnTo>
                  <a:lnTo>
                    <a:pt x="234" y="9"/>
                  </a:lnTo>
                  <a:lnTo>
                    <a:pt x="285" y="33"/>
                  </a:lnTo>
                  <a:lnTo>
                    <a:pt x="328" y="81"/>
                  </a:lnTo>
                  <a:lnTo>
                    <a:pt x="334" y="90"/>
                  </a:lnTo>
                  <a:lnTo>
                    <a:pt x="358" y="148"/>
                  </a:lnTo>
                  <a:lnTo>
                    <a:pt x="373" y="220"/>
                  </a:lnTo>
                  <a:lnTo>
                    <a:pt x="378" y="306"/>
                  </a:lnTo>
                  <a:lnTo>
                    <a:pt x="378" y="334"/>
                  </a:lnTo>
                  <a:lnTo>
                    <a:pt x="370" y="417"/>
                  </a:lnTo>
                  <a:lnTo>
                    <a:pt x="354" y="486"/>
                  </a:lnTo>
                  <a:lnTo>
                    <a:pt x="328" y="541"/>
                  </a:lnTo>
                  <a:lnTo>
                    <a:pt x="305" y="571"/>
                  </a:lnTo>
                  <a:lnTo>
                    <a:pt x="258" y="606"/>
                  </a:lnTo>
                  <a:lnTo>
                    <a:pt x="203" y="618"/>
                  </a:lnTo>
                  <a:lnTo>
                    <a:pt x="0" y="622"/>
                  </a:lnTo>
                  <a:lnTo>
                    <a:pt x="42" y="669"/>
                  </a:lnTo>
                  <a:lnTo>
                    <a:pt x="89" y="702"/>
                  </a:lnTo>
                  <a:lnTo>
                    <a:pt x="143" y="722"/>
                  </a:lnTo>
                  <a:lnTo>
                    <a:pt x="203" y="729"/>
                  </a:lnTo>
                  <a:lnTo>
                    <a:pt x="240" y="726"/>
                  </a:lnTo>
                  <a:lnTo>
                    <a:pt x="295" y="710"/>
                  </a:lnTo>
                  <a:lnTo>
                    <a:pt x="347" y="680"/>
                  </a:lnTo>
                  <a:lnTo>
                    <a:pt x="375" y="657"/>
                  </a:lnTo>
                  <a:lnTo>
                    <a:pt x="416" y="606"/>
                  </a:lnTo>
                  <a:lnTo>
                    <a:pt x="448" y="543"/>
                  </a:lnTo>
                  <a:lnTo>
                    <a:pt x="453" y="528"/>
                  </a:lnTo>
                  <a:lnTo>
                    <a:pt x="469" y="464"/>
                  </a:lnTo>
                  <a:lnTo>
                    <a:pt x="479" y="388"/>
                  </a:lnTo>
                  <a:lnTo>
                    <a:pt x="482" y="299"/>
                  </a:lnTo>
                  <a:lnTo>
                    <a:pt x="482" y="272"/>
                  </a:lnTo>
                  <a:lnTo>
                    <a:pt x="475" y="191"/>
                  </a:lnTo>
                  <a:lnTo>
                    <a:pt x="460" y="119"/>
                  </a:lnTo>
                  <a:lnTo>
                    <a:pt x="436" y="55"/>
                  </a:lnTo>
                  <a:lnTo>
                    <a:pt x="40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48" name="Freeform 728"/>
            <p:cNvSpPr>
              <a:spLocks/>
            </p:cNvSpPr>
            <p:nvPr/>
          </p:nvSpPr>
          <p:spPr bwMode="auto">
            <a:xfrm>
              <a:off x="1272" y="3693"/>
              <a:ext cx="41" cy="61"/>
            </a:xfrm>
            <a:custGeom>
              <a:avLst/>
              <a:gdLst>
                <a:gd name="T0" fmla="*/ 24 w 483"/>
                <a:gd name="T1" fmla="*/ 0 h 730"/>
                <a:gd name="T2" fmla="*/ 21 w 483"/>
                <a:gd name="T3" fmla="*/ 0 h 730"/>
                <a:gd name="T4" fmla="*/ 16 w 483"/>
                <a:gd name="T5" fmla="*/ 2 h 730"/>
                <a:gd name="T6" fmla="*/ 12 w 483"/>
                <a:gd name="T7" fmla="*/ 4 h 730"/>
                <a:gd name="T8" fmla="*/ 8 w 483"/>
                <a:gd name="T9" fmla="*/ 7 h 730"/>
                <a:gd name="T10" fmla="*/ 5 w 483"/>
                <a:gd name="T11" fmla="*/ 11 h 730"/>
                <a:gd name="T12" fmla="*/ 3 w 483"/>
                <a:gd name="T13" fmla="*/ 16 h 730"/>
                <a:gd name="T14" fmla="*/ 1 w 483"/>
                <a:gd name="T15" fmla="*/ 21 h 730"/>
                <a:gd name="T16" fmla="*/ 0 w 483"/>
                <a:gd name="T17" fmla="*/ 28 h 730"/>
                <a:gd name="T18" fmla="*/ 0 w 483"/>
                <a:gd name="T19" fmla="*/ 35 h 730"/>
                <a:gd name="T20" fmla="*/ 0 w 483"/>
                <a:gd name="T21" fmla="*/ 38 h 730"/>
                <a:gd name="T22" fmla="*/ 1 w 483"/>
                <a:gd name="T23" fmla="*/ 45 h 730"/>
                <a:gd name="T24" fmla="*/ 2 w 483"/>
                <a:gd name="T25" fmla="*/ 51 h 730"/>
                <a:gd name="T26" fmla="*/ 4 w 483"/>
                <a:gd name="T27" fmla="*/ 57 h 730"/>
                <a:gd name="T28" fmla="*/ 7 w 483"/>
                <a:gd name="T29" fmla="*/ 61 h 730"/>
                <a:gd name="T30" fmla="*/ 24 w 483"/>
                <a:gd name="T31" fmla="*/ 61 h 730"/>
                <a:gd name="T32" fmla="*/ 21 w 483"/>
                <a:gd name="T33" fmla="*/ 60 h 730"/>
                <a:gd name="T34" fmla="*/ 17 w 483"/>
                <a:gd name="T35" fmla="*/ 58 h 730"/>
                <a:gd name="T36" fmla="*/ 13 w 483"/>
                <a:gd name="T37" fmla="*/ 54 h 730"/>
                <a:gd name="T38" fmla="*/ 13 w 483"/>
                <a:gd name="T39" fmla="*/ 53 h 730"/>
                <a:gd name="T40" fmla="*/ 11 w 483"/>
                <a:gd name="T41" fmla="*/ 48 h 730"/>
                <a:gd name="T42" fmla="*/ 9 w 483"/>
                <a:gd name="T43" fmla="*/ 42 h 730"/>
                <a:gd name="T44" fmla="*/ 9 w 483"/>
                <a:gd name="T45" fmla="*/ 35 h 730"/>
                <a:gd name="T46" fmla="*/ 9 w 483"/>
                <a:gd name="T47" fmla="*/ 33 h 730"/>
                <a:gd name="T48" fmla="*/ 10 w 483"/>
                <a:gd name="T49" fmla="*/ 26 h 730"/>
                <a:gd name="T50" fmla="*/ 11 w 483"/>
                <a:gd name="T51" fmla="*/ 20 h 730"/>
                <a:gd name="T52" fmla="*/ 13 w 483"/>
                <a:gd name="T53" fmla="*/ 16 h 730"/>
                <a:gd name="T54" fmla="*/ 15 w 483"/>
                <a:gd name="T55" fmla="*/ 13 h 730"/>
                <a:gd name="T56" fmla="*/ 19 w 483"/>
                <a:gd name="T57" fmla="*/ 10 h 730"/>
                <a:gd name="T58" fmla="*/ 24 w 483"/>
                <a:gd name="T59" fmla="*/ 9 h 730"/>
                <a:gd name="T60" fmla="*/ 41 w 483"/>
                <a:gd name="T61" fmla="*/ 9 h 730"/>
                <a:gd name="T62" fmla="*/ 38 w 483"/>
                <a:gd name="T63" fmla="*/ 5 h 730"/>
                <a:gd name="T64" fmla="*/ 33 w 483"/>
                <a:gd name="T65" fmla="*/ 2 h 730"/>
                <a:gd name="T66" fmla="*/ 29 w 483"/>
                <a:gd name="T67" fmla="*/ 1 h 730"/>
                <a:gd name="T68" fmla="*/ 24 w 483"/>
                <a:gd name="T69" fmla="*/ 0 h 73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483"/>
                <a:gd name="T106" fmla="*/ 0 h 730"/>
                <a:gd name="T107" fmla="*/ 483 w 483"/>
                <a:gd name="T108" fmla="*/ 730 h 73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483" h="730">
                  <a:moveTo>
                    <a:pt x="282" y="0"/>
                  </a:moveTo>
                  <a:lnTo>
                    <a:pt x="245" y="3"/>
                  </a:lnTo>
                  <a:lnTo>
                    <a:pt x="189" y="18"/>
                  </a:lnTo>
                  <a:lnTo>
                    <a:pt x="139" y="47"/>
                  </a:lnTo>
                  <a:lnTo>
                    <a:pt x="94" y="89"/>
                  </a:lnTo>
                  <a:lnTo>
                    <a:pt x="64" y="131"/>
                  </a:lnTo>
                  <a:lnTo>
                    <a:pt x="36" y="188"/>
                  </a:lnTo>
                  <a:lnTo>
                    <a:pt x="16" y="255"/>
                  </a:lnTo>
                  <a:lnTo>
                    <a:pt x="4" y="332"/>
                  </a:lnTo>
                  <a:lnTo>
                    <a:pt x="0" y="419"/>
                  </a:lnTo>
                  <a:lnTo>
                    <a:pt x="1" y="459"/>
                  </a:lnTo>
                  <a:lnTo>
                    <a:pt x="9" y="541"/>
                  </a:lnTo>
                  <a:lnTo>
                    <a:pt x="24" y="614"/>
                  </a:lnTo>
                  <a:lnTo>
                    <a:pt x="48" y="677"/>
                  </a:lnTo>
                  <a:lnTo>
                    <a:pt x="79" y="730"/>
                  </a:lnTo>
                  <a:lnTo>
                    <a:pt x="282" y="726"/>
                  </a:lnTo>
                  <a:lnTo>
                    <a:pt x="250" y="722"/>
                  </a:lnTo>
                  <a:lnTo>
                    <a:pt x="199" y="697"/>
                  </a:lnTo>
                  <a:lnTo>
                    <a:pt x="156" y="649"/>
                  </a:lnTo>
                  <a:lnTo>
                    <a:pt x="148" y="637"/>
                  </a:lnTo>
                  <a:lnTo>
                    <a:pt x="125" y="579"/>
                  </a:lnTo>
                  <a:lnTo>
                    <a:pt x="110" y="506"/>
                  </a:lnTo>
                  <a:lnTo>
                    <a:pt x="106" y="419"/>
                  </a:lnTo>
                  <a:lnTo>
                    <a:pt x="106" y="396"/>
                  </a:lnTo>
                  <a:lnTo>
                    <a:pt x="113" y="313"/>
                  </a:lnTo>
                  <a:lnTo>
                    <a:pt x="129" y="244"/>
                  </a:lnTo>
                  <a:lnTo>
                    <a:pt x="156" y="189"/>
                  </a:lnTo>
                  <a:lnTo>
                    <a:pt x="179" y="160"/>
                  </a:lnTo>
                  <a:lnTo>
                    <a:pt x="226" y="125"/>
                  </a:lnTo>
                  <a:lnTo>
                    <a:pt x="282" y="113"/>
                  </a:lnTo>
                  <a:lnTo>
                    <a:pt x="483" y="108"/>
                  </a:lnTo>
                  <a:lnTo>
                    <a:pt x="442" y="61"/>
                  </a:lnTo>
                  <a:lnTo>
                    <a:pt x="394" y="27"/>
                  </a:lnTo>
                  <a:lnTo>
                    <a:pt x="341" y="7"/>
                  </a:lnTo>
                  <a:lnTo>
                    <a:pt x="28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49" name="Freeform 729"/>
            <p:cNvSpPr>
              <a:spLocks/>
            </p:cNvSpPr>
            <p:nvPr/>
          </p:nvSpPr>
          <p:spPr bwMode="auto">
            <a:xfrm>
              <a:off x="1329" y="3694"/>
              <a:ext cx="18" cy="67"/>
            </a:xfrm>
            <a:custGeom>
              <a:avLst/>
              <a:gdLst>
                <a:gd name="T0" fmla="*/ 8 w 215"/>
                <a:gd name="T1" fmla="*/ 0 h 801"/>
                <a:gd name="T2" fmla="*/ 0 w 215"/>
                <a:gd name="T3" fmla="*/ 0 h 801"/>
                <a:gd name="T4" fmla="*/ 0 w 215"/>
                <a:gd name="T5" fmla="*/ 67 h 801"/>
                <a:gd name="T6" fmla="*/ 8 w 215"/>
                <a:gd name="T7" fmla="*/ 67 h 801"/>
                <a:gd name="T8" fmla="*/ 8 w 215"/>
                <a:gd name="T9" fmla="*/ 32 h 801"/>
                <a:gd name="T10" fmla="*/ 8 w 215"/>
                <a:gd name="T11" fmla="*/ 31 h 801"/>
                <a:gd name="T12" fmla="*/ 9 w 215"/>
                <a:gd name="T13" fmla="*/ 25 h 801"/>
                <a:gd name="T14" fmla="*/ 10 w 215"/>
                <a:gd name="T15" fmla="*/ 19 h 801"/>
                <a:gd name="T16" fmla="*/ 10 w 215"/>
                <a:gd name="T17" fmla="*/ 17 h 801"/>
                <a:gd name="T18" fmla="*/ 13 w 215"/>
                <a:gd name="T19" fmla="*/ 12 h 801"/>
                <a:gd name="T20" fmla="*/ 14 w 215"/>
                <a:gd name="T21" fmla="*/ 12 h 801"/>
                <a:gd name="T22" fmla="*/ 18 w 215"/>
                <a:gd name="T23" fmla="*/ 10 h 801"/>
                <a:gd name="T24" fmla="*/ 8 w 215"/>
                <a:gd name="T25" fmla="*/ 10 h 801"/>
                <a:gd name="T26" fmla="*/ 8 w 215"/>
                <a:gd name="T27" fmla="*/ 0 h 80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15"/>
                <a:gd name="T43" fmla="*/ 0 h 801"/>
                <a:gd name="T44" fmla="*/ 215 w 215"/>
                <a:gd name="T45" fmla="*/ 801 h 801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15" h="801">
                  <a:moveTo>
                    <a:pt x="91" y="0"/>
                  </a:moveTo>
                  <a:lnTo>
                    <a:pt x="0" y="0"/>
                  </a:lnTo>
                  <a:lnTo>
                    <a:pt x="0" y="801"/>
                  </a:lnTo>
                  <a:lnTo>
                    <a:pt x="101" y="801"/>
                  </a:lnTo>
                  <a:lnTo>
                    <a:pt x="101" y="382"/>
                  </a:lnTo>
                  <a:lnTo>
                    <a:pt x="101" y="375"/>
                  </a:lnTo>
                  <a:lnTo>
                    <a:pt x="106" y="296"/>
                  </a:lnTo>
                  <a:lnTo>
                    <a:pt x="118" y="224"/>
                  </a:lnTo>
                  <a:lnTo>
                    <a:pt x="122" y="208"/>
                  </a:lnTo>
                  <a:lnTo>
                    <a:pt x="156" y="149"/>
                  </a:lnTo>
                  <a:lnTo>
                    <a:pt x="162" y="144"/>
                  </a:lnTo>
                  <a:lnTo>
                    <a:pt x="215" y="123"/>
                  </a:lnTo>
                  <a:lnTo>
                    <a:pt x="91" y="122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50" name="Freeform 730"/>
            <p:cNvSpPr>
              <a:spLocks/>
            </p:cNvSpPr>
            <p:nvPr/>
          </p:nvSpPr>
          <p:spPr bwMode="auto">
            <a:xfrm>
              <a:off x="1336" y="3693"/>
              <a:ext cx="20" cy="14"/>
            </a:xfrm>
            <a:custGeom>
              <a:avLst/>
              <a:gdLst>
                <a:gd name="T0" fmla="*/ 11 w 233"/>
                <a:gd name="T1" fmla="*/ 0 h 170"/>
                <a:gd name="T2" fmla="*/ 10 w 233"/>
                <a:gd name="T3" fmla="*/ 0 h 170"/>
                <a:gd name="T4" fmla="*/ 6 w 233"/>
                <a:gd name="T5" fmla="*/ 2 h 170"/>
                <a:gd name="T6" fmla="*/ 3 w 233"/>
                <a:gd name="T7" fmla="*/ 5 h 170"/>
                <a:gd name="T8" fmla="*/ 0 w 233"/>
                <a:gd name="T9" fmla="*/ 12 h 170"/>
                <a:gd name="T10" fmla="*/ 11 w 233"/>
                <a:gd name="T11" fmla="*/ 12 h 170"/>
                <a:gd name="T12" fmla="*/ 12 w 233"/>
                <a:gd name="T13" fmla="*/ 12 h 170"/>
                <a:gd name="T14" fmla="*/ 17 w 233"/>
                <a:gd name="T15" fmla="*/ 14 h 170"/>
                <a:gd name="T16" fmla="*/ 20 w 233"/>
                <a:gd name="T17" fmla="*/ 4 h 170"/>
                <a:gd name="T18" fmla="*/ 16 w 233"/>
                <a:gd name="T19" fmla="*/ 1 h 170"/>
                <a:gd name="T20" fmla="*/ 11 w 233"/>
                <a:gd name="T21" fmla="*/ 0 h 17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33"/>
                <a:gd name="T34" fmla="*/ 0 h 170"/>
                <a:gd name="T35" fmla="*/ 233 w 233"/>
                <a:gd name="T36" fmla="*/ 170 h 17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33" h="170">
                  <a:moveTo>
                    <a:pt x="129" y="0"/>
                  </a:moveTo>
                  <a:lnTo>
                    <a:pt x="117" y="1"/>
                  </a:lnTo>
                  <a:lnTo>
                    <a:pt x="65" y="27"/>
                  </a:lnTo>
                  <a:lnTo>
                    <a:pt x="36" y="65"/>
                  </a:lnTo>
                  <a:lnTo>
                    <a:pt x="0" y="140"/>
                  </a:lnTo>
                  <a:lnTo>
                    <a:pt x="124" y="141"/>
                  </a:lnTo>
                  <a:lnTo>
                    <a:pt x="145" y="143"/>
                  </a:lnTo>
                  <a:lnTo>
                    <a:pt x="199" y="170"/>
                  </a:lnTo>
                  <a:lnTo>
                    <a:pt x="233" y="44"/>
                  </a:lnTo>
                  <a:lnTo>
                    <a:pt x="182" y="12"/>
                  </a:lnTo>
                  <a:lnTo>
                    <a:pt x="12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51" name="Freeform 731"/>
            <p:cNvSpPr>
              <a:spLocks/>
            </p:cNvSpPr>
            <p:nvPr/>
          </p:nvSpPr>
          <p:spPr bwMode="auto">
            <a:xfrm>
              <a:off x="1382" y="3700"/>
              <a:ext cx="16" cy="6"/>
            </a:xfrm>
            <a:custGeom>
              <a:avLst/>
              <a:gdLst>
                <a:gd name="T0" fmla="*/ 14 w 191"/>
                <a:gd name="T1" fmla="*/ 0 h 75"/>
                <a:gd name="T2" fmla="*/ 0 w 191"/>
                <a:gd name="T3" fmla="*/ 2 h 75"/>
                <a:gd name="T4" fmla="*/ 3 w 191"/>
                <a:gd name="T5" fmla="*/ 3 h 75"/>
                <a:gd name="T6" fmla="*/ 7 w 191"/>
                <a:gd name="T7" fmla="*/ 6 h 75"/>
                <a:gd name="T8" fmla="*/ 16 w 191"/>
                <a:gd name="T9" fmla="*/ 4 h 75"/>
                <a:gd name="T10" fmla="*/ 14 w 191"/>
                <a:gd name="T11" fmla="*/ 0 h 7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91"/>
                <a:gd name="T19" fmla="*/ 0 h 75"/>
                <a:gd name="T20" fmla="*/ 191 w 191"/>
                <a:gd name="T21" fmla="*/ 75 h 7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91" h="75">
                  <a:moveTo>
                    <a:pt x="172" y="0"/>
                  </a:moveTo>
                  <a:lnTo>
                    <a:pt x="0" y="30"/>
                  </a:lnTo>
                  <a:lnTo>
                    <a:pt x="39" y="36"/>
                  </a:lnTo>
                  <a:lnTo>
                    <a:pt x="81" y="75"/>
                  </a:lnTo>
                  <a:lnTo>
                    <a:pt x="191" y="52"/>
                  </a:lnTo>
                  <a:lnTo>
                    <a:pt x="17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52" name="Freeform 732"/>
            <p:cNvSpPr>
              <a:spLocks/>
            </p:cNvSpPr>
            <p:nvPr/>
          </p:nvSpPr>
          <p:spPr bwMode="auto">
            <a:xfrm>
              <a:off x="1389" y="3699"/>
              <a:ext cx="22" cy="62"/>
            </a:xfrm>
            <a:custGeom>
              <a:avLst/>
              <a:gdLst>
                <a:gd name="T0" fmla="*/ 12 w 272"/>
                <a:gd name="T1" fmla="*/ 0 h 740"/>
                <a:gd name="T2" fmla="*/ 9 w 272"/>
                <a:gd name="T3" fmla="*/ 5 h 740"/>
                <a:gd name="T4" fmla="*/ 0 w 272"/>
                <a:gd name="T5" fmla="*/ 7 h 740"/>
                <a:gd name="T6" fmla="*/ 1 w 272"/>
                <a:gd name="T7" fmla="*/ 11 h 740"/>
                <a:gd name="T8" fmla="*/ 2 w 272"/>
                <a:gd name="T9" fmla="*/ 18 h 740"/>
                <a:gd name="T10" fmla="*/ 2 w 272"/>
                <a:gd name="T11" fmla="*/ 62 h 740"/>
                <a:gd name="T12" fmla="*/ 10 w 272"/>
                <a:gd name="T13" fmla="*/ 62 h 740"/>
                <a:gd name="T14" fmla="*/ 10 w 272"/>
                <a:gd name="T15" fmla="*/ 23 h 740"/>
                <a:gd name="T16" fmla="*/ 10 w 272"/>
                <a:gd name="T17" fmla="*/ 19 h 740"/>
                <a:gd name="T18" fmla="*/ 11 w 272"/>
                <a:gd name="T19" fmla="*/ 12 h 740"/>
                <a:gd name="T20" fmla="*/ 14 w 272"/>
                <a:gd name="T21" fmla="*/ 8 h 740"/>
                <a:gd name="T22" fmla="*/ 14 w 272"/>
                <a:gd name="T23" fmla="*/ 8 h 740"/>
                <a:gd name="T24" fmla="*/ 17 w 272"/>
                <a:gd name="T25" fmla="*/ 4 h 740"/>
                <a:gd name="T26" fmla="*/ 22 w 272"/>
                <a:gd name="T27" fmla="*/ 3 h 740"/>
                <a:gd name="T28" fmla="*/ 12 w 272"/>
                <a:gd name="T29" fmla="*/ 0 h 74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72"/>
                <a:gd name="T46" fmla="*/ 0 h 740"/>
                <a:gd name="T47" fmla="*/ 272 w 272"/>
                <a:gd name="T48" fmla="*/ 740 h 74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72" h="740">
                  <a:moveTo>
                    <a:pt x="148" y="0"/>
                  </a:moveTo>
                  <a:lnTo>
                    <a:pt x="110" y="62"/>
                  </a:lnTo>
                  <a:lnTo>
                    <a:pt x="0" y="85"/>
                  </a:lnTo>
                  <a:lnTo>
                    <a:pt x="18" y="136"/>
                  </a:lnTo>
                  <a:lnTo>
                    <a:pt x="25" y="220"/>
                  </a:lnTo>
                  <a:lnTo>
                    <a:pt x="25" y="740"/>
                  </a:lnTo>
                  <a:lnTo>
                    <a:pt x="126" y="740"/>
                  </a:lnTo>
                  <a:lnTo>
                    <a:pt x="126" y="275"/>
                  </a:lnTo>
                  <a:lnTo>
                    <a:pt x="128" y="224"/>
                  </a:lnTo>
                  <a:lnTo>
                    <a:pt x="141" y="149"/>
                  </a:lnTo>
                  <a:lnTo>
                    <a:pt x="168" y="95"/>
                  </a:lnTo>
                  <a:lnTo>
                    <a:pt x="170" y="92"/>
                  </a:lnTo>
                  <a:lnTo>
                    <a:pt x="216" y="53"/>
                  </a:lnTo>
                  <a:lnTo>
                    <a:pt x="272" y="40"/>
                  </a:lnTo>
                  <a:lnTo>
                    <a:pt x="14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53" name="Freeform 733"/>
            <p:cNvSpPr>
              <a:spLocks/>
            </p:cNvSpPr>
            <p:nvPr/>
          </p:nvSpPr>
          <p:spPr bwMode="auto">
            <a:xfrm>
              <a:off x="1361" y="3694"/>
              <a:ext cx="16" cy="67"/>
            </a:xfrm>
            <a:custGeom>
              <a:avLst/>
              <a:gdLst>
                <a:gd name="T0" fmla="*/ 8 w 194"/>
                <a:gd name="T1" fmla="*/ 0 h 801"/>
                <a:gd name="T2" fmla="*/ 0 w 194"/>
                <a:gd name="T3" fmla="*/ 0 h 801"/>
                <a:gd name="T4" fmla="*/ 0 w 194"/>
                <a:gd name="T5" fmla="*/ 67 h 801"/>
                <a:gd name="T6" fmla="*/ 8 w 194"/>
                <a:gd name="T7" fmla="*/ 67 h 801"/>
                <a:gd name="T8" fmla="*/ 8 w 194"/>
                <a:gd name="T9" fmla="*/ 32 h 801"/>
                <a:gd name="T10" fmla="*/ 8 w 194"/>
                <a:gd name="T11" fmla="*/ 31 h 801"/>
                <a:gd name="T12" fmla="*/ 9 w 194"/>
                <a:gd name="T13" fmla="*/ 24 h 801"/>
                <a:gd name="T14" fmla="*/ 10 w 194"/>
                <a:gd name="T15" fmla="*/ 18 h 801"/>
                <a:gd name="T16" fmla="*/ 11 w 194"/>
                <a:gd name="T17" fmla="*/ 15 h 801"/>
                <a:gd name="T18" fmla="*/ 14 w 194"/>
                <a:gd name="T19" fmla="*/ 11 h 801"/>
                <a:gd name="T20" fmla="*/ 16 w 194"/>
                <a:gd name="T21" fmla="*/ 10 h 801"/>
                <a:gd name="T22" fmla="*/ 8 w 194"/>
                <a:gd name="T23" fmla="*/ 9 h 801"/>
                <a:gd name="T24" fmla="*/ 8 w 194"/>
                <a:gd name="T25" fmla="*/ 0 h 80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94"/>
                <a:gd name="T40" fmla="*/ 0 h 801"/>
                <a:gd name="T41" fmla="*/ 194 w 194"/>
                <a:gd name="T42" fmla="*/ 801 h 80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94" h="801">
                  <a:moveTo>
                    <a:pt x="91" y="0"/>
                  </a:moveTo>
                  <a:lnTo>
                    <a:pt x="0" y="0"/>
                  </a:lnTo>
                  <a:lnTo>
                    <a:pt x="0" y="801"/>
                  </a:lnTo>
                  <a:lnTo>
                    <a:pt x="102" y="801"/>
                  </a:lnTo>
                  <a:lnTo>
                    <a:pt x="102" y="386"/>
                  </a:lnTo>
                  <a:lnTo>
                    <a:pt x="102" y="365"/>
                  </a:lnTo>
                  <a:lnTo>
                    <a:pt x="107" y="282"/>
                  </a:lnTo>
                  <a:lnTo>
                    <a:pt x="118" y="219"/>
                  </a:lnTo>
                  <a:lnTo>
                    <a:pt x="132" y="182"/>
                  </a:lnTo>
                  <a:lnTo>
                    <a:pt x="171" y="131"/>
                  </a:lnTo>
                  <a:lnTo>
                    <a:pt x="194" y="115"/>
                  </a:lnTo>
                  <a:lnTo>
                    <a:pt x="91" y="113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54" name="Freeform 734"/>
            <p:cNvSpPr>
              <a:spLocks/>
            </p:cNvSpPr>
            <p:nvPr/>
          </p:nvSpPr>
          <p:spPr bwMode="auto">
            <a:xfrm>
              <a:off x="1401" y="3693"/>
              <a:ext cx="28" cy="68"/>
            </a:xfrm>
            <a:custGeom>
              <a:avLst/>
              <a:gdLst>
                <a:gd name="T0" fmla="*/ 12 w 332"/>
                <a:gd name="T1" fmla="*/ 0 h 819"/>
                <a:gd name="T2" fmla="*/ 12 w 332"/>
                <a:gd name="T3" fmla="*/ 0 h 819"/>
                <a:gd name="T4" fmla="*/ 8 w 332"/>
                <a:gd name="T5" fmla="*/ 1 h 819"/>
                <a:gd name="T6" fmla="*/ 4 w 332"/>
                <a:gd name="T7" fmla="*/ 3 h 819"/>
                <a:gd name="T8" fmla="*/ 0 w 332"/>
                <a:gd name="T9" fmla="*/ 7 h 819"/>
                <a:gd name="T10" fmla="*/ 10 w 332"/>
                <a:gd name="T11" fmla="*/ 10 h 819"/>
                <a:gd name="T12" fmla="*/ 11 w 332"/>
                <a:gd name="T13" fmla="*/ 10 h 819"/>
                <a:gd name="T14" fmla="*/ 16 w 332"/>
                <a:gd name="T15" fmla="*/ 12 h 819"/>
                <a:gd name="T16" fmla="*/ 16 w 332"/>
                <a:gd name="T17" fmla="*/ 12 h 819"/>
                <a:gd name="T18" fmla="*/ 19 w 332"/>
                <a:gd name="T19" fmla="*/ 16 h 819"/>
                <a:gd name="T20" fmla="*/ 19 w 332"/>
                <a:gd name="T21" fmla="*/ 19 h 819"/>
                <a:gd name="T22" fmla="*/ 20 w 332"/>
                <a:gd name="T23" fmla="*/ 26 h 819"/>
                <a:gd name="T24" fmla="*/ 20 w 332"/>
                <a:gd name="T25" fmla="*/ 68 h 819"/>
                <a:gd name="T26" fmla="*/ 28 w 332"/>
                <a:gd name="T27" fmla="*/ 68 h 819"/>
                <a:gd name="T28" fmla="*/ 28 w 332"/>
                <a:gd name="T29" fmla="*/ 22 h 819"/>
                <a:gd name="T30" fmla="*/ 28 w 332"/>
                <a:gd name="T31" fmla="*/ 16 h 819"/>
                <a:gd name="T32" fmla="*/ 26 w 332"/>
                <a:gd name="T33" fmla="*/ 10 h 819"/>
                <a:gd name="T34" fmla="*/ 24 w 332"/>
                <a:gd name="T35" fmla="*/ 5 h 819"/>
                <a:gd name="T36" fmla="*/ 22 w 332"/>
                <a:gd name="T37" fmla="*/ 3 h 819"/>
                <a:gd name="T38" fmla="*/ 18 w 332"/>
                <a:gd name="T39" fmla="*/ 1 h 819"/>
                <a:gd name="T40" fmla="*/ 12 w 332"/>
                <a:gd name="T41" fmla="*/ 0 h 81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332"/>
                <a:gd name="T64" fmla="*/ 0 h 819"/>
                <a:gd name="T65" fmla="*/ 332 w 332"/>
                <a:gd name="T66" fmla="*/ 819 h 819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332" h="819">
                  <a:moveTo>
                    <a:pt x="148" y="0"/>
                  </a:moveTo>
                  <a:lnTo>
                    <a:pt x="147" y="0"/>
                  </a:lnTo>
                  <a:lnTo>
                    <a:pt x="92" y="9"/>
                  </a:lnTo>
                  <a:lnTo>
                    <a:pt x="44" y="35"/>
                  </a:lnTo>
                  <a:lnTo>
                    <a:pt x="0" y="79"/>
                  </a:lnTo>
                  <a:lnTo>
                    <a:pt x="124" y="119"/>
                  </a:lnTo>
                  <a:lnTo>
                    <a:pt x="133" y="119"/>
                  </a:lnTo>
                  <a:lnTo>
                    <a:pt x="186" y="140"/>
                  </a:lnTo>
                  <a:lnTo>
                    <a:pt x="186" y="141"/>
                  </a:lnTo>
                  <a:lnTo>
                    <a:pt x="222" y="198"/>
                  </a:lnTo>
                  <a:lnTo>
                    <a:pt x="228" y="229"/>
                  </a:lnTo>
                  <a:lnTo>
                    <a:pt x="232" y="315"/>
                  </a:lnTo>
                  <a:lnTo>
                    <a:pt x="232" y="819"/>
                  </a:lnTo>
                  <a:lnTo>
                    <a:pt x="332" y="819"/>
                  </a:lnTo>
                  <a:lnTo>
                    <a:pt x="332" y="270"/>
                  </a:lnTo>
                  <a:lnTo>
                    <a:pt x="328" y="191"/>
                  </a:lnTo>
                  <a:lnTo>
                    <a:pt x="312" y="121"/>
                  </a:lnTo>
                  <a:lnTo>
                    <a:pt x="284" y="66"/>
                  </a:lnTo>
                  <a:lnTo>
                    <a:pt x="258" y="37"/>
                  </a:lnTo>
                  <a:lnTo>
                    <a:pt x="209" y="9"/>
                  </a:lnTo>
                  <a:lnTo>
                    <a:pt x="14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55" name="Freeform 735"/>
            <p:cNvSpPr>
              <a:spLocks/>
            </p:cNvSpPr>
            <p:nvPr/>
          </p:nvSpPr>
          <p:spPr bwMode="auto">
            <a:xfrm>
              <a:off x="1369" y="3693"/>
              <a:ext cx="27" cy="11"/>
            </a:xfrm>
            <a:custGeom>
              <a:avLst/>
              <a:gdLst>
                <a:gd name="T0" fmla="*/ 15 w 331"/>
                <a:gd name="T1" fmla="*/ 0 h 133"/>
                <a:gd name="T2" fmla="*/ 10 w 331"/>
                <a:gd name="T3" fmla="*/ 1 h 133"/>
                <a:gd name="T4" fmla="*/ 6 w 331"/>
                <a:gd name="T5" fmla="*/ 3 h 133"/>
                <a:gd name="T6" fmla="*/ 3 w 331"/>
                <a:gd name="T7" fmla="*/ 6 h 133"/>
                <a:gd name="T8" fmla="*/ 0 w 331"/>
                <a:gd name="T9" fmla="*/ 11 h 133"/>
                <a:gd name="T10" fmla="*/ 8 w 331"/>
                <a:gd name="T11" fmla="*/ 11 h 133"/>
                <a:gd name="T12" fmla="*/ 13 w 331"/>
                <a:gd name="T13" fmla="*/ 10 h 133"/>
                <a:gd name="T14" fmla="*/ 27 w 331"/>
                <a:gd name="T15" fmla="*/ 7 h 133"/>
                <a:gd name="T16" fmla="*/ 24 w 331"/>
                <a:gd name="T17" fmla="*/ 3 h 133"/>
                <a:gd name="T18" fmla="*/ 24 w 331"/>
                <a:gd name="T19" fmla="*/ 3 h 133"/>
                <a:gd name="T20" fmla="*/ 20 w 331"/>
                <a:gd name="T21" fmla="*/ 1 h 133"/>
                <a:gd name="T22" fmla="*/ 15 w 331"/>
                <a:gd name="T23" fmla="*/ 0 h 13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31"/>
                <a:gd name="T37" fmla="*/ 0 h 133"/>
                <a:gd name="T38" fmla="*/ 331 w 331"/>
                <a:gd name="T39" fmla="*/ 133 h 13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31" h="133">
                  <a:moveTo>
                    <a:pt x="181" y="0"/>
                  </a:moveTo>
                  <a:lnTo>
                    <a:pt x="126" y="9"/>
                  </a:lnTo>
                  <a:lnTo>
                    <a:pt x="75" y="36"/>
                  </a:lnTo>
                  <a:lnTo>
                    <a:pt x="37" y="73"/>
                  </a:lnTo>
                  <a:lnTo>
                    <a:pt x="0" y="131"/>
                  </a:lnTo>
                  <a:lnTo>
                    <a:pt x="103" y="133"/>
                  </a:lnTo>
                  <a:lnTo>
                    <a:pt x="159" y="119"/>
                  </a:lnTo>
                  <a:lnTo>
                    <a:pt x="331" y="89"/>
                  </a:lnTo>
                  <a:lnTo>
                    <a:pt x="291" y="37"/>
                  </a:lnTo>
                  <a:lnTo>
                    <a:pt x="290" y="37"/>
                  </a:lnTo>
                  <a:lnTo>
                    <a:pt x="242" y="9"/>
                  </a:lnTo>
                  <a:lnTo>
                    <a:pt x="18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56" name="Freeform 736"/>
            <p:cNvSpPr>
              <a:spLocks/>
            </p:cNvSpPr>
            <p:nvPr/>
          </p:nvSpPr>
          <p:spPr bwMode="auto">
            <a:xfrm>
              <a:off x="1474" y="3753"/>
              <a:ext cx="10" cy="8"/>
            </a:xfrm>
            <a:custGeom>
              <a:avLst/>
              <a:gdLst>
                <a:gd name="T0" fmla="*/ 8 w 126"/>
                <a:gd name="T1" fmla="*/ 0 h 100"/>
                <a:gd name="T2" fmla="*/ 0 w 126"/>
                <a:gd name="T3" fmla="*/ 0 h 100"/>
                <a:gd name="T4" fmla="*/ 0 w 126"/>
                <a:gd name="T5" fmla="*/ 2 h 100"/>
                <a:gd name="T6" fmla="*/ 2 w 126"/>
                <a:gd name="T7" fmla="*/ 8 h 100"/>
                <a:gd name="T8" fmla="*/ 10 w 126"/>
                <a:gd name="T9" fmla="*/ 8 h 100"/>
                <a:gd name="T10" fmla="*/ 9 w 126"/>
                <a:gd name="T11" fmla="*/ 6 h 100"/>
                <a:gd name="T12" fmla="*/ 8 w 126"/>
                <a:gd name="T13" fmla="*/ 0 h 100"/>
                <a:gd name="T14" fmla="*/ 8 w 126"/>
                <a:gd name="T15" fmla="*/ 0 h 1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6"/>
                <a:gd name="T25" fmla="*/ 0 h 100"/>
                <a:gd name="T26" fmla="*/ 126 w 126"/>
                <a:gd name="T27" fmla="*/ 100 h 1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6" h="100">
                  <a:moveTo>
                    <a:pt x="101" y="0"/>
                  </a:moveTo>
                  <a:lnTo>
                    <a:pt x="0" y="2"/>
                  </a:lnTo>
                  <a:lnTo>
                    <a:pt x="3" y="29"/>
                  </a:lnTo>
                  <a:lnTo>
                    <a:pt x="21" y="100"/>
                  </a:lnTo>
                  <a:lnTo>
                    <a:pt x="126" y="100"/>
                  </a:lnTo>
                  <a:lnTo>
                    <a:pt x="117" y="77"/>
                  </a:lnTo>
                  <a:lnTo>
                    <a:pt x="101" y="4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57" name="Freeform 737"/>
            <p:cNvSpPr>
              <a:spLocks/>
            </p:cNvSpPr>
            <p:nvPr/>
          </p:nvSpPr>
          <p:spPr bwMode="auto">
            <a:xfrm>
              <a:off x="1438" y="3725"/>
              <a:ext cx="35" cy="38"/>
            </a:xfrm>
            <a:custGeom>
              <a:avLst/>
              <a:gdLst>
                <a:gd name="T0" fmla="*/ 10 w 417"/>
                <a:gd name="T1" fmla="*/ 0 h 449"/>
                <a:gd name="T2" fmla="*/ 6 w 417"/>
                <a:gd name="T3" fmla="*/ 3 h 449"/>
                <a:gd name="T4" fmla="*/ 5 w 417"/>
                <a:gd name="T5" fmla="*/ 4 h 449"/>
                <a:gd name="T6" fmla="*/ 2 w 417"/>
                <a:gd name="T7" fmla="*/ 9 h 449"/>
                <a:gd name="T8" fmla="*/ 1 w 417"/>
                <a:gd name="T9" fmla="*/ 12 h 449"/>
                <a:gd name="T10" fmla="*/ 0 w 417"/>
                <a:gd name="T11" fmla="*/ 19 h 449"/>
                <a:gd name="T12" fmla="*/ 0 w 417"/>
                <a:gd name="T13" fmla="*/ 22 h 449"/>
                <a:gd name="T14" fmla="*/ 2 w 417"/>
                <a:gd name="T15" fmla="*/ 28 h 449"/>
                <a:gd name="T16" fmla="*/ 4 w 417"/>
                <a:gd name="T17" fmla="*/ 33 h 449"/>
                <a:gd name="T18" fmla="*/ 8 w 417"/>
                <a:gd name="T19" fmla="*/ 35 h 449"/>
                <a:gd name="T20" fmla="*/ 12 w 417"/>
                <a:gd name="T21" fmla="*/ 37 h 449"/>
                <a:gd name="T22" fmla="*/ 17 w 417"/>
                <a:gd name="T23" fmla="*/ 38 h 449"/>
                <a:gd name="T24" fmla="*/ 22 w 417"/>
                <a:gd name="T25" fmla="*/ 37 h 449"/>
                <a:gd name="T26" fmla="*/ 27 w 417"/>
                <a:gd name="T27" fmla="*/ 36 h 449"/>
                <a:gd name="T28" fmla="*/ 28 w 417"/>
                <a:gd name="T29" fmla="*/ 35 h 449"/>
                <a:gd name="T30" fmla="*/ 32 w 417"/>
                <a:gd name="T31" fmla="*/ 32 h 449"/>
                <a:gd name="T32" fmla="*/ 19 w 417"/>
                <a:gd name="T33" fmla="*/ 29 h 449"/>
                <a:gd name="T34" fmla="*/ 16 w 417"/>
                <a:gd name="T35" fmla="*/ 29 h 449"/>
                <a:gd name="T36" fmla="*/ 12 w 417"/>
                <a:gd name="T37" fmla="*/ 26 h 449"/>
                <a:gd name="T38" fmla="*/ 10 w 417"/>
                <a:gd name="T39" fmla="*/ 24 h 449"/>
                <a:gd name="T40" fmla="*/ 9 w 417"/>
                <a:gd name="T41" fmla="*/ 18 h 449"/>
                <a:gd name="T42" fmla="*/ 10 w 417"/>
                <a:gd name="T43" fmla="*/ 13 h 449"/>
                <a:gd name="T44" fmla="*/ 14 w 417"/>
                <a:gd name="T45" fmla="*/ 9 h 449"/>
                <a:gd name="T46" fmla="*/ 16 w 417"/>
                <a:gd name="T47" fmla="*/ 8 h 449"/>
                <a:gd name="T48" fmla="*/ 21 w 417"/>
                <a:gd name="T49" fmla="*/ 7 h 449"/>
                <a:gd name="T50" fmla="*/ 27 w 417"/>
                <a:gd name="T51" fmla="*/ 6 h 449"/>
                <a:gd name="T52" fmla="*/ 31 w 417"/>
                <a:gd name="T53" fmla="*/ 4 h 449"/>
                <a:gd name="T54" fmla="*/ 35 w 417"/>
                <a:gd name="T55" fmla="*/ 2 h 449"/>
                <a:gd name="T56" fmla="*/ 10 w 417"/>
                <a:gd name="T57" fmla="*/ 0 h 44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417"/>
                <a:gd name="T88" fmla="*/ 0 h 449"/>
                <a:gd name="T89" fmla="*/ 417 w 417"/>
                <a:gd name="T90" fmla="*/ 449 h 449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417" h="449">
                  <a:moveTo>
                    <a:pt x="123" y="0"/>
                  </a:moveTo>
                  <a:lnTo>
                    <a:pt x="73" y="34"/>
                  </a:lnTo>
                  <a:lnTo>
                    <a:pt x="56" y="52"/>
                  </a:lnTo>
                  <a:lnTo>
                    <a:pt x="20" y="112"/>
                  </a:lnTo>
                  <a:lnTo>
                    <a:pt x="9" y="144"/>
                  </a:lnTo>
                  <a:lnTo>
                    <a:pt x="0" y="220"/>
                  </a:lnTo>
                  <a:lnTo>
                    <a:pt x="2" y="257"/>
                  </a:lnTo>
                  <a:lnTo>
                    <a:pt x="19" y="327"/>
                  </a:lnTo>
                  <a:lnTo>
                    <a:pt x="53" y="385"/>
                  </a:lnTo>
                  <a:lnTo>
                    <a:pt x="90" y="418"/>
                  </a:lnTo>
                  <a:lnTo>
                    <a:pt x="142" y="441"/>
                  </a:lnTo>
                  <a:lnTo>
                    <a:pt x="204" y="449"/>
                  </a:lnTo>
                  <a:lnTo>
                    <a:pt x="263" y="443"/>
                  </a:lnTo>
                  <a:lnTo>
                    <a:pt x="317" y="423"/>
                  </a:lnTo>
                  <a:lnTo>
                    <a:pt x="328" y="417"/>
                  </a:lnTo>
                  <a:lnTo>
                    <a:pt x="376" y="382"/>
                  </a:lnTo>
                  <a:lnTo>
                    <a:pt x="230" y="343"/>
                  </a:lnTo>
                  <a:lnTo>
                    <a:pt x="185" y="337"/>
                  </a:lnTo>
                  <a:lnTo>
                    <a:pt x="139" y="307"/>
                  </a:lnTo>
                  <a:lnTo>
                    <a:pt x="125" y="286"/>
                  </a:lnTo>
                  <a:lnTo>
                    <a:pt x="108" y="216"/>
                  </a:lnTo>
                  <a:lnTo>
                    <a:pt x="122" y="151"/>
                  </a:lnTo>
                  <a:lnTo>
                    <a:pt x="162" y="107"/>
                  </a:lnTo>
                  <a:lnTo>
                    <a:pt x="186" y="97"/>
                  </a:lnTo>
                  <a:lnTo>
                    <a:pt x="251" y="80"/>
                  </a:lnTo>
                  <a:lnTo>
                    <a:pt x="317" y="66"/>
                  </a:lnTo>
                  <a:lnTo>
                    <a:pt x="373" y="48"/>
                  </a:lnTo>
                  <a:lnTo>
                    <a:pt x="417" y="29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58" name="Freeform 738"/>
            <p:cNvSpPr>
              <a:spLocks/>
            </p:cNvSpPr>
            <p:nvPr/>
          </p:nvSpPr>
          <p:spPr bwMode="auto">
            <a:xfrm>
              <a:off x="1440" y="3702"/>
              <a:ext cx="21" cy="13"/>
            </a:xfrm>
            <a:custGeom>
              <a:avLst/>
              <a:gdLst>
                <a:gd name="T0" fmla="*/ 4 w 255"/>
                <a:gd name="T1" fmla="*/ 0 h 156"/>
                <a:gd name="T2" fmla="*/ 1 w 255"/>
                <a:gd name="T3" fmla="*/ 5 h 156"/>
                <a:gd name="T4" fmla="*/ 0 w 255"/>
                <a:gd name="T5" fmla="*/ 12 h 156"/>
                <a:gd name="T6" fmla="*/ 8 w 255"/>
                <a:gd name="T7" fmla="*/ 13 h 156"/>
                <a:gd name="T8" fmla="*/ 10 w 255"/>
                <a:gd name="T9" fmla="*/ 7 h 156"/>
                <a:gd name="T10" fmla="*/ 12 w 255"/>
                <a:gd name="T11" fmla="*/ 3 h 156"/>
                <a:gd name="T12" fmla="*/ 16 w 255"/>
                <a:gd name="T13" fmla="*/ 1 h 156"/>
                <a:gd name="T14" fmla="*/ 21 w 255"/>
                <a:gd name="T15" fmla="*/ 0 h 156"/>
                <a:gd name="T16" fmla="*/ 4 w 255"/>
                <a:gd name="T17" fmla="*/ 0 h 15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5"/>
                <a:gd name="T28" fmla="*/ 0 h 156"/>
                <a:gd name="T29" fmla="*/ 255 w 255"/>
                <a:gd name="T30" fmla="*/ 156 h 15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5" h="156">
                  <a:moveTo>
                    <a:pt x="44" y="0"/>
                  </a:moveTo>
                  <a:lnTo>
                    <a:pt x="18" y="61"/>
                  </a:lnTo>
                  <a:lnTo>
                    <a:pt x="0" y="138"/>
                  </a:lnTo>
                  <a:lnTo>
                    <a:pt x="99" y="156"/>
                  </a:lnTo>
                  <a:lnTo>
                    <a:pt x="117" y="89"/>
                  </a:lnTo>
                  <a:lnTo>
                    <a:pt x="149" y="37"/>
                  </a:lnTo>
                  <a:lnTo>
                    <a:pt x="191" y="13"/>
                  </a:lnTo>
                  <a:lnTo>
                    <a:pt x="255" y="4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59" name="Freeform 739"/>
            <p:cNvSpPr>
              <a:spLocks/>
            </p:cNvSpPr>
            <p:nvPr/>
          </p:nvSpPr>
          <p:spPr bwMode="auto">
            <a:xfrm>
              <a:off x="1443" y="3693"/>
              <a:ext cx="39" cy="64"/>
            </a:xfrm>
            <a:custGeom>
              <a:avLst/>
              <a:gdLst>
                <a:gd name="T0" fmla="*/ 19 w 464"/>
                <a:gd name="T1" fmla="*/ 0 h 770"/>
                <a:gd name="T2" fmla="*/ 17 w 464"/>
                <a:gd name="T3" fmla="*/ 0 h 770"/>
                <a:gd name="T4" fmla="*/ 12 w 464"/>
                <a:gd name="T5" fmla="*/ 1 h 770"/>
                <a:gd name="T6" fmla="*/ 7 w 464"/>
                <a:gd name="T7" fmla="*/ 2 h 770"/>
                <a:gd name="T8" fmla="*/ 3 w 464"/>
                <a:gd name="T9" fmla="*/ 5 h 770"/>
                <a:gd name="T10" fmla="*/ 0 w 464"/>
                <a:gd name="T11" fmla="*/ 9 h 770"/>
                <a:gd name="T12" fmla="*/ 18 w 464"/>
                <a:gd name="T13" fmla="*/ 9 h 770"/>
                <a:gd name="T14" fmla="*/ 19 w 464"/>
                <a:gd name="T15" fmla="*/ 9 h 770"/>
                <a:gd name="T16" fmla="*/ 24 w 464"/>
                <a:gd name="T17" fmla="*/ 11 h 770"/>
                <a:gd name="T18" fmla="*/ 27 w 464"/>
                <a:gd name="T19" fmla="*/ 13 h 770"/>
                <a:gd name="T20" fmla="*/ 29 w 464"/>
                <a:gd name="T21" fmla="*/ 16 h 770"/>
                <a:gd name="T22" fmla="*/ 30 w 464"/>
                <a:gd name="T23" fmla="*/ 23 h 770"/>
                <a:gd name="T24" fmla="*/ 30 w 464"/>
                <a:gd name="T25" fmla="*/ 26 h 770"/>
                <a:gd name="T26" fmla="*/ 29 w 464"/>
                <a:gd name="T27" fmla="*/ 26 h 770"/>
                <a:gd name="T28" fmla="*/ 25 w 464"/>
                <a:gd name="T29" fmla="*/ 27 h 770"/>
                <a:gd name="T30" fmla="*/ 21 w 464"/>
                <a:gd name="T31" fmla="*/ 29 h 770"/>
                <a:gd name="T32" fmla="*/ 15 w 464"/>
                <a:gd name="T33" fmla="*/ 30 h 770"/>
                <a:gd name="T34" fmla="*/ 11 w 464"/>
                <a:gd name="T35" fmla="*/ 30 h 770"/>
                <a:gd name="T36" fmla="*/ 7 w 464"/>
                <a:gd name="T37" fmla="*/ 31 h 770"/>
                <a:gd name="T38" fmla="*/ 5 w 464"/>
                <a:gd name="T39" fmla="*/ 32 h 770"/>
                <a:gd name="T40" fmla="*/ 30 w 464"/>
                <a:gd name="T41" fmla="*/ 35 h 770"/>
                <a:gd name="T42" fmla="*/ 30 w 464"/>
                <a:gd name="T43" fmla="*/ 39 h 770"/>
                <a:gd name="T44" fmla="*/ 30 w 464"/>
                <a:gd name="T45" fmla="*/ 45 h 770"/>
                <a:gd name="T46" fmla="*/ 28 w 464"/>
                <a:gd name="T47" fmla="*/ 50 h 770"/>
                <a:gd name="T48" fmla="*/ 27 w 464"/>
                <a:gd name="T49" fmla="*/ 54 h 770"/>
                <a:gd name="T50" fmla="*/ 23 w 464"/>
                <a:gd name="T51" fmla="*/ 58 h 770"/>
                <a:gd name="T52" fmla="*/ 19 w 464"/>
                <a:gd name="T53" fmla="*/ 60 h 770"/>
                <a:gd name="T54" fmla="*/ 14 w 464"/>
                <a:gd name="T55" fmla="*/ 61 h 770"/>
                <a:gd name="T56" fmla="*/ 26 w 464"/>
                <a:gd name="T57" fmla="*/ 64 h 770"/>
                <a:gd name="T58" fmla="*/ 31 w 464"/>
                <a:gd name="T59" fmla="*/ 60 h 770"/>
                <a:gd name="T60" fmla="*/ 39 w 464"/>
                <a:gd name="T61" fmla="*/ 60 h 770"/>
                <a:gd name="T62" fmla="*/ 39 w 464"/>
                <a:gd name="T63" fmla="*/ 56 h 770"/>
                <a:gd name="T64" fmla="*/ 38 w 464"/>
                <a:gd name="T65" fmla="*/ 49 h 770"/>
                <a:gd name="T66" fmla="*/ 38 w 464"/>
                <a:gd name="T67" fmla="*/ 40 h 770"/>
                <a:gd name="T68" fmla="*/ 38 w 464"/>
                <a:gd name="T69" fmla="*/ 25 h 770"/>
                <a:gd name="T70" fmla="*/ 38 w 464"/>
                <a:gd name="T71" fmla="*/ 20 h 770"/>
                <a:gd name="T72" fmla="*/ 38 w 464"/>
                <a:gd name="T73" fmla="*/ 15 h 770"/>
                <a:gd name="T74" fmla="*/ 38 w 464"/>
                <a:gd name="T75" fmla="*/ 13 h 770"/>
                <a:gd name="T76" fmla="*/ 35 w 464"/>
                <a:gd name="T77" fmla="*/ 7 h 770"/>
                <a:gd name="T78" fmla="*/ 34 w 464"/>
                <a:gd name="T79" fmla="*/ 5 h 770"/>
                <a:gd name="T80" fmla="*/ 29 w 464"/>
                <a:gd name="T81" fmla="*/ 2 h 770"/>
                <a:gd name="T82" fmla="*/ 29 w 464"/>
                <a:gd name="T83" fmla="*/ 2 h 770"/>
                <a:gd name="T84" fmla="*/ 24 w 464"/>
                <a:gd name="T85" fmla="*/ 0 h 770"/>
                <a:gd name="T86" fmla="*/ 19 w 464"/>
                <a:gd name="T87" fmla="*/ 0 h 77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464"/>
                <a:gd name="T133" fmla="*/ 0 h 770"/>
                <a:gd name="T134" fmla="*/ 464 w 464"/>
                <a:gd name="T135" fmla="*/ 770 h 770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464" h="770">
                  <a:moveTo>
                    <a:pt x="226" y="0"/>
                  </a:moveTo>
                  <a:lnTo>
                    <a:pt x="201" y="1"/>
                  </a:lnTo>
                  <a:lnTo>
                    <a:pt x="141" y="10"/>
                  </a:lnTo>
                  <a:lnTo>
                    <a:pt x="89" y="28"/>
                  </a:lnTo>
                  <a:lnTo>
                    <a:pt x="40" y="61"/>
                  </a:lnTo>
                  <a:lnTo>
                    <a:pt x="0" y="109"/>
                  </a:lnTo>
                  <a:lnTo>
                    <a:pt x="211" y="113"/>
                  </a:lnTo>
                  <a:lnTo>
                    <a:pt x="224" y="114"/>
                  </a:lnTo>
                  <a:lnTo>
                    <a:pt x="283" y="127"/>
                  </a:lnTo>
                  <a:lnTo>
                    <a:pt x="327" y="159"/>
                  </a:lnTo>
                  <a:lnTo>
                    <a:pt x="345" y="195"/>
                  </a:lnTo>
                  <a:lnTo>
                    <a:pt x="355" y="276"/>
                  </a:lnTo>
                  <a:lnTo>
                    <a:pt x="355" y="311"/>
                  </a:lnTo>
                  <a:lnTo>
                    <a:pt x="347" y="315"/>
                  </a:lnTo>
                  <a:lnTo>
                    <a:pt x="302" y="330"/>
                  </a:lnTo>
                  <a:lnTo>
                    <a:pt x="245" y="345"/>
                  </a:lnTo>
                  <a:lnTo>
                    <a:pt x="174" y="358"/>
                  </a:lnTo>
                  <a:lnTo>
                    <a:pt x="133" y="365"/>
                  </a:lnTo>
                  <a:lnTo>
                    <a:pt x="83" y="378"/>
                  </a:lnTo>
                  <a:lnTo>
                    <a:pt x="61" y="388"/>
                  </a:lnTo>
                  <a:lnTo>
                    <a:pt x="355" y="417"/>
                  </a:lnTo>
                  <a:lnTo>
                    <a:pt x="355" y="467"/>
                  </a:lnTo>
                  <a:lnTo>
                    <a:pt x="352" y="538"/>
                  </a:lnTo>
                  <a:lnTo>
                    <a:pt x="339" y="602"/>
                  </a:lnTo>
                  <a:lnTo>
                    <a:pt x="316" y="649"/>
                  </a:lnTo>
                  <a:lnTo>
                    <a:pt x="272" y="697"/>
                  </a:lnTo>
                  <a:lnTo>
                    <a:pt x="225" y="722"/>
                  </a:lnTo>
                  <a:lnTo>
                    <a:pt x="168" y="731"/>
                  </a:lnTo>
                  <a:lnTo>
                    <a:pt x="314" y="770"/>
                  </a:lnTo>
                  <a:lnTo>
                    <a:pt x="363" y="721"/>
                  </a:lnTo>
                  <a:lnTo>
                    <a:pt x="464" y="719"/>
                  </a:lnTo>
                  <a:lnTo>
                    <a:pt x="460" y="670"/>
                  </a:lnTo>
                  <a:lnTo>
                    <a:pt x="458" y="591"/>
                  </a:lnTo>
                  <a:lnTo>
                    <a:pt x="457" y="483"/>
                  </a:lnTo>
                  <a:lnTo>
                    <a:pt x="457" y="303"/>
                  </a:lnTo>
                  <a:lnTo>
                    <a:pt x="457" y="242"/>
                  </a:lnTo>
                  <a:lnTo>
                    <a:pt x="452" y="178"/>
                  </a:lnTo>
                  <a:lnTo>
                    <a:pt x="447" y="151"/>
                  </a:lnTo>
                  <a:lnTo>
                    <a:pt x="421" y="84"/>
                  </a:lnTo>
                  <a:lnTo>
                    <a:pt x="403" y="62"/>
                  </a:lnTo>
                  <a:lnTo>
                    <a:pt x="350" y="24"/>
                  </a:lnTo>
                  <a:lnTo>
                    <a:pt x="341" y="20"/>
                  </a:lnTo>
                  <a:lnTo>
                    <a:pt x="290" y="5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60" name="Rectangle 740"/>
            <p:cNvSpPr>
              <a:spLocks noChangeArrowheads="1"/>
            </p:cNvSpPr>
            <p:nvPr/>
          </p:nvSpPr>
          <p:spPr bwMode="auto">
            <a:xfrm>
              <a:off x="1494" y="3669"/>
              <a:ext cx="9" cy="9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61" name="Freeform 741"/>
            <p:cNvSpPr>
              <a:spLocks/>
            </p:cNvSpPr>
            <p:nvPr/>
          </p:nvSpPr>
          <p:spPr bwMode="auto">
            <a:xfrm>
              <a:off x="1547" y="3752"/>
              <a:ext cx="28" cy="11"/>
            </a:xfrm>
            <a:custGeom>
              <a:avLst/>
              <a:gdLst>
                <a:gd name="T0" fmla="*/ 19 w 342"/>
                <a:gd name="T1" fmla="*/ 0 h 125"/>
                <a:gd name="T2" fmla="*/ 15 w 342"/>
                <a:gd name="T3" fmla="*/ 1 h 125"/>
                <a:gd name="T4" fmla="*/ 0 w 342"/>
                <a:gd name="T5" fmla="*/ 2 h 125"/>
                <a:gd name="T6" fmla="*/ 4 w 342"/>
                <a:gd name="T7" fmla="*/ 6 h 125"/>
                <a:gd name="T8" fmla="*/ 5 w 342"/>
                <a:gd name="T9" fmla="*/ 8 h 125"/>
                <a:gd name="T10" fmla="*/ 10 w 342"/>
                <a:gd name="T11" fmla="*/ 10 h 125"/>
                <a:gd name="T12" fmla="*/ 14 w 342"/>
                <a:gd name="T13" fmla="*/ 11 h 125"/>
                <a:gd name="T14" fmla="*/ 17 w 342"/>
                <a:gd name="T15" fmla="*/ 11 h 125"/>
                <a:gd name="T16" fmla="*/ 21 w 342"/>
                <a:gd name="T17" fmla="*/ 9 h 125"/>
                <a:gd name="T18" fmla="*/ 25 w 342"/>
                <a:gd name="T19" fmla="*/ 6 h 125"/>
                <a:gd name="T20" fmla="*/ 28 w 342"/>
                <a:gd name="T21" fmla="*/ 1 h 125"/>
                <a:gd name="T22" fmla="*/ 19 w 342"/>
                <a:gd name="T23" fmla="*/ 0 h 12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42"/>
                <a:gd name="T37" fmla="*/ 0 h 125"/>
                <a:gd name="T38" fmla="*/ 342 w 342"/>
                <a:gd name="T39" fmla="*/ 125 h 12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42" h="125">
                  <a:moveTo>
                    <a:pt x="238" y="0"/>
                  </a:moveTo>
                  <a:lnTo>
                    <a:pt x="184" y="14"/>
                  </a:lnTo>
                  <a:lnTo>
                    <a:pt x="0" y="25"/>
                  </a:lnTo>
                  <a:lnTo>
                    <a:pt x="44" y="73"/>
                  </a:lnTo>
                  <a:lnTo>
                    <a:pt x="66" y="90"/>
                  </a:lnTo>
                  <a:lnTo>
                    <a:pt x="118" y="116"/>
                  </a:lnTo>
                  <a:lnTo>
                    <a:pt x="175" y="125"/>
                  </a:lnTo>
                  <a:lnTo>
                    <a:pt x="210" y="122"/>
                  </a:lnTo>
                  <a:lnTo>
                    <a:pt x="262" y="102"/>
                  </a:lnTo>
                  <a:lnTo>
                    <a:pt x="306" y="63"/>
                  </a:lnTo>
                  <a:lnTo>
                    <a:pt x="342" y="6"/>
                  </a:lnTo>
                  <a:lnTo>
                    <a:pt x="23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62" name="Freeform 742"/>
            <p:cNvSpPr>
              <a:spLocks/>
            </p:cNvSpPr>
            <p:nvPr/>
          </p:nvSpPr>
          <p:spPr bwMode="auto">
            <a:xfrm>
              <a:off x="1540" y="3693"/>
              <a:ext cx="35" cy="61"/>
            </a:xfrm>
            <a:custGeom>
              <a:avLst/>
              <a:gdLst>
                <a:gd name="T0" fmla="*/ 21 w 418"/>
                <a:gd name="T1" fmla="*/ 0 h 737"/>
                <a:gd name="T2" fmla="*/ 19 w 418"/>
                <a:gd name="T3" fmla="*/ 0 h 737"/>
                <a:gd name="T4" fmla="*/ 14 w 418"/>
                <a:gd name="T5" fmla="*/ 2 h 737"/>
                <a:gd name="T6" fmla="*/ 10 w 418"/>
                <a:gd name="T7" fmla="*/ 4 h 737"/>
                <a:gd name="T8" fmla="*/ 8 w 418"/>
                <a:gd name="T9" fmla="*/ 6 h 737"/>
                <a:gd name="T10" fmla="*/ 5 w 418"/>
                <a:gd name="T11" fmla="*/ 11 h 737"/>
                <a:gd name="T12" fmla="*/ 3 w 418"/>
                <a:gd name="T13" fmla="*/ 17 h 737"/>
                <a:gd name="T14" fmla="*/ 1 w 418"/>
                <a:gd name="T15" fmla="*/ 22 h 737"/>
                <a:gd name="T16" fmla="*/ 0 w 418"/>
                <a:gd name="T17" fmla="*/ 28 h 737"/>
                <a:gd name="T18" fmla="*/ 0 w 418"/>
                <a:gd name="T19" fmla="*/ 35 h 737"/>
                <a:gd name="T20" fmla="*/ 0 w 418"/>
                <a:gd name="T21" fmla="*/ 41 h 737"/>
                <a:gd name="T22" fmla="*/ 1 w 418"/>
                <a:gd name="T23" fmla="*/ 47 h 737"/>
                <a:gd name="T24" fmla="*/ 3 w 418"/>
                <a:gd name="T25" fmla="*/ 53 h 737"/>
                <a:gd name="T26" fmla="*/ 4 w 418"/>
                <a:gd name="T27" fmla="*/ 56 h 737"/>
                <a:gd name="T28" fmla="*/ 7 w 418"/>
                <a:gd name="T29" fmla="*/ 61 h 737"/>
                <a:gd name="T30" fmla="*/ 22 w 418"/>
                <a:gd name="T31" fmla="*/ 60 h 737"/>
                <a:gd name="T32" fmla="*/ 21 w 418"/>
                <a:gd name="T33" fmla="*/ 60 h 737"/>
                <a:gd name="T34" fmla="*/ 16 w 418"/>
                <a:gd name="T35" fmla="*/ 58 h 737"/>
                <a:gd name="T36" fmla="*/ 13 w 418"/>
                <a:gd name="T37" fmla="*/ 54 h 737"/>
                <a:gd name="T38" fmla="*/ 12 w 418"/>
                <a:gd name="T39" fmla="*/ 53 h 737"/>
                <a:gd name="T40" fmla="*/ 10 w 418"/>
                <a:gd name="T41" fmla="*/ 48 h 737"/>
                <a:gd name="T42" fmla="*/ 9 w 418"/>
                <a:gd name="T43" fmla="*/ 42 h 737"/>
                <a:gd name="T44" fmla="*/ 9 w 418"/>
                <a:gd name="T45" fmla="*/ 35 h 737"/>
                <a:gd name="T46" fmla="*/ 9 w 418"/>
                <a:gd name="T47" fmla="*/ 33 h 737"/>
                <a:gd name="T48" fmla="*/ 9 w 418"/>
                <a:gd name="T49" fmla="*/ 26 h 737"/>
                <a:gd name="T50" fmla="*/ 11 w 418"/>
                <a:gd name="T51" fmla="*/ 20 h 737"/>
                <a:gd name="T52" fmla="*/ 13 w 418"/>
                <a:gd name="T53" fmla="*/ 15 h 737"/>
                <a:gd name="T54" fmla="*/ 14 w 418"/>
                <a:gd name="T55" fmla="*/ 14 h 737"/>
                <a:gd name="T56" fmla="*/ 18 w 418"/>
                <a:gd name="T57" fmla="*/ 11 h 737"/>
                <a:gd name="T58" fmla="*/ 22 w 418"/>
                <a:gd name="T59" fmla="*/ 9 h 737"/>
                <a:gd name="T60" fmla="*/ 35 w 418"/>
                <a:gd name="T61" fmla="*/ 9 h 737"/>
                <a:gd name="T62" fmla="*/ 33 w 418"/>
                <a:gd name="T63" fmla="*/ 6 h 737"/>
                <a:gd name="T64" fmla="*/ 29 w 418"/>
                <a:gd name="T65" fmla="*/ 2 h 737"/>
                <a:gd name="T66" fmla="*/ 26 w 418"/>
                <a:gd name="T67" fmla="*/ 1 h 737"/>
                <a:gd name="T68" fmla="*/ 21 w 418"/>
                <a:gd name="T69" fmla="*/ 0 h 73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418"/>
                <a:gd name="T106" fmla="*/ 0 h 737"/>
                <a:gd name="T107" fmla="*/ 418 w 418"/>
                <a:gd name="T108" fmla="*/ 737 h 737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418" h="737">
                  <a:moveTo>
                    <a:pt x="253" y="0"/>
                  </a:moveTo>
                  <a:lnTo>
                    <a:pt x="225" y="2"/>
                  </a:lnTo>
                  <a:lnTo>
                    <a:pt x="170" y="19"/>
                  </a:lnTo>
                  <a:lnTo>
                    <a:pt x="120" y="52"/>
                  </a:lnTo>
                  <a:lnTo>
                    <a:pt x="94" y="77"/>
                  </a:lnTo>
                  <a:lnTo>
                    <a:pt x="57" y="133"/>
                  </a:lnTo>
                  <a:lnTo>
                    <a:pt x="30" y="202"/>
                  </a:lnTo>
                  <a:lnTo>
                    <a:pt x="14" y="265"/>
                  </a:lnTo>
                  <a:lnTo>
                    <a:pt x="3" y="340"/>
                  </a:lnTo>
                  <a:lnTo>
                    <a:pt x="0" y="419"/>
                  </a:lnTo>
                  <a:lnTo>
                    <a:pt x="3" y="494"/>
                  </a:lnTo>
                  <a:lnTo>
                    <a:pt x="14" y="568"/>
                  </a:lnTo>
                  <a:lnTo>
                    <a:pt x="33" y="637"/>
                  </a:lnTo>
                  <a:lnTo>
                    <a:pt x="49" y="677"/>
                  </a:lnTo>
                  <a:lnTo>
                    <a:pt x="83" y="737"/>
                  </a:lnTo>
                  <a:lnTo>
                    <a:pt x="267" y="726"/>
                  </a:lnTo>
                  <a:lnTo>
                    <a:pt x="248" y="724"/>
                  </a:lnTo>
                  <a:lnTo>
                    <a:pt x="197" y="701"/>
                  </a:lnTo>
                  <a:lnTo>
                    <a:pt x="153" y="650"/>
                  </a:lnTo>
                  <a:lnTo>
                    <a:pt x="147" y="639"/>
                  </a:lnTo>
                  <a:lnTo>
                    <a:pt x="123" y="580"/>
                  </a:lnTo>
                  <a:lnTo>
                    <a:pt x="110" y="507"/>
                  </a:lnTo>
                  <a:lnTo>
                    <a:pt x="105" y="419"/>
                  </a:lnTo>
                  <a:lnTo>
                    <a:pt x="105" y="396"/>
                  </a:lnTo>
                  <a:lnTo>
                    <a:pt x="112" y="310"/>
                  </a:lnTo>
                  <a:lnTo>
                    <a:pt x="127" y="241"/>
                  </a:lnTo>
                  <a:lnTo>
                    <a:pt x="150" y="187"/>
                  </a:lnTo>
                  <a:lnTo>
                    <a:pt x="164" y="168"/>
                  </a:lnTo>
                  <a:lnTo>
                    <a:pt x="209" y="127"/>
                  </a:lnTo>
                  <a:lnTo>
                    <a:pt x="263" y="113"/>
                  </a:lnTo>
                  <a:lnTo>
                    <a:pt x="418" y="110"/>
                  </a:lnTo>
                  <a:lnTo>
                    <a:pt x="396" y="76"/>
                  </a:lnTo>
                  <a:lnTo>
                    <a:pt x="350" y="30"/>
                  </a:lnTo>
                  <a:lnTo>
                    <a:pt x="311" y="10"/>
                  </a:lnTo>
                  <a:lnTo>
                    <a:pt x="25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63" name="Freeform 743"/>
            <p:cNvSpPr>
              <a:spLocks/>
            </p:cNvSpPr>
            <p:nvPr/>
          </p:nvSpPr>
          <p:spPr bwMode="auto">
            <a:xfrm>
              <a:off x="1562" y="3669"/>
              <a:ext cx="21" cy="92"/>
            </a:xfrm>
            <a:custGeom>
              <a:avLst/>
              <a:gdLst>
                <a:gd name="T0" fmla="*/ 21 w 256"/>
                <a:gd name="T1" fmla="*/ 0 h 1105"/>
                <a:gd name="T2" fmla="*/ 13 w 256"/>
                <a:gd name="T3" fmla="*/ 0 h 1105"/>
                <a:gd name="T4" fmla="*/ 13 w 256"/>
                <a:gd name="T5" fmla="*/ 33 h 1105"/>
                <a:gd name="T6" fmla="*/ 0 w 256"/>
                <a:gd name="T7" fmla="*/ 33 h 1105"/>
                <a:gd name="T8" fmla="*/ 2 w 256"/>
                <a:gd name="T9" fmla="*/ 33 h 1105"/>
                <a:gd name="T10" fmla="*/ 6 w 256"/>
                <a:gd name="T11" fmla="*/ 35 h 1105"/>
                <a:gd name="T12" fmla="*/ 10 w 256"/>
                <a:gd name="T13" fmla="*/ 40 h 1105"/>
                <a:gd name="T14" fmla="*/ 10 w 256"/>
                <a:gd name="T15" fmla="*/ 41 h 1105"/>
                <a:gd name="T16" fmla="*/ 12 w 256"/>
                <a:gd name="T17" fmla="*/ 46 h 1105"/>
                <a:gd name="T18" fmla="*/ 13 w 256"/>
                <a:gd name="T19" fmla="*/ 52 h 1105"/>
                <a:gd name="T20" fmla="*/ 13 w 256"/>
                <a:gd name="T21" fmla="*/ 60 h 1105"/>
                <a:gd name="T22" fmla="*/ 13 w 256"/>
                <a:gd name="T23" fmla="*/ 61 h 1105"/>
                <a:gd name="T24" fmla="*/ 13 w 256"/>
                <a:gd name="T25" fmla="*/ 68 h 1105"/>
                <a:gd name="T26" fmla="*/ 12 w 256"/>
                <a:gd name="T27" fmla="*/ 74 h 1105"/>
                <a:gd name="T28" fmla="*/ 10 w 256"/>
                <a:gd name="T29" fmla="*/ 78 h 1105"/>
                <a:gd name="T30" fmla="*/ 9 w 256"/>
                <a:gd name="T31" fmla="*/ 80 h 1105"/>
                <a:gd name="T32" fmla="*/ 5 w 256"/>
                <a:gd name="T33" fmla="*/ 83 h 1105"/>
                <a:gd name="T34" fmla="*/ 13 w 256"/>
                <a:gd name="T35" fmla="*/ 84 h 1105"/>
                <a:gd name="T36" fmla="*/ 13 w 256"/>
                <a:gd name="T37" fmla="*/ 92 h 1105"/>
                <a:gd name="T38" fmla="*/ 21 w 256"/>
                <a:gd name="T39" fmla="*/ 92 h 1105"/>
                <a:gd name="T40" fmla="*/ 21 w 256"/>
                <a:gd name="T41" fmla="*/ 0 h 110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56"/>
                <a:gd name="T64" fmla="*/ 0 h 1105"/>
                <a:gd name="T65" fmla="*/ 256 w 256"/>
                <a:gd name="T66" fmla="*/ 1105 h 1105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56" h="1105">
                  <a:moveTo>
                    <a:pt x="256" y="0"/>
                  </a:moveTo>
                  <a:lnTo>
                    <a:pt x="155" y="0"/>
                  </a:lnTo>
                  <a:lnTo>
                    <a:pt x="155" y="396"/>
                  </a:lnTo>
                  <a:lnTo>
                    <a:pt x="0" y="399"/>
                  </a:lnTo>
                  <a:lnTo>
                    <a:pt x="23" y="402"/>
                  </a:lnTo>
                  <a:lnTo>
                    <a:pt x="73" y="426"/>
                  </a:lnTo>
                  <a:lnTo>
                    <a:pt x="116" y="476"/>
                  </a:lnTo>
                  <a:lnTo>
                    <a:pt x="126" y="493"/>
                  </a:lnTo>
                  <a:lnTo>
                    <a:pt x="147" y="552"/>
                  </a:lnTo>
                  <a:lnTo>
                    <a:pt x="159" y="627"/>
                  </a:lnTo>
                  <a:lnTo>
                    <a:pt x="164" y="717"/>
                  </a:lnTo>
                  <a:lnTo>
                    <a:pt x="164" y="727"/>
                  </a:lnTo>
                  <a:lnTo>
                    <a:pt x="158" y="813"/>
                  </a:lnTo>
                  <a:lnTo>
                    <a:pt x="142" y="883"/>
                  </a:lnTo>
                  <a:lnTo>
                    <a:pt x="118" y="939"/>
                  </a:lnTo>
                  <a:lnTo>
                    <a:pt x="104" y="958"/>
                  </a:lnTo>
                  <a:lnTo>
                    <a:pt x="58" y="998"/>
                  </a:lnTo>
                  <a:lnTo>
                    <a:pt x="162" y="1004"/>
                  </a:lnTo>
                  <a:lnTo>
                    <a:pt x="162" y="1105"/>
                  </a:lnTo>
                  <a:lnTo>
                    <a:pt x="256" y="1105"/>
                  </a:lnTo>
                  <a:lnTo>
                    <a:pt x="25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64" name="Freeform 744"/>
            <p:cNvSpPr>
              <a:spLocks/>
            </p:cNvSpPr>
            <p:nvPr/>
          </p:nvSpPr>
          <p:spPr bwMode="auto">
            <a:xfrm>
              <a:off x="1600" y="3740"/>
              <a:ext cx="39" cy="23"/>
            </a:xfrm>
            <a:custGeom>
              <a:avLst/>
              <a:gdLst>
                <a:gd name="T0" fmla="*/ 30 w 472"/>
                <a:gd name="T1" fmla="*/ 0 h 276"/>
                <a:gd name="T2" fmla="*/ 30 w 472"/>
                <a:gd name="T3" fmla="*/ 0 h 276"/>
                <a:gd name="T4" fmla="*/ 28 w 472"/>
                <a:gd name="T5" fmla="*/ 6 h 276"/>
                <a:gd name="T6" fmla="*/ 25 w 472"/>
                <a:gd name="T7" fmla="*/ 10 h 276"/>
                <a:gd name="T8" fmla="*/ 22 w 472"/>
                <a:gd name="T9" fmla="*/ 13 h 276"/>
                <a:gd name="T10" fmla="*/ 17 w 472"/>
                <a:gd name="T11" fmla="*/ 14 h 276"/>
                <a:gd name="T12" fmla="*/ 0 w 472"/>
                <a:gd name="T13" fmla="*/ 14 h 276"/>
                <a:gd name="T14" fmla="*/ 0 w 472"/>
                <a:gd name="T15" fmla="*/ 14 h 276"/>
                <a:gd name="T16" fmla="*/ 4 w 472"/>
                <a:gd name="T17" fmla="*/ 18 h 276"/>
                <a:gd name="T18" fmla="*/ 8 w 472"/>
                <a:gd name="T19" fmla="*/ 21 h 276"/>
                <a:gd name="T20" fmla="*/ 12 w 472"/>
                <a:gd name="T21" fmla="*/ 23 h 276"/>
                <a:gd name="T22" fmla="*/ 17 w 472"/>
                <a:gd name="T23" fmla="*/ 23 h 276"/>
                <a:gd name="T24" fmla="*/ 18 w 472"/>
                <a:gd name="T25" fmla="*/ 23 h 276"/>
                <a:gd name="T26" fmla="*/ 23 w 472"/>
                <a:gd name="T27" fmla="*/ 22 h 276"/>
                <a:gd name="T28" fmla="*/ 28 w 472"/>
                <a:gd name="T29" fmla="*/ 20 h 276"/>
                <a:gd name="T30" fmla="*/ 31 w 472"/>
                <a:gd name="T31" fmla="*/ 17 h 276"/>
                <a:gd name="T32" fmla="*/ 31 w 472"/>
                <a:gd name="T33" fmla="*/ 17 h 276"/>
                <a:gd name="T34" fmla="*/ 35 w 472"/>
                <a:gd name="T35" fmla="*/ 13 h 276"/>
                <a:gd name="T36" fmla="*/ 37 w 472"/>
                <a:gd name="T37" fmla="*/ 8 h 276"/>
                <a:gd name="T38" fmla="*/ 39 w 472"/>
                <a:gd name="T39" fmla="*/ 1 h 276"/>
                <a:gd name="T40" fmla="*/ 30 w 472"/>
                <a:gd name="T41" fmla="*/ 0 h 27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472"/>
                <a:gd name="T64" fmla="*/ 0 h 276"/>
                <a:gd name="T65" fmla="*/ 472 w 472"/>
                <a:gd name="T66" fmla="*/ 276 h 27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472" h="276">
                  <a:moveTo>
                    <a:pt x="366" y="0"/>
                  </a:moveTo>
                  <a:lnTo>
                    <a:pt x="366" y="0"/>
                  </a:lnTo>
                  <a:lnTo>
                    <a:pt x="339" y="75"/>
                  </a:lnTo>
                  <a:lnTo>
                    <a:pt x="304" y="126"/>
                  </a:lnTo>
                  <a:lnTo>
                    <a:pt x="266" y="153"/>
                  </a:lnTo>
                  <a:lnTo>
                    <a:pt x="209" y="165"/>
                  </a:lnTo>
                  <a:lnTo>
                    <a:pt x="0" y="168"/>
                  </a:lnTo>
                  <a:lnTo>
                    <a:pt x="4" y="173"/>
                  </a:lnTo>
                  <a:lnTo>
                    <a:pt x="45" y="218"/>
                  </a:lnTo>
                  <a:lnTo>
                    <a:pt x="93" y="250"/>
                  </a:lnTo>
                  <a:lnTo>
                    <a:pt x="147" y="270"/>
                  </a:lnTo>
                  <a:lnTo>
                    <a:pt x="208" y="276"/>
                  </a:lnTo>
                  <a:lnTo>
                    <a:pt x="221" y="276"/>
                  </a:lnTo>
                  <a:lnTo>
                    <a:pt x="281" y="267"/>
                  </a:lnTo>
                  <a:lnTo>
                    <a:pt x="334" y="244"/>
                  </a:lnTo>
                  <a:lnTo>
                    <a:pt x="379" y="209"/>
                  </a:lnTo>
                  <a:lnTo>
                    <a:pt x="381" y="206"/>
                  </a:lnTo>
                  <a:lnTo>
                    <a:pt x="420" y="155"/>
                  </a:lnTo>
                  <a:lnTo>
                    <a:pt x="450" y="93"/>
                  </a:lnTo>
                  <a:lnTo>
                    <a:pt x="472" y="17"/>
                  </a:lnTo>
                  <a:lnTo>
                    <a:pt x="36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65" name="Freeform 745"/>
            <p:cNvSpPr>
              <a:spLocks/>
            </p:cNvSpPr>
            <p:nvPr/>
          </p:nvSpPr>
          <p:spPr bwMode="auto">
            <a:xfrm>
              <a:off x="1593" y="3702"/>
              <a:ext cx="46" cy="52"/>
            </a:xfrm>
            <a:custGeom>
              <a:avLst/>
              <a:gdLst>
                <a:gd name="T0" fmla="*/ 7 w 553"/>
                <a:gd name="T1" fmla="*/ 0 h 616"/>
                <a:gd name="T2" fmla="*/ 5 w 553"/>
                <a:gd name="T3" fmla="*/ 2 h 616"/>
                <a:gd name="T4" fmla="*/ 3 w 553"/>
                <a:gd name="T5" fmla="*/ 7 h 616"/>
                <a:gd name="T6" fmla="*/ 1 w 553"/>
                <a:gd name="T7" fmla="*/ 13 h 616"/>
                <a:gd name="T8" fmla="*/ 0 w 553"/>
                <a:gd name="T9" fmla="*/ 19 h 616"/>
                <a:gd name="T10" fmla="*/ 0 w 553"/>
                <a:gd name="T11" fmla="*/ 26 h 616"/>
                <a:gd name="T12" fmla="*/ 0 w 553"/>
                <a:gd name="T13" fmla="*/ 29 h 616"/>
                <a:gd name="T14" fmla="*/ 1 w 553"/>
                <a:gd name="T15" fmla="*/ 36 h 616"/>
                <a:gd name="T16" fmla="*/ 2 w 553"/>
                <a:gd name="T17" fmla="*/ 42 h 616"/>
                <a:gd name="T18" fmla="*/ 4 w 553"/>
                <a:gd name="T19" fmla="*/ 47 h 616"/>
                <a:gd name="T20" fmla="*/ 6 w 553"/>
                <a:gd name="T21" fmla="*/ 52 h 616"/>
                <a:gd name="T22" fmla="*/ 24 w 553"/>
                <a:gd name="T23" fmla="*/ 52 h 616"/>
                <a:gd name="T24" fmla="*/ 21 w 553"/>
                <a:gd name="T25" fmla="*/ 51 h 616"/>
                <a:gd name="T26" fmla="*/ 17 w 553"/>
                <a:gd name="T27" fmla="*/ 50 h 616"/>
                <a:gd name="T28" fmla="*/ 13 w 553"/>
                <a:gd name="T29" fmla="*/ 46 h 616"/>
                <a:gd name="T30" fmla="*/ 11 w 553"/>
                <a:gd name="T31" fmla="*/ 42 h 616"/>
                <a:gd name="T32" fmla="*/ 10 w 553"/>
                <a:gd name="T33" fmla="*/ 36 h 616"/>
                <a:gd name="T34" fmla="*/ 9 w 553"/>
                <a:gd name="T35" fmla="*/ 29 h 616"/>
                <a:gd name="T36" fmla="*/ 46 w 553"/>
                <a:gd name="T37" fmla="*/ 29 h 616"/>
                <a:gd name="T38" fmla="*/ 46 w 553"/>
                <a:gd name="T39" fmla="*/ 26 h 616"/>
                <a:gd name="T40" fmla="*/ 46 w 553"/>
                <a:gd name="T41" fmla="*/ 23 h 616"/>
                <a:gd name="T42" fmla="*/ 9 w 553"/>
                <a:gd name="T43" fmla="*/ 19 h 616"/>
                <a:gd name="T44" fmla="*/ 10 w 553"/>
                <a:gd name="T45" fmla="*/ 16 h 616"/>
                <a:gd name="T46" fmla="*/ 11 w 553"/>
                <a:gd name="T47" fmla="*/ 10 h 616"/>
                <a:gd name="T48" fmla="*/ 14 w 553"/>
                <a:gd name="T49" fmla="*/ 5 h 616"/>
                <a:gd name="T50" fmla="*/ 15 w 553"/>
                <a:gd name="T51" fmla="*/ 4 h 616"/>
                <a:gd name="T52" fmla="*/ 19 w 553"/>
                <a:gd name="T53" fmla="*/ 1 h 616"/>
                <a:gd name="T54" fmla="*/ 23 w 553"/>
                <a:gd name="T55" fmla="*/ 0 h 616"/>
                <a:gd name="T56" fmla="*/ 7 w 553"/>
                <a:gd name="T57" fmla="*/ 0 h 61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553"/>
                <a:gd name="T88" fmla="*/ 0 h 616"/>
                <a:gd name="T89" fmla="*/ 553 w 553"/>
                <a:gd name="T90" fmla="*/ 616 h 61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553" h="616">
                  <a:moveTo>
                    <a:pt x="79" y="0"/>
                  </a:moveTo>
                  <a:lnTo>
                    <a:pt x="63" y="25"/>
                  </a:lnTo>
                  <a:lnTo>
                    <a:pt x="36" y="83"/>
                  </a:lnTo>
                  <a:lnTo>
                    <a:pt x="17" y="151"/>
                  </a:lnTo>
                  <a:lnTo>
                    <a:pt x="5" y="227"/>
                  </a:lnTo>
                  <a:lnTo>
                    <a:pt x="0" y="312"/>
                  </a:lnTo>
                  <a:lnTo>
                    <a:pt x="2" y="344"/>
                  </a:lnTo>
                  <a:lnTo>
                    <a:pt x="9" y="425"/>
                  </a:lnTo>
                  <a:lnTo>
                    <a:pt x="24" y="499"/>
                  </a:lnTo>
                  <a:lnTo>
                    <a:pt x="47" y="562"/>
                  </a:lnTo>
                  <a:lnTo>
                    <a:pt x="78" y="616"/>
                  </a:lnTo>
                  <a:lnTo>
                    <a:pt x="287" y="613"/>
                  </a:lnTo>
                  <a:lnTo>
                    <a:pt x="258" y="610"/>
                  </a:lnTo>
                  <a:lnTo>
                    <a:pt x="206" y="588"/>
                  </a:lnTo>
                  <a:lnTo>
                    <a:pt x="162" y="543"/>
                  </a:lnTo>
                  <a:lnTo>
                    <a:pt x="135" y="492"/>
                  </a:lnTo>
                  <a:lnTo>
                    <a:pt x="115" y="424"/>
                  </a:lnTo>
                  <a:lnTo>
                    <a:pt x="106" y="340"/>
                  </a:lnTo>
                  <a:lnTo>
                    <a:pt x="553" y="340"/>
                  </a:lnTo>
                  <a:lnTo>
                    <a:pt x="553" y="304"/>
                  </a:lnTo>
                  <a:lnTo>
                    <a:pt x="553" y="269"/>
                  </a:lnTo>
                  <a:lnTo>
                    <a:pt x="112" y="229"/>
                  </a:lnTo>
                  <a:lnTo>
                    <a:pt x="115" y="191"/>
                  </a:lnTo>
                  <a:lnTo>
                    <a:pt x="133" y="120"/>
                  </a:lnTo>
                  <a:lnTo>
                    <a:pt x="165" y="62"/>
                  </a:lnTo>
                  <a:lnTo>
                    <a:pt x="177" y="47"/>
                  </a:lnTo>
                  <a:lnTo>
                    <a:pt x="225" y="11"/>
                  </a:lnTo>
                  <a:lnTo>
                    <a:pt x="282" y="0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66" name="Freeform 746"/>
            <p:cNvSpPr>
              <a:spLocks/>
            </p:cNvSpPr>
            <p:nvPr/>
          </p:nvSpPr>
          <p:spPr bwMode="auto">
            <a:xfrm>
              <a:off x="1600" y="3693"/>
              <a:ext cx="39" cy="32"/>
            </a:xfrm>
            <a:custGeom>
              <a:avLst/>
              <a:gdLst>
                <a:gd name="T0" fmla="*/ 17 w 474"/>
                <a:gd name="T1" fmla="*/ 0 h 382"/>
                <a:gd name="T2" fmla="*/ 17 w 474"/>
                <a:gd name="T3" fmla="*/ 0 h 382"/>
                <a:gd name="T4" fmla="*/ 12 w 474"/>
                <a:gd name="T5" fmla="*/ 1 h 382"/>
                <a:gd name="T6" fmla="*/ 7 w 474"/>
                <a:gd name="T7" fmla="*/ 2 h 382"/>
                <a:gd name="T8" fmla="*/ 3 w 474"/>
                <a:gd name="T9" fmla="*/ 5 h 382"/>
                <a:gd name="T10" fmla="*/ 0 w 474"/>
                <a:gd name="T11" fmla="*/ 9 h 382"/>
                <a:gd name="T12" fmla="*/ 17 w 474"/>
                <a:gd name="T13" fmla="*/ 9 h 382"/>
                <a:gd name="T14" fmla="*/ 19 w 474"/>
                <a:gd name="T15" fmla="*/ 10 h 382"/>
                <a:gd name="T16" fmla="*/ 24 w 474"/>
                <a:gd name="T17" fmla="*/ 12 h 382"/>
                <a:gd name="T18" fmla="*/ 27 w 474"/>
                <a:gd name="T19" fmla="*/ 16 h 382"/>
                <a:gd name="T20" fmla="*/ 27 w 474"/>
                <a:gd name="T21" fmla="*/ 17 h 382"/>
                <a:gd name="T22" fmla="*/ 29 w 474"/>
                <a:gd name="T23" fmla="*/ 22 h 382"/>
                <a:gd name="T24" fmla="*/ 30 w 474"/>
                <a:gd name="T25" fmla="*/ 29 h 382"/>
                <a:gd name="T26" fmla="*/ 3 w 474"/>
                <a:gd name="T27" fmla="*/ 29 h 382"/>
                <a:gd name="T28" fmla="*/ 39 w 474"/>
                <a:gd name="T29" fmla="*/ 32 h 382"/>
                <a:gd name="T30" fmla="*/ 38 w 474"/>
                <a:gd name="T31" fmla="*/ 25 h 382"/>
                <a:gd name="T32" fmla="*/ 37 w 474"/>
                <a:gd name="T33" fmla="*/ 19 h 382"/>
                <a:gd name="T34" fmla="*/ 35 w 474"/>
                <a:gd name="T35" fmla="*/ 14 h 382"/>
                <a:gd name="T36" fmla="*/ 33 w 474"/>
                <a:gd name="T37" fmla="*/ 9 h 382"/>
                <a:gd name="T38" fmla="*/ 30 w 474"/>
                <a:gd name="T39" fmla="*/ 5 h 382"/>
                <a:gd name="T40" fmla="*/ 26 w 474"/>
                <a:gd name="T41" fmla="*/ 2 h 382"/>
                <a:gd name="T42" fmla="*/ 21 w 474"/>
                <a:gd name="T43" fmla="*/ 1 h 382"/>
                <a:gd name="T44" fmla="*/ 17 w 474"/>
                <a:gd name="T45" fmla="*/ 0 h 382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474"/>
                <a:gd name="T70" fmla="*/ 0 h 382"/>
                <a:gd name="T71" fmla="*/ 474 w 474"/>
                <a:gd name="T72" fmla="*/ 382 h 382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474" h="382">
                  <a:moveTo>
                    <a:pt x="201" y="0"/>
                  </a:moveTo>
                  <a:lnTo>
                    <a:pt x="201" y="0"/>
                  </a:lnTo>
                  <a:lnTo>
                    <a:pt x="142" y="7"/>
                  </a:lnTo>
                  <a:lnTo>
                    <a:pt x="89" y="28"/>
                  </a:lnTo>
                  <a:lnTo>
                    <a:pt x="42" y="63"/>
                  </a:lnTo>
                  <a:lnTo>
                    <a:pt x="0" y="113"/>
                  </a:lnTo>
                  <a:lnTo>
                    <a:pt x="203" y="113"/>
                  </a:lnTo>
                  <a:lnTo>
                    <a:pt x="235" y="116"/>
                  </a:lnTo>
                  <a:lnTo>
                    <a:pt x="286" y="142"/>
                  </a:lnTo>
                  <a:lnTo>
                    <a:pt x="328" y="191"/>
                  </a:lnTo>
                  <a:lnTo>
                    <a:pt x="332" y="197"/>
                  </a:lnTo>
                  <a:lnTo>
                    <a:pt x="355" y="259"/>
                  </a:lnTo>
                  <a:lnTo>
                    <a:pt x="366" y="342"/>
                  </a:lnTo>
                  <a:lnTo>
                    <a:pt x="33" y="342"/>
                  </a:lnTo>
                  <a:lnTo>
                    <a:pt x="474" y="382"/>
                  </a:lnTo>
                  <a:lnTo>
                    <a:pt x="465" y="300"/>
                  </a:lnTo>
                  <a:lnTo>
                    <a:pt x="451" y="228"/>
                  </a:lnTo>
                  <a:lnTo>
                    <a:pt x="428" y="164"/>
                  </a:lnTo>
                  <a:lnTo>
                    <a:pt x="397" y="109"/>
                  </a:lnTo>
                  <a:lnTo>
                    <a:pt x="360" y="65"/>
                  </a:lnTo>
                  <a:lnTo>
                    <a:pt x="313" y="29"/>
                  </a:lnTo>
                  <a:lnTo>
                    <a:pt x="260" y="7"/>
                  </a:lnTo>
                  <a:lnTo>
                    <a:pt x="20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67" name="Freeform 747"/>
            <p:cNvSpPr>
              <a:spLocks/>
            </p:cNvSpPr>
            <p:nvPr/>
          </p:nvSpPr>
          <p:spPr bwMode="auto">
            <a:xfrm>
              <a:off x="1690" y="3669"/>
              <a:ext cx="10" cy="33"/>
            </a:xfrm>
            <a:custGeom>
              <a:avLst/>
              <a:gdLst>
                <a:gd name="T0" fmla="*/ 10 w 115"/>
                <a:gd name="T1" fmla="*/ 0 h 391"/>
                <a:gd name="T2" fmla="*/ 0 w 115"/>
                <a:gd name="T3" fmla="*/ 0 h 391"/>
                <a:gd name="T4" fmla="*/ 0 w 115"/>
                <a:gd name="T5" fmla="*/ 15 h 391"/>
                <a:gd name="T6" fmla="*/ 2 w 115"/>
                <a:gd name="T7" fmla="*/ 33 h 391"/>
                <a:gd name="T8" fmla="*/ 8 w 115"/>
                <a:gd name="T9" fmla="*/ 33 h 391"/>
                <a:gd name="T10" fmla="*/ 10 w 115"/>
                <a:gd name="T11" fmla="*/ 15 h 391"/>
                <a:gd name="T12" fmla="*/ 10 w 115"/>
                <a:gd name="T13" fmla="*/ 0 h 39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15"/>
                <a:gd name="T22" fmla="*/ 0 h 391"/>
                <a:gd name="T23" fmla="*/ 115 w 115"/>
                <a:gd name="T24" fmla="*/ 391 h 39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15" h="391">
                  <a:moveTo>
                    <a:pt x="115" y="0"/>
                  </a:moveTo>
                  <a:lnTo>
                    <a:pt x="0" y="0"/>
                  </a:lnTo>
                  <a:lnTo>
                    <a:pt x="0" y="181"/>
                  </a:lnTo>
                  <a:lnTo>
                    <a:pt x="27" y="391"/>
                  </a:lnTo>
                  <a:lnTo>
                    <a:pt x="88" y="391"/>
                  </a:lnTo>
                  <a:lnTo>
                    <a:pt x="115" y="181"/>
                  </a:lnTo>
                  <a:lnTo>
                    <a:pt x="11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68" name="Freeform 748"/>
            <p:cNvSpPr>
              <a:spLocks/>
            </p:cNvSpPr>
            <p:nvPr/>
          </p:nvSpPr>
          <p:spPr bwMode="auto">
            <a:xfrm>
              <a:off x="1675" y="3669"/>
              <a:ext cx="9" cy="33"/>
            </a:xfrm>
            <a:custGeom>
              <a:avLst/>
              <a:gdLst>
                <a:gd name="T0" fmla="*/ 9 w 115"/>
                <a:gd name="T1" fmla="*/ 0 h 391"/>
                <a:gd name="T2" fmla="*/ 0 w 115"/>
                <a:gd name="T3" fmla="*/ 0 h 391"/>
                <a:gd name="T4" fmla="*/ 0 w 115"/>
                <a:gd name="T5" fmla="*/ 15 h 391"/>
                <a:gd name="T6" fmla="*/ 2 w 115"/>
                <a:gd name="T7" fmla="*/ 33 h 391"/>
                <a:gd name="T8" fmla="*/ 7 w 115"/>
                <a:gd name="T9" fmla="*/ 33 h 391"/>
                <a:gd name="T10" fmla="*/ 9 w 115"/>
                <a:gd name="T11" fmla="*/ 15 h 391"/>
                <a:gd name="T12" fmla="*/ 9 w 115"/>
                <a:gd name="T13" fmla="*/ 0 h 39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15"/>
                <a:gd name="T22" fmla="*/ 0 h 391"/>
                <a:gd name="T23" fmla="*/ 115 w 115"/>
                <a:gd name="T24" fmla="*/ 391 h 39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15" h="391">
                  <a:moveTo>
                    <a:pt x="115" y="0"/>
                  </a:moveTo>
                  <a:lnTo>
                    <a:pt x="0" y="0"/>
                  </a:lnTo>
                  <a:lnTo>
                    <a:pt x="0" y="181"/>
                  </a:lnTo>
                  <a:lnTo>
                    <a:pt x="28" y="391"/>
                  </a:lnTo>
                  <a:lnTo>
                    <a:pt x="90" y="391"/>
                  </a:lnTo>
                  <a:lnTo>
                    <a:pt x="115" y="181"/>
                  </a:lnTo>
                  <a:lnTo>
                    <a:pt x="11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69" name="Freeform 749"/>
            <p:cNvSpPr>
              <a:spLocks/>
            </p:cNvSpPr>
            <p:nvPr/>
          </p:nvSpPr>
          <p:spPr bwMode="auto">
            <a:xfrm>
              <a:off x="1709" y="3731"/>
              <a:ext cx="28" cy="21"/>
            </a:xfrm>
            <a:custGeom>
              <a:avLst/>
              <a:gdLst>
                <a:gd name="T0" fmla="*/ 8 w 347"/>
                <a:gd name="T1" fmla="*/ 0 h 256"/>
                <a:gd name="T2" fmla="*/ 0 w 347"/>
                <a:gd name="T3" fmla="*/ 1 h 256"/>
                <a:gd name="T4" fmla="*/ 0 w 347"/>
                <a:gd name="T5" fmla="*/ 6 h 256"/>
                <a:gd name="T6" fmla="*/ 2 w 347"/>
                <a:gd name="T7" fmla="*/ 12 h 256"/>
                <a:gd name="T8" fmla="*/ 4 w 347"/>
                <a:gd name="T9" fmla="*/ 17 h 256"/>
                <a:gd name="T10" fmla="*/ 6 w 347"/>
                <a:gd name="T11" fmla="*/ 21 h 256"/>
                <a:gd name="T12" fmla="*/ 28 w 347"/>
                <a:gd name="T13" fmla="*/ 21 h 256"/>
                <a:gd name="T14" fmla="*/ 27 w 347"/>
                <a:gd name="T15" fmla="*/ 21 h 256"/>
                <a:gd name="T16" fmla="*/ 22 w 347"/>
                <a:gd name="T17" fmla="*/ 20 h 256"/>
                <a:gd name="T18" fmla="*/ 18 w 347"/>
                <a:gd name="T19" fmla="*/ 18 h 256"/>
                <a:gd name="T20" fmla="*/ 14 w 347"/>
                <a:gd name="T21" fmla="*/ 15 h 256"/>
                <a:gd name="T22" fmla="*/ 11 w 347"/>
                <a:gd name="T23" fmla="*/ 11 h 256"/>
                <a:gd name="T24" fmla="*/ 9 w 347"/>
                <a:gd name="T25" fmla="*/ 6 h 256"/>
                <a:gd name="T26" fmla="*/ 8 w 347"/>
                <a:gd name="T27" fmla="*/ 0 h 25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47"/>
                <a:gd name="T43" fmla="*/ 0 h 256"/>
                <a:gd name="T44" fmla="*/ 347 w 347"/>
                <a:gd name="T45" fmla="*/ 256 h 25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47" h="256">
                  <a:moveTo>
                    <a:pt x="103" y="0"/>
                  </a:moveTo>
                  <a:lnTo>
                    <a:pt x="0" y="12"/>
                  </a:lnTo>
                  <a:lnTo>
                    <a:pt x="4" y="71"/>
                  </a:lnTo>
                  <a:lnTo>
                    <a:pt x="19" y="143"/>
                  </a:lnTo>
                  <a:lnTo>
                    <a:pt x="45" y="211"/>
                  </a:lnTo>
                  <a:lnTo>
                    <a:pt x="71" y="256"/>
                  </a:lnTo>
                  <a:lnTo>
                    <a:pt x="347" y="255"/>
                  </a:lnTo>
                  <a:lnTo>
                    <a:pt x="331" y="255"/>
                  </a:lnTo>
                  <a:lnTo>
                    <a:pt x="273" y="245"/>
                  </a:lnTo>
                  <a:lnTo>
                    <a:pt x="220" y="222"/>
                  </a:lnTo>
                  <a:lnTo>
                    <a:pt x="174" y="187"/>
                  </a:lnTo>
                  <a:lnTo>
                    <a:pt x="137" y="135"/>
                  </a:lnTo>
                  <a:lnTo>
                    <a:pt x="116" y="79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70" name="Freeform 750"/>
            <p:cNvSpPr>
              <a:spLocks/>
            </p:cNvSpPr>
            <p:nvPr/>
          </p:nvSpPr>
          <p:spPr bwMode="auto">
            <a:xfrm>
              <a:off x="1736" y="3678"/>
              <a:ext cx="25" cy="18"/>
            </a:xfrm>
            <a:custGeom>
              <a:avLst/>
              <a:gdLst>
                <a:gd name="T0" fmla="*/ 20 w 306"/>
                <a:gd name="T1" fmla="*/ 0 h 213"/>
                <a:gd name="T2" fmla="*/ 0 w 306"/>
                <a:gd name="T3" fmla="*/ 0 h 213"/>
                <a:gd name="T4" fmla="*/ 4 w 306"/>
                <a:gd name="T5" fmla="*/ 0 h 213"/>
                <a:gd name="T6" fmla="*/ 8 w 306"/>
                <a:gd name="T7" fmla="*/ 2 h 213"/>
                <a:gd name="T8" fmla="*/ 12 w 306"/>
                <a:gd name="T9" fmla="*/ 5 h 213"/>
                <a:gd name="T10" fmla="*/ 13 w 306"/>
                <a:gd name="T11" fmla="*/ 6 h 213"/>
                <a:gd name="T12" fmla="*/ 15 w 306"/>
                <a:gd name="T13" fmla="*/ 11 h 213"/>
                <a:gd name="T14" fmla="*/ 16 w 306"/>
                <a:gd name="T15" fmla="*/ 18 h 213"/>
                <a:gd name="T16" fmla="*/ 25 w 306"/>
                <a:gd name="T17" fmla="*/ 17 h 213"/>
                <a:gd name="T18" fmla="*/ 25 w 306"/>
                <a:gd name="T19" fmla="*/ 14 h 213"/>
                <a:gd name="T20" fmla="*/ 24 w 306"/>
                <a:gd name="T21" fmla="*/ 8 h 213"/>
                <a:gd name="T22" fmla="*/ 22 w 306"/>
                <a:gd name="T23" fmla="*/ 2 h 213"/>
                <a:gd name="T24" fmla="*/ 20 w 306"/>
                <a:gd name="T25" fmla="*/ 0 h 21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06"/>
                <a:gd name="T40" fmla="*/ 0 h 213"/>
                <a:gd name="T41" fmla="*/ 306 w 306"/>
                <a:gd name="T42" fmla="*/ 213 h 213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06" h="213">
                  <a:moveTo>
                    <a:pt x="250" y="0"/>
                  </a:moveTo>
                  <a:lnTo>
                    <a:pt x="0" y="1"/>
                  </a:lnTo>
                  <a:lnTo>
                    <a:pt x="46" y="5"/>
                  </a:lnTo>
                  <a:lnTo>
                    <a:pt x="102" y="22"/>
                  </a:lnTo>
                  <a:lnTo>
                    <a:pt x="144" y="55"/>
                  </a:lnTo>
                  <a:lnTo>
                    <a:pt x="159" y="74"/>
                  </a:lnTo>
                  <a:lnTo>
                    <a:pt x="187" y="134"/>
                  </a:lnTo>
                  <a:lnTo>
                    <a:pt x="201" y="213"/>
                  </a:lnTo>
                  <a:lnTo>
                    <a:pt x="306" y="202"/>
                  </a:lnTo>
                  <a:lnTo>
                    <a:pt x="304" y="169"/>
                  </a:lnTo>
                  <a:lnTo>
                    <a:pt x="290" y="95"/>
                  </a:lnTo>
                  <a:lnTo>
                    <a:pt x="265" y="28"/>
                  </a:lnTo>
                  <a:lnTo>
                    <a:pt x="25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71" name="Freeform 751"/>
            <p:cNvSpPr>
              <a:spLocks/>
            </p:cNvSpPr>
            <p:nvPr/>
          </p:nvSpPr>
          <p:spPr bwMode="auto">
            <a:xfrm>
              <a:off x="1711" y="3667"/>
              <a:ext cx="52" cy="96"/>
            </a:xfrm>
            <a:custGeom>
              <a:avLst/>
              <a:gdLst>
                <a:gd name="T0" fmla="*/ 21 w 626"/>
                <a:gd name="T1" fmla="*/ 0 h 1142"/>
                <a:gd name="T2" fmla="*/ 12 w 626"/>
                <a:gd name="T3" fmla="*/ 3 h 1142"/>
                <a:gd name="T4" fmla="*/ 6 w 626"/>
                <a:gd name="T5" fmla="*/ 8 h 1142"/>
                <a:gd name="T6" fmla="*/ 2 w 626"/>
                <a:gd name="T7" fmla="*/ 13 h 1142"/>
                <a:gd name="T8" fmla="*/ 0 w 626"/>
                <a:gd name="T9" fmla="*/ 25 h 1142"/>
                <a:gd name="T10" fmla="*/ 2 w 626"/>
                <a:gd name="T11" fmla="*/ 37 h 1142"/>
                <a:gd name="T12" fmla="*/ 6 w 626"/>
                <a:gd name="T13" fmla="*/ 42 h 1142"/>
                <a:gd name="T14" fmla="*/ 13 w 626"/>
                <a:gd name="T15" fmla="*/ 47 h 1142"/>
                <a:gd name="T16" fmla="*/ 23 w 626"/>
                <a:gd name="T17" fmla="*/ 52 h 1142"/>
                <a:gd name="T18" fmla="*/ 32 w 626"/>
                <a:gd name="T19" fmla="*/ 55 h 1142"/>
                <a:gd name="T20" fmla="*/ 38 w 626"/>
                <a:gd name="T21" fmla="*/ 58 h 1142"/>
                <a:gd name="T22" fmla="*/ 42 w 626"/>
                <a:gd name="T23" fmla="*/ 63 h 1142"/>
                <a:gd name="T24" fmla="*/ 43 w 626"/>
                <a:gd name="T25" fmla="*/ 71 h 1142"/>
                <a:gd name="T26" fmla="*/ 40 w 626"/>
                <a:gd name="T27" fmla="*/ 80 h 1142"/>
                <a:gd name="T28" fmla="*/ 31 w 626"/>
                <a:gd name="T29" fmla="*/ 84 h 1142"/>
                <a:gd name="T30" fmla="*/ 3 w 626"/>
                <a:gd name="T31" fmla="*/ 85 h 1142"/>
                <a:gd name="T32" fmla="*/ 11 w 626"/>
                <a:gd name="T33" fmla="*/ 92 h 1142"/>
                <a:gd name="T34" fmla="*/ 17 w 626"/>
                <a:gd name="T35" fmla="*/ 95 h 1142"/>
                <a:gd name="T36" fmla="*/ 27 w 626"/>
                <a:gd name="T37" fmla="*/ 96 h 1142"/>
                <a:gd name="T38" fmla="*/ 36 w 626"/>
                <a:gd name="T39" fmla="*/ 94 h 1142"/>
                <a:gd name="T40" fmla="*/ 42 w 626"/>
                <a:gd name="T41" fmla="*/ 91 h 1142"/>
                <a:gd name="T42" fmla="*/ 49 w 626"/>
                <a:gd name="T43" fmla="*/ 82 h 1142"/>
                <a:gd name="T44" fmla="*/ 51 w 626"/>
                <a:gd name="T45" fmla="*/ 74 h 1142"/>
                <a:gd name="T46" fmla="*/ 52 w 626"/>
                <a:gd name="T47" fmla="*/ 67 h 1142"/>
                <a:gd name="T48" fmla="*/ 49 w 626"/>
                <a:gd name="T49" fmla="*/ 55 h 1142"/>
                <a:gd name="T50" fmla="*/ 45 w 626"/>
                <a:gd name="T51" fmla="*/ 49 h 1142"/>
                <a:gd name="T52" fmla="*/ 40 w 626"/>
                <a:gd name="T53" fmla="*/ 45 h 1142"/>
                <a:gd name="T54" fmla="*/ 31 w 626"/>
                <a:gd name="T55" fmla="*/ 42 h 1142"/>
                <a:gd name="T56" fmla="*/ 25 w 626"/>
                <a:gd name="T57" fmla="*/ 39 h 1142"/>
                <a:gd name="T58" fmla="*/ 14 w 626"/>
                <a:gd name="T59" fmla="*/ 35 h 1142"/>
                <a:gd name="T60" fmla="*/ 10 w 626"/>
                <a:gd name="T61" fmla="*/ 31 h 1142"/>
                <a:gd name="T62" fmla="*/ 10 w 626"/>
                <a:gd name="T63" fmla="*/ 20 h 1142"/>
                <a:gd name="T64" fmla="*/ 15 w 626"/>
                <a:gd name="T65" fmla="*/ 13 h 1142"/>
                <a:gd name="T66" fmla="*/ 25 w 626"/>
                <a:gd name="T67" fmla="*/ 11 h 1142"/>
                <a:gd name="T68" fmla="*/ 42 w 626"/>
                <a:gd name="T69" fmla="*/ 6 h 1142"/>
                <a:gd name="T70" fmla="*/ 34 w 626"/>
                <a:gd name="T71" fmla="*/ 2 h 1142"/>
                <a:gd name="T72" fmla="*/ 24 w 626"/>
                <a:gd name="T73" fmla="*/ 0 h 114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626"/>
                <a:gd name="T112" fmla="*/ 0 h 1142"/>
                <a:gd name="T113" fmla="*/ 626 w 626"/>
                <a:gd name="T114" fmla="*/ 1142 h 1142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626" h="1142">
                  <a:moveTo>
                    <a:pt x="292" y="0"/>
                  </a:moveTo>
                  <a:lnTo>
                    <a:pt x="249" y="2"/>
                  </a:lnTo>
                  <a:lnTo>
                    <a:pt x="192" y="14"/>
                  </a:lnTo>
                  <a:lnTo>
                    <a:pt x="139" y="37"/>
                  </a:lnTo>
                  <a:lnTo>
                    <a:pt x="119" y="50"/>
                  </a:lnTo>
                  <a:lnTo>
                    <a:pt x="72" y="92"/>
                  </a:lnTo>
                  <a:lnTo>
                    <a:pt x="36" y="147"/>
                  </a:lnTo>
                  <a:lnTo>
                    <a:pt x="30" y="159"/>
                  </a:lnTo>
                  <a:lnTo>
                    <a:pt x="8" y="229"/>
                  </a:lnTo>
                  <a:lnTo>
                    <a:pt x="0" y="303"/>
                  </a:lnTo>
                  <a:lnTo>
                    <a:pt x="7" y="372"/>
                  </a:lnTo>
                  <a:lnTo>
                    <a:pt x="30" y="441"/>
                  </a:lnTo>
                  <a:lnTo>
                    <a:pt x="32" y="446"/>
                  </a:lnTo>
                  <a:lnTo>
                    <a:pt x="68" y="500"/>
                  </a:lnTo>
                  <a:lnTo>
                    <a:pt x="117" y="544"/>
                  </a:lnTo>
                  <a:lnTo>
                    <a:pt x="153" y="565"/>
                  </a:lnTo>
                  <a:lnTo>
                    <a:pt x="207" y="589"/>
                  </a:lnTo>
                  <a:lnTo>
                    <a:pt x="278" y="613"/>
                  </a:lnTo>
                  <a:lnTo>
                    <a:pt x="328" y="630"/>
                  </a:lnTo>
                  <a:lnTo>
                    <a:pt x="388" y="651"/>
                  </a:lnTo>
                  <a:lnTo>
                    <a:pt x="425" y="667"/>
                  </a:lnTo>
                  <a:lnTo>
                    <a:pt x="458" y="688"/>
                  </a:lnTo>
                  <a:lnTo>
                    <a:pt x="499" y="732"/>
                  </a:lnTo>
                  <a:lnTo>
                    <a:pt x="508" y="750"/>
                  </a:lnTo>
                  <a:lnTo>
                    <a:pt x="521" y="823"/>
                  </a:lnTo>
                  <a:lnTo>
                    <a:pt x="520" y="848"/>
                  </a:lnTo>
                  <a:lnTo>
                    <a:pt x="498" y="918"/>
                  </a:lnTo>
                  <a:lnTo>
                    <a:pt x="478" y="947"/>
                  </a:lnTo>
                  <a:lnTo>
                    <a:pt x="427" y="986"/>
                  </a:lnTo>
                  <a:lnTo>
                    <a:pt x="376" y="1005"/>
                  </a:lnTo>
                  <a:lnTo>
                    <a:pt x="316" y="1011"/>
                  </a:lnTo>
                  <a:lnTo>
                    <a:pt x="40" y="1012"/>
                  </a:lnTo>
                  <a:lnTo>
                    <a:pt x="82" y="1061"/>
                  </a:lnTo>
                  <a:lnTo>
                    <a:pt x="133" y="1098"/>
                  </a:lnTo>
                  <a:lnTo>
                    <a:pt x="149" y="1107"/>
                  </a:lnTo>
                  <a:lnTo>
                    <a:pt x="200" y="1126"/>
                  </a:lnTo>
                  <a:lnTo>
                    <a:pt x="258" y="1138"/>
                  </a:lnTo>
                  <a:lnTo>
                    <a:pt x="322" y="1142"/>
                  </a:lnTo>
                  <a:lnTo>
                    <a:pt x="373" y="1138"/>
                  </a:lnTo>
                  <a:lnTo>
                    <a:pt x="429" y="1123"/>
                  </a:lnTo>
                  <a:lnTo>
                    <a:pt x="481" y="1098"/>
                  </a:lnTo>
                  <a:lnTo>
                    <a:pt x="508" y="1079"/>
                  </a:lnTo>
                  <a:lnTo>
                    <a:pt x="554" y="1034"/>
                  </a:lnTo>
                  <a:lnTo>
                    <a:pt x="589" y="977"/>
                  </a:lnTo>
                  <a:lnTo>
                    <a:pt x="598" y="956"/>
                  </a:lnTo>
                  <a:lnTo>
                    <a:pt x="619" y="885"/>
                  </a:lnTo>
                  <a:lnTo>
                    <a:pt x="626" y="811"/>
                  </a:lnTo>
                  <a:lnTo>
                    <a:pt x="626" y="795"/>
                  </a:lnTo>
                  <a:lnTo>
                    <a:pt x="616" y="720"/>
                  </a:lnTo>
                  <a:lnTo>
                    <a:pt x="592" y="653"/>
                  </a:lnTo>
                  <a:lnTo>
                    <a:pt x="579" y="631"/>
                  </a:lnTo>
                  <a:lnTo>
                    <a:pt x="539" y="582"/>
                  </a:lnTo>
                  <a:lnTo>
                    <a:pt x="486" y="541"/>
                  </a:lnTo>
                  <a:lnTo>
                    <a:pt x="476" y="536"/>
                  </a:lnTo>
                  <a:lnTo>
                    <a:pt x="434" y="516"/>
                  </a:lnTo>
                  <a:lnTo>
                    <a:pt x="376" y="494"/>
                  </a:lnTo>
                  <a:lnTo>
                    <a:pt x="304" y="471"/>
                  </a:lnTo>
                  <a:lnTo>
                    <a:pt x="296" y="468"/>
                  </a:lnTo>
                  <a:lnTo>
                    <a:pt x="222" y="443"/>
                  </a:lnTo>
                  <a:lnTo>
                    <a:pt x="169" y="417"/>
                  </a:lnTo>
                  <a:lnTo>
                    <a:pt x="138" y="391"/>
                  </a:lnTo>
                  <a:lnTo>
                    <a:pt x="120" y="365"/>
                  </a:lnTo>
                  <a:lnTo>
                    <a:pt x="106" y="294"/>
                  </a:lnTo>
                  <a:lnTo>
                    <a:pt x="115" y="235"/>
                  </a:lnTo>
                  <a:lnTo>
                    <a:pt x="151" y="176"/>
                  </a:lnTo>
                  <a:lnTo>
                    <a:pt x="177" y="155"/>
                  </a:lnTo>
                  <a:lnTo>
                    <a:pt x="230" y="135"/>
                  </a:lnTo>
                  <a:lnTo>
                    <a:pt x="296" y="128"/>
                  </a:lnTo>
                  <a:lnTo>
                    <a:pt x="546" y="127"/>
                  </a:lnTo>
                  <a:lnTo>
                    <a:pt x="505" y="77"/>
                  </a:lnTo>
                  <a:lnTo>
                    <a:pt x="454" y="39"/>
                  </a:lnTo>
                  <a:lnTo>
                    <a:pt x="408" y="18"/>
                  </a:lnTo>
                  <a:lnTo>
                    <a:pt x="353" y="4"/>
                  </a:lnTo>
                  <a:lnTo>
                    <a:pt x="29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72" name="Freeform 752"/>
            <p:cNvSpPr>
              <a:spLocks/>
            </p:cNvSpPr>
            <p:nvPr/>
          </p:nvSpPr>
          <p:spPr bwMode="auto">
            <a:xfrm>
              <a:off x="1807" y="3753"/>
              <a:ext cx="11" cy="8"/>
            </a:xfrm>
            <a:custGeom>
              <a:avLst/>
              <a:gdLst>
                <a:gd name="T0" fmla="*/ 9 w 126"/>
                <a:gd name="T1" fmla="*/ 0 h 100"/>
                <a:gd name="T2" fmla="*/ 0 w 126"/>
                <a:gd name="T3" fmla="*/ 0 h 100"/>
                <a:gd name="T4" fmla="*/ 0 w 126"/>
                <a:gd name="T5" fmla="*/ 2 h 100"/>
                <a:gd name="T6" fmla="*/ 2 w 126"/>
                <a:gd name="T7" fmla="*/ 8 h 100"/>
                <a:gd name="T8" fmla="*/ 11 w 126"/>
                <a:gd name="T9" fmla="*/ 8 h 100"/>
                <a:gd name="T10" fmla="*/ 10 w 126"/>
                <a:gd name="T11" fmla="*/ 6 h 100"/>
                <a:gd name="T12" fmla="*/ 9 w 126"/>
                <a:gd name="T13" fmla="*/ 0 h 100"/>
                <a:gd name="T14" fmla="*/ 9 w 126"/>
                <a:gd name="T15" fmla="*/ 0 h 1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6"/>
                <a:gd name="T25" fmla="*/ 0 h 100"/>
                <a:gd name="T26" fmla="*/ 126 w 126"/>
                <a:gd name="T27" fmla="*/ 100 h 1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6" h="100">
                  <a:moveTo>
                    <a:pt x="100" y="0"/>
                  </a:moveTo>
                  <a:lnTo>
                    <a:pt x="0" y="2"/>
                  </a:lnTo>
                  <a:lnTo>
                    <a:pt x="3" y="29"/>
                  </a:lnTo>
                  <a:lnTo>
                    <a:pt x="20" y="100"/>
                  </a:lnTo>
                  <a:lnTo>
                    <a:pt x="126" y="100"/>
                  </a:lnTo>
                  <a:lnTo>
                    <a:pt x="117" y="77"/>
                  </a:lnTo>
                  <a:lnTo>
                    <a:pt x="100" y="4"/>
                  </a:lnTo>
                  <a:lnTo>
                    <a:pt x="10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73" name="Freeform 753"/>
            <p:cNvSpPr>
              <a:spLocks/>
            </p:cNvSpPr>
            <p:nvPr/>
          </p:nvSpPr>
          <p:spPr bwMode="auto">
            <a:xfrm>
              <a:off x="1772" y="3725"/>
              <a:ext cx="35" cy="38"/>
            </a:xfrm>
            <a:custGeom>
              <a:avLst/>
              <a:gdLst>
                <a:gd name="T0" fmla="*/ 10 w 417"/>
                <a:gd name="T1" fmla="*/ 0 h 449"/>
                <a:gd name="T2" fmla="*/ 6 w 417"/>
                <a:gd name="T3" fmla="*/ 3 h 449"/>
                <a:gd name="T4" fmla="*/ 5 w 417"/>
                <a:gd name="T5" fmla="*/ 4 h 449"/>
                <a:gd name="T6" fmla="*/ 2 w 417"/>
                <a:gd name="T7" fmla="*/ 9 h 449"/>
                <a:gd name="T8" fmla="*/ 1 w 417"/>
                <a:gd name="T9" fmla="*/ 12 h 449"/>
                <a:gd name="T10" fmla="*/ 0 w 417"/>
                <a:gd name="T11" fmla="*/ 19 h 449"/>
                <a:gd name="T12" fmla="*/ 0 w 417"/>
                <a:gd name="T13" fmla="*/ 22 h 449"/>
                <a:gd name="T14" fmla="*/ 2 w 417"/>
                <a:gd name="T15" fmla="*/ 28 h 449"/>
                <a:gd name="T16" fmla="*/ 5 w 417"/>
                <a:gd name="T17" fmla="*/ 33 h 449"/>
                <a:gd name="T18" fmla="*/ 8 w 417"/>
                <a:gd name="T19" fmla="*/ 35 h 449"/>
                <a:gd name="T20" fmla="*/ 12 w 417"/>
                <a:gd name="T21" fmla="*/ 37 h 449"/>
                <a:gd name="T22" fmla="*/ 17 w 417"/>
                <a:gd name="T23" fmla="*/ 38 h 449"/>
                <a:gd name="T24" fmla="*/ 22 w 417"/>
                <a:gd name="T25" fmla="*/ 37 h 449"/>
                <a:gd name="T26" fmla="*/ 27 w 417"/>
                <a:gd name="T27" fmla="*/ 36 h 449"/>
                <a:gd name="T28" fmla="*/ 28 w 417"/>
                <a:gd name="T29" fmla="*/ 35 h 449"/>
                <a:gd name="T30" fmla="*/ 32 w 417"/>
                <a:gd name="T31" fmla="*/ 32 h 449"/>
                <a:gd name="T32" fmla="*/ 19 w 417"/>
                <a:gd name="T33" fmla="*/ 29 h 449"/>
                <a:gd name="T34" fmla="*/ 16 w 417"/>
                <a:gd name="T35" fmla="*/ 29 h 449"/>
                <a:gd name="T36" fmla="*/ 12 w 417"/>
                <a:gd name="T37" fmla="*/ 26 h 449"/>
                <a:gd name="T38" fmla="*/ 11 w 417"/>
                <a:gd name="T39" fmla="*/ 24 h 449"/>
                <a:gd name="T40" fmla="*/ 9 w 417"/>
                <a:gd name="T41" fmla="*/ 18 h 449"/>
                <a:gd name="T42" fmla="*/ 10 w 417"/>
                <a:gd name="T43" fmla="*/ 13 h 449"/>
                <a:gd name="T44" fmla="*/ 14 w 417"/>
                <a:gd name="T45" fmla="*/ 9 h 449"/>
                <a:gd name="T46" fmla="*/ 16 w 417"/>
                <a:gd name="T47" fmla="*/ 8 h 449"/>
                <a:gd name="T48" fmla="*/ 21 w 417"/>
                <a:gd name="T49" fmla="*/ 7 h 449"/>
                <a:gd name="T50" fmla="*/ 27 w 417"/>
                <a:gd name="T51" fmla="*/ 6 h 449"/>
                <a:gd name="T52" fmla="*/ 31 w 417"/>
                <a:gd name="T53" fmla="*/ 4 h 449"/>
                <a:gd name="T54" fmla="*/ 35 w 417"/>
                <a:gd name="T55" fmla="*/ 2 h 449"/>
                <a:gd name="T56" fmla="*/ 10 w 417"/>
                <a:gd name="T57" fmla="*/ 0 h 44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417"/>
                <a:gd name="T88" fmla="*/ 0 h 449"/>
                <a:gd name="T89" fmla="*/ 417 w 417"/>
                <a:gd name="T90" fmla="*/ 449 h 449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417" h="449">
                  <a:moveTo>
                    <a:pt x="124" y="0"/>
                  </a:moveTo>
                  <a:lnTo>
                    <a:pt x="74" y="34"/>
                  </a:lnTo>
                  <a:lnTo>
                    <a:pt x="57" y="52"/>
                  </a:lnTo>
                  <a:lnTo>
                    <a:pt x="21" y="112"/>
                  </a:lnTo>
                  <a:lnTo>
                    <a:pt x="10" y="144"/>
                  </a:lnTo>
                  <a:lnTo>
                    <a:pt x="0" y="220"/>
                  </a:lnTo>
                  <a:lnTo>
                    <a:pt x="2" y="257"/>
                  </a:lnTo>
                  <a:lnTo>
                    <a:pt x="19" y="327"/>
                  </a:lnTo>
                  <a:lnTo>
                    <a:pt x="54" y="385"/>
                  </a:lnTo>
                  <a:lnTo>
                    <a:pt x="91" y="418"/>
                  </a:lnTo>
                  <a:lnTo>
                    <a:pt x="143" y="441"/>
                  </a:lnTo>
                  <a:lnTo>
                    <a:pt x="206" y="449"/>
                  </a:lnTo>
                  <a:lnTo>
                    <a:pt x="263" y="443"/>
                  </a:lnTo>
                  <a:lnTo>
                    <a:pt x="317" y="423"/>
                  </a:lnTo>
                  <a:lnTo>
                    <a:pt x="328" y="417"/>
                  </a:lnTo>
                  <a:lnTo>
                    <a:pt x="376" y="382"/>
                  </a:lnTo>
                  <a:lnTo>
                    <a:pt x="230" y="343"/>
                  </a:lnTo>
                  <a:lnTo>
                    <a:pt x="186" y="337"/>
                  </a:lnTo>
                  <a:lnTo>
                    <a:pt x="140" y="307"/>
                  </a:lnTo>
                  <a:lnTo>
                    <a:pt x="126" y="286"/>
                  </a:lnTo>
                  <a:lnTo>
                    <a:pt x="109" y="216"/>
                  </a:lnTo>
                  <a:lnTo>
                    <a:pt x="123" y="151"/>
                  </a:lnTo>
                  <a:lnTo>
                    <a:pt x="163" y="107"/>
                  </a:lnTo>
                  <a:lnTo>
                    <a:pt x="187" y="97"/>
                  </a:lnTo>
                  <a:lnTo>
                    <a:pt x="252" y="80"/>
                  </a:lnTo>
                  <a:lnTo>
                    <a:pt x="317" y="66"/>
                  </a:lnTo>
                  <a:lnTo>
                    <a:pt x="374" y="48"/>
                  </a:lnTo>
                  <a:lnTo>
                    <a:pt x="417" y="29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74" name="Freeform 754"/>
            <p:cNvSpPr>
              <a:spLocks/>
            </p:cNvSpPr>
            <p:nvPr/>
          </p:nvSpPr>
          <p:spPr bwMode="auto">
            <a:xfrm>
              <a:off x="1773" y="3702"/>
              <a:ext cx="22" cy="13"/>
            </a:xfrm>
            <a:custGeom>
              <a:avLst/>
              <a:gdLst>
                <a:gd name="T0" fmla="*/ 4 w 256"/>
                <a:gd name="T1" fmla="*/ 0 h 156"/>
                <a:gd name="T2" fmla="*/ 2 w 256"/>
                <a:gd name="T3" fmla="*/ 5 h 156"/>
                <a:gd name="T4" fmla="*/ 0 w 256"/>
                <a:gd name="T5" fmla="*/ 12 h 156"/>
                <a:gd name="T6" fmla="*/ 9 w 256"/>
                <a:gd name="T7" fmla="*/ 13 h 156"/>
                <a:gd name="T8" fmla="*/ 10 w 256"/>
                <a:gd name="T9" fmla="*/ 7 h 156"/>
                <a:gd name="T10" fmla="*/ 13 w 256"/>
                <a:gd name="T11" fmla="*/ 3 h 156"/>
                <a:gd name="T12" fmla="*/ 16 w 256"/>
                <a:gd name="T13" fmla="*/ 1 h 156"/>
                <a:gd name="T14" fmla="*/ 22 w 256"/>
                <a:gd name="T15" fmla="*/ 0 h 156"/>
                <a:gd name="T16" fmla="*/ 4 w 256"/>
                <a:gd name="T17" fmla="*/ 0 h 15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6"/>
                <a:gd name="T28" fmla="*/ 0 h 156"/>
                <a:gd name="T29" fmla="*/ 256 w 256"/>
                <a:gd name="T30" fmla="*/ 156 h 15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6" h="156">
                  <a:moveTo>
                    <a:pt x="45" y="0"/>
                  </a:moveTo>
                  <a:lnTo>
                    <a:pt x="18" y="61"/>
                  </a:lnTo>
                  <a:lnTo>
                    <a:pt x="0" y="138"/>
                  </a:lnTo>
                  <a:lnTo>
                    <a:pt x="100" y="156"/>
                  </a:lnTo>
                  <a:lnTo>
                    <a:pt x="119" y="89"/>
                  </a:lnTo>
                  <a:lnTo>
                    <a:pt x="150" y="37"/>
                  </a:lnTo>
                  <a:lnTo>
                    <a:pt x="192" y="13"/>
                  </a:lnTo>
                  <a:lnTo>
                    <a:pt x="256" y="4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75" name="Freeform 755"/>
            <p:cNvSpPr>
              <a:spLocks/>
            </p:cNvSpPr>
            <p:nvPr/>
          </p:nvSpPr>
          <p:spPr bwMode="auto">
            <a:xfrm>
              <a:off x="1777" y="3693"/>
              <a:ext cx="39" cy="64"/>
            </a:xfrm>
            <a:custGeom>
              <a:avLst/>
              <a:gdLst>
                <a:gd name="T0" fmla="*/ 19 w 463"/>
                <a:gd name="T1" fmla="*/ 0 h 770"/>
                <a:gd name="T2" fmla="*/ 17 w 463"/>
                <a:gd name="T3" fmla="*/ 0 h 770"/>
                <a:gd name="T4" fmla="*/ 12 w 463"/>
                <a:gd name="T5" fmla="*/ 1 h 770"/>
                <a:gd name="T6" fmla="*/ 8 w 463"/>
                <a:gd name="T7" fmla="*/ 2 h 770"/>
                <a:gd name="T8" fmla="*/ 3 w 463"/>
                <a:gd name="T9" fmla="*/ 5 h 770"/>
                <a:gd name="T10" fmla="*/ 0 w 463"/>
                <a:gd name="T11" fmla="*/ 9 h 770"/>
                <a:gd name="T12" fmla="*/ 18 w 463"/>
                <a:gd name="T13" fmla="*/ 9 h 770"/>
                <a:gd name="T14" fmla="*/ 19 w 463"/>
                <a:gd name="T15" fmla="*/ 9 h 770"/>
                <a:gd name="T16" fmla="*/ 24 w 463"/>
                <a:gd name="T17" fmla="*/ 11 h 770"/>
                <a:gd name="T18" fmla="*/ 27 w 463"/>
                <a:gd name="T19" fmla="*/ 13 h 770"/>
                <a:gd name="T20" fmla="*/ 29 w 463"/>
                <a:gd name="T21" fmla="*/ 16 h 770"/>
                <a:gd name="T22" fmla="*/ 30 w 463"/>
                <a:gd name="T23" fmla="*/ 23 h 770"/>
                <a:gd name="T24" fmla="*/ 30 w 463"/>
                <a:gd name="T25" fmla="*/ 26 h 770"/>
                <a:gd name="T26" fmla="*/ 29 w 463"/>
                <a:gd name="T27" fmla="*/ 26 h 770"/>
                <a:gd name="T28" fmla="*/ 25 w 463"/>
                <a:gd name="T29" fmla="*/ 27 h 770"/>
                <a:gd name="T30" fmla="*/ 21 w 463"/>
                <a:gd name="T31" fmla="*/ 29 h 770"/>
                <a:gd name="T32" fmla="*/ 15 w 463"/>
                <a:gd name="T33" fmla="*/ 30 h 770"/>
                <a:gd name="T34" fmla="*/ 11 w 463"/>
                <a:gd name="T35" fmla="*/ 30 h 770"/>
                <a:gd name="T36" fmla="*/ 7 w 463"/>
                <a:gd name="T37" fmla="*/ 31 h 770"/>
                <a:gd name="T38" fmla="*/ 5 w 463"/>
                <a:gd name="T39" fmla="*/ 32 h 770"/>
                <a:gd name="T40" fmla="*/ 30 w 463"/>
                <a:gd name="T41" fmla="*/ 35 h 770"/>
                <a:gd name="T42" fmla="*/ 30 w 463"/>
                <a:gd name="T43" fmla="*/ 39 h 770"/>
                <a:gd name="T44" fmla="*/ 30 w 463"/>
                <a:gd name="T45" fmla="*/ 45 h 770"/>
                <a:gd name="T46" fmla="*/ 28 w 463"/>
                <a:gd name="T47" fmla="*/ 50 h 770"/>
                <a:gd name="T48" fmla="*/ 27 w 463"/>
                <a:gd name="T49" fmla="*/ 54 h 770"/>
                <a:gd name="T50" fmla="*/ 23 w 463"/>
                <a:gd name="T51" fmla="*/ 58 h 770"/>
                <a:gd name="T52" fmla="*/ 19 w 463"/>
                <a:gd name="T53" fmla="*/ 60 h 770"/>
                <a:gd name="T54" fmla="*/ 14 w 463"/>
                <a:gd name="T55" fmla="*/ 61 h 770"/>
                <a:gd name="T56" fmla="*/ 26 w 463"/>
                <a:gd name="T57" fmla="*/ 64 h 770"/>
                <a:gd name="T58" fmla="*/ 31 w 463"/>
                <a:gd name="T59" fmla="*/ 60 h 770"/>
                <a:gd name="T60" fmla="*/ 39 w 463"/>
                <a:gd name="T61" fmla="*/ 60 h 770"/>
                <a:gd name="T62" fmla="*/ 39 w 463"/>
                <a:gd name="T63" fmla="*/ 56 h 770"/>
                <a:gd name="T64" fmla="*/ 38 w 463"/>
                <a:gd name="T65" fmla="*/ 49 h 770"/>
                <a:gd name="T66" fmla="*/ 38 w 463"/>
                <a:gd name="T67" fmla="*/ 40 h 770"/>
                <a:gd name="T68" fmla="*/ 38 w 463"/>
                <a:gd name="T69" fmla="*/ 25 h 770"/>
                <a:gd name="T70" fmla="*/ 38 w 463"/>
                <a:gd name="T71" fmla="*/ 20 h 770"/>
                <a:gd name="T72" fmla="*/ 38 w 463"/>
                <a:gd name="T73" fmla="*/ 15 h 770"/>
                <a:gd name="T74" fmla="*/ 38 w 463"/>
                <a:gd name="T75" fmla="*/ 13 h 770"/>
                <a:gd name="T76" fmla="*/ 35 w 463"/>
                <a:gd name="T77" fmla="*/ 7 h 770"/>
                <a:gd name="T78" fmla="*/ 34 w 463"/>
                <a:gd name="T79" fmla="*/ 5 h 770"/>
                <a:gd name="T80" fmla="*/ 29 w 463"/>
                <a:gd name="T81" fmla="*/ 2 h 770"/>
                <a:gd name="T82" fmla="*/ 29 w 463"/>
                <a:gd name="T83" fmla="*/ 2 h 770"/>
                <a:gd name="T84" fmla="*/ 24 w 463"/>
                <a:gd name="T85" fmla="*/ 0 h 770"/>
                <a:gd name="T86" fmla="*/ 19 w 463"/>
                <a:gd name="T87" fmla="*/ 0 h 77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463"/>
                <a:gd name="T133" fmla="*/ 0 h 770"/>
                <a:gd name="T134" fmla="*/ 463 w 463"/>
                <a:gd name="T135" fmla="*/ 770 h 770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463" h="770">
                  <a:moveTo>
                    <a:pt x="225" y="0"/>
                  </a:moveTo>
                  <a:lnTo>
                    <a:pt x="200" y="1"/>
                  </a:lnTo>
                  <a:lnTo>
                    <a:pt x="142" y="10"/>
                  </a:lnTo>
                  <a:lnTo>
                    <a:pt x="90" y="28"/>
                  </a:lnTo>
                  <a:lnTo>
                    <a:pt x="40" y="61"/>
                  </a:lnTo>
                  <a:lnTo>
                    <a:pt x="0" y="109"/>
                  </a:lnTo>
                  <a:lnTo>
                    <a:pt x="211" y="113"/>
                  </a:lnTo>
                  <a:lnTo>
                    <a:pt x="223" y="114"/>
                  </a:lnTo>
                  <a:lnTo>
                    <a:pt x="282" y="127"/>
                  </a:lnTo>
                  <a:lnTo>
                    <a:pt x="326" y="159"/>
                  </a:lnTo>
                  <a:lnTo>
                    <a:pt x="345" y="195"/>
                  </a:lnTo>
                  <a:lnTo>
                    <a:pt x="355" y="276"/>
                  </a:lnTo>
                  <a:lnTo>
                    <a:pt x="354" y="311"/>
                  </a:lnTo>
                  <a:lnTo>
                    <a:pt x="346" y="315"/>
                  </a:lnTo>
                  <a:lnTo>
                    <a:pt x="301" y="330"/>
                  </a:lnTo>
                  <a:lnTo>
                    <a:pt x="244" y="345"/>
                  </a:lnTo>
                  <a:lnTo>
                    <a:pt x="173" y="358"/>
                  </a:lnTo>
                  <a:lnTo>
                    <a:pt x="133" y="365"/>
                  </a:lnTo>
                  <a:lnTo>
                    <a:pt x="83" y="378"/>
                  </a:lnTo>
                  <a:lnTo>
                    <a:pt x="61" y="388"/>
                  </a:lnTo>
                  <a:lnTo>
                    <a:pt x="354" y="417"/>
                  </a:lnTo>
                  <a:lnTo>
                    <a:pt x="354" y="467"/>
                  </a:lnTo>
                  <a:lnTo>
                    <a:pt x="351" y="538"/>
                  </a:lnTo>
                  <a:lnTo>
                    <a:pt x="338" y="602"/>
                  </a:lnTo>
                  <a:lnTo>
                    <a:pt x="315" y="649"/>
                  </a:lnTo>
                  <a:lnTo>
                    <a:pt x="271" y="697"/>
                  </a:lnTo>
                  <a:lnTo>
                    <a:pt x="225" y="722"/>
                  </a:lnTo>
                  <a:lnTo>
                    <a:pt x="167" y="731"/>
                  </a:lnTo>
                  <a:lnTo>
                    <a:pt x="313" y="770"/>
                  </a:lnTo>
                  <a:lnTo>
                    <a:pt x="363" y="721"/>
                  </a:lnTo>
                  <a:lnTo>
                    <a:pt x="463" y="719"/>
                  </a:lnTo>
                  <a:lnTo>
                    <a:pt x="459" y="670"/>
                  </a:lnTo>
                  <a:lnTo>
                    <a:pt x="457" y="591"/>
                  </a:lnTo>
                  <a:lnTo>
                    <a:pt x="456" y="483"/>
                  </a:lnTo>
                  <a:lnTo>
                    <a:pt x="456" y="303"/>
                  </a:lnTo>
                  <a:lnTo>
                    <a:pt x="456" y="242"/>
                  </a:lnTo>
                  <a:lnTo>
                    <a:pt x="451" y="178"/>
                  </a:lnTo>
                  <a:lnTo>
                    <a:pt x="446" y="151"/>
                  </a:lnTo>
                  <a:lnTo>
                    <a:pt x="420" y="84"/>
                  </a:lnTo>
                  <a:lnTo>
                    <a:pt x="403" y="62"/>
                  </a:lnTo>
                  <a:lnTo>
                    <a:pt x="350" y="24"/>
                  </a:lnTo>
                  <a:lnTo>
                    <a:pt x="340" y="20"/>
                  </a:lnTo>
                  <a:lnTo>
                    <a:pt x="289" y="5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76" name="Rectangle 756"/>
            <p:cNvSpPr>
              <a:spLocks noChangeArrowheads="1"/>
            </p:cNvSpPr>
            <p:nvPr/>
          </p:nvSpPr>
          <p:spPr bwMode="auto">
            <a:xfrm>
              <a:off x="1831" y="3694"/>
              <a:ext cx="9" cy="6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77" name="Freeform 757"/>
            <p:cNvSpPr>
              <a:spLocks/>
            </p:cNvSpPr>
            <p:nvPr/>
          </p:nvSpPr>
          <p:spPr bwMode="auto">
            <a:xfrm>
              <a:off x="1831" y="3668"/>
              <a:ext cx="17" cy="18"/>
            </a:xfrm>
            <a:custGeom>
              <a:avLst/>
              <a:gdLst>
                <a:gd name="T0" fmla="*/ 17 w 207"/>
                <a:gd name="T1" fmla="*/ 0 h 211"/>
                <a:gd name="T2" fmla="*/ 6 w 207"/>
                <a:gd name="T3" fmla="*/ 0 h 211"/>
                <a:gd name="T4" fmla="*/ 0 w 207"/>
                <a:gd name="T5" fmla="*/ 18 h 211"/>
                <a:gd name="T6" fmla="*/ 7 w 207"/>
                <a:gd name="T7" fmla="*/ 18 h 211"/>
                <a:gd name="T8" fmla="*/ 17 w 207"/>
                <a:gd name="T9" fmla="*/ 0 h 2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7"/>
                <a:gd name="T16" fmla="*/ 0 h 211"/>
                <a:gd name="T17" fmla="*/ 207 w 207"/>
                <a:gd name="T18" fmla="*/ 211 h 2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7" h="211">
                  <a:moveTo>
                    <a:pt x="207" y="0"/>
                  </a:moveTo>
                  <a:lnTo>
                    <a:pt x="75" y="0"/>
                  </a:lnTo>
                  <a:lnTo>
                    <a:pt x="0" y="211"/>
                  </a:lnTo>
                  <a:lnTo>
                    <a:pt x="84" y="211"/>
                  </a:lnTo>
                  <a:lnTo>
                    <a:pt x="20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78" name="Freeform 758"/>
            <p:cNvSpPr>
              <a:spLocks/>
            </p:cNvSpPr>
            <p:nvPr/>
          </p:nvSpPr>
          <p:spPr bwMode="auto">
            <a:xfrm>
              <a:off x="1859" y="3752"/>
              <a:ext cx="28" cy="11"/>
            </a:xfrm>
            <a:custGeom>
              <a:avLst/>
              <a:gdLst>
                <a:gd name="T0" fmla="*/ 19 w 342"/>
                <a:gd name="T1" fmla="*/ 0 h 125"/>
                <a:gd name="T2" fmla="*/ 15 w 342"/>
                <a:gd name="T3" fmla="*/ 1 h 125"/>
                <a:gd name="T4" fmla="*/ 0 w 342"/>
                <a:gd name="T5" fmla="*/ 2 h 125"/>
                <a:gd name="T6" fmla="*/ 4 w 342"/>
                <a:gd name="T7" fmla="*/ 6 h 125"/>
                <a:gd name="T8" fmla="*/ 5 w 342"/>
                <a:gd name="T9" fmla="*/ 8 h 125"/>
                <a:gd name="T10" fmla="*/ 10 w 342"/>
                <a:gd name="T11" fmla="*/ 10 h 125"/>
                <a:gd name="T12" fmla="*/ 14 w 342"/>
                <a:gd name="T13" fmla="*/ 11 h 125"/>
                <a:gd name="T14" fmla="*/ 17 w 342"/>
                <a:gd name="T15" fmla="*/ 11 h 125"/>
                <a:gd name="T16" fmla="*/ 21 w 342"/>
                <a:gd name="T17" fmla="*/ 9 h 125"/>
                <a:gd name="T18" fmla="*/ 25 w 342"/>
                <a:gd name="T19" fmla="*/ 6 h 125"/>
                <a:gd name="T20" fmla="*/ 28 w 342"/>
                <a:gd name="T21" fmla="*/ 1 h 125"/>
                <a:gd name="T22" fmla="*/ 19 w 342"/>
                <a:gd name="T23" fmla="*/ 0 h 12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42"/>
                <a:gd name="T37" fmla="*/ 0 h 125"/>
                <a:gd name="T38" fmla="*/ 342 w 342"/>
                <a:gd name="T39" fmla="*/ 125 h 12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42" h="125">
                  <a:moveTo>
                    <a:pt x="238" y="0"/>
                  </a:moveTo>
                  <a:lnTo>
                    <a:pt x="185" y="14"/>
                  </a:lnTo>
                  <a:lnTo>
                    <a:pt x="0" y="25"/>
                  </a:lnTo>
                  <a:lnTo>
                    <a:pt x="43" y="73"/>
                  </a:lnTo>
                  <a:lnTo>
                    <a:pt x="65" y="90"/>
                  </a:lnTo>
                  <a:lnTo>
                    <a:pt x="119" y="116"/>
                  </a:lnTo>
                  <a:lnTo>
                    <a:pt x="175" y="125"/>
                  </a:lnTo>
                  <a:lnTo>
                    <a:pt x="210" y="122"/>
                  </a:lnTo>
                  <a:lnTo>
                    <a:pt x="262" y="102"/>
                  </a:lnTo>
                  <a:lnTo>
                    <a:pt x="306" y="63"/>
                  </a:lnTo>
                  <a:lnTo>
                    <a:pt x="342" y="6"/>
                  </a:lnTo>
                  <a:lnTo>
                    <a:pt x="23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79" name="Freeform 759"/>
            <p:cNvSpPr>
              <a:spLocks/>
            </p:cNvSpPr>
            <p:nvPr/>
          </p:nvSpPr>
          <p:spPr bwMode="auto">
            <a:xfrm>
              <a:off x="1852" y="3693"/>
              <a:ext cx="35" cy="61"/>
            </a:xfrm>
            <a:custGeom>
              <a:avLst/>
              <a:gdLst>
                <a:gd name="T0" fmla="*/ 21 w 418"/>
                <a:gd name="T1" fmla="*/ 0 h 737"/>
                <a:gd name="T2" fmla="*/ 19 w 418"/>
                <a:gd name="T3" fmla="*/ 0 h 737"/>
                <a:gd name="T4" fmla="*/ 14 w 418"/>
                <a:gd name="T5" fmla="*/ 2 h 737"/>
                <a:gd name="T6" fmla="*/ 10 w 418"/>
                <a:gd name="T7" fmla="*/ 4 h 737"/>
                <a:gd name="T8" fmla="*/ 8 w 418"/>
                <a:gd name="T9" fmla="*/ 6 h 737"/>
                <a:gd name="T10" fmla="*/ 5 w 418"/>
                <a:gd name="T11" fmla="*/ 11 h 737"/>
                <a:gd name="T12" fmla="*/ 3 w 418"/>
                <a:gd name="T13" fmla="*/ 17 h 737"/>
                <a:gd name="T14" fmla="*/ 1 w 418"/>
                <a:gd name="T15" fmla="*/ 22 h 737"/>
                <a:gd name="T16" fmla="*/ 0 w 418"/>
                <a:gd name="T17" fmla="*/ 28 h 737"/>
                <a:gd name="T18" fmla="*/ 0 w 418"/>
                <a:gd name="T19" fmla="*/ 35 h 737"/>
                <a:gd name="T20" fmla="*/ 0 w 418"/>
                <a:gd name="T21" fmla="*/ 41 h 737"/>
                <a:gd name="T22" fmla="*/ 1 w 418"/>
                <a:gd name="T23" fmla="*/ 47 h 737"/>
                <a:gd name="T24" fmla="*/ 3 w 418"/>
                <a:gd name="T25" fmla="*/ 53 h 737"/>
                <a:gd name="T26" fmla="*/ 4 w 418"/>
                <a:gd name="T27" fmla="*/ 56 h 737"/>
                <a:gd name="T28" fmla="*/ 7 w 418"/>
                <a:gd name="T29" fmla="*/ 61 h 737"/>
                <a:gd name="T30" fmla="*/ 22 w 418"/>
                <a:gd name="T31" fmla="*/ 60 h 737"/>
                <a:gd name="T32" fmla="*/ 21 w 418"/>
                <a:gd name="T33" fmla="*/ 60 h 737"/>
                <a:gd name="T34" fmla="*/ 17 w 418"/>
                <a:gd name="T35" fmla="*/ 58 h 737"/>
                <a:gd name="T36" fmla="*/ 13 w 418"/>
                <a:gd name="T37" fmla="*/ 54 h 737"/>
                <a:gd name="T38" fmla="*/ 12 w 418"/>
                <a:gd name="T39" fmla="*/ 53 h 737"/>
                <a:gd name="T40" fmla="*/ 10 w 418"/>
                <a:gd name="T41" fmla="*/ 48 h 737"/>
                <a:gd name="T42" fmla="*/ 9 w 418"/>
                <a:gd name="T43" fmla="*/ 42 h 737"/>
                <a:gd name="T44" fmla="*/ 9 w 418"/>
                <a:gd name="T45" fmla="*/ 35 h 737"/>
                <a:gd name="T46" fmla="*/ 9 w 418"/>
                <a:gd name="T47" fmla="*/ 33 h 737"/>
                <a:gd name="T48" fmla="*/ 9 w 418"/>
                <a:gd name="T49" fmla="*/ 26 h 737"/>
                <a:gd name="T50" fmla="*/ 11 w 418"/>
                <a:gd name="T51" fmla="*/ 20 h 737"/>
                <a:gd name="T52" fmla="*/ 13 w 418"/>
                <a:gd name="T53" fmla="*/ 15 h 737"/>
                <a:gd name="T54" fmla="*/ 14 w 418"/>
                <a:gd name="T55" fmla="*/ 14 h 737"/>
                <a:gd name="T56" fmla="*/ 18 w 418"/>
                <a:gd name="T57" fmla="*/ 11 h 737"/>
                <a:gd name="T58" fmla="*/ 22 w 418"/>
                <a:gd name="T59" fmla="*/ 9 h 737"/>
                <a:gd name="T60" fmla="*/ 35 w 418"/>
                <a:gd name="T61" fmla="*/ 9 h 737"/>
                <a:gd name="T62" fmla="*/ 33 w 418"/>
                <a:gd name="T63" fmla="*/ 6 h 737"/>
                <a:gd name="T64" fmla="*/ 29 w 418"/>
                <a:gd name="T65" fmla="*/ 2 h 737"/>
                <a:gd name="T66" fmla="*/ 26 w 418"/>
                <a:gd name="T67" fmla="*/ 1 h 737"/>
                <a:gd name="T68" fmla="*/ 21 w 418"/>
                <a:gd name="T69" fmla="*/ 0 h 73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418"/>
                <a:gd name="T106" fmla="*/ 0 h 737"/>
                <a:gd name="T107" fmla="*/ 418 w 418"/>
                <a:gd name="T108" fmla="*/ 737 h 737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418" h="737">
                  <a:moveTo>
                    <a:pt x="254" y="0"/>
                  </a:moveTo>
                  <a:lnTo>
                    <a:pt x="226" y="2"/>
                  </a:lnTo>
                  <a:lnTo>
                    <a:pt x="171" y="19"/>
                  </a:lnTo>
                  <a:lnTo>
                    <a:pt x="119" y="52"/>
                  </a:lnTo>
                  <a:lnTo>
                    <a:pt x="95" y="77"/>
                  </a:lnTo>
                  <a:lnTo>
                    <a:pt x="58" y="133"/>
                  </a:lnTo>
                  <a:lnTo>
                    <a:pt x="30" y="202"/>
                  </a:lnTo>
                  <a:lnTo>
                    <a:pt x="14" y="265"/>
                  </a:lnTo>
                  <a:lnTo>
                    <a:pt x="4" y="340"/>
                  </a:lnTo>
                  <a:lnTo>
                    <a:pt x="0" y="419"/>
                  </a:lnTo>
                  <a:lnTo>
                    <a:pt x="3" y="494"/>
                  </a:lnTo>
                  <a:lnTo>
                    <a:pt x="14" y="568"/>
                  </a:lnTo>
                  <a:lnTo>
                    <a:pt x="33" y="637"/>
                  </a:lnTo>
                  <a:lnTo>
                    <a:pt x="49" y="677"/>
                  </a:lnTo>
                  <a:lnTo>
                    <a:pt x="83" y="737"/>
                  </a:lnTo>
                  <a:lnTo>
                    <a:pt x="268" y="726"/>
                  </a:lnTo>
                  <a:lnTo>
                    <a:pt x="248" y="724"/>
                  </a:lnTo>
                  <a:lnTo>
                    <a:pt x="198" y="701"/>
                  </a:lnTo>
                  <a:lnTo>
                    <a:pt x="152" y="650"/>
                  </a:lnTo>
                  <a:lnTo>
                    <a:pt x="146" y="639"/>
                  </a:lnTo>
                  <a:lnTo>
                    <a:pt x="123" y="580"/>
                  </a:lnTo>
                  <a:lnTo>
                    <a:pt x="109" y="507"/>
                  </a:lnTo>
                  <a:lnTo>
                    <a:pt x="104" y="419"/>
                  </a:lnTo>
                  <a:lnTo>
                    <a:pt x="104" y="396"/>
                  </a:lnTo>
                  <a:lnTo>
                    <a:pt x="111" y="310"/>
                  </a:lnTo>
                  <a:lnTo>
                    <a:pt x="126" y="241"/>
                  </a:lnTo>
                  <a:lnTo>
                    <a:pt x="150" y="187"/>
                  </a:lnTo>
                  <a:lnTo>
                    <a:pt x="163" y="168"/>
                  </a:lnTo>
                  <a:lnTo>
                    <a:pt x="209" y="127"/>
                  </a:lnTo>
                  <a:lnTo>
                    <a:pt x="263" y="113"/>
                  </a:lnTo>
                  <a:lnTo>
                    <a:pt x="418" y="110"/>
                  </a:lnTo>
                  <a:lnTo>
                    <a:pt x="396" y="76"/>
                  </a:lnTo>
                  <a:lnTo>
                    <a:pt x="350" y="30"/>
                  </a:lnTo>
                  <a:lnTo>
                    <a:pt x="311" y="10"/>
                  </a:lnTo>
                  <a:lnTo>
                    <a:pt x="25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80" name="Freeform 760"/>
            <p:cNvSpPr>
              <a:spLocks/>
            </p:cNvSpPr>
            <p:nvPr/>
          </p:nvSpPr>
          <p:spPr bwMode="auto">
            <a:xfrm>
              <a:off x="1874" y="3669"/>
              <a:ext cx="21" cy="92"/>
            </a:xfrm>
            <a:custGeom>
              <a:avLst/>
              <a:gdLst>
                <a:gd name="T0" fmla="*/ 21 w 256"/>
                <a:gd name="T1" fmla="*/ 0 h 1105"/>
                <a:gd name="T2" fmla="*/ 13 w 256"/>
                <a:gd name="T3" fmla="*/ 0 h 1105"/>
                <a:gd name="T4" fmla="*/ 13 w 256"/>
                <a:gd name="T5" fmla="*/ 33 h 1105"/>
                <a:gd name="T6" fmla="*/ 0 w 256"/>
                <a:gd name="T7" fmla="*/ 33 h 1105"/>
                <a:gd name="T8" fmla="*/ 2 w 256"/>
                <a:gd name="T9" fmla="*/ 33 h 1105"/>
                <a:gd name="T10" fmla="*/ 6 w 256"/>
                <a:gd name="T11" fmla="*/ 35 h 1105"/>
                <a:gd name="T12" fmla="*/ 10 w 256"/>
                <a:gd name="T13" fmla="*/ 40 h 1105"/>
                <a:gd name="T14" fmla="*/ 10 w 256"/>
                <a:gd name="T15" fmla="*/ 41 h 1105"/>
                <a:gd name="T16" fmla="*/ 12 w 256"/>
                <a:gd name="T17" fmla="*/ 46 h 1105"/>
                <a:gd name="T18" fmla="*/ 13 w 256"/>
                <a:gd name="T19" fmla="*/ 52 h 1105"/>
                <a:gd name="T20" fmla="*/ 13 w 256"/>
                <a:gd name="T21" fmla="*/ 60 h 1105"/>
                <a:gd name="T22" fmla="*/ 13 w 256"/>
                <a:gd name="T23" fmla="*/ 61 h 1105"/>
                <a:gd name="T24" fmla="*/ 13 w 256"/>
                <a:gd name="T25" fmla="*/ 68 h 1105"/>
                <a:gd name="T26" fmla="*/ 12 w 256"/>
                <a:gd name="T27" fmla="*/ 74 h 1105"/>
                <a:gd name="T28" fmla="*/ 10 w 256"/>
                <a:gd name="T29" fmla="*/ 78 h 1105"/>
                <a:gd name="T30" fmla="*/ 9 w 256"/>
                <a:gd name="T31" fmla="*/ 80 h 1105"/>
                <a:gd name="T32" fmla="*/ 5 w 256"/>
                <a:gd name="T33" fmla="*/ 83 h 1105"/>
                <a:gd name="T34" fmla="*/ 13 w 256"/>
                <a:gd name="T35" fmla="*/ 84 h 1105"/>
                <a:gd name="T36" fmla="*/ 13 w 256"/>
                <a:gd name="T37" fmla="*/ 92 h 1105"/>
                <a:gd name="T38" fmla="*/ 21 w 256"/>
                <a:gd name="T39" fmla="*/ 92 h 1105"/>
                <a:gd name="T40" fmla="*/ 21 w 256"/>
                <a:gd name="T41" fmla="*/ 0 h 110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56"/>
                <a:gd name="T64" fmla="*/ 0 h 1105"/>
                <a:gd name="T65" fmla="*/ 256 w 256"/>
                <a:gd name="T66" fmla="*/ 1105 h 1105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56" h="1105">
                  <a:moveTo>
                    <a:pt x="256" y="0"/>
                  </a:moveTo>
                  <a:lnTo>
                    <a:pt x="155" y="0"/>
                  </a:lnTo>
                  <a:lnTo>
                    <a:pt x="155" y="396"/>
                  </a:lnTo>
                  <a:lnTo>
                    <a:pt x="0" y="399"/>
                  </a:lnTo>
                  <a:lnTo>
                    <a:pt x="23" y="402"/>
                  </a:lnTo>
                  <a:lnTo>
                    <a:pt x="74" y="426"/>
                  </a:lnTo>
                  <a:lnTo>
                    <a:pt x="117" y="476"/>
                  </a:lnTo>
                  <a:lnTo>
                    <a:pt x="126" y="493"/>
                  </a:lnTo>
                  <a:lnTo>
                    <a:pt x="147" y="552"/>
                  </a:lnTo>
                  <a:lnTo>
                    <a:pt x="160" y="627"/>
                  </a:lnTo>
                  <a:lnTo>
                    <a:pt x="164" y="717"/>
                  </a:lnTo>
                  <a:lnTo>
                    <a:pt x="164" y="727"/>
                  </a:lnTo>
                  <a:lnTo>
                    <a:pt x="158" y="813"/>
                  </a:lnTo>
                  <a:lnTo>
                    <a:pt x="143" y="883"/>
                  </a:lnTo>
                  <a:lnTo>
                    <a:pt x="118" y="939"/>
                  </a:lnTo>
                  <a:lnTo>
                    <a:pt x="104" y="958"/>
                  </a:lnTo>
                  <a:lnTo>
                    <a:pt x="58" y="998"/>
                  </a:lnTo>
                  <a:lnTo>
                    <a:pt x="162" y="1004"/>
                  </a:lnTo>
                  <a:lnTo>
                    <a:pt x="162" y="1105"/>
                  </a:lnTo>
                  <a:lnTo>
                    <a:pt x="256" y="1105"/>
                  </a:lnTo>
                  <a:lnTo>
                    <a:pt x="25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81" name="Freeform 761"/>
            <p:cNvSpPr>
              <a:spLocks/>
            </p:cNvSpPr>
            <p:nvPr/>
          </p:nvSpPr>
          <p:spPr bwMode="auto">
            <a:xfrm>
              <a:off x="1941" y="3753"/>
              <a:ext cx="11" cy="8"/>
            </a:xfrm>
            <a:custGeom>
              <a:avLst/>
              <a:gdLst>
                <a:gd name="T0" fmla="*/ 9 w 126"/>
                <a:gd name="T1" fmla="*/ 0 h 100"/>
                <a:gd name="T2" fmla="*/ 0 w 126"/>
                <a:gd name="T3" fmla="*/ 0 h 100"/>
                <a:gd name="T4" fmla="*/ 0 w 126"/>
                <a:gd name="T5" fmla="*/ 2 h 100"/>
                <a:gd name="T6" fmla="*/ 2 w 126"/>
                <a:gd name="T7" fmla="*/ 8 h 100"/>
                <a:gd name="T8" fmla="*/ 11 w 126"/>
                <a:gd name="T9" fmla="*/ 8 h 100"/>
                <a:gd name="T10" fmla="*/ 10 w 126"/>
                <a:gd name="T11" fmla="*/ 6 h 100"/>
                <a:gd name="T12" fmla="*/ 9 w 126"/>
                <a:gd name="T13" fmla="*/ 0 h 100"/>
                <a:gd name="T14" fmla="*/ 9 w 126"/>
                <a:gd name="T15" fmla="*/ 0 h 1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6"/>
                <a:gd name="T25" fmla="*/ 0 h 100"/>
                <a:gd name="T26" fmla="*/ 126 w 126"/>
                <a:gd name="T27" fmla="*/ 100 h 1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6" h="100">
                  <a:moveTo>
                    <a:pt x="101" y="0"/>
                  </a:moveTo>
                  <a:lnTo>
                    <a:pt x="0" y="2"/>
                  </a:lnTo>
                  <a:lnTo>
                    <a:pt x="3" y="29"/>
                  </a:lnTo>
                  <a:lnTo>
                    <a:pt x="21" y="100"/>
                  </a:lnTo>
                  <a:lnTo>
                    <a:pt x="126" y="100"/>
                  </a:lnTo>
                  <a:lnTo>
                    <a:pt x="117" y="77"/>
                  </a:lnTo>
                  <a:lnTo>
                    <a:pt x="101" y="4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82" name="Freeform 762"/>
            <p:cNvSpPr>
              <a:spLocks/>
            </p:cNvSpPr>
            <p:nvPr/>
          </p:nvSpPr>
          <p:spPr bwMode="auto">
            <a:xfrm>
              <a:off x="1906" y="3725"/>
              <a:ext cx="34" cy="38"/>
            </a:xfrm>
            <a:custGeom>
              <a:avLst/>
              <a:gdLst>
                <a:gd name="T0" fmla="*/ 10 w 417"/>
                <a:gd name="T1" fmla="*/ 0 h 449"/>
                <a:gd name="T2" fmla="*/ 6 w 417"/>
                <a:gd name="T3" fmla="*/ 3 h 449"/>
                <a:gd name="T4" fmla="*/ 5 w 417"/>
                <a:gd name="T5" fmla="*/ 4 h 449"/>
                <a:gd name="T6" fmla="*/ 2 w 417"/>
                <a:gd name="T7" fmla="*/ 9 h 449"/>
                <a:gd name="T8" fmla="*/ 1 w 417"/>
                <a:gd name="T9" fmla="*/ 12 h 449"/>
                <a:gd name="T10" fmla="*/ 0 w 417"/>
                <a:gd name="T11" fmla="*/ 19 h 449"/>
                <a:gd name="T12" fmla="*/ 0 w 417"/>
                <a:gd name="T13" fmla="*/ 22 h 449"/>
                <a:gd name="T14" fmla="*/ 2 w 417"/>
                <a:gd name="T15" fmla="*/ 28 h 449"/>
                <a:gd name="T16" fmla="*/ 4 w 417"/>
                <a:gd name="T17" fmla="*/ 33 h 449"/>
                <a:gd name="T18" fmla="*/ 7 w 417"/>
                <a:gd name="T19" fmla="*/ 35 h 449"/>
                <a:gd name="T20" fmla="*/ 12 w 417"/>
                <a:gd name="T21" fmla="*/ 37 h 449"/>
                <a:gd name="T22" fmla="*/ 17 w 417"/>
                <a:gd name="T23" fmla="*/ 38 h 449"/>
                <a:gd name="T24" fmla="*/ 21 w 417"/>
                <a:gd name="T25" fmla="*/ 37 h 449"/>
                <a:gd name="T26" fmla="*/ 26 w 417"/>
                <a:gd name="T27" fmla="*/ 36 h 449"/>
                <a:gd name="T28" fmla="*/ 27 w 417"/>
                <a:gd name="T29" fmla="*/ 35 h 449"/>
                <a:gd name="T30" fmla="*/ 31 w 417"/>
                <a:gd name="T31" fmla="*/ 32 h 449"/>
                <a:gd name="T32" fmla="*/ 19 w 417"/>
                <a:gd name="T33" fmla="*/ 29 h 449"/>
                <a:gd name="T34" fmla="*/ 15 w 417"/>
                <a:gd name="T35" fmla="*/ 29 h 449"/>
                <a:gd name="T36" fmla="*/ 11 w 417"/>
                <a:gd name="T37" fmla="*/ 26 h 449"/>
                <a:gd name="T38" fmla="*/ 10 w 417"/>
                <a:gd name="T39" fmla="*/ 24 h 449"/>
                <a:gd name="T40" fmla="*/ 9 w 417"/>
                <a:gd name="T41" fmla="*/ 18 h 449"/>
                <a:gd name="T42" fmla="*/ 10 w 417"/>
                <a:gd name="T43" fmla="*/ 13 h 449"/>
                <a:gd name="T44" fmla="*/ 13 w 417"/>
                <a:gd name="T45" fmla="*/ 9 h 449"/>
                <a:gd name="T46" fmla="*/ 15 w 417"/>
                <a:gd name="T47" fmla="*/ 8 h 449"/>
                <a:gd name="T48" fmla="*/ 20 w 417"/>
                <a:gd name="T49" fmla="*/ 7 h 449"/>
                <a:gd name="T50" fmla="*/ 26 w 417"/>
                <a:gd name="T51" fmla="*/ 6 h 449"/>
                <a:gd name="T52" fmla="*/ 30 w 417"/>
                <a:gd name="T53" fmla="*/ 4 h 449"/>
                <a:gd name="T54" fmla="*/ 34 w 417"/>
                <a:gd name="T55" fmla="*/ 2 h 449"/>
                <a:gd name="T56" fmla="*/ 10 w 417"/>
                <a:gd name="T57" fmla="*/ 0 h 44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417"/>
                <a:gd name="T88" fmla="*/ 0 h 449"/>
                <a:gd name="T89" fmla="*/ 417 w 417"/>
                <a:gd name="T90" fmla="*/ 449 h 449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417" h="449">
                  <a:moveTo>
                    <a:pt x="124" y="0"/>
                  </a:moveTo>
                  <a:lnTo>
                    <a:pt x="74" y="34"/>
                  </a:lnTo>
                  <a:lnTo>
                    <a:pt x="56" y="52"/>
                  </a:lnTo>
                  <a:lnTo>
                    <a:pt x="20" y="112"/>
                  </a:lnTo>
                  <a:lnTo>
                    <a:pt x="9" y="144"/>
                  </a:lnTo>
                  <a:lnTo>
                    <a:pt x="0" y="220"/>
                  </a:lnTo>
                  <a:lnTo>
                    <a:pt x="2" y="257"/>
                  </a:lnTo>
                  <a:lnTo>
                    <a:pt x="19" y="327"/>
                  </a:lnTo>
                  <a:lnTo>
                    <a:pt x="53" y="385"/>
                  </a:lnTo>
                  <a:lnTo>
                    <a:pt x="91" y="418"/>
                  </a:lnTo>
                  <a:lnTo>
                    <a:pt x="143" y="441"/>
                  </a:lnTo>
                  <a:lnTo>
                    <a:pt x="205" y="449"/>
                  </a:lnTo>
                  <a:lnTo>
                    <a:pt x="263" y="443"/>
                  </a:lnTo>
                  <a:lnTo>
                    <a:pt x="317" y="423"/>
                  </a:lnTo>
                  <a:lnTo>
                    <a:pt x="328" y="417"/>
                  </a:lnTo>
                  <a:lnTo>
                    <a:pt x="376" y="382"/>
                  </a:lnTo>
                  <a:lnTo>
                    <a:pt x="229" y="343"/>
                  </a:lnTo>
                  <a:lnTo>
                    <a:pt x="186" y="337"/>
                  </a:lnTo>
                  <a:lnTo>
                    <a:pt x="140" y="307"/>
                  </a:lnTo>
                  <a:lnTo>
                    <a:pt x="125" y="286"/>
                  </a:lnTo>
                  <a:lnTo>
                    <a:pt x="109" y="216"/>
                  </a:lnTo>
                  <a:lnTo>
                    <a:pt x="123" y="151"/>
                  </a:lnTo>
                  <a:lnTo>
                    <a:pt x="163" y="107"/>
                  </a:lnTo>
                  <a:lnTo>
                    <a:pt x="187" y="97"/>
                  </a:lnTo>
                  <a:lnTo>
                    <a:pt x="251" y="80"/>
                  </a:lnTo>
                  <a:lnTo>
                    <a:pt x="317" y="66"/>
                  </a:lnTo>
                  <a:lnTo>
                    <a:pt x="373" y="48"/>
                  </a:lnTo>
                  <a:lnTo>
                    <a:pt x="417" y="29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83" name="Freeform 763"/>
            <p:cNvSpPr>
              <a:spLocks/>
            </p:cNvSpPr>
            <p:nvPr/>
          </p:nvSpPr>
          <p:spPr bwMode="auto">
            <a:xfrm>
              <a:off x="1907" y="3702"/>
              <a:ext cx="21" cy="13"/>
            </a:xfrm>
            <a:custGeom>
              <a:avLst/>
              <a:gdLst>
                <a:gd name="T0" fmla="*/ 4 w 256"/>
                <a:gd name="T1" fmla="*/ 0 h 156"/>
                <a:gd name="T2" fmla="*/ 2 w 256"/>
                <a:gd name="T3" fmla="*/ 5 h 156"/>
                <a:gd name="T4" fmla="*/ 0 w 256"/>
                <a:gd name="T5" fmla="*/ 12 h 156"/>
                <a:gd name="T6" fmla="*/ 8 w 256"/>
                <a:gd name="T7" fmla="*/ 13 h 156"/>
                <a:gd name="T8" fmla="*/ 10 w 256"/>
                <a:gd name="T9" fmla="*/ 7 h 156"/>
                <a:gd name="T10" fmla="*/ 12 w 256"/>
                <a:gd name="T11" fmla="*/ 3 h 156"/>
                <a:gd name="T12" fmla="*/ 16 w 256"/>
                <a:gd name="T13" fmla="*/ 1 h 156"/>
                <a:gd name="T14" fmla="*/ 21 w 256"/>
                <a:gd name="T15" fmla="*/ 0 h 156"/>
                <a:gd name="T16" fmla="*/ 4 w 256"/>
                <a:gd name="T17" fmla="*/ 0 h 15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6"/>
                <a:gd name="T28" fmla="*/ 0 h 156"/>
                <a:gd name="T29" fmla="*/ 256 w 256"/>
                <a:gd name="T30" fmla="*/ 156 h 15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6" h="156">
                  <a:moveTo>
                    <a:pt x="45" y="0"/>
                  </a:moveTo>
                  <a:lnTo>
                    <a:pt x="19" y="61"/>
                  </a:lnTo>
                  <a:lnTo>
                    <a:pt x="0" y="138"/>
                  </a:lnTo>
                  <a:lnTo>
                    <a:pt x="101" y="156"/>
                  </a:lnTo>
                  <a:lnTo>
                    <a:pt x="119" y="89"/>
                  </a:lnTo>
                  <a:lnTo>
                    <a:pt x="151" y="37"/>
                  </a:lnTo>
                  <a:lnTo>
                    <a:pt x="193" y="13"/>
                  </a:lnTo>
                  <a:lnTo>
                    <a:pt x="256" y="4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84" name="Freeform 764"/>
            <p:cNvSpPr>
              <a:spLocks/>
            </p:cNvSpPr>
            <p:nvPr/>
          </p:nvSpPr>
          <p:spPr bwMode="auto">
            <a:xfrm>
              <a:off x="1911" y="3693"/>
              <a:ext cx="38" cy="64"/>
            </a:xfrm>
            <a:custGeom>
              <a:avLst/>
              <a:gdLst>
                <a:gd name="T0" fmla="*/ 19 w 464"/>
                <a:gd name="T1" fmla="*/ 0 h 770"/>
                <a:gd name="T2" fmla="*/ 16 w 464"/>
                <a:gd name="T3" fmla="*/ 0 h 770"/>
                <a:gd name="T4" fmla="*/ 12 w 464"/>
                <a:gd name="T5" fmla="*/ 1 h 770"/>
                <a:gd name="T6" fmla="*/ 7 w 464"/>
                <a:gd name="T7" fmla="*/ 2 h 770"/>
                <a:gd name="T8" fmla="*/ 3 w 464"/>
                <a:gd name="T9" fmla="*/ 5 h 770"/>
                <a:gd name="T10" fmla="*/ 0 w 464"/>
                <a:gd name="T11" fmla="*/ 9 h 770"/>
                <a:gd name="T12" fmla="*/ 17 w 464"/>
                <a:gd name="T13" fmla="*/ 9 h 770"/>
                <a:gd name="T14" fmla="*/ 18 w 464"/>
                <a:gd name="T15" fmla="*/ 9 h 770"/>
                <a:gd name="T16" fmla="*/ 23 w 464"/>
                <a:gd name="T17" fmla="*/ 11 h 770"/>
                <a:gd name="T18" fmla="*/ 27 w 464"/>
                <a:gd name="T19" fmla="*/ 13 h 770"/>
                <a:gd name="T20" fmla="*/ 28 w 464"/>
                <a:gd name="T21" fmla="*/ 16 h 770"/>
                <a:gd name="T22" fmla="*/ 29 w 464"/>
                <a:gd name="T23" fmla="*/ 23 h 770"/>
                <a:gd name="T24" fmla="*/ 29 w 464"/>
                <a:gd name="T25" fmla="*/ 26 h 770"/>
                <a:gd name="T26" fmla="*/ 28 w 464"/>
                <a:gd name="T27" fmla="*/ 26 h 770"/>
                <a:gd name="T28" fmla="*/ 25 w 464"/>
                <a:gd name="T29" fmla="*/ 27 h 770"/>
                <a:gd name="T30" fmla="*/ 20 w 464"/>
                <a:gd name="T31" fmla="*/ 29 h 770"/>
                <a:gd name="T32" fmla="*/ 14 w 464"/>
                <a:gd name="T33" fmla="*/ 30 h 770"/>
                <a:gd name="T34" fmla="*/ 11 w 464"/>
                <a:gd name="T35" fmla="*/ 30 h 770"/>
                <a:gd name="T36" fmla="*/ 7 w 464"/>
                <a:gd name="T37" fmla="*/ 31 h 770"/>
                <a:gd name="T38" fmla="*/ 5 w 464"/>
                <a:gd name="T39" fmla="*/ 32 h 770"/>
                <a:gd name="T40" fmla="*/ 29 w 464"/>
                <a:gd name="T41" fmla="*/ 35 h 770"/>
                <a:gd name="T42" fmla="*/ 29 w 464"/>
                <a:gd name="T43" fmla="*/ 39 h 770"/>
                <a:gd name="T44" fmla="*/ 29 w 464"/>
                <a:gd name="T45" fmla="*/ 45 h 770"/>
                <a:gd name="T46" fmla="*/ 28 w 464"/>
                <a:gd name="T47" fmla="*/ 50 h 770"/>
                <a:gd name="T48" fmla="*/ 26 w 464"/>
                <a:gd name="T49" fmla="*/ 54 h 770"/>
                <a:gd name="T50" fmla="*/ 22 w 464"/>
                <a:gd name="T51" fmla="*/ 58 h 770"/>
                <a:gd name="T52" fmla="*/ 18 w 464"/>
                <a:gd name="T53" fmla="*/ 60 h 770"/>
                <a:gd name="T54" fmla="*/ 14 w 464"/>
                <a:gd name="T55" fmla="*/ 61 h 770"/>
                <a:gd name="T56" fmla="*/ 26 w 464"/>
                <a:gd name="T57" fmla="*/ 64 h 770"/>
                <a:gd name="T58" fmla="*/ 30 w 464"/>
                <a:gd name="T59" fmla="*/ 60 h 770"/>
                <a:gd name="T60" fmla="*/ 38 w 464"/>
                <a:gd name="T61" fmla="*/ 60 h 770"/>
                <a:gd name="T62" fmla="*/ 38 w 464"/>
                <a:gd name="T63" fmla="*/ 56 h 770"/>
                <a:gd name="T64" fmla="*/ 38 w 464"/>
                <a:gd name="T65" fmla="*/ 49 h 770"/>
                <a:gd name="T66" fmla="*/ 37 w 464"/>
                <a:gd name="T67" fmla="*/ 40 h 770"/>
                <a:gd name="T68" fmla="*/ 37 w 464"/>
                <a:gd name="T69" fmla="*/ 25 h 770"/>
                <a:gd name="T70" fmla="*/ 37 w 464"/>
                <a:gd name="T71" fmla="*/ 20 h 770"/>
                <a:gd name="T72" fmla="*/ 37 w 464"/>
                <a:gd name="T73" fmla="*/ 15 h 770"/>
                <a:gd name="T74" fmla="*/ 37 w 464"/>
                <a:gd name="T75" fmla="*/ 13 h 770"/>
                <a:gd name="T76" fmla="*/ 34 w 464"/>
                <a:gd name="T77" fmla="*/ 7 h 770"/>
                <a:gd name="T78" fmla="*/ 33 w 464"/>
                <a:gd name="T79" fmla="*/ 5 h 770"/>
                <a:gd name="T80" fmla="*/ 29 w 464"/>
                <a:gd name="T81" fmla="*/ 2 h 770"/>
                <a:gd name="T82" fmla="*/ 28 w 464"/>
                <a:gd name="T83" fmla="*/ 2 h 770"/>
                <a:gd name="T84" fmla="*/ 24 w 464"/>
                <a:gd name="T85" fmla="*/ 0 h 770"/>
                <a:gd name="T86" fmla="*/ 19 w 464"/>
                <a:gd name="T87" fmla="*/ 0 h 77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464"/>
                <a:gd name="T133" fmla="*/ 0 h 770"/>
                <a:gd name="T134" fmla="*/ 464 w 464"/>
                <a:gd name="T135" fmla="*/ 770 h 770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464" h="770">
                  <a:moveTo>
                    <a:pt x="226" y="0"/>
                  </a:moveTo>
                  <a:lnTo>
                    <a:pt x="201" y="1"/>
                  </a:lnTo>
                  <a:lnTo>
                    <a:pt x="142" y="10"/>
                  </a:lnTo>
                  <a:lnTo>
                    <a:pt x="90" y="28"/>
                  </a:lnTo>
                  <a:lnTo>
                    <a:pt x="41" y="61"/>
                  </a:lnTo>
                  <a:lnTo>
                    <a:pt x="0" y="109"/>
                  </a:lnTo>
                  <a:lnTo>
                    <a:pt x="211" y="113"/>
                  </a:lnTo>
                  <a:lnTo>
                    <a:pt x="224" y="114"/>
                  </a:lnTo>
                  <a:lnTo>
                    <a:pt x="283" y="127"/>
                  </a:lnTo>
                  <a:lnTo>
                    <a:pt x="327" y="159"/>
                  </a:lnTo>
                  <a:lnTo>
                    <a:pt x="345" y="195"/>
                  </a:lnTo>
                  <a:lnTo>
                    <a:pt x="355" y="276"/>
                  </a:lnTo>
                  <a:lnTo>
                    <a:pt x="355" y="311"/>
                  </a:lnTo>
                  <a:lnTo>
                    <a:pt x="347" y="315"/>
                  </a:lnTo>
                  <a:lnTo>
                    <a:pt x="302" y="330"/>
                  </a:lnTo>
                  <a:lnTo>
                    <a:pt x="244" y="345"/>
                  </a:lnTo>
                  <a:lnTo>
                    <a:pt x="174" y="358"/>
                  </a:lnTo>
                  <a:lnTo>
                    <a:pt x="134" y="365"/>
                  </a:lnTo>
                  <a:lnTo>
                    <a:pt x="84" y="378"/>
                  </a:lnTo>
                  <a:lnTo>
                    <a:pt x="62" y="388"/>
                  </a:lnTo>
                  <a:lnTo>
                    <a:pt x="355" y="417"/>
                  </a:lnTo>
                  <a:lnTo>
                    <a:pt x="355" y="467"/>
                  </a:lnTo>
                  <a:lnTo>
                    <a:pt x="352" y="538"/>
                  </a:lnTo>
                  <a:lnTo>
                    <a:pt x="339" y="602"/>
                  </a:lnTo>
                  <a:lnTo>
                    <a:pt x="316" y="649"/>
                  </a:lnTo>
                  <a:lnTo>
                    <a:pt x="272" y="697"/>
                  </a:lnTo>
                  <a:lnTo>
                    <a:pt x="225" y="722"/>
                  </a:lnTo>
                  <a:lnTo>
                    <a:pt x="167" y="731"/>
                  </a:lnTo>
                  <a:lnTo>
                    <a:pt x="314" y="770"/>
                  </a:lnTo>
                  <a:lnTo>
                    <a:pt x="363" y="721"/>
                  </a:lnTo>
                  <a:lnTo>
                    <a:pt x="464" y="719"/>
                  </a:lnTo>
                  <a:lnTo>
                    <a:pt x="460" y="670"/>
                  </a:lnTo>
                  <a:lnTo>
                    <a:pt x="458" y="591"/>
                  </a:lnTo>
                  <a:lnTo>
                    <a:pt x="457" y="483"/>
                  </a:lnTo>
                  <a:lnTo>
                    <a:pt x="457" y="303"/>
                  </a:lnTo>
                  <a:lnTo>
                    <a:pt x="456" y="242"/>
                  </a:lnTo>
                  <a:lnTo>
                    <a:pt x="452" y="178"/>
                  </a:lnTo>
                  <a:lnTo>
                    <a:pt x="447" y="151"/>
                  </a:lnTo>
                  <a:lnTo>
                    <a:pt x="421" y="84"/>
                  </a:lnTo>
                  <a:lnTo>
                    <a:pt x="403" y="62"/>
                  </a:lnTo>
                  <a:lnTo>
                    <a:pt x="350" y="24"/>
                  </a:lnTo>
                  <a:lnTo>
                    <a:pt x="341" y="20"/>
                  </a:lnTo>
                  <a:lnTo>
                    <a:pt x="290" y="5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85" name="Freeform 765"/>
            <p:cNvSpPr>
              <a:spLocks/>
            </p:cNvSpPr>
            <p:nvPr/>
          </p:nvSpPr>
          <p:spPr bwMode="auto">
            <a:xfrm>
              <a:off x="2021" y="3753"/>
              <a:ext cx="11" cy="8"/>
            </a:xfrm>
            <a:custGeom>
              <a:avLst/>
              <a:gdLst>
                <a:gd name="T0" fmla="*/ 9 w 126"/>
                <a:gd name="T1" fmla="*/ 0 h 100"/>
                <a:gd name="T2" fmla="*/ 0 w 126"/>
                <a:gd name="T3" fmla="*/ 0 h 100"/>
                <a:gd name="T4" fmla="*/ 0 w 126"/>
                <a:gd name="T5" fmla="*/ 2 h 100"/>
                <a:gd name="T6" fmla="*/ 2 w 126"/>
                <a:gd name="T7" fmla="*/ 8 h 100"/>
                <a:gd name="T8" fmla="*/ 11 w 126"/>
                <a:gd name="T9" fmla="*/ 8 h 100"/>
                <a:gd name="T10" fmla="*/ 10 w 126"/>
                <a:gd name="T11" fmla="*/ 6 h 100"/>
                <a:gd name="T12" fmla="*/ 9 w 126"/>
                <a:gd name="T13" fmla="*/ 0 h 100"/>
                <a:gd name="T14" fmla="*/ 9 w 126"/>
                <a:gd name="T15" fmla="*/ 0 h 1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6"/>
                <a:gd name="T25" fmla="*/ 0 h 100"/>
                <a:gd name="T26" fmla="*/ 126 w 126"/>
                <a:gd name="T27" fmla="*/ 100 h 1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6" h="100">
                  <a:moveTo>
                    <a:pt x="100" y="0"/>
                  </a:moveTo>
                  <a:lnTo>
                    <a:pt x="0" y="2"/>
                  </a:lnTo>
                  <a:lnTo>
                    <a:pt x="3" y="29"/>
                  </a:lnTo>
                  <a:lnTo>
                    <a:pt x="20" y="100"/>
                  </a:lnTo>
                  <a:lnTo>
                    <a:pt x="126" y="100"/>
                  </a:lnTo>
                  <a:lnTo>
                    <a:pt x="117" y="77"/>
                  </a:lnTo>
                  <a:lnTo>
                    <a:pt x="101" y="4"/>
                  </a:lnTo>
                  <a:lnTo>
                    <a:pt x="10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86" name="Freeform 766"/>
            <p:cNvSpPr>
              <a:spLocks/>
            </p:cNvSpPr>
            <p:nvPr/>
          </p:nvSpPr>
          <p:spPr bwMode="auto">
            <a:xfrm>
              <a:off x="1986" y="3725"/>
              <a:ext cx="35" cy="38"/>
            </a:xfrm>
            <a:custGeom>
              <a:avLst/>
              <a:gdLst>
                <a:gd name="T0" fmla="*/ 10 w 417"/>
                <a:gd name="T1" fmla="*/ 0 h 449"/>
                <a:gd name="T2" fmla="*/ 6 w 417"/>
                <a:gd name="T3" fmla="*/ 3 h 449"/>
                <a:gd name="T4" fmla="*/ 5 w 417"/>
                <a:gd name="T5" fmla="*/ 4 h 449"/>
                <a:gd name="T6" fmla="*/ 2 w 417"/>
                <a:gd name="T7" fmla="*/ 9 h 449"/>
                <a:gd name="T8" fmla="*/ 1 w 417"/>
                <a:gd name="T9" fmla="*/ 12 h 449"/>
                <a:gd name="T10" fmla="*/ 0 w 417"/>
                <a:gd name="T11" fmla="*/ 19 h 449"/>
                <a:gd name="T12" fmla="*/ 0 w 417"/>
                <a:gd name="T13" fmla="*/ 22 h 449"/>
                <a:gd name="T14" fmla="*/ 2 w 417"/>
                <a:gd name="T15" fmla="*/ 28 h 449"/>
                <a:gd name="T16" fmla="*/ 4 w 417"/>
                <a:gd name="T17" fmla="*/ 33 h 449"/>
                <a:gd name="T18" fmla="*/ 8 w 417"/>
                <a:gd name="T19" fmla="*/ 35 h 449"/>
                <a:gd name="T20" fmla="*/ 12 w 417"/>
                <a:gd name="T21" fmla="*/ 37 h 449"/>
                <a:gd name="T22" fmla="*/ 17 w 417"/>
                <a:gd name="T23" fmla="*/ 38 h 449"/>
                <a:gd name="T24" fmla="*/ 22 w 417"/>
                <a:gd name="T25" fmla="*/ 37 h 449"/>
                <a:gd name="T26" fmla="*/ 27 w 417"/>
                <a:gd name="T27" fmla="*/ 36 h 449"/>
                <a:gd name="T28" fmla="*/ 28 w 417"/>
                <a:gd name="T29" fmla="*/ 35 h 449"/>
                <a:gd name="T30" fmla="*/ 32 w 417"/>
                <a:gd name="T31" fmla="*/ 32 h 449"/>
                <a:gd name="T32" fmla="*/ 19 w 417"/>
                <a:gd name="T33" fmla="*/ 29 h 449"/>
                <a:gd name="T34" fmla="*/ 16 w 417"/>
                <a:gd name="T35" fmla="*/ 29 h 449"/>
                <a:gd name="T36" fmla="*/ 12 w 417"/>
                <a:gd name="T37" fmla="*/ 26 h 449"/>
                <a:gd name="T38" fmla="*/ 10 w 417"/>
                <a:gd name="T39" fmla="*/ 24 h 449"/>
                <a:gd name="T40" fmla="*/ 9 w 417"/>
                <a:gd name="T41" fmla="*/ 18 h 449"/>
                <a:gd name="T42" fmla="*/ 10 w 417"/>
                <a:gd name="T43" fmla="*/ 13 h 449"/>
                <a:gd name="T44" fmla="*/ 14 w 417"/>
                <a:gd name="T45" fmla="*/ 9 h 449"/>
                <a:gd name="T46" fmla="*/ 16 w 417"/>
                <a:gd name="T47" fmla="*/ 8 h 449"/>
                <a:gd name="T48" fmla="*/ 21 w 417"/>
                <a:gd name="T49" fmla="*/ 7 h 449"/>
                <a:gd name="T50" fmla="*/ 27 w 417"/>
                <a:gd name="T51" fmla="*/ 6 h 449"/>
                <a:gd name="T52" fmla="*/ 31 w 417"/>
                <a:gd name="T53" fmla="*/ 4 h 449"/>
                <a:gd name="T54" fmla="*/ 35 w 417"/>
                <a:gd name="T55" fmla="*/ 2 h 449"/>
                <a:gd name="T56" fmla="*/ 10 w 417"/>
                <a:gd name="T57" fmla="*/ 0 h 44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417"/>
                <a:gd name="T88" fmla="*/ 0 h 449"/>
                <a:gd name="T89" fmla="*/ 417 w 417"/>
                <a:gd name="T90" fmla="*/ 449 h 449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417" h="449">
                  <a:moveTo>
                    <a:pt x="123" y="0"/>
                  </a:moveTo>
                  <a:lnTo>
                    <a:pt x="73" y="34"/>
                  </a:lnTo>
                  <a:lnTo>
                    <a:pt x="56" y="52"/>
                  </a:lnTo>
                  <a:lnTo>
                    <a:pt x="20" y="112"/>
                  </a:lnTo>
                  <a:lnTo>
                    <a:pt x="9" y="144"/>
                  </a:lnTo>
                  <a:lnTo>
                    <a:pt x="0" y="220"/>
                  </a:lnTo>
                  <a:lnTo>
                    <a:pt x="2" y="257"/>
                  </a:lnTo>
                  <a:lnTo>
                    <a:pt x="19" y="327"/>
                  </a:lnTo>
                  <a:lnTo>
                    <a:pt x="53" y="385"/>
                  </a:lnTo>
                  <a:lnTo>
                    <a:pt x="90" y="418"/>
                  </a:lnTo>
                  <a:lnTo>
                    <a:pt x="142" y="441"/>
                  </a:lnTo>
                  <a:lnTo>
                    <a:pt x="205" y="449"/>
                  </a:lnTo>
                  <a:lnTo>
                    <a:pt x="263" y="443"/>
                  </a:lnTo>
                  <a:lnTo>
                    <a:pt x="317" y="423"/>
                  </a:lnTo>
                  <a:lnTo>
                    <a:pt x="328" y="417"/>
                  </a:lnTo>
                  <a:lnTo>
                    <a:pt x="376" y="382"/>
                  </a:lnTo>
                  <a:lnTo>
                    <a:pt x="229" y="343"/>
                  </a:lnTo>
                  <a:lnTo>
                    <a:pt x="185" y="337"/>
                  </a:lnTo>
                  <a:lnTo>
                    <a:pt x="139" y="307"/>
                  </a:lnTo>
                  <a:lnTo>
                    <a:pt x="124" y="286"/>
                  </a:lnTo>
                  <a:lnTo>
                    <a:pt x="108" y="216"/>
                  </a:lnTo>
                  <a:lnTo>
                    <a:pt x="122" y="151"/>
                  </a:lnTo>
                  <a:lnTo>
                    <a:pt x="162" y="107"/>
                  </a:lnTo>
                  <a:lnTo>
                    <a:pt x="186" y="97"/>
                  </a:lnTo>
                  <a:lnTo>
                    <a:pt x="251" y="80"/>
                  </a:lnTo>
                  <a:lnTo>
                    <a:pt x="317" y="66"/>
                  </a:lnTo>
                  <a:lnTo>
                    <a:pt x="373" y="48"/>
                  </a:lnTo>
                  <a:lnTo>
                    <a:pt x="417" y="29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87" name="Freeform 767"/>
            <p:cNvSpPr>
              <a:spLocks/>
            </p:cNvSpPr>
            <p:nvPr/>
          </p:nvSpPr>
          <p:spPr bwMode="auto">
            <a:xfrm>
              <a:off x="1987" y="3702"/>
              <a:ext cx="22" cy="13"/>
            </a:xfrm>
            <a:custGeom>
              <a:avLst/>
              <a:gdLst>
                <a:gd name="T0" fmla="*/ 4 w 256"/>
                <a:gd name="T1" fmla="*/ 0 h 156"/>
                <a:gd name="T2" fmla="*/ 2 w 256"/>
                <a:gd name="T3" fmla="*/ 5 h 156"/>
                <a:gd name="T4" fmla="*/ 0 w 256"/>
                <a:gd name="T5" fmla="*/ 12 h 156"/>
                <a:gd name="T6" fmla="*/ 9 w 256"/>
                <a:gd name="T7" fmla="*/ 13 h 156"/>
                <a:gd name="T8" fmla="*/ 10 w 256"/>
                <a:gd name="T9" fmla="*/ 7 h 156"/>
                <a:gd name="T10" fmla="*/ 13 w 256"/>
                <a:gd name="T11" fmla="*/ 3 h 156"/>
                <a:gd name="T12" fmla="*/ 17 w 256"/>
                <a:gd name="T13" fmla="*/ 1 h 156"/>
                <a:gd name="T14" fmla="*/ 22 w 256"/>
                <a:gd name="T15" fmla="*/ 0 h 156"/>
                <a:gd name="T16" fmla="*/ 4 w 256"/>
                <a:gd name="T17" fmla="*/ 0 h 15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6"/>
                <a:gd name="T28" fmla="*/ 0 h 156"/>
                <a:gd name="T29" fmla="*/ 256 w 256"/>
                <a:gd name="T30" fmla="*/ 156 h 15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6" h="156">
                  <a:moveTo>
                    <a:pt x="45" y="0"/>
                  </a:moveTo>
                  <a:lnTo>
                    <a:pt x="19" y="61"/>
                  </a:lnTo>
                  <a:lnTo>
                    <a:pt x="0" y="138"/>
                  </a:lnTo>
                  <a:lnTo>
                    <a:pt x="99" y="156"/>
                  </a:lnTo>
                  <a:lnTo>
                    <a:pt x="118" y="89"/>
                  </a:lnTo>
                  <a:lnTo>
                    <a:pt x="150" y="37"/>
                  </a:lnTo>
                  <a:lnTo>
                    <a:pt x="193" y="13"/>
                  </a:lnTo>
                  <a:lnTo>
                    <a:pt x="256" y="4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88" name="Freeform 768"/>
            <p:cNvSpPr>
              <a:spLocks/>
            </p:cNvSpPr>
            <p:nvPr/>
          </p:nvSpPr>
          <p:spPr bwMode="auto">
            <a:xfrm>
              <a:off x="1991" y="3693"/>
              <a:ext cx="39" cy="64"/>
            </a:xfrm>
            <a:custGeom>
              <a:avLst/>
              <a:gdLst>
                <a:gd name="T0" fmla="*/ 19 w 463"/>
                <a:gd name="T1" fmla="*/ 0 h 770"/>
                <a:gd name="T2" fmla="*/ 17 w 463"/>
                <a:gd name="T3" fmla="*/ 0 h 770"/>
                <a:gd name="T4" fmla="*/ 12 w 463"/>
                <a:gd name="T5" fmla="*/ 1 h 770"/>
                <a:gd name="T6" fmla="*/ 7 w 463"/>
                <a:gd name="T7" fmla="*/ 2 h 770"/>
                <a:gd name="T8" fmla="*/ 3 w 463"/>
                <a:gd name="T9" fmla="*/ 5 h 770"/>
                <a:gd name="T10" fmla="*/ 0 w 463"/>
                <a:gd name="T11" fmla="*/ 9 h 770"/>
                <a:gd name="T12" fmla="*/ 18 w 463"/>
                <a:gd name="T13" fmla="*/ 9 h 770"/>
                <a:gd name="T14" fmla="*/ 19 w 463"/>
                <a:gd name="T15" fmla="*/ 9 h 770"/>
                <a:gd name="T16" fmla="*/ 24 w 463"/>
                <a:gd name="T17" fmla="*/ 11 h 770"/>
                <a:gd name="T18" fmla="*/ 28 w 463"/>
                <a:gd name="T19" fmla="*/ 13 h 770"/>
                <a:gd name="T20" fmla="*/ 29 w 463"/>
                <a:gd name="T21" fmla="*/ 16 h 770"/>
                <a:gd name="T22" fmla="*/ 30 w 463"/>
                <a:gd name="T23" fmla="*/ 23 h 770"/>
                <a:gd name="T24" fmla="*/ 30 w 463"/>
                <a:gd name="T25" fmla="*/ 26 h 770"/>
                <a:gd name="T26" fmla="*/ 29 w 463"/>
                <a:gd name="T27" fmla="*/ 26 h 770"/>
                <a:gd name="T28" fmla="*/ 25 w 463"/>
                <a:gd name="T29" fmla="*/ 27 h 770"/>
                <a:gd name="T30" fmla="*/ 21 w 463"/>
                <a:gd name="T31" fmla="*/ 29 h 770"/>
                <a:gd name="T32" fmla="*/ 15 w 463"/>
                <a:gd name="T33" fmla="*/ 30 h 770"/>
                <a:gd name="T34" fmla="*/ 11 w 463"/>
                <a:gd name="T35" fmla="*/ 30 h 770"/>
                <a:gd name="T36" fmla="*/ 7 w 463"/>
                <a:gd name="T37" fmla="*/ 31 h 770"/>
                <a:gd name="T38" fmla="*/ 5 w 463"/>
                <a:gd name="T39" fmla="*/ 32 h 770"/>
                <a:gd name="T40" fmla="*/ 30 w 463"/>
                <a:gd name="T41" fmla="*/ 35 h 770"/>
                <a:gd name="T42" fmla="*/ 30 w 463"/>
                <a:gd name="T43" fmla="*/ 39 h 770"/>
                <a:gd name="T44" fmla="*/ 30 w 463"/>
                <a:gd name="T45" fmla="*/ 45 h 770"/>
                <a:gd name="T46" fmla="*/ 28 w 463"/>
                <a:gd name="T47" fmla="*/ 50 h 770"/>
                <a:gd name="T48" fmla="*/ 27 w 463"/>
                <a:gd name="T49" fmla="*/ 54 h 770"/>
                <a:gd name="T50" fmla="*/ 23 w 463"/>
                <a:gd name="T51" fmla="*/ 58 h 770"/>
                <a:gd name="T52" fmla="*/ 19 w 463"/>
                <a:gd name="T53" fmla="*/ 60 h 770"/>
                <a:gd name="T54" fmla="*/ 14 w 463"/>
                <a:gd name="T55" fmla="*/ 61 h 770"/>
                <a:gd name="T56" fmla="*/ 26 w 463"/>
                <a:gd name="T57" fmla="*/ 64 h 770"/>
                <a:gd name="T58" fmla="*/ 31 w 463"/>
                <a:gd name="T59" fmla="*/ 60 h 770"/>
                <a:gd name="T60" fmla="*/ 39 w 463"/>
                <a:gd name="T61" fmla="*/ 60 h 770"/>
                <a:gd name="T62" fmla="*/ 39 w 463"/>
                <a:gd name="T63" fmla="*/ 56 h 770"/>
                <a:gd name="T64" fmla="*/ 39 w 463"/>
                <a:gd name="T65" fmla="*/ 49 h 770"/>
                <a:gd name="T66" fmla="*/ 38 w 463"/>
                <a:gd name="T67" fmla="*/ 40 h 770"/>
                <a:gd name="T68" fmla="*/ 38 w 463"/>
                <a:gd name="T69" fmla="*/ 25 h 770"/>
                <a:gd name="T70" fmla="*/ 38 w 463"/>
                <a:gd name="T71" fmla="*/ 20 h 770"/>
                <a:gd name="T72" fmla="*/ 38 w 463"/>
                <a:gd name="T73" fmla="*/ 15 h 770"/>
                <a:gd name="T74" fmla="*/ 38 w 463"/>
                <a:gd name="T75" fmla="*/ 13 h 770"/>
                <a:gd name="T76" fmla="*/ 35 w 463"/>
                <a:gd name="T77" fmla="*/ 7 h 770"/>
                <a:gd name="T78" fmla="*/ 34 w 463"/>
                <a:gd name="T79" fmla="*/ 5 h 770"/>
                <a:gd name="T80" fmla="*/ 29 w 463"/>
                <a:gd name="T81" fmla="*/ 2 h 770"/>
                <a:gd name="T82" fmla="*/ 29 w 463"/>
                <a:gd name="T83" fmla="*/ 2 h 770"/>
                <a:gd name="T84" fmla="*/ 24 w 463"/>
                <a:gd name="T85" fmla="*/ 0 h 770"/>
                <a:gd name="T86" fmla="*/ 19 w 463"/>
                <a:gd name="T87" fmla="*/ 0 h 77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463"/>
                <a:gd name="T133" fmla="*/ 0 h 770"/>
                <a:gd name="T134" fmla="*/ 463 w 463"/>
                <a:gd name="T135" fmla="*/ 770 h 770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463" h="770">
                  <a:moveTo>
                    <a:pt x="226" y="0"/>
                  </a:moveTo>
                  <a:lnTo>
                    <a:pt x="200" y="1"/>
                  </a:lnTo>
                  <a:lnTo>
                    <a:pt x="142" y="10"/>
                  </a:lnTo>
                  <a:lnTo>
                    <a:pt x="89" y="28"/>
                  </a:lnTo>
                  <a:lnTo>
                    <a:pt x="40" y="61"/>
                  </a:lnTo>
                  <a:lnTo>
                    <a:pt x="0" y="109"/>
                  </a:lnTo>
                  <a:lnTo>
                    <a:pt x="211" y="113"/>
                  </a:lnTo>
                  <a:lnTo>
                    <a:pt x="224" y="114"/>
                  </a:lnTo>
                  <a:lnTo>
                    <a:pt x="283" y="127"/>
                  </a:lnTo>
                  <a:lnTo>
                    <a:pt x="327" y="159"/>
                  </a:lnTo>
                  <a:lnTo>
                    <a:pt x="345" y="195"/>
                  </a:lnTo>
                  <a:lnTo>
                    <a:pt x="355" y="276"/>
                  </a:lnTo>
                  <a:lnTo>
                    <a:pt x="355" y="311"/>
                  </a:lnTo>
                  <a:lnTo>
                    <a:pt x="347" y="315"/>
                  </a:lnTo>
                  <a:lnTo>
                    <a:pt x="302" y="330"/>
                  </a:lnTo>
                  <a:lnTo>
                    <a:pt x="244" y="345"/>
                  </a:lnTo>
                  <a:lnTo>
                    <a:pt x="174" y="358"/>
                  </a:lnTo>
                  <a:lnTo>
                    <a:pt x="134" y="365"/>
                  </a:lnTo>
                  <a:lnTo>
                    <a:pt x="83" y="378"/>
                  </a:lnTo>
                  <a:lnTo>
                    <a:pt x="61" y="388"/>
                  </a:lnTo>
                  <a:lnTo>
                    <a:pt x="355" y="417"/>
                  </a:lnTo>
                  <a:lnTo>
                    <a:pt x="355" y="467"/>
                  </a:lnTo>
                  <a:lnTo>
                    <a:pt x="351" y="538"/>
                  </a:lnTo>
                  <a:lnTo>
                    <a:pt x="338" y="602"/>
                  </a:lnTo>
                  <a:lnTo>
                    <a:pt x="316" y="649"/>
                  </a:lnTo>
                  <a:lnTo>
                    <a:pt x="271" y="697"/>
                  </a:lnTo>
                  <a:lnTo>
                    <a:pt x="225" y="722"/>
                  </a:lnTo>
                  <a:lnTo>
                    <a:pt x="167" y="731"/>
                  </a:lnTo>
                  <a:lnTo>
                    <a:pt x="314" y="770"/>
                  </a:lnTo>
                  <a:lnTo>
                    <a:pt x="363" y="721"/>
                  </a:lnTo>
                  <a:lnTo>
                    <a:pt x="463" y="719"/>
                  </a:lnTo>
                  <a:lnTo>
                    <a:pt x="460" y="670"/>
                  </a:lnTo>
                  <a:lnTo>
                    <a:pt x="458" y="591"/>
                  </a:lnTo>
                  <a:lnTo>
                    <a:pt x="457" y="483"/>
                  </a:lnTo>
                  <a:lnTo>
                    <a:pt x="457" y="303"/>
                  </a:lnTo>
                  <a:lnTo>
                    <a:pt x="456" y="242"/>
                  </a:lnTo>
                  <a:lnTo>
                    <a:pt x="452" y="178"/>
                  </a:lnTo>
                  <a:lnTo>
                    <a:pt x="447" y="151"/>
                  </a:lnTo>
                  <a:lnTo>
                    <a:pt x="421" y="84"/>
                  </a:lnTo>
                  <a:lnTo>
                    <a:pt x="403" y="62"/>
                  </a:lnTo>
                  <a:lnTo>
                    <a:pt x="350" y="24"/>
                  </a:lnTo>
                  <a:lnTo>
                    <a:pt x="341" y="20"/>
                  </a:lnTo>
                  <a:lnTo>
                    <a:pt x="289" y="5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89" name="Freeform 769"/>
            <p:cNvSpPr>
              <a:spLocks/>
            </p:cNvSpPr>
            <p:nvPr/>
          </p:nvSpPr>
          <p:spPr bwMode="auto">
            <a:xfrm>
              <a:off x="1998" y="3668"/>
              <a:ext cx="18" cy="18"/>
            </a:xfrm>
            <a:custGeom>
              <a:avLst/>
              <a:gdLst>
                <a:gd name="T0" fmla="*/ 12 w 213"/>
                <a:gd name="T1" fmla="*/ 0 h 211"/>
                <a:gd name="T2" fmla="*/ 0 w 213"/>
                <a:gd name="T3" fmla="*/ 0 h 211"/>
                <a:gd name="T4" fmla="*/ 11 w 213"/>
                <a:gd name="T5" fmla="*/ 18 h 211"/>
                <a:gd name="T6" fmla="*/ 18 w 213"/>
                <a:gd name="T7" fmla="*/ 18 h 211"/>
                <a:gd name="T8" fmla="*/ 12 w 213"/>
                <a:gd name="T9" fmla="*/ 0 h 2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3"/>
                <a:gd name="T16" fmla="*/ 0 h 211"/>
                <a:gd name="T17" fmla="*/ 213 w 213"/>
                <a:gd name="T18" fmla="*/ 211 h 2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3" h="211">
                  <a:moveTo>
                    <a:pt x="137" y="0"/>
                  </a:moveTo>
                  <a:lnTo>
                    <a:pt x="0" y="0"/>
                  </a:lnTo>
                  <a:lnTo>
                    <a:pt x="131" y="211"/>
                  </a:lnTo>
                  <a:lnTo>
                    <a:pt x="213" y="211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90" name="Freeform 770"/>
            <p:cNvSpPr>
              <a:spLocks/>
            </p:cNvSpPr>
            <p:nvPr/>
          </p:nvSpPr>
          <p:spPr bwMode="auto">
            <a:xfrm>
              <a:off x="2073" y="3740"/>
              <a:ext cx="39" cy="23"/>
            </a:xfrm>
            <a:custGeom>
              <a:avLst/>
              <a:gdLst>
                <a:gd name="T0" fmla="*/ 30 w 471"/>
                <a:gd name="T1" fmla="*/ 0 h 276"/>
                <a:gd name="T2" fmla="*/ 30 w 471"/>
                <a:gd name="T3" fmla="*/ 0 h 276"/>
                <a:gd name="T4" fmla="*/ 28 w 471"/>
                <a:gd name="T5" fmla="*/ 6 h 276"/>
                <a:gd name="T6" fmla="*/ 25 w 471"/>
                <a:gd name="T7" fmla="*/ 10 h 276"/>
                <a:gd name="T8" fmla="*/ 22 w 471"/>
                <a:gd name="T9" fmla="*/ 13 h 276"/>
                <a:gd name="T10" fmla="*/ 17 w 471"/>
                <a:gd name="T11" fmla="*/ 14 h 276"/>
                <a:gd name="T12" fmla="*/ 0 w 471"/>
                <a:gd name="T13" fmla="*/ 14 h 276"/>
                <a:gd name="T14" fmla="*/ 0 w 471"/>
                <a:gd name="T15" fmla="*/ 14 h 276"/>
                <a:gd name="T16" fmla="*/ 4 w 471"/>
                <a:gd name="T17" fmla="*/ 18 h 276"/>
                <a:gd name="T18" fmla="*/ 8 w 471"/>
                <a:gd name="T19" fmla="*/ 21 h 276"/>
                <a:gd name="T20" fmla="*/ 12 w 471"/>
                <a:gd name="T21" fmla="*/ 23 h 276"/>
                <a:gd name="T22" fmla="*/ 17 w 471"/>
                <a:gd name="T23" fmla="*/ 23 h 276"/>
                <a:gd name="T24" fmla="*/ 18 w 471"/>
                <a:gd name="T25" fmla="*/ 23 h 276"/>
                <a:gd name="T26" fmla="*/ 23 w 471"/>
                <a:gd name="T27" fmla="*/ 22 h 276"/>
                <a:gd name="T28" fmla="*/ 28 w 471"/>
                <a:gd name="T29" fmla="*/ 20 h 276"/>
                <a:gd name="T30" fmla="*/ 31 w 471"/>
                <a:gd name="T31" fmla="*/ 17 h 276"/>
                <a:gd name="T32" fmla="*/ 32 w 471"/>
                <a:gd name="T33" fmla="*/ 17 h 276"/>
                <a:gd name="T34" fmla="*/ 35 w 471"/>
                <a:gd name="T35" fmla="*/ 13 h 276"/>
                <a:gd name="T36" fmla="*/ 37 w 471"/>
                <a:gd name="T37" fmla="*/ 8 h 276"/>
                <a:gd name="T38" fmla="*/ 39 w 471"/>
                <a:gd name="T39" fmla="*/ 1 h 276"/>
                <a:gd name="T40" fmla="*/ 30 w 471"/>
                <a:gd name="T41" fmla="*/ 0 h 27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471"/>
                <a:gd name="T64" fmla="*/ 0 h 276"/>
                <a:gd name="T65" fmla="*/ 471 w 471"/>
                <a:gd name="T66" fmla="*/ 276 h 27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471" h="276">
                  <a:moveTo>
                    <a:pt x="366" y="0"/>
                  </a:moveTo>
                  <a:lnTo>
                    <a:pt x="366" y="0"/>
                  </a:lnTo>
                  <a:lnTo>
                    <a:pt x="339" y="75"/>
                  </a:lnTo>
                  <a:lnTo>
                    <a:pt x="304" y="126"/>
                  </a:lnTo>
                  <a:lnTo>
                    <a:pt x="266" y="153"/>
                  </a:lnTo>
                  <a:lnTo>
                    <a:pt x="208" y="165"/>
                  </a:lnTo>
                  <a:lnTo>
                    <a:pt x="0" y="168"/>
                  </a:lnTo>
                  <a:lnTo>
                    <a:pt x="3" y="173"/>
                  </a:lnTo>
                  <a:lnTo>
                    <a:pt x="44" y="218"/>
                  </a:lnTo>
                  <a:lnTo>
                    <a:pt x="92" y="250"/>
                  </a:lnTo>
                  <a:lnTo>
                    <a:pt x="146" y="270"/>
                  </a:lnTo>
                  <a:lnTo>
                    <a:pt x="207" y="276"/>
                  </a:lnTo>
                  <a:lnTo>
                    <a:pt x="221" y="276"/>
                  </a:lnTo>
                  <a:lnTo>
                    <a:pt x="281" y="267"/>
                  </a:lnTo>
                  <a:lnTo>
                    <a:pt x="334" y="244"/>
                  </a:lnTo>
                  <a:lnTo>
                    <a:pt x="379" y="209"/>
                  </a:lnTo>
                  <a:lnTo>
                    <a:pt x="381" y="206"/>
                  </a:lnTo>
                  <a:lnTo>
                    <a:pt x="420" y="155"/>
                  </a:lnTo>
                  <a:lnTo>
                    <a:pt x="450" y="93"/>
                  </a:lnTo>
                  <a:lnTo>
                    <a:pt x="471" y="17"/>
                  </a:lnTo>
                  <a:lnTo>
                    <a:pt x="36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91" name="Freeform 771"/>
            <p:cNvSpPr>
              <a:spLocks/>
            </p:cNvSpPr>
            <p:nvPr/>
          </p:nvSpPr>
          <p:spPr bwMode="auto">
            <a:xfrm>
              <a:off x="2066" y="3702"/>
              <a:ext cx="46" cy="52"/>
            </a:xfrm>
            <a:custGeom>
              <a:avLst/>
              <a:gdLst>
                <a:gd name="T0" fmla="*/ 6 w 552"/>
                <a:gd name="T1" fmla="*/ 0 h 616"/>
                <a:gd name="T2" fmla="*/ 5 w 552"/>
                <a:gd name="T3" fmla="*/ 2 h 616"/>
                <a:gd name="T4" fmla="*/ 3 w 552"/>
                <a:gd name="T5" fmla="*/ 7 h 616"/>
                <a:gd name="T6" fmla="*/ 1 w 552"/>
                <a:gd name="T7" fmla="*/ 13 h 616"/>
                <a:gd name="T8" fmla="*/ 0 w 552"/>
                <a:gd name="T9" fmla="*/ 19 h 616"/>
                <a:gd name="T10" fmla="*/ 0 w 552"/>
                <a:gd name="T11" fmla="*/ 26 h 616"/>
                <a:gd name="T12" fmla="*/ 0 w 552"/>
                <a:gd name="T13" fmla="*/ 29 h 616"/>
                <a:gd name="T14" fmla="*/ 1 w 552"/>
                <a:gd name="T15" fmla="*/ 36 h 616"/>
                <a:gd name="T16" fmla="*/ 2 w 552"/>
                <a:gd name="T17" fmla="*/ 42 h 616"/>
                <a:gd name="T18" fmla="*/ 4 w 552"/>
                <a:gd name="T19" fmla="*/ 47 h 616"/>
                <a:gd name="T20" fmla="*/ 6 w 552"/>
                <a:gd name="T21" fmla="*/ 52 h 616"/>
                <a:gd name="T22" fmla="*/ 24 w 552"/>
                <a:gd name="T23" fmla="*/ 52 h 616"/>
                <a:gd name="T24" fmla="*/ 21 w 552"/>
                <a:gd name="T25" fmla="*/ 51 h 616"/>
                <a:gd name="T26" fmla="*/ 17 w 552"/>
                <a:gd name="T27" fmla="*/ 50 h 616"/>
                <a:gd name="T28" fmla="*/ 13 w 552"/>
                <a:gd name="T29" fmla="*/ 46 h 616"/>
                <a:gd name="T30" fmla="*/ 11 w 552"/>
                <a:gd name="T31" fmla="*/ 42 h 616"/>
                <a:gd name="T32" fmla="*/ 9 w 552"/>
                <a:gd name="T33" fmla="*/ 36 h 616"/>
                <a:gd name="T34" fmla="*/ 9 w 552"/>
                <a:gd name="T35" fmla="*/ 29 h 616"/>
                <a:gd name="T36" fmla="*/ 46 w 552"/>
                <a:gd name="T37" fmla="*/ 29 h 616"/>
                <a:gd name="T38" fmla="*/ 46 w 552"/>
                <a:gd name="T39" fmla="*/ 26 h 616"/>
                <a:gd name="T40" fmla="*/ 46 w 552"/>
                <a:gd name="T41" fmla="*/ 23 h 616"/>
                <a:gd name="T42" fmla="*/ 9 w 552"/>
                <a:gd name="T43" fmla="*/ 19 h 616"/>
                <a:gd name="T44" fmla="*/ 9 w 552"/>
                <a:gd name="T45" fmla="*/ 16 h 616"/>
                <a:gd name="T46" fmla="*/ 11 w 552"/>
                <a:gd name="T47" fmla="*/ 10 h 616"/>
                <a:gd name="T48" fmla="*/ 14 w 552"/>
                <a:gd name="T49" fmla="*/ 5 h 616"/>
                <a:gd name="T50" fmla="*/ 15 w 552"/>
                <a:gd name="T51" fmla="*/ 4 h 616"/>
                <a:gd name="T52" fmla="*/ 19 w 552"/>
                <a:gd name="T53" fmla="*/ 1 h 616"/>
                <a:gd name="T54" fmla="*/ 23 w 552"/>
                <a:gd name="T55" fmla="*/ 0 h 616"/>
                <a:gd name="T56" fmla="*/ 6 w 552"/>
                <a:gd name="T57" fmla="*/ 0 h 61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552"/>
                <a:gd name="T88" fmla="*/ 0 h 616"/>
                <a:gd name="T89" fmla="*/ 552 w 552"/>
                <a:gd name="T90" fmla="*/ 616 h 61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552" h="616">
                  <a:moveTo>
                    <a:pt x="78" y="0"/>
                  </a:moveTo>
                  <a:lnTo>
                    <a:pt x="62" y="25"/>
                  </a:lnTo>
                  <a:lnTo>
                    <a:pt x="35" y="83"/>
                  </a:lnTo>
                  <a:lnTo>
                    <a:pt x="16" y="151"/>
                  </a:lnTo>
                  <a:lnTo>
                    <a:pt x="4" y="227"/>
                  </a:lnTo>
                  <a:lnTo>
                    <a:pt x="0" y="312"/>
                  </a:lnTo>
                  <a:lnTo>
                    <a:pt x="1" y="344"/>
                  </a:lnTo>
                  <a:lnTo>
                    <a:pt x="8" y="425"/>
                  </a:lnTo>
                  <a:lnTo>
                    <a:pt x="23" y="499"/>
                  </a:lnTo>
                  <a:lnTo>
                    <a:pt x="46" y="562"/>
                  </a:lnTo>
                  <a:lnTo>
                    <a:pt x="78" y="616"/>
                  </a:lnTo>
                  <a:lnTo>
                    <a:pt x="286" y="613"/>
                  </a:lnTo>
                  <a:lnTo>
                    <a:pt x="257" y="610"/>
                  </a:lnTo>
                  <a:lnTo>
                    <a:pt x="205" y="588"/>
                  </a:lnTo>
                  <a:lnTo>
                    <a:pt x="161" y="543"/>
                  </a:lnTo>
                  <a:lnTo>
                    <a:pt x="134" y="492"/>
                  </a:lnTo>
                  <a:lnTo>
                    <a:pt x="114" y="424"/>
                  </a:lnTo>
                  <a:lnTo>
                    <a:pt x="105" y="340"/>
                  </a:lnTo>
                  <a:lnTo>
                    <a:pt x="552" y="340"/>
                  </a:lnTo>
                  <a:lnTo>
                    <a:pt x="552" y="304"/>
                  </a:lnTo>
                  <a:lnTo>
                    <a:pt x="552" y="269"/>
                  </a:lnTo>
                  <a:lnTo>
                    <a:pt x="111" y="229"/>
                  </a:lnTo>
                  <a:lnTo>
                    <a:pt x="114" y="191"/>
                  </a:lnTo>
                  <a:lnTo>
                    <a:pt x="132" y="120"/>
                  </a:lnTo>
                  <a:lnTo>
                    <a:pt x="164" y="62"/>
                  </a:lnTo>
                  <a:lnTo>
                    <a:pt x="177" y="47"/>
                  </a:lnTo>
                  <a:lnTo>
                    <a:pt x="224" y="11"/>
                  </a:lnTo>
                  <a:lnTo>
                    <a:pt x="281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92" name="Freeform 772"/>
            <p:cNvSpPr>
              <a:spLocks/>
            </p:cNvSpPr>
            <p:nvPr/>
          </p:nvSpPr>
          <p:spPr bwMode="auto">
            <a:xfrm>
              <a:off x="2073" y="3693"/>
              <a:ext cx="39" cy="32"/>
            </a:xfrm>
            <a:custGeom>
              <a:avLst/>
              <a:gdLst>
                <a:gd name="T0" fmla="*/ 17 w 474"/>
                <a:gd name="T1" fmla="*/ 0 h 382"/>
                <a:gd name="T2" fmla="*/ 17 w 474"/>
                <a:gd name="T3" fmla="*/ 0 h 382"/>
                <a:gd name="T4" fmla="*/ 12 w 474"/>
                <a:gd name="T5" fmla="*/ 1 h 382"/>
                <a:gd name="T6" fmla="*/ 7 w 474"/>
                <a:gd name="T7" fmla="*/ 2 h 382"/>
                <a:gd name="T8" fmla="*/ 3 w 474"/>
                <a:gd name="T9" fmla="*/ 5 h 382"/>
                <a:gd name="T10" fmla="*/ 0 w 474"/>
                <a:gd name="T11" fmla="*/ 9 h 382"/>
                <a:gd name="T12" fmla="*/ 17 w 474"/>
                <a:gd name="T13" fmla="*/ 9 h 382"/>
                <a:gd name="T14" fmla="*/ 19 w 474"/>
                <a:gd name="T15" fmla="*/ 10 h 382"/>
                <a:gd name="T16" fmla="*/ 24 w 474"/>
                <a:gd name="T17" fmla="*/ 12 h 382"/>
                <a:gd name="T18" fmla="*/ 27 w 474"/>
                <a:gd name="T19" fmla="*/ 16 h 382"/>
                <a:gd name="T20" fmla="*/ 27 w 474"/>
                <a:gd name="T21" fmla="*/ 17 h 382"/>
                <a:gd name="T22" fmla="*/ 29 w 474"/>
                <a:gd name="T23" fmla="*/ 22 h 382"/>
                <a:gd name="T24" fmla="*/ 30 w 474"/>
                <a:gd name="T25" fmla="*/ 29 h 382"/>
                <a:gd name="T26" fmla="*/ 3 w 474"/>
                <a:gd name="T27" fmla="*/ 29 h 382"/>
                <a:gd name="T28" fmla="*/ 39 w 474"/>
                <a:gd name="T29" fmla="*/ 32 h 382"/>
                <a:gd name="T30" fmla="*/ 38 w 474"/>
                <a:gd name="T31" fmla="*/ 25 h 382"/>
                <a:gd name="T32" fmla="*/ 37 w 474"/>
                <a:gd name="T33" fmla="*/ 19 h 382"/>
                <a:gd name="T34" fmla="*/ 35 w 474"/>
                <a:gd name="T35" fmla="*/ 14 h 382"/>
                <a:gd name="T36" fmla="*/ 33 w 474"/>
                <a:gd name="T37" fmla="*/ 9 h 382"/>
                <a:gd name="T38" fmla="*/ 30 w 474"/>
                <a:gd name="T39" fmla="*/ 5 h 382"/>
                <a:gd name="T40" fmla="*/ 26 w 474"/>
                <a:gd name="T41" fmla="*/ 2 h 382"/>
                <a:gd name="T42" fmla="*/ 21 w 474"/>
                <a:gd name="T43" fmla="*/ 1 h 382"/>
                <a:gd name="T44" fmla="*/ 17 w 474"/>
                <a:gd name="T45" fmla="*/ 0 h 382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474"/>
                <a:gd name="T70" fmla="*/ 0 h 382"/>
                <a:gd name="T71" fmla="*/ 474 w 474"/>
                <a:gd name="T72" fmla="*/ 382 h 382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474" h="382">
                  <a:moveTo>
                    <a:pt x="202" y="0"/>
                  </a:moveTo>
                  <a:lnTo>
                    <a:pt x="201" y="0"/>
                  </a:lnTo>
                  <a:lnTo>
                    <a:pt x="142" y="7"/>
                  </a:lnTo>
                  <a:lnTo>
                    <a:pt x="89" y="28"/>
                  </a:lnTo>
                  <a:lnTo>
                    <a:pt x="42" y="63"/>
                  </a:lnTo>
                  <a:lnTo>
                    <a:pt x="0" y="113"/>
                  </a:lnTo>
                  <a:lnTo>
                    <a:pt x="203" y="113"/>
                  </a:lnTo>
                  <a:lnTo>
                    <a:pt x="236" y="116"/>
                  </a:lnTo>
                  <a:lnTo>
                    <a:pt x="287" y="142"/>
                  </a:lnTo>
                  <a:lnTo>
                    <a:pt x="329" y="191"/>
                  </a:lnTo>
                  <a:lnTo>
                    <a:pt x="333" y="197"/>
                  </a:lnTo>
                  <a:lnTo>
                    <a:pt x="356" y="259"/>
                  </a:lnTo>
                  <a:lnTo>
                    <a:pt x="367" y="342"/>
                  </a:lnTo>
                  <a:lnTo>
                    <a:pt x="33" y="342"/>
                  </a:lnTo>
                  <a:lnTo>
                    <a:pt x="474" y="382"/>
                  </a:lnTo>
                  <a:lnTo>
                    <a:pt x="467" y="300"/>
                  </a:lnTo>
                  <a:lnTo>
                    <a:pt x="452" y="228"/>
                  </a:lnTo>
                  <a:lnTo>
                    <a:pt x="429" y="164"/>
                  </a:lnTo>
                  <a:lnTo>
                    <a:pt x="398" y="109"/>
                  </a:lnTo>
                  <a:lnTo>
                    <a:pt x="361" y="65"/>
                  </a:lnTo>
                  <a:lnTo>
                    <a:pt x="314" y="29"/>
                  </a:lnTo>
                  <a:lnTo>
                    <a:pt x="261" y="7"/>
                  </a:lnTo>
                  <a:lnTo>
                    <a:pt x="20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93" name="Freeform 773"/>
            <p:cNvSpPr>
              <a:spLocks/>
            </p:cNvSpPr>
            <p:nvPr/>
          </p:nvSpPr>
          <p:spPr bwMode="auto">
            <a:xfrm>
              <a:off x="2119" y="3739"/>
              <a:ext cx="36" cy="24"/>
            </a:xfrm>
            <a:custGeom>
              <a:avLst/>
              <a:gdLst>
                <a:gd name="T0" fmla="*/ 8 w 430"/>
                <a:gd name="T1" fmla="*/ 0 h 278"/>
                <a:gd name="T2" fmla="*/ 0 w 430"/>
                <a:gd name="T3" fmla="*/ 2 h 278"/>
                <a:gd name="T4" fmla="*/ 1 w 430"/>
                <a:gd name="T5" fmla="*/ 8 h 278"/>
                <a:gd name="T6" fmla="*/ 3 w 430"/>
                <a:gd name="T7" fmla="*/ 14 h 278"/>
                <a:gd name="T8" fmla="*/ 7 w 430"/>
                <a:gd name="T9" fmla="*/ 18 h 278"/>
                <a:gd name="T10" fmla="*/ 8 w 430"/>
                <a:gd name="T11" fmla="*/ 19 h 278"/>
                <a:gd name="T12" fmla="*/ 11 w 430"/>
                <a:gd name="T13" fmla="*/ 22 h 278"/>
                <a:gd name="T14" fmla="*/ 16 w 430"/>
                <a:gd name="T15" fmla="*/ 23 h 278"/>
                <a:gd name="T16" fmla="*/ 21 w 430"/>
                <a:gd name="T17" fmla="*/ 24 h 278"/>
                <a:gd name="T18" fmla="*/ 23 w 430"/>
                <a:gd name="T19" fmla="*/ 24 h 278"/>
                <a:gd name="T20" fmla="*/ 28 w 430"/>
                <a:gd name="T21" fmla="*/ 23 h 278"/>
                <a:gd name="T22" fmla="*/ 32 w 430"/>
                <a:gd name="T23" fmla="*/ 21 h 278"/>
                <a:gd name="T24" fmla="*/ 36 w 430"/>
                <a:gd name="T25" fmla="*/ 18 h 278"/>
                <a:gd name="T26" fmla="*/ 21 w 430"/>
                <a:gd name="T27" fmla="*/ 14 h 278"/>
                <a:gd name="T28" fmla="*/ 21 w 430"/>
                <a:gd name="T29" fmla="*/ 14 h 278"/>
                <a:gd name="T30" fmla="*/ 16 w 430"/>
                <a:gd name="T31" fmla="*/ 13 h 278"/>
                <a:gd name="T32" fmla="*/ 12 w 430"/>
                <a:gd name="T33" fmla="*/ 11 h 278"/>
                <a:gd name="T34" fmla="*/ 10 w 430"/>
                <a:gd name="T35" fmla="*/ 6 h 278"/>
                <a:gd name="T36" fmla="*/ 8 w 430"/>
                <a:gd name="T37" fmla="*/ 0 h 27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430"/>
                <a:gd name="T58" fmla="*/ 0 h 278"/>
                <a:gd name="T59" fmla="*/ 430 w 430"/>
                <a:gd name="T60" fmla="*/ 278 h 278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430" h="278">
                  <a:moveTo>
                    <a:pt x="100" y="0"/>
                  </a:moveTo>
                  <a:lnTo>
                    <a:pt x="0" y="21"/>
                  </a:lnTo>
                  <a:lnTo>
                    <a:pt x="15" y="98"/>
                  </a:lnTo>
                  <a:lnTo>
                    <a:pt x="41" y="163"/>
                  </a:lnTo>
                  <a:lnTo>
                    <a:pt x="78" y="214"/>
                  </a:lnTo>
                  <a:lnTo>
                    <a:pt x="90" y="225"/>
                  </a:lnTo>
                  <a:lnTo>
                    <a:pt x="135" y="255"/>
                  </a:lnTo>
                  <a:lnTo>
                    <a:pt x="190" y="272"/>
                  </a:lnTo>
                  <a:lnTo>
                    <a:pt x="256" y="278"/>
                  </a:lnTo>
                  <a:lnTo>
                    <a:pt x="272" y="278"/>
                  </a:lnTo>
                  <a:lnTo>
                    <a:pt x="330" y="268"/>
                  </a:lnTo>
                  <a:lnTo>
                    <a:pt x="382" y="245"/>
                  </a:lnTo>
                  <a:lnTo>
                    <a:pt x="430" y="207"/>
                  </a:lnTo>
                  <a:lnTo>
                    <a:pt x="255" y="167"/>
                  </a:lnTo>
                  <a:lnTo>
                    <a:pt x="254" y="167"/>
                  </a:lnTo>
                  <a:lnTo>
                    <a:pt x="192" y="156"/>
                  </a:lnTo>
                  <a:lnTo>
                    <a:pt x="147" y="124"/>
                  </a:lnTo>
                  <a:lnTo>
                    <a:pt x="117" y="75"/>
                  </a:lnTo>
                  <a:lnTo>
                    <a:pt x="10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94" name="Freeform 774"/>
            <p:cNvSpPr>
              <a:spLocks/>
            </p:cNvSpPr>
            <p:nvPr/>
          </p:nvSpPr>
          <p:spPr bwMode="auto">
            <a:xfrm>
              <a:off x="2139" y="3701"/>
              <a:ext cx="20" cy="12"/>
            </a:xfrm>
            <a:custGeom>
              <a:avLst/>
              <a:gdLst>
                <a:gd name="T0" fmla="*/ 17 w 229"/>
                <a:gd name="T1" fmla="*/ 0 h 143"/>
                <a:gd name="T2" fmla="*/ 0 w 229"/>
                <a:gd name="T3" fmla="*/ 1 h 143"/>
                <a:gd name="T4" fmla="*/ 4 w 229"/>
                <a:gd name="T5" fmla="*/ 2 h 143"/>
                <a:gd name="T6" fmla="*/ 8 w 229"/>
                <a:gd name="T7" fmla="*/ 4 h 143"/>
                <a:gd name="T8" fmla="*/ 10 w 229"/>
                <a:gd name="T9" fmla="*/ 6 h 143"/>
                <a:gd name="T10" fmla="*/ 11 w 229"/>
                <a:gd name="T11" fmla="*/ 12 h 143"/>
                <a:gd name="T12" fmla="*/ 20 w 229"/>
                <a:gd name="T13" fmla="*/ 10 h 143"/>
                <a:gd name="T14" fmla="*/ 19 w 229"/>
                <a:gd name="T15" fmla="*/ 5 h 143"/>
                <a:gd name="T16" fmla="*/ 17 w 229"/>
                <a:gd name="T17" fmla="*/ 0 h 14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29"/>
                <a:gd name="T28" fmla="*/ 0 h 143"/>
                <a:gd name="T29" fmla="*/ 229 w 229"/>
                <a:gd name="T30" fmla="*/ 143 h 14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29" h="143">
                  <a:moveTo>
                    <a:pt x="194" y="0"/>
                  </a:moveTo>
                  <a:lnTo>
                    <a:pt x="0" y="13"/>
                  </a:lnTo>
                  <a:lnTo>
                    <a:pt x="44" y="19"/>
                  </a:lnTo>
                  <a:lnTo>
                    <a:pt x="91" y="47"/>
                  </a:lnTo>
                  <a:lnTo>
                    <a:pt x="110" y="73"/>
                  </a:lnTo>
                  <a:lnTo>
                    <a:pt x="130" y="143"/>
                  </a:lnTo>
                  <a:lnTo>
                    <a:pt x="229" y="125"/>
                  </a:lnTo>
                  <a:lnTo>
                    <a:pt x="218" y="65"/>
                  </a:lnTo>
                  <a:lnTo>
                    <a:pt x="19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95" name="Freeform 775"/>
            <p:cNvSpPr>
              <a:spLocks/>
            </p:cNvSpPr>
            <p:nvPr/>
          </p:nvSpPr>
          <p:spPr bwMode="auto">
            <a:xfrm>
              <a:off x="2120" y="3693"/>
              <a:ext cx="41" cy="64"/>
            </a:xfrm>
            <a:custGeom>
              <a:avLst/>
              <a:gdLst>
                <a:gd name="T0" fmla="*/ 19 w 481"/>
                <a:gd name="T1" fmla="*/ 0 h 766"/>
                <a:gd name="T2" fmla="*/ 16 w 481"/>
                <a:gd name="T3" fmla="*/ 0 h 766"/>
                <a:gd name="T4" fmla="*/ 11 w 481"/>
                <a:gd name="T5" fmla="*/ 1 h 766"/>
                <a:gd name="T6" fmla="*/ 10 w 481"/>
                <a:gd name="T7" fmla="*/ 2 h 766"/>
                <a:gd name="T8" fmla="*/ 6 w 481"/>
                <a:gd name="T9" fmla="*/ 5 h 766"/>
                <a:gd name="T10" fmla="*/ 5 w 481"/>
                <a:gd name="T11" fmla="*/ 6 h 766"/>
                <a:gd name="T12" fmla="*/ 2 w 481"/>
                <a:gd name="T13" fmla="*/ 11 h 766"/>
                <a:gd name="T14" fmla="*/ 1 w 481"/>
                <a:gd name="T15" fmla="*/ 13 h 766"/>
                <a:gd name="T16" fmla="*/ 0 w 481"/>
                <a:gd name="T17" fmla="*/ 19 h 766"/>
                <a:gd name="T18" fmla="*/ 0 w 481"/>
                <a:gd name="T19" fmla="*/ 22 h 766"/>
                <a:gd name="T20" fmla="*/ 2 w 481"/>
                <a:gd name="T21" fmla="*/ 28 h 766"/>
                <a:gd name="T22" fmla="*/ 3 w 481"/>
                <a:gd name="T23" fmla="*/ 31 h 766"/>
                <a:gd name="T24" fmla="*/ 8 w 481"/>
                <a:gd name="T25" fmla="*/ 35 h 766"/>
                <a:gd name="T26" fmla="*/ 10 w 481"/>
                <a:gd name="T27" fmla="*/ 36 h 766"/>
                <a:gd name="T28" fmla="*/ 15 w 481"/>
                <a:gd name="T29" fmla="*/ 38 h 766"/>
                <a:gd name="T30" fmla="*/ 21 w 481"/>
                <a:gd name="T31" fmla="*/ 40 h 766"/>
                <a:gd name="T32" fmla="*/ 26 w 481"/>
                <a:gd name="T33" fmla="*/ 42 h 766"/>
                <a:gd name="T34" fmla="*/ 30 w 481"/>
                <a:gd name="T35" fmla="*/ 44 h 766"/>
                <a:gd name="T36" fmla="*/ 30 w 481"/>
                <a:gd name="T37" fmla="*/ 45 h 766"/>
                <a:gd name="T38" fmla="*/ 32 w 481"/>
                <a:gd name="T39" fmla="*/ 50 h 766"/>
                <a:gd name="T40" fmla="*/ 32 w 481"/>
                <a:gd name="T41" fmla="*/ 52 h 766"/>
                <a:gd name="T42" fmla="*/ 29 w 481"/>
                <a:gd name="T43" fmla="*/ 57 h 766"/>
                <a:gd name="T44" fmla="*/ 26 w 481"/>
                <a:gd name="T45" fmla="*/ 60 h 766"/>
                <a:gd name="T46" fmla="*/ 20 w 481"/>
                <a:gd name="T47" fmla="*/ 61 h 766"/>
                <a:gd name="T48" fmla="*/ 35 w 481"/>
                <a:gd name="T49" fmla="*/ 64 h 766"/>
                <a:gd name="T50" fmla="*/ 39 w 481"/>
                <a:gd name="T51" fmla="*/ 59 h 766"/>
                <a:gd name="T52" fmla="*/ 40 w 481"/>
                <a:gd name="T53" fmla="*/ 55 h 766"/>
                <a:gd name="T54" fmla="*/ 41 w 481"/>
                <a:gd name="T55" fmla="*/ 49 h 766"/>
                <a:gd name="T56" fmla="*/ 41 w 481"/>
                <a:gd name="T57" fmla="*/ 45 h 766"/>
                <a:gd name="T58" fmla="*/ 39 w 481"/>
                <a:gd name="T59" fmla="*/ 39 h 766"/>
                <a:gd name="T60" fmla="*/ 37 w 481"/>
                <a:gd name="T61" fmla="*/ 37 h 766"/>
                <a:gd name="T62" fmla="*/ 33 w 481"/>
                <a:gd name="T63" fmla="*/ 33 h 766"/>
                <a:gd name="T64" fmla="*/ 31 w 481"/>
                <a:gd name="T65" fmla="*/ 32 h 766"/>
                <a:gd name="T66" fmla="*/ 26 w 481"/>
                <a:gd name="T67" fmla="*/ 30 h 766"/>
                <a:gd name="T68" fmla="*/ 20 w 481"/>
                <a:gd name="T69" fmla="*/ 28 h 766"/>
                <a:gd name="T70" fmla="*/ 16 w 481"/>
                <a:gd name="T71" fmla="*/ 26 h 766"/>
                <a:gd name="T72" fmla="*/ 13 w 481"/>
                <a:gd name="T73" fmla="*/ 25 h 766"/>
                <a:gd name="T74" fmla="*/ 9 w 481"/>
                <a:gd name="T75" fmla="*/ 22 h 766"/>
                <a:gd name="T76" fmla="*/ 8 w 481"/>
                <a:gd name="T77" fmla="*/ 18 h 766"/>
                <a:gd name="T78" fmla="*/ 8 w 481"/>
                <a:gd name="T79" fmla="*/ 17 h 766"/>
                <a:gd name="T80" fmla="*/ 11 w 481"/>
                <a:gd name="T81" fmla="*/ 12 h 766"/>
                <a:gd name="T82" fmla="*/ 14 w 481"/>
                <a:gd name="T83" fmla="*/ 10 h 766"/>
                <a:gd name="T84" fmla="*/ 20 w 481"/>
                <a:gd name="T85" fmla="*/ 9 h 766"/>
                <a:gd name="T86" fmla="*/ 36 w 481"/>
                <a:gd name="T87" fmla="*/ 8 h 766"/>
                <a:gd name="T88" fmla="*/ 34 w 481"/>
                <a:gd name="T89" fmla="*/ 6 h 766"/>
                <a:gd name="T90" fmla="*/ 29 w 481"/>
                <a:gd name="T91" fmla="*/ 2 h 766"/>
                <a:gd name="T92" fmla="*/ 29 w 481"/>
                <a:gd name="T93" fmla="*/ 2 h 766"/>
                <a:gd name="T94" fmla="*/ 24 w 481"/>
                <a:gd name="T95" fmla="*/ 1 h 766"/>
                <a:gd name="T96" fmla="*/ 19 w 481"/>
                <a:gd name="T97" fmla="*/ 0 h 76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481"/>
                <a:gd name="T148" fmla="*/ 0 h 766"/>
                <a:gd name="T149" fmla="*/ 481 w 481"/>
                <a:gd name="T150" fmla="*/ 766 h 76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481" h="766">
                  <a:moveTo>
                    <a:pt x="221" y="0"/>
                  </a:moveTo>
                  <a:lnTo>
                    <a:pt x="188" y="2"/>
                  </a:lnTo>
                  <a:lnTo>
                    <a:pt x="133" y="16"/>
                  </a:lnTo>
                  <a:lnTo>
                    <a:pt x="118" y="23"/>
                  </a:lnTo>
                  <a:lnTo>
                    <a:pt x="68" y="56"/>
                  </a:lnTo>
                  <a:lnTo>
                    <a:pt x="54" y="72"/>
                  </a:lnTo>
                  <a:lnTo>
                    <a:pt x="19" y="132"/>
                  </a:lnTo>
                  <a:lnTo>
                    <a:pt x="11" y="157"/>
                  </a:lnTo>
                  <a:lnTo>
                    <a:pt x="0" y="231"/>
                  </a:lnTo>
                  <a:lnTo>
                    <a:pt x="3" y="268"/>
                  </a:lnTo>
                  <a:lnTo>
                    <a:pt x="23" y="338"/>
                  </a:lnTo>
                  <a:lnTo>
                    <a:pt x="41" y="370"/>
                  </a:lnTo>
                  <a:lnTo>
                    <a:pt x="88" y="414"/>
                  </a:lnTo>
                  <a:lnTo>
                    <a:pt x="119" y="431"/>
                  </a:lnTo>
                  <a:lnTo>
                    <a:pt x="172" y="454"/>
                  </a:lnTo>
                  <a:lnTo>
                    <a:pt x="243" y="480"/>
                  </a:lnTo>
                  <a:lnTo>
                    <a:pt x="308" y="504"/>
                  </a:lnTo>
                  <a:lnTo>
                    <a:pt x="347" y="526"/>
                  </a:lnTo>
                  <a:lnTo>
                    <a:pt x="355" y="533"/>
                  </a:lnTo>
                  <a:lnTo>
                    <a:pt x="377" y="598"/>
                  </a:lnTo>
                  <a:lnTo>
                    <a:pt x="374" y="626"/>
                  </a:lnTo>
                  <a:lnTo>
                    <a:pt x="343" y="688"/>
                  </a:lnTo>
                  <a:lnTo>
                    <a:pt x="302" y="716"/>
                  </a:lnTo>
                  <a:lnTo>
                    <a:pt x="239" y="726"/>
                  </a:lnTo>
                  <a:lnTo>
                    <a:pt x="414" y="766"/>
                  </a:lnTo>
                  <a:lnTo>
                    <a:pt x="452" y="712"/>
                  </a:lnTo>
                  <a:lnTo>
                    <a:pt x="471" y="658"/>
                  </a:lnTo>
                  <a:lnTo>
                    <a:pt x="481" y="583"/>
                  </a:lnTo>
                  <a:lnTo>
                    <a:pt x="477" y="534"/>
                  </a:lnTo>
                  <a:lnTo>
                    <a:pt x="457" y="468"/>
                  </a:lnTo>
                  <a:lnTo>
                    <a:pt x="438" y="438"/>
                  </a:lnTo>
                  <a:lnTo>
                    <a:pt x="390" y="396"/>
                  </a:lnTo>
                  <a:lnTo>
                    <a:pt x="363" y="382"/>
                  </a:lnTo>
                  <a:lnTo>
                    <a:pt x="310" y="360"/>
                  </a:lnTo>
                  <a:lnTo>
                    <a:pt x="240" y="334"/>
                  </a:lnTo>
                  <a:lnTo>
                    <a:pt x="191" y="316"/>
                  </a:lnTo>
                  <a:lnTo>
                    <a:pt x="150" y="299"/>
                  </a:lnTo>
                  <a:lnTo>
                    <a:pt x="111" y="263"/>
                  </a:lnTo>
                  <a:lnTo>
                    <a:pt x="98" y="216"/>
                  </a:lnTo>
                  <a:lnTo>
                    <a:pt x="99" y="205"/>
                  </a:lnTo>
                  <a:lnTo>
                    <a:pt x="128" y="143"/>
                  </a:lnTo>
                  <a:lnTo>
                    <a:pt x="164" y="122"/>
                  </a:lnTo>
                  <a:lnTo>
                    <a:pt x="229" y="113"/>
                  </a:lnTo>
                  <a:lnTo>
                    <a:pt x="423" y="100"/>
                  </a:lnTo>
                  <a:lnTo>
                    <a:pt x="398" y="66"/>
                  </a:lnTo>
                  <a:lnTo>
                    <a:pt x="345" y="27"/>
                  </a:lnTo>
                  <a:lnTo>
                    <a:pt x="335" y="23"/>
                  </a:lnTo>
                  <a:lnTo>
                    <a:pt x="282" y="6"/>
                  </a:lnTo>
                  <a:lnTo>
                    <a:pt x="22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96" name="Freeform 776"/>
            <p:cNvSpPr>
              <a:spLocks/>
            </p:cNvSpPr>
            <p:nvPr/>
          </p:nvSpPr>
          <p:spPr bwMode="auto">
            <a:xfrm>
              <a:off x="2189" y="3700"/>
              <a:ext cx="14" cy="4"/>
            </a:xfrm>
            <a:custGeom>
              <a:avLst/>
              <a:gdLst>
                <a:gd name="T0" fmla="*/ 12 w 165"/>
                <a:gd name="T1" fmla="*/ 0 h 55"/>
                <a:gd name="T2" fmla="*/ 0 w 165"/>
                <a:gd name="T3" fmla="*/ 2 h 55"/>
                <a:gd name="T4" fmla="*/ 2 w 165"/>
                <a:gd name="T5" fmla="*/ 2 h 55"/>
                <a:gd name="T6" fmla="*/ 6 w 165"/>
                <a:gd name="T7" fmla="*/ 4 h 55"/>
                <a:gd name="T8" fmla="*/ 14 w 165"/>
                <a:gd name="T9" fmla="*/ 3 h 55"/>
                <a:gd name="T10" fmla="*/ 12 w 165"/>
                <a:gd name="T11" fmla="*/ 0 h 5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5"/>
                <a:gd name="T19" fmla="*/ 0 h 55"/>
                <a:gd name="T20" fmla="*/ 165 w 165"/>
                <a:gd name="T21" fmla="*/ 55 h 5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5" h="55">
                  <a:moveTo>
                    <a:pt x="138" y="0"/>
                  </a:moveTo>
                  <a:lnTo>
                    <a:pt x="0" y="26"/>
                  </a:lnTo>
                  <a:lnTo>
                    <a:pt x="23" y="29"/>
                  </a:lnTo>
                  <a:lnTo>
                    <a:pt x="73" y="55"/>
                  </a:lnTo>
                  <a:lnTo>
                    <a:pt x="165" y="45"/>
                  </a:lnTo>
                  <a:lnTo>
                    <a:pt x="13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97" name="Freeform 777"/>
            <p:cNvSpPr>
              <a:spLocks/>
            </p:cNvSpPr>
            <p:nvPr/>
          </p:nvSpPr>
          <p:spPr bwMode="auto">
            <a:xfrm>
              <a:off x="2190" y="3694"/>
              <a:ext cx="21" cy="93"/>
            </a:xfrm>
            <a:custGeom>
              <a:avLst/>
              <a:gdLst>
                <a:gd name="T0" fmla="*/ 21 w 249"/>
                <a:gd name="T1" fmla="*/ 0 h 1108"/>
                <a:gd name="T2" fmla="*/ 13 w 249"/>
                <a:gd name="T3" fmla="*/ 0 h 1108"/>
                <a:gd name="T4" fmla="*/ 13 w 249"/>
                <a:gd name="T5" fmla="*/ 9 h 1108"/>
                <a:gd name="T6" fmla="*/ 6 w 249"/>
                <a:gd name="T7" fmla="*/ 10 h 1108"/>
                <a:gd name="T8" fmla="*/ 9 w 249"/>
                <a:gd name="T9" fmla="*/ 14 h 1108"/>
                <a:gd name="T10" fmla="*/ 10 w 249"/>
                <a:gd name="T11" fmla="*/ 16 h 1108"/>
                <a:gd name="T12" fmla="*/ 12 w 249"/>
                <a:gd name="T13" fmla="*/ 21 h 1108"/>
                <a:gd name="T14" fmla="*/ 13 w 249"/>
                <a:gd name="T15" fmla="*/ 27 h 1108"/>
                <a:gd name="T16" fmla="*/ 13 w 249"/>
                <a:gd name="T17" fmla="*/ 34 h 1108"/>
                <a:gd name="T18" fmla="*/ 13 w 249"/>
                <a:gd name="T19" fmla="*/ 36 h 1108"/>
                <a:gd name="T20" fmla="*/ 13 w 249"/>
                <a:gd name="T21" fmla="*/ 43 h 1108"/>
                <a:gd name="T22" fmla="*/ 12 w 249"/>
                <a:gd name="T23" fmla="*/ 49 h 1108"/>
                <a:gd name="T24" fmla="*/ 9 w 249"/>
                <a:gd name="T25" fmla="*/ 53 h 1108"/>
                <a:gd name="T26" fmla="*/ 8 w 249"/>
                <a:gd name="T27" fmla="*/ 55 h 1108"/>
                <a:gd name="T28" fmla="*/ 4 w 249"/>
                <a:gd name="T29" fmla="*/ 58 h 1108"/>
                <a:gd name="T30" fmla="*/ 0 w 249"/>
                <a:gd name="T31" fmla="*/ 59 h 1108"/>
                <a:gd name="T32" fmla="*/ 12 w 249"/>
                <a:gd name="T33" fmla="*/ 60 h 1108"/>
                <a:gd name="T34" fmla="*/ 12 w 249"/>
                <a:gd name="T35" fmla="*/ 93 h 1108"/>
                <a:gd name="T36" fmla="*/ 21 w 249"/>
                <a:gd name="T37" fmla="*/ 93 h 1108"/>
                <a:gd name="T38" fmla="*/ 21 w 249"/>
                <a:gd name="T39" fmla="*/ 0 h 110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249"/>
                <a:gd name="T61" fmla="*/ 0 h 1108"/>
                <a:gd name="T62" fmla="*/ 249 w 249"/>
                <a:gd name="T63" fmla="*/ 1108 h 1108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249" h="1108">
                  <a:moveTo>
                    <a:pt x="249" y="0"/>
                  </a:moveTo>
                  <a:lnTo>
                    <a:pt x="158" y="0"/>
                  </a:lnTo>
                  <a:lnTo>
                    <a:pt x="158" y="108"/>
                  </a:lnTo>
                  <a:lnTo>
                    <a:pt x="66" y="118"/>
                  </a:lnTo>
                  <a:lnTo>
                    <a:pt x="109" y="171"/>
                  </a:lnTo>
                  <a:lnTo>
                    <a:pt x="119" y="188"/>
                  </a:lnTo>
                  <a:lnTo>
                    <a:pt x="141" y="248"/>
                  </a:lnTo>
                  <a:lnTo>
                    <a:pt x="154" y="322"/>
                  </a:lnTo>
                  <a:lnTo>
                    <a:pt x="158" y="410"/>
                  </a:lnTo>
                  <a:lnTo>
                    <a:pt x="158" y="423"/>
                  </a:lnTo>
                  <a:lnTo>
                    <a:pt x="152" y="508"/>
                  </a:lnTo>
                  <a:lnTo>
                    <a:pt x="137" y="579"/>
                  </a:lnTo>
                  <a:lnTo>
                    <a:pt x="111" y="634"/>
                  </a:lnTo>
                  <a:lnTo>
                    <a:pt x="99" y="652"/>
                  </a:lnTo>
                  <a:lnTo>
                    <a:pt x="53" y="694"/>
                  </a:lnTo>
                  <a:lnTo>
                    <a:pt x="0" y="708"/>
                  </a:lnTo>
                  <a:lnTo>
                    <a:pt x="148" y="716"/>
                  </a:lnTo>
                  <a:lnTo>
                    <a:pt x="148" y="1108"/>
                  </a:lnTo>
                  <a:lnTo>
                    <a:pt x="249" y="1108"/>
                  </a:lnTo>
                  <a:lnTo>
                    <a:pt x="24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98" name="Freeform 778"/>
            <p:cNvSpPr>
              <a:spLocks/>
            </p:cNvSpPr>
            <p:nvPr/>
          </p:nvSpPr>
          <p:spPr bwMode="auto">
            <a:xfrm>
              <a:off x="2168" y="3693"/>
              <a:ext cx="34" cy="70"/>
            </a:xfrm>
            <a:custGeom>
              <a:avLst/>
              <a:gdLst>
                <a:gd name="T0" fmla="*/ 21 w 417"/>
                <a:gd name="T1" fmla="*/ 0 h 837"/>
                <a:gd name="T2" fmla="*/ 19 w 417"/>
                <a:gd name="T3" fmla="*/ 0 h 837"/>
                <a:gd name="T4" fmla="*/ 14 w 417"/>
                <a:gd name="T5" fmla="*/ 1 h 837"/>
                <a:gd name="T6" fmla="*/ 10 w 417"/>
                <a:gd name="T7" fmla="*/ 4 h 837"/>
                <a:gd name="T8" fmla="*/ 8 w 417"/>
                <a:gd name="T9" fmla="*/ 6 h 837"/>
                <a:gd name="T10" fmla="*/ 5 w 417"/>
                <a:gd name="T11" fmla="*/ 11 h 837"/>
                <a:gd name="T12" fmla="*/ 3 w 417"/>
                <a:gd name="T13" fmla="*/ 16 h 837"/>
                <a:gd name="T14" fmla="*/ 1 w 417"/>
                <a:gd name="T15" fmla="*/ 21 h 837"/>
                <a:gd name="T16" fmla="*/ 0 w 417"/>
                <a:gd name="T17" fmla="*/ 28 h 837"/>
                <a:gd name="T18" fmla="*/ 0 w 417"/>
                <a:gd name="T19" fmla="*/ 34 h 837"/>
                <a:gd name="T20" fmla="*/ 0 w 417"/>
                <a:gd name="T21" fmla="*/ 38 h 837"/>
                <a:gd name="T22" fmla="*/ 1 w 417"/>
                <a:gd name="T23" fmla="*/ 44 h 837"/>
                <a:gd name="T24" fmla="*/ 2 w 417"/>
                <a:gd name="T25" fmla="*/ 51 h 837"/>
                <a:gd name="T26" fmla="*/ 4 w 417"/>
                <a:gd name="T27" fmla="*/ 56 h 837"/>
                <a:gd name="T28" fmla="*/ 6 w 417"/>
                <a:gd name="T29" fmla="*/ 61 h 837"/>
                <a:gd name="T30" fmla="*/ 9 w 417"/>
                <a:gd name="T31" fmla="*/ 64 h 837"/>
                <a:gd name="T32" fmla="*/ 13 w 417"/>
                <a:gd name="T33" fmla="*/ 67 h 837"/>
                <a:gd name="T34" fmla="*/ 17 w 417"/>
                <a:gd name="T35" fmla="*/ 69 h 837"/>
                <a:gd name="T36" fmla="*/ 21 w 417"/>
                <a:gd name="T37" fmla="*/ 70 h 837"/>
                <a:gd name="T38" fmla="*/ 24 w 417"/>
                <a:gd name="T39" fmla="*/ 70 h 837"/>
                <a:gd name="T40" fmla="*/ 29 w 417"/>
                <a:gd name="T41" fmla="*/ 68 h 837"/>
                <a:gd name="T42" fmla="*/ 31 w 417"/>
                <a:gd name="T43" fmla="*/ 66 h 837"/>
                <a:gd name="T44" fmla="*/ 34 w 417"/>
                <a:gd name="T45" fmla="*/ 61 h 837"/>
                <a:gd name="T46" fmla="*/ 22 w 417"/>
                <a:gd name="T47" fmla="*/ 61 h 837"/>
                <a:gd name="T48" fmla="*/ 20 w 417"/>
                <a:gd name="T49" fmla="*/ 61 h 837"/>
                <a:gd name="T50" fmla="*/ 16 w 417"/>
                <a:gd name="T51" fmla="*/ 58 h 837"/>
                <a:gd name="T52" fmla="*/ 12 w 417"/>
                <a:gd name="T53" fmla="*/ 54 h 837"/>
                <a:gd name="T54" fmla="*/ 12 w 417"/>
                <a:gd name="T55" fmla="*/ 53 h 837"/>
                <a:gd name="T56" fmla="*/ 10 w 417"/>
                <a:gd name="T57" fmla="*/ 48 h 837"/>
                <a:gd name="T58" fmla="*/ 9 w 417"/>
                <a:gd name="T59" fmla="*/ 42 h 837"/>
                <a:gd name="T60" fmla="*/ 8 w 417"/>
                <a:gd name="T61" fmla="*/ 35 h 837"/>
                <a:gd name="T62" fmla="*/ 8 w 417"/>
                <a:gd name="T63" fmla="*/ 33 h 837"/>
                <a:gd name="T64" fmla="*/ 9 w 417"/>
                <a:gd name="T65" fmla="*/ 26 h 837"/>
                <a:gd name="T66" fmla="*/ 10 w 417"/>
                <a:gd name="T67" fmla="*/ 20 h 837"/>
                <a:gd name="T68" fmla="*/ 12 w 417"/>
                <a:gd name="T69" fmla="*/ 15 h 837"/>
                <a:gd name="T70" fmla="*/ 13 w 417"/>
                <a:gd name="T71" fmla="*/ 14 h 837"/>
                <a:gd name="T72" fmla="*/ 17 w 417"/>
                <a:gd name="T73" fmla="*/ 10 h 837"/>
                <a:gd name="T74" fmla="*/ 21 w 417"/>
                <a:gd name="T75" fmla="*/ 9 h 837"/>
                <a:gd name="T76" fmla="*/ 33 w 417"/>
                <a:gd name="T77" fmla="*/ 7 h 837"/>
                <a:gd name="T78" fmla="*/ 29 w 417"/>
                <a:gd name="T79" fmla="*/ 3 h 837"/>
                <a:gd name="T80" fmla="*/ 25 w 417"/>
                <a:gd name="T81" fmla="*/ 1 h 837"/>
                <a:gd name="T82" fmla="*/ 21 w 417"/>
                <a:gd name="T83" fmla="*/ 0 h 837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17"/>
                <a:gd name="T127" fmla="*/ 0 h 837"/>
                <a:gd name="T128" fmla="*/ 417 w 417"/>
                <a:gd name="T129" fmla="*/ 837 h 837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17" h="837">
                  <a:moveTo>
                    <a:pt x="253" y="0"/>
                  </a:moveTo>
                  <a:lnTo>
                    <a:pt x="229" y="2"/>
                  </a:lnTo>
                  <a:lnTo>
                    <a:pt x="173" y="17"/>
                  </a:lnTo>
                  <a:lnTo>
                    <a:pt x="122" y="49"/>
                  </a:lnTo>
                  <a:lnTo>
                    <a:pt x="98" y="72"/>
                  </a:lnTo>
                  <a:lnTo>
                    <a:pt x="60" y="127"/>
                  </a:lnTo>
                  <a:lnTo>
                    <a:pt x="31" y="195"/>
                  </a:lnTo>
                  <a:lnTo>
                    <a:pt x="15" y="257"/>
                  </a:lnTo>
                  <a:lnTo>
                    <a:pt x="3" y="331"/>
                  </a:lnTo>
                  <a:lnTo>
                    <a:pt x="0" y="411"/>
                  </a:lnTo>
                  <a:lnTo>
                    <a:pt x="1" y="451"/>
                  </a:lnTo>
                  <a:lnTo>
                    <a:pt x="8" y="532"/>
                  </a:lnTo>
                  <a:lnTo>
                    <a:pt x="23" y="604"/>
                  </a:lnTo>
                  <a:lnTo>
                    <a:pt x="46" y="668"/>
                  </a:lnTo>
                  <a:lnTo>
                    <a:pt x="77" y="724"/>
                  </a:lnTo>
                  <a:lnTo>
                    <a:pt x="108" y="763"/>
                  </a:lnTo>
                  <a:lnTo>
                    <a:pt x="154" y="804"/>
                  </a:lnTo>
                  <a:lnTo>
                    <a:pt x="206" y="829"/>
                  </a:lnTo>
                  <a:lnTo>
                    <a:pt x="261" y="837"/>
                  </a:lnTo>
                  <a:lnTo>
                    <a:pt x="297" y="833"/>
                  </a:lnTo>
                  <a:lnTo>
                    <a:pt x="351" y="808"/>
                  </a:lnTo>
                  <a:lnTo>
                    <a:pt x="378" y="786"/>
                  </a:lnTo>
                  <a:lnTo>
                    <a:pt x="417" y="734"/>
                  </a:lnTo>
                  <a:lnTo>
                    <a:pt x="269" y="726"/>
                  </a:lnTo>
                  <a:lnTo>
                    <a:pt x="247" y="724"/>
                  </a:lnTo>
                  <a:lnTo>
                    <a:pt x="197" y="699"/>
                  </a:lnTo>
                  <a:lnTo>
                    <a:pt x="152" y="648"/>
                  </a:lnTo>
                  <a:lnTo>
                    <a:pt x="145" y="637"/>
                  </a:lnTo>
                  <a:lnTo>
                    <a:pt x="122" y="577"/>
                  </a:lnTo>
                  <a:lnTo>
                    <a:pt x="108" y="504"/>
                  </a:lnTo>
                  <a:lnTo>
                    <a:pt x="104" y="416"/>
                  </a:lnTo>
                  <a:lnTo>
                    <a:pt x="104" y="391"/>
                  </a:lnTo>
                  <a:lnTo>
                    <a:pt x="111" y="306"/>
                  </a:lnTo>
                  <a:lnTo>
                    <a:pt x="126" y="236"/>
                  </a:lnTo>
                  <a:lnTo>
                    <a:pt x="150" y="182"/>
                  </a:lnTo>
                  <a:lnTo>
                    <a:pt x="163" y="164"/>
                  </a:lnTo>
                  <a:lnTo>
                    <a:pt x="209" y="122"/>
                  </a:lnTo>
                  <a:lnTo>
                    <a:pt x="262" y="107"/>
                  </a:lnTo>
                  <a:lnTo>
                    <a:pt x="400" y="81"/>
                  </a:lnTo>
                  <a:lnTo>
                    <a:pt x="358" y="36"/>
                  </a:lnTo>
                  <a:lnTo>
                    <a:pt x="309" y="9"/>
                  </a:lnTo>
                  <a:lnTo>
                    <a:pt x="25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99" name="Freeform 779"/>
            <p:cNvSpPr>
              <a:spLocks/>
            </p:cNvSpPr>
            <p:nvPr/>
          </p:nvSpPr>
          <p:spPr bwMode="auto">
            <a:xfrm>
              <a:off x="2227" y="3750"/>
              <a:ext cx="30" cy="13"/>
            </a:xfrm>
            <a:custGeom>
              <a:avLst/>
              <a:gdLst>
                <a:gd name="T0" fmla="*/ 23 w 358"/>
                <a:gd name="T1" fmla="*/ 0 h 148"/>
                <a:gd name="T2" fmla="*/ 20 w 358"/>
                <a:gd name="T3" fmla="*/ 2 h 148"/>
                <a:gd name="T4" fmla="*/ 16 w 358"/>
                <a:gd name="T5" fmla="*/ 3 h 148"/>
                <a:gd name="T6" fmla="*/ 0 w 358"/>
                <a:gd name="T7" fmla="*/ 5 h 148"/>
                <a:gd name="T8" fmla="*/ 2 w 358"/>
                <a:gd name="T9" fmla="*/ 7 h 148"/>
                <a:gd name="T10" fmla="*/ 6 w 358"/>
                <a:gd name="T11" fmla="*/ 11 h 148"/>
                <a:gd name="T12" fmla="*/ 9 w 358"/>
                <a:gd name="T13" fmla="*/ 12 h 148"/>
                <a:gd name="T14" fmla="*/ 14 w 358"/>
                <a:gd name="T15" fmla="*/ 13 h 148"/>
                <a:gd name="T16" fmla="*/ 14 w 358"/>
                <a:gd name="T17" fmla="*/ 13 h 148"/>
                <a:gd name="T18" fmla="*/ 19 w 358"/>
                <a:gd name="T19" fmla="*/ 12 h 148"/>
                <a:gd name="T20" fmla="*/ 23 w 358"/>
                <a:gd name="T21" fmla="*/ 10 h 148"/>
                <a:gd name="T22" fmla="*/ 27 w 358"/>
                <a:gd name="T23" fmla="*/ 6 h 148"/>
                <a:gd name="T24" fmla="*/ 30 w 358"/>
                <a:gd name="T25" fmla="*/ 1 h 148"/>
                <a:gd name="T26" fmla="*/ 23 w 358"/>
                <a:gd name="T27" fmla="*/ 0 h 14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58"/>
                <a:gd name="T43" fmla="*/ 0 h 148"/>
                <a:gd name="T44" fmla="*/ 358 w 358"/>
                <a:gd name="T45" fmla="*/ 148 h 14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58" h="148">
                  <a:moveTo>
                    <a:pt x="274" y="0"/>
                  </a:moveTo>
                  <a:lnTo>
                    <a:pt x="244" y="19"/>
                  </a:lnTo>
                  <a:lnTo>
                    <a:pt x="188" y="32"/>
                  </a:lnTo>
                  <a:lnTo>
                    <a:pt x="0" y="53"/>
                  </a:lnTo>
                  <a:lnTo>
                    <a:pt x="18" y="79"/>
                  </a:lnTo>
                  <a:lnTo>
                    <a:pt x="69" y="121"/>
                  </a:lnTo>
                  <a:lnTo>
                    <a:pt x="111" y="140"/>
                  </a:lnTo>
                  <a:lnTo>
                    <a:pt x="168" y="148"/>
                  </a:lnTo>
                  <a:lnTo>
                    <a:pt x="171" y="148"/>
                  </a:lnTo>
                  <a:lnTo>
                    <a:pt x="227" y="139"/>
                  </a:lnTo>
                  <a:lnTo>
                    <a:pt x="277" y="113"/>
                  </a:lnTo>
                  <a:lnTo>
                    <a:pt x="320" y="71"/>
                  </a:lnTo>
                  <a:lnTo>
                    <a:pt x="358" y="13"/>
                  </a:lnTo>
                  <a:lnTo>
                    <a:pt x="27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800" name="Freeform 780"/>
            <p:cNvSpPr>
              <a:spLocks/>
            </p:cNvSpPr>
            <p:nvPr/>
          </p:nvSpPr>
          <p:spPr bwMode="auto">
            <a:xfrm>
              <a:off x="2224" y="3694"/>
              <a:ext cx="19" cy="61"/>
            </a:xfrm>
            <a:custGeom>
              <a:avLst/>
              <a:gdLst>
                <a:gd name="T0" fmla="*/ 9 w 225"/>
                <a:gd name="T1" fmla="*/ 0 h 724"/>
                <a:gd name="T2" fmla="*/ 0 w 225"/>
                <a:gd name="T3" fmla="*/ 0 h 724"/>
                <a:gd name="T4" fmla="*/ 0 w 225"/>
                <a:gd name="T5" fmla="*/ 42 h 724"/>
                <a:gd name="T6" fmla="*/ 0 w 225"/>
                <a:gd name="T7" fmla="*/ 47 h 724"/>
                <a:gd name="T8" fmla="*/ 1 w 225"/>
                <a:gd name="T9" fmla="*/ 53 h 724"/>
                <a:gd name="T10" fmla="*/ 1 w 225"/>
                <a:gd name="T11" fmla="*/ 55 h 724"/>
                <a:gd name="T12" fmla="*/ 3 w 225"/>
                <a:gd name="T13" fmla="*/ 61 h 724"/>
                <a:gd name="T14" fmla="*/ 19 w 225"/>
                <a:gd name="T15" fmla="*/ 59 h 724"/>
                <a:gd name="T16" fmla="*/ 17 w 225"/>
                <a:gd name="T17" fmla="*/ 59 h 724"/>
                <a:gd name="T18" fmla="*/ 13 w 225"/>
                <a:gd name="T19" fmla="*/ 57 h 724"/>
                <a:gd name="T20" fmla="*/ 11 w 225"/>
                <a:gd name="T21" fmla="*/ 55 h 724"/>
                <a:gd name="T22" fmla="*/ 9 w 225"/>
                <a:gd name="T23" fmla="*/ 49 h 724"/>
                <a:gd name="T24" fmla="*/ 9 w 225"/>
                <a:gd name="T25" fmla="*/ 45 h 724"/>
                <a:gd name="T26" fmla="*/ 9 w 225"/>
                <a:gd name="T27" fmla="*/ 37 h 724"/>
                <a:gd name="T28" fmla="*/ 9 w 225"/>
                <a:gd name="T29" fmla="*/ 0 h 72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25"/>
                <a:gd name="T46" fmla="*/ 0 h 724"/>
                <a:gd name="T47" fmla="*/ 225 w 225"/>
                <a:gd name="T48" fmla="*/ 724 h 724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25" h="724">
                  <a:moveTo>
                    <a:pt x="102" y="0"/>
                  </a:moveTo>
                  <a:lnTo>
                    <a:pt x="0" y="0"/>
                  </a:lnTo>
                  <a:lnTo>
                    <a:pt x="0" y="496"/>
                  </a:lnTo>
                  <a:lnTo>
                    <a:pt x="1" y="557"/>
                  </a:lnTo>
                  <a:lnTo>
                    <a:pt x="6" y="624"/>
                  </a:lnTo>
                  <a:lnTo>
                    <a:pt x="13" y="658"/>
                  </a:lnTo>
                  <a:lnTo>
                    <a:pt x="37" y="724"/>
                  </a:lnTo>
                  <a:lnTo>
                    <a:pt x="225" y="703"/>
                  </a:lnTo>
                  <a:lnTo>
                    <a:pt x="199" y="700"/>
                  </a:lnTo>
                  <a:lnTo>
                    <a:pt x="149" y="672"/>
                  </a:lnTo>
                  <a:lnTo>
                    <a:pt x="134" y="655"/>
                  </a:lnTo>
                  <a:lnTo>
                    <a:pt x="108" y="587"/>
                  </a:lnTo>
                  <a:lnTo>
                    <a:pt x="104" y="538"/>
                  </a:lnTo>
                  <a:lnTo>
                    <a:pt x="102" y="444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801" name="Freeform 781"/>
            <p:cNvSpPr>
              <a:spLocks/>
            </p:cNvSpPr>
            <p:nvPr/>
          </p:nvSpPr>
          <p:spPr bwMode="auto">
            <a:xfrm>
              <a:off x="2250" y="3694"/>
              <a:ext cx="14" cy="67"/>
            </a:xfrm>
            <a:custGeom>
              <a:avLst/>
              <a:gdLst>
                <a:gd name="T0" fmla="*/ 14 w 174"/>
                <a:gd name="T1" fmla="*/ 0 h 801"/>
                <a:gd name="T2" fmla="*/ 6 w 174"/>
                <a:gd name="T3" fmla="*/ 0 h 801"/>
                <a:gd name="T4" fmla="*/ 6 w 174"/>
                <a:gd name="T5" fmla="*/ 36 h 801"/>
                <a:gd name="T6" fmla="*/ 6 w 174"/>
                <a:gd name="T7" fmla="*/ 36 h 801"/>
                <a:gd name="T8" fmla="*/ 6 w 174"/>
                <a:gd name="T9" fmla="*/ 44 h 801"/>
                <a:gd name="T10" fmla="*/ 5 w 174"/>
                <a:gd name="T11" fmla="*/ 49 h 801"/>
                <a:gd name="T12" fmla="*/ 3 w 174"/>
                <a:gd name="T13" fmla="*/ 52 h 801"/>
                <a:gd name="T14" fmla="*/ 0 w 174"/>
                <a:gd name="T15" fmla="*/ 56 h 801"/>
                <a:gd name="T16" fmla="*/ 7 w 174"/>
                <a:gd name="T17" fmla="*/ 57 h 801"/>
                <a:gd name="T18" fmla="*/ 7 w 174"/>
                <a:gd name="T19" fmla="*/ 67 h 801"/>
                <a:gd name="T20" fmla="*/ 14 w 174"/>
                <a:gd name="T21" fmla="*/ 67 h 801"/>
                <a:gd name="T22" fmla="*/ 14 w 174"/>
                <a:gd name="T23" fmla="*/ 0 h 80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74"/>
                <a:gd name="T37" fmla="*/ 0 h 801"/>
                <a:gd name="T38" fmla="*/ 174 w 174"/>
                <a:gd name="T39" fmla="*/ 801 h 801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74" h="801">
                  <a:moveTo>
                    <a:pt x="174" y="0"/>
                  </a:moveTo>
                  <a:lnTo>
                    <a:pt x="73" y="0"/>
                  </a:lnTo>
                  <a:lnTo>
                    <a:pt x="73" y="429"/>
                  </a:lnTo>
                  <a:lnTo>
                    <a:pt x="73" y="436"/>
                  </a:lnTo>
                  <a:lnTo>
                    <a:pt x="69" y="522"/>
                  </a:lnTo>
                  <a:lnTo>
                    <a:pt x="57" y="585"/>
                  </a:lnTo>
                  <a:lnTo>
                    <a:pt x="42" y="621"/>
                  </a:lnTo>
                  <a:lnTo>
                    <a:pt x="0" y="671"/>
                  </a:lnTo>
                  <a:lnTo>
                    <a:pt x="84" y="684"/>
                  </a:lnTo>
                  <a:lnTo>
                    <a:pt x="84" y="801"/>
                  </a:lnTo>
                  <a:lnTo>
                    <a:pt x="174" y="801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802" name="Freeform 782"/>
            <p:cNvSpPr>
              <a:spLocks/>
            </p:cNvSpPr>
            <p:nvPr/>
          </p:nvSpPr>
          <p:spPr bwMode="auto">
            <a:xfrm>
              <a:off x="2281" y="3740"/>
              <a:ext cx="39" cy="23"/>
            </a:xfrm>
            <a:custGeom>
              <a:avLst/>
              <a:gdLst>
                <a:gd name="T0" fmla="*/ 30 w 471"/>
                <a:gd name="T1" fmla="*/ 0 h 276"/>
                <a:gd name="T2" fmla="*/ 30 w 471"/>
                <a:gd name="T3" fmla="*/ 0 h 276"/>
                <a:gd name="T4" fmla="*/ 28 w 471"/>
                <a:gd name="T5" fmla="*/ 6 h 276"/>
                <a:gd name="T6" fmla="*/ 25 w 471"/>
                <a:gd name="T7" fmla="*/ 10 h 276"/>
                <a:gd name="T8" fmla="*/ 22 w 471"/>
                <a:gd name="T9" fmla="*/ 13 h 276"/>
                <a:gd name="T10" fmla="*/ 17 w 471"/>
                <a:gd name="T11" fmla="*/ 14 h 276"/>
                <a:gd name="T12" fmla="*/ 0 w 471"/>
                <a:gd name="T13" fmla="*/ 14 h 276"/>
                <a:gd name="T14" fmla="*/ 0 w 471"/>
                <a:gd name="T15" fmla="*/ 14 h 276"/>
                <a:gd name="T16" fmla="*/ 4 w 471"/>
                <a:gd name="T17" fmla="*/ 18 h 276"/>
                <a:gd name="T18" fmla="*/ 8 w 471"/>
                <a:gd name="T19" fmla="*/ 21 h 276"/>
                <a:gd name="T20" fmla="*/ 12 w 471"/>
                <a:gd name="T21" fmla="*/ 23 h 276"/>
                <a:gd name="T22" fmla="*/ 17 w 471"/>
                <a:gd name="T23" fmla="*/ 23 h 276"/>
                <a:gd name="T24" fmla="*/ 18 w 471"/>
                <a:gd name="T25" fmla="*/ 23 h 276"/>
                <a:gd name="T26" fmla="*/ 23 w 471"/>
                <a:gd name="T27" fmla="*/ 22 h 276"/>
                <a:gd name="T28" fmla="*/ 28 w 471"/>
                <a:gd name="T29" fmla="*/ 20 h 276"/>
                <a:gd name="T30" fmla="*/ 31 w 471"/>
                <a:gd name="T31" fmla="*/ 17 h 276"/>
                <a:gd name="T32" fmla="*/ 32 w 471"/>
                <a:gd name="T33" fmla="*/ 17 h 276"/>
                <a:gd name="T34" fmla="*/ 35 w 471"/>
                <a:gd name="T35" fmla="*/ 13 h 276"/>
                <a:gd name="T36" fmla="*/ 37 w 471"/>
                <a:gd name="T37" fmla="*/ 8 h 276"/>
                <a:gd name="T38" fmla="*/ 39 w 471"/>
                <a:gd name="T39" fmla="*/ 1 h 276"/>
                <a:gd name="T40" fmla="*/ 30 w 471"/>
                <a:gd name="T41" fmla="*/ 0 h 27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471"/>
                <a:gd name="T64" fmla="*/ 0 h 276"/>
                <a:gd name="T65" fmla="*/ 471 w 471"/>
                <a:gd name="T66" fmla="*/ 276 h 27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471" h="276">
                  <a:moveTo>
                    <a:pt x="366" y="0"/>
                  </a:moveTo>
                  <a:lnTo>
                    <a:pt x="366" y="0"/>
                  </a:lnTo>
                  <a:lnTo>
                    <a:pt x="339" y="75"/>
                  </a:lnTo>
                  <a:lnTo>
                    <a:pt x="303" y="126"/>
                  </a:lnTo>
                  <a:lnTo>
                    <a:pt x="265" y="153"/>
                  </a:lnTo>
                  <a:lnTo>
                    <a:pt x="208" y="165"/>
                  </a:lnTo>
                  <a:lnTo>
                    <a:pt x="0" y="168"/>
                  </a:lnTo>
                  <a:lnTo>
                    <a:pt x="4" y="173"/>
                  </a:lnTo>
                  <a:lnTo>
                    <a:pt x="45" y="218"/>
                  </a:lnTo>
                  <a:lnTo>
                    <a:pt x="93" y="250"/>
                  </a:lnTo>
                  <a:lnTo>
                    <a:pt x="147" y="270"/>
                  </a:lnTo>
                  <a:lnTo>
                    <a:pt x="208" y="276"/>
                  </a:lnTo>
                  <a:lnTo>
                    <a:pt x="221" y="276"/>
                  </a:lnTo>
                  <a:lnTo>
                    <a:pt x="281" y="267"/>
                  </a:lnTo>
                  <a:lnTo>
                    <a:pt x="333" y="244"/>
                  </a:lnTo>
                  <a:lnTo>
                    <a:pt x="379" y="209"/>
                  </a:lnTo>
                  <a:lnTo>
                    <a:pt x="381" y="206"/>
                  </a:lnTo>
                  <a:lnTo>
                    <a:pt x="420" y="155"/>
                  </a:lnTo>
                  <a:lnTo>
                    <a:pt x="450" y="93"/>
                  </a:lnTo>
                  <a:lnTo>
                    <a:pt x="471" y="17"/>
                  </a:lnTo>
                  <a:lnTo>
                    <a:pt x="36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803" name="Freeform 783"/>
            <p:cNvSpPr>
              <a:spLocks/>
            </p:cNvSpPr>
            <p:nvPr/>
          </p:nvSpPr>
          <p:spPr bwMode="auto">
            <a:xfrm>
              <a:off x="2275" y="3702"/>
              <a:ext cx="46" cy="52"/>
            </a:xfrm>
            <a:custGeom>
              <a:avLst/>
              <a:gdLst>
                <a:gd name="T0" fmla="*/ 6 w 552"/>
                <a:gd name="T1" fmla="*/ 0 h 616"/>
                <a:gd name="T2" fmla="*/ 5 w 552"/>
                <a:gd name="T3" fmla="*/ 2 h 616"/>
                <a:gd name="T4" fmla="*/ 3 w 552"/>
                <a:gd name="T5" fmla="*/ 7 h 616"/>
                <a:gd name="T6" fmla="*/ 1 w 552"/>
                <a:gd name="T7" fmla="*/ 13 h 616"/>
                <a:gd name="T8" fmla="*/ 0 w 552"/>
                <a:gd name="T9" fmla="*/ 19 h 616"/>
                <a:gd name="T10" fmla="*/ 0 w 552"/>
                <a:gd name="T11" fmla="*/ 26 h 616"/>
                <a:gd name="T12" fmla="*/ 0 w 552"/>
                <a:gd name="T13" fmla="*/ 29 h 616"/>
                <a:gd name="T14" fmla="*/ 1 w 552"/>
                <a:gd name="T15" fmla="*/ 36 h 616"/>
                <a:gd name="T16" fmla="*/ 2 w 552"/>
                <a:gd name="T17" fmla="*/ 42 h 616"/>
                <a:gd name="T18" fmla="*/ 4 w 552"/>
                <a:gd name="T19" fmla="*/ 47 h 616"/>
                <a:gd name="T20" fmla="*/ 6 w 552"/>
                <a:gd name="T21" fmla="*/ 52 h 616"/>
                <a:gd name="T22" fmla="*/ 24 w 552"/>
                <a:gd name="T23" fmla="*/ 52 h 616"/>
                <a:gd name="T24" fmla="*/ 21 w 552"/>
                <a:gd name="T25" fmla="*/ 51 h 616"/>
                <a:gd name="T26" fmla="*/ 17 w 552"/>
                <a:gd name="T27" fmla="*/ 50 h 616"/>
                <a:gd name="T28" fmla="*/ 13 w 552"/>
                <a:gd name="T29" fmla="*/ 46 h 616"/>
                <a:gd name="T30" fmla="*/ 11 w 552"/>
                <a:gd name="T31" fmla="*/ 42 h 616"/>
                <a:gd name="T32" fmla="*/ 9 w 552"/>
                <a:gd name="T33" fmla="*/ 36 h 616"/>
                <a:gd name="T34" fmla="*/ 9 w 552"/>
                <a:gd name="T35" fmla="*/ 29 h 616"/>
                <a:gd name="T36" fmla="*/ 46 w 552"/>
                <a:gd name="T37" fmla="*/ 29 h 616"/>
                <a:gd name="T38" fmla="*/ 46 w 552"/>
                <a:gd name="T39" fmla="*/ 26 h 616"/>
                <a:gd name="T40" fmla="*/ 46 w 552"/>
                <a:gd name="T41" fmla="*/ 23 h 616"/>
                <a:gd name="T42" fmla="*/ 9 w 552"/>
                <a:gd name="T43" fmla="*/ 19 h 616"/>
                <a:gd name="T44" fmla="*/ 9 w 552"/>
                <a:gd name="T45" fmla="*/ 16 h 616"/>
                <a:gd name="T46" fmla="*/ 11 w 552"/>
                <a:gd name="T47" fmla="*/ 10 h 616"/>
                <a:gd name="T48" fmla="*/ 14 w 552"/>
                <a:gd name="T49" fmla="*/ 5 h 616"/>
                <a:gd name="T50" fmla="*/ 15 w 552"/>
                <a:gd name="T51" fmla="*/ 4 h 616"/>
                <a:gd name="T52" fmla="*/ 19 w 552"/>
                <a:gd name="T53" fmla="*/ 1 h 616"/>
                <a:gd name="T54" fmla="*/ 23 w 552"/>
                <a:gd name="T55" fmla="*/ 0 h 616"/>
                <a:gd name="T56" fmla="*/ 6 w 552"/>
                <a:gd name="T57" fmla="*/ 0 h 61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552"/>
                <a:gd name="T88" fmla="*/ 0 h 616"/>
                <a:gd name="T89" fmla="*/ 552 w 552"/>
                <a:gd name="T90" fmla="*/ 616 h 61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552" h="616">
                  <a:moveTo>
                    <a:pt x="78" y="0"/>
                  </a:moveTo>
                  <a:lnTo>
                    <a:pt x="62" y="25"/>
                  </a:lnTo>
                  <a:lnTo>
                    <a:pt x="35" y="83"/>
                  </a:lnTo>
                  <a:lnTo>
                    <a:pt x="15" y="151"/>
                  </a:lnTo>
                  <a:lnTo>
                    <a:pt x="4" y="227"/>
                  </a:lnTo>
                  <a:lnTo>
                    <a:pt x="0" y="312"/>
                  </a:lnTo>
                  <a:lnTo>
                    <a:pt x="1" y="344"/>
                  </a:lnTo>
                  <a:lnTo>
                    <a:pt x="8" y="425"/>
                  </a:lnTo>
                  <a:lnTo>
                    <a:pt x="23" y="499"/>
                  </a:lnTo>
                  <a:lnTo>
                    <a:pt x="46" y="562"/>
                  </a:lnTo>
                  <a:lnTo>
                    <a:pt x="77" y="616"/>
                  </a:lnTo>
                  <a:lnTo>
                    <a:pt x="285" y="613"/>
                  </a:lnTo>
                  <a:lnTo>
                    <a:pt x="257" y="610"/>
                  </a:lnTo>
                  <a:lnTo>
                    <a:pt x="205" y="588"/>
                  </a:lnTo>
                  <a:lnTo>
                    <a:pt x="160" y="543"/>
                  </a:lnTo>
                  <a:lnTo>
                    <a:pt x="133" y="492"/>
                  </a:lnTo>
                  <a:lnTo>
                    <a:pt x="114" y="424"/>
                  </a:lnTo>
                  <a:lnTo>
                    <a:pt x="105" y="340"/>
                  </a:lnTo>
                  <a:lnTo>
                    <a:pt x="551" y="340"/>
                  </a:lnTo>
                  <a:lnTo>
                    <a:pt x="552" y="304"/>
                  </a:lnTo>
                  <a:lnTo>
                    <a:pt x="551" y="269"/>
                  </a:lnTo>
                  <a:lnTo>
                    <a:pt x="110" y="229"/>
                  </a:lnTo>
                  <a:lnTo>
                    <a:pt x="114" y="191"/>
                  </a:lnTo>
                  <a:lnTo>
                    <a:pt x="131" y="120"/>
                  </a:lnTo>
                  <a:lnTo>
                    <a:pt x="163" y="62"/>
                  </a:lnTo>
                  <a:lnTo>
                    <a:pt x="176" y="47"/>
                  </a:lnTo>
                  <a:lnTo>
                    <a:pt x="224" y="11"/>
                  </a:lnTo>
                  <a:lnTo>
                    <a:pt x="280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804" name="Freeform 784"/>
            <p:cNvSpPr>
              <a:spLocks/>
            </p:cNvSpPr>
            <p:nvPr/>
          </p:nvSpPr>
          <p:spPr bwMode="auto">
            <a:xfrm>
              <a:off x="2281" y="3693"/>
              <a:ext cx="40" cy="32"/>
            </a:xfrm>
            <a:custGeom>
              <a:avLst/>
              <a:gdLst>
                <a:gd name="T0" fmla="*/ 17 w 473"/>
                <a:gd name="T1" fmla="*/ 0 h 382"/>
                <a:gd name="T2" fmla="*/ 17 w 473"/>
                <a:gd name="T3" fmla="*/ 0 h 382"/>
                <a:gd name="T4" fmla="*/ 12 w 473"/>
                <a:gd name="T5" fmla="*/ 1 h 382"/>
                <a:gd name="T6" fmla="*/ 8 w 473"/>
                <a:gd name="T7" fmla="*/ 2 h 382"/>
                <a:gd name="T8" fmla="*/ 3 w 473"/>
                <a:gd name="T9" fmla="*/ 5 h 382"/>
                <a:gd name="T10" fmla="*/ 0 w 473"/>
                <a:gd name="T11" fmla="*/ 9 h 382"/>
                <a:gd name="T12" fmla="*/ 17 w 473"/>
                <a:gd name="T13" fmla="*/ 9 h 382"/>
                <a:gd name="T14" fmla="*/ 20 w 473"/>
                <a:gd name="T15" fmla="*/ 10 h 382"/>
                <a:gd name="T16" fmla="*/ 24 w 473"/>
                <a:gd name="T17" fmla="*/ 12 h 382"/>
                <a:gd name="T18" fmla="*/ 28 w 473"/>
                <a:gd name="T19" fmla="*/ 16 h 382"/>
                <a:gd name="T20" fmla="*/ 28 w 473"/>
                <a:gd name="T21" fmla="*/ 17 h 382"/>
                <a:gd name="T22" fmla="*/ 30 w 473"/>
                <a:gd name="T23" fmla="*/ 22 h 382"/>
                <a:gd name="T24" fmla="*/ 31 w 473"/>
                <a:gd name="T25" fmla="*/ 29 h 382"/>
                <a:gd name="T26" fmla="*/ 3 w 473"/>
                <a:gd name="T27" fmla="*/ 29 h 382"/>
                <a:gd name="T28" fmla="*/ 40 w 473"/>
                <a:gd name="T29" fmla="*/ 32 h 382"/>
                <a:gd name="T30" fmla="*/ 39 w 473"/>
                <a:gd name="T31" fmla="*/ 25 h 382"/>
                <a:gd name="T32" fmla="*/ 38 w 473"/>
                <a:gd name="T33" fmla="*/ 19 h 382"/>
                <a:gd name="T34" fmla="*/ 36 w 473"/>
                <a:gd name="T35" fmla="*/ 14 h 382"/>
                <a:gd name="T36" fmla="*/ 34 w 473"/>
                <a:gd name="T37" fmla="*/ 9 h 382"/>
                <a:gd name="T38" fmla="*/ 30 w 473"/>
                <a:gd name="T39" fmla="*/ 5 h 382"/>
                <a:gd name="T40" fmla="*/ 26 w 473"/>
                <a:gd name="T41" fmla="*/ 2 h 382"/>
                <a:gd name="T42" fmla="*/ 22 w 473"/>
                <a:gd name="T43" fmla="*/ 1 h 382"/>
                <a:gd name="T44" fmla="*/ 17 w 473"/>
                <a:gd name="T45" fmla="*/ 0 h 382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473"/>
                <a:gd name="T70" fmla="*/ 0 h 382"/>
                <a:gd name="T71" fmla="*/ 473 w 473"/>
                <a:gd name="T72" fmla="*/ 382 h 382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473" h="382">
                  <a:moveTo>
                    <a:pt x="201" y="0"/>
                  </a:moveTo>
                  <a:lnTo>
                    <a:pt x="200" y="0"/>
                  </a:lnTo>
                  <a:lnTo>
                    <a:pt x="142" y="7"/>
                  </a:lnTo>
                  <a:lnTo>
                    <a:pt x="89" y="28"/>
                  </a:lnTo>
                  <a:lnTo>
                    <a:pt x="41" y="63"/>
                  </a:lnTo>
                  <a:lnTo>
                    <a:pt x="0" y="113"/>
                  </a:lnTo>
                  <a:lnTo>
                    <a:pt x="202" y="113"/>
                  </a:lnTo>
                  <a:lnTo>
                    <a:pt x="235" y="116"/>
                  </a:lnTo>
                  <a:lnTo>
                    <a:pt x="286" y="142"/>
                  </a:lnTo>
                  <a:lnTo>
                    <a:pt x="328" y="191"/>
                  </a:lnTo>
                  <a:lnTo>
                    <a:pt x="332" y="197"/>
                  </a:lnTo>
                  <a:lnTo>
                    <a:pt x="354" y="259"/>
                  </a:lnTo>
                  <a:lnTo>
                    <a:pt x="366" y="342"/>
                  </a:lnTo>
                  <a:lnTo>
                    <a:pt x="32" y="342"/>
                  </a:lnTo>
                  <a:lnTo>
                    <a:pt x="473" y="382"/>
                  </a:lnTo>
                  <a:lnTo>
                    <a:pt x="466" y="300"/>
                  </a:lnTo>
                  <a:lnTo>
                    <a:pt x="450" y="228"/>
                  </a:lnTo>
                  <a:lnTo>
                    <a:pt x="427" y="164"/>
                  </a:lnTo>
                  <a:lnTo>
                    <a:pt x="397" y="109"/>
                  </a:lnTo>
                  <a:lnTo>
                    <a:pt x="359" y="65"/>
                  </a:lnTo>
                  <a:lnTo>
                    <a:pt x="312" y="29"/>
                  </a:lnTo>
                  <a:lnTo>
                    <a:pt x="260" y="7"/>
                  </a:lnTo>
                  <a:lnTo>
                    <a:pt x="20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805" name="Freeform 785"/>
            <p:cNvSpPr>
              <a:spLocks/>
            </p:cNvSpPr>
            <p:nvPr/>
          </p:nvSpPr>
          <p:spPr bwMode="auto">
            <a:xfrm>
              <a:off x="2331" y="3694"/>
              <a:ext cx="18" cy="67"/>
            </a:xfrm>
            <a:custGeom>
              <a:avLst/>
              <a:gdLst>
                <a:gd name="T0" fmla="*/ 8 w 216"/>
                <a:gd name="T1" fmla="*/ 0 h 801"/>
                <a:gd name="T2" fmla="*/ 0 w 216"/>
                <a:gd name="T3" fmla="*/ 0 h 801"/>
                <a:gd name="T4" fmla="*/ 0 w 216"/>
                <a:gd name="T5" fmla="*/ 67 h 801"/>
                <a:gd name="T6" fmla="*/ 9 w 216"/>
                <a:gd name="T7" fmla="*/ 67 h 801"/>
                <a:gd name="T8" fmla="*/ 9 w 216"/>
                <a:gd name="T9" fmla="*/ 32 h 801"/>
                <a:gd name="T10" fmla="*/ 9 w 216"/>
                <a:gd name="T11" fmla="*/ 31 h 801"/>
                <a:gd name="T12" fmla="*/ 9 w 216"/>
                <a:gd name="T13" fmla="*/ 25 h 801"/>
                <a:gd name="T14" fmla="*/ 10 w 216"/>
                <a:gd name="T15" fmla="*/ 19 h 801"/>
                <a:gd name="T16" fmla="*/ 10 w 216"/>
                <a:gd name="T17" fmla="*/ 17 h 801"/>
                <a:gd name="T18" fmla="*/ 13 w 216"/>
                <a:gd name="T19" fmla="*/ 12 h 801"/>
                <a:gd name="T20" fmla="*/ 14 w 216"/>
                <a:gd name="T21" fmla="*/ 12 h 801"/>
                <a:gd name="T22" fmla="*/ 18 w 216"/>
                <a:gd name="T23" fmla="*/ 10 h 801"/>
                <a:gd name="T24" fmla="*/ 8 w 216"/>
                <a:gd name="T25" fmla="*/ 10 h 801"/>
                <a:gd name="T26" fmla="*/ 8 w 216"/>
                <a:gd name="T27" fmla="*/ 0 h 80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16"/>
                <a:gd name="T43" fmla="*/ 0 h 801"/>
                <a:gd name="T44" fmla="*/ 216 w 216"/>
                <a:gd name="T45" fmla="*/ 801 h 801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16" h="801">
                  <a:moveTo>
                    <a:pt x="92" y="0"/>
                  </a:moveTo>
                  <a:lnTo>
                    <a:pt x="0" y="0"/>
                  </a:lnTo>
                  <a:lnTo>
                    <a:pt x="0" y="801"/>
                  </a:lnTo>
                  <a:lnTo>
                    <a:pt x="102" y="801"/>
                  </a:lnTo>
                  <a:lnTo>
                    <a:pt x="102" y="382"/>
                  </a:lnTo>
                  <a:lnTo>
                    <a:pt x="102" y="375"/>
                  </a:lnTo>
                  <a:lnTo>
                    <a:pt x="106" y="296"/>
                  </a:lnTo>
                  <a:lnTo>
                    <a:pt x="119" y="224"/>
                  </a:lnTo>
                  <a:lnTo>
                    <a:pt x="123" y="208"/>
                  </a:lnTo>
                  <a:lnTo>
                    <a:pt x="156" y="149"/>
                  </a:lnTo>
                  <a:lnTo>
                    <a:pt x="162" y="144"/>
                  </a:lnTo>
                  <a:lnTo>
                    <a:pt x="216" y="123"/>
                  </a:lnTo>
                  <a:lnTo>
                    <a:pt x="92" y="122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806" name="Freeform 786"/>
            <p:cNvSpPr>
              <a:spLocks/>
            </p:cNvSpPr>
            <p:nvPr/>
          </p:nvSpPr>
          <p:spPr bwMode="auto">
            <a:xfrm>
              <a:off x="2339" y="3693"/>
              <a:ext cx="19" cy="14"/>
            </a:xfrm>
            <a:custGeom>
              <a:avLst/>
              <a:gdLst>
                <a:gd name="T0" fmla="*/ 11 w 233"/>
                <a:gd name="T1" fmla="*/ 0 h 170"/>
                <a:gd name="T2" fmla="*/ 10 w 233"/>
                <a:gd name="T3" fmla="*/ 0 h 170"/>
                <a:gd name="T4" fmla="*/ 5 w 233"/>
                <a:gd name="T5" fmla="*/ 2 h 170"/>
                <a:gd name="T6" fmla="*/ 3 w 233"/>
                <a:gd name="T7" fmla="*/ 5 h 170"/>
                <a:gd name="T8" fmla="*/ 0 w 233"/>
                <a:gd name="T9" fmla="*/ 12 h 170"/>
                <a:gd name="T10" fmla="*/ 10 w 233"/>
                <a:gd name="T11" fmla="*/ 12 h 170"/>
                <a:gd name="T12" fmla="*/ 12 w 233"/>
                <a:gd name="T13" fmla="*/ 12 h 170"/>
                <a:gd name="T14" fmla="*/ 16 w 233"/>
                <a:gd name="T15" fmla="*/ 14 h 170"/>
                <a:gd name="T16" fmla="*/ 19 w 233"/>
                <a:gd name="T17" fmla="*/ 4 h 170"/>
                <a:gd name="T18" fmla="*/ 15 w 233"/>
                <a:gd name="T19" fmla="*/ 1 h 170"/>
                <a:gd name="T20" fmla="*/ 11 w 233"/>
                <a:gd name="T21" fmla="*/ 0 h 17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33"/>
                <a:gd name="T34" fmla="*/ 0 h 170"/>
                <a:gd name="T35" fmla="*/ 233 w 233"/>
                <a:gd name="T36" fmla="*/ 170 h 17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33" h="170">
                  <a:moveTo>
                    <a:pt x="129" y="0"/>
                  </a:moveTo>
                  <a:lnTo>
                    <a:pt x="117" y="1"/>
                  </a:lnTo>
                  <a:lnTo>
                    <a:pt x="64" y="27"/>
                  </a:lnTo>
                  <a:lnTo>
                    <a:pt x="35" y="65"/>
                  </a:lnTo>
                  <a:lnTo>
                    <a:pt x="0" y="140"/>
                  </a:lnTo>
                  <a:lnTo>
                    <a:pt x="124" y="141"/>
                  </a:lnTo>
                  <a:lnTo>
                    <a:pt x="144" y="143"/>
                  </a:lnTo>
                  <a:lnTo>
                    <a:pt x="198" y="170"/>
                  </a:lnTo>
                  <a:lnTo>
                    <a:pt x="233" y="44"/>
                  </a:lnTo>
                  <a:lnTo>
                    <a:pt x="182" y="12"/>
                  </a:lnTo>
                  <a:lnTo>
                    <a:pt x="12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807" name="Freeform 787"/>
            <p:cNvSpPr>
              <a:spLocks/>
            </p:cNvSpPr>
            <p:nvPr/>
          </p:nvSpPr>
          <p:spPr bwMode="auto">
            <a:xfrm>
              <a:off x="2367" y="3752"/>
              <a:ext cx="28" cy="11"/>
            </a:xfrm>
            <a:custGeom>
              <a:avLst/>
              <a:gdLst>
                <a:gd name="T0" fmla="*/ 19 w 341"/>
                <a:gd name="T1" fmla="*/ 0 h 125"/>
                <a:gd name="T2" fmla="*/ 15 w 341"/>
                <a:gd name="T3" fmla="*/ 1 h 125"/>
                <a:gd name="T4" fmla="*/ 0 w 341"/>
                <a:gd name="T5" fmla="*/ 2 h 125"/>
                <a:gd name="T6" fmla="*/ 4 w 341"/>
                <a:gd name="T7" fmla="*/ 6 h 125"/>
                <a:gd name="T8" fmla="*/ 5 w 341"/>
                <a:gd name="T9" fmla="*/ 8 h 125"/>
                <a:gd name="T10" fmla="*/ 10 w 341"/>
                <a:gd name="T11" fmla="*/ 10 h 125"/>
                <a:gd name="T12" fmla="*/ 14 w 341"/>
                <a:gd name="T13" fmla="*/ 11 h 125"/>
                <a:gd name="T14" fmla="*/ 17 w 341"/>
                <a:gd name="T15" fmla="*/ 11 h 125"/>
                <a:gd name="T16" fmla="*/ 21 w 341"/>
                <a:gd name="T17" fmla="*/ 9 h 125"/>
                <a:gd name="T18" fmla="*/ 25 w 341"/>
                <a:gd name="T19" fmla="*/ 6 h 125"/>
                <a:gd name="T20" fmla="*/ 28 w 341"/>
                <a:gd name="T21" fmla="*/ 1 h 125"/>
                <a:gd name="T22" fmla="*/ 19 w 341"/>
                <a:gd name="T23" fmla="*/ 0 h 12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41"/>
                <a:gd name="T37" fmla="*/ 0 h 125"/>
                <a:gd name="T38" fmla="*/ 341 w 341"/>
                <a:gd name="T39" fmla="*/ 125 h 12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41" h="125">
                  <a:moveTo>
                    <a:pt x="237" y="0"/>
                  </a:moveTo>
                  <a:lnTo>
                    <a:pt x="183" y="14"/>
                  </a:lnTo>
                  <a:lnTo>
                    <a:pt x="0" y="25"/>
                  </a:lnTo>
                  <a:lnTo>
                    <a:pt x="43" y="73"/>
                  </a:lnTo>
                  <a:lnTo>
                    <a:pt x="65" y="90"/>
                  </a:lnTo>
                  <a:lnTo>
                    <a:pt x="117" y="116"/>
                  </a:lnTo>
                  <a:lnTo>
                    <a:pt x="174" y="125"/>
                  </a:lnTo>
                  <a:lnTo>
                    <a:pt x="209" y="122"/>
                  </a:lnTo>
                  <a:lnTo>
                    <a:pt x="261" y="102"/>
                  </a:lnTo>
                  <a:lnTo>
                    <a:pt x="305" y="63"/>
                  </a:lnTo>
                  <a:lnTo>
                    <a:pt x="341" y="6"/>
                  </a:lnTo>
                  <a:lnTo>
                    <a:pt x="23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808" name="Freeform 788"/>
            <p:cNvSpPr>
              <a:spLocks/>
            </p:cNvSpPr>
            <p:nvPr/>
          </p:nvSpPr>
          <p:spPr bwMode="auto">
            <a:xfrm>
              <a:off x="2360" y="3693"/>
              <a:ext cx="35" cy="61"/>
            </a:xfrm>
            <a:custGeom>
              <a:avLst/>
              <a:gdLst>
                <a:gd name="T0" fmla="*/ 21 w 418"/>
                <a:gd name="T1" fmla="*/ 0 h 737"/>
                <a:gd name="T2" fmla="*/ 19 w 418"/>
                <a:gd name="T3" fmla="*/ 0 h 737"/>
                <a:gd name="T4" fmla="*/ 14 w 418"/>
                <a:gd name="T5" fmla="*/ 2 h 737"/>
                <a:gd name="T6" fmla="*/ 10 w 418"/>
                <a:gd name="T7" fmla="*/ 4 h 737"/>
                <a:gd name="T8" fmla="*/ 8 w 418"/>
                <a:gd name="T9" fmla="*/ 6 h 737"/>
                <a:gd name="T10" fmla="*/ 5 w 418"/>
                <a:gd name="T11" fmla="*/ 11 h 737"/>
                <a:gd name="T12" fmla="*/ 3 w 418"/>
                <a:gd name="T13" fmla="*/ 17 h 737"/>
                <a:gd name="T14" fmla="*/ 1 w 418"/>
                <a:gd name="T15" fmla="*/ 22 h 737"/>
                <a:gd name="T16" fmla="*/ 0 w 418"/>
                <a:gd name="T17" fmla="*/ 28 h 737"/>
                <a:gd name="T18" fmla="*/ 0 w 418"/>
                <a:gd name="T19" fmla="*/ 35 h 737"/>
                <a:gd name="T20" fmla="*/ 0 w 418"/>
                <a:gd name="T21" fmla="*/ 41 h 737"/>
                <a:gd name="T22" fmla="*/ 1 w 418"/>
                <a:gd name="T23" fmla="*/ 47 h 737"/>
                <a:gd name="T24" fmla="*/ 3 w 418"/>
                <a:gd name="T25" fmla="*/ 53 h 737"/>
                <a:gd name="T26" fmla="*/ 4 w 418"/>
                <a:gd name="T27" fmla="*/ 56 h 737"/>
                <a:gd name="T28" fmla="*/ 7 w 418"/>
                <a:gd name="T29" fmla="*/ 61 h 737"/>
                <a:gd name="T30" fmla="*/ 22 w 418"/>
                <a:gd name="T31" fmla="*/ 60 h 737"/>
                <a:gd name="T32" fmla="*/ 21 w 418"/>
                <a:gd name="T33" fmla="*/ 60 h 737"/>
                <a:gd name="T34" fmla="*/ 16 w 418"/>
                <a:gd name="T35" fmla="*/ 58 h 737"/>
                <a:gd name="T36" fmla="*/ 13 w 418"/>
                <a:gd name="T37" fmla="*/ 54 h 737"/>
                <a:gd name="T38" fmla="*/ 12 w 418"/>
                <a:gd name="T39" fmla="*/ 53 h 737"/>
                <a:gd name="T40" fmla="*/ 10 w 418"/>
                <a:gd name="T41" fmla="*/ 48 h 737"/>
                <a:gd name="T42" fmla="*/ 9 w 418"/>
                <a:gd name="T43" fmla="*/ 42 h 737"/>
                <a:gd name="T44" fmla="*/ 9 w 418"/>
                <a:gd name="T45" fmla="*/ 35 h 737"/>
                <a:gd name="T46" fmla="*/ 9 w 418"/>
                <a:gd name="T47" fmla="*/ 33 h 737"/>
                <a:gd name="T48" fmla="*/ 9 w 418"/>
                <a:gd name="T49" fmla="*/ 26 h 737"/>
                <a:gd name="T50" fmla="*/ 11 w 418"/>
                <a:gd name="T51" fmla="*/ 20 h 737"/>
                <a:gd name="T52" fmla="*/ 13 w 418"/>
                <a:gd name="T53" fmla="*/ 15 h 737"/>
                <a:gd name="T54" fmla="*/ 14 w 418"/>
                <a:gd name="T55" fmla="*/ 14 h 737"/>
                <a:gd name="T56" fmla="*/ 18 w 418"/>
                <a:gd name="T57" fmla="*/ 11 h 737"/>
                <a:gd name="T58" fmla="*/ 22 w 418"/>
                <a:gd name="T59" fmla="*/ 9 h 737"/>
                <a:gd name="T60" fmla="*/ 35 w 418"/>
                <a:gd name="T61" fmla="*/ 9 h 737"/>
                <a:gd name="T62" fmla="*/ 33 w 418"/>
                <a:gd name="T63" fmla="*/ 6 h 737"/>
                <a:gd name="T64" fmla="*/ 29 w 418"/>
                <a:gd name="T65" fmla="*/ 2 h 737"/>
                <a:gd name="T66" fmla="*/ 26 w 418"/>
                <a:gd name="T67" fmla="*/ 1 h 737"/>
                <a:gd name="T68" fmla="*/ 21 w 418"/>
                <a:gd name="T69" fmla="*/ 0 h 73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418"/>
                <a:gd name="T106" fmla="*/ 0 h 737"/>
                <a:gd name="T107" fmla="*/ 418 w 418"/>
                <a:gd name="T108" fmla="*/ 737 h 737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418" h="737">
                  <a:moveTo>
                    <a:pt x="253" y="0"/>
                  </a:moveTo>
                  <a:lnTo>
                    <a:pt x="225" y="2"/>
                  </a:lnTo>
                  <a:lnTo>
                    <a:pt x="170" y="19"/>
                  </a:lnTo>
                  <a:lnTo>
                    <a:pt x="120" y="52"/>
                  </a:lnTo>
                  <a:lnTo>
                    <a:pt x="95" y="77"/>
                  </a:lnTo>
                  <a:lnTo>
                    <a:pt x="58" y="133"/>
                  </a:lnTo>
                  <a:lnTo>
                    <a:pt x="30" y="202"/>
                  </a:lnTo>
                  <a:lnTo>
                    <a:pt x="14" y="265"/>
                  </a:lnTo>
                  <a:lnTo>
                    <a:pt x="3" y="340"/>
                  </a:lnTo>
                  <a:lnTo>
                    <a:pt x="0" y="419"/>
                  </a:lnTo>
                  <a:lnTo>
                    <a:pt x="3" y="494"/>
                  </a:lnTo>
                  <a:lnTo>
                    <a:pt x="14" y="568"/>
                  </a:lnTo>
                  <a:lnTo>
                    <a:pt x="33" y="637"/>
                  </a:lnTo>
                  <a:lnTo>
                    <a:pt x="49" y="677"/>
                  </a:lnTo>
                  <a:lnTo>
                    <a:pt x="84" y="737"/>
                  </a:lnTo>
                  <a:lnTo>
                    <a:pt x="267" y="726"/>
                  </a:lnTo>
                  <a:lnTo>
                    <a:pt x="248" y="724"/>
                  </a:lnTo>
                  <a:lnTo>
                    <a:pt x="197" y="701"/>
                  </a:lnTo>
                  <a:lnTo>
                    <a:pt x="153" y="650"/>
                  </a:lnTo>
                  <a:lnTo>
                    <a:pt x="147" y="639"/>
                  </a:lnTo>
                  <a:lnTo>
                    <a:pt x="123" y="580"/>
                  </a:lnTo>
                  <a:lnTo>
                    <a:pt x="109" y="507"/>
                  </a:lnTo>
                  <a:lnTo>
                    <a:pt x="105" y="419"/>
                  </a:lnTo>
                  <a:lnTo>
                    <a:pt x="105" y="396"/>
                  </a:lnTo>
                  <a:lnTo>
                    <a:pt x="111" y="310"/>
                  </a:lnTo>
                  <a:lnTo>
                    <a:pt x="127" y="241"/>
                  </a:lnTo>
                  <a:lnTo>
                    <a:pt x="150" y="187"/>
                  </a:lnTo>
                  <a:lnTo>
                    <a:pt x="164" y="168"/>
                  </a:lnTo>
                  <a:lnTo>
                    <a:pt x="209" y="127"/>
                  </a:lnTo>
                  <a:lnTo>
                    <a:pt x="263" y="113"/>
                  </a:lnTo>
                  <a:lnTo>
                    <a:pt x="418" y="110"/>
                  </a:lnTo>
                  <a:lnTo>
                    <a:pt x="396" y="76"/>
                  </a:lnTo>
                  <a:lnTo>
                    <a:pt x="350" y="30"/>
                  </a:lnTo>
                  <a:lnTo>
                    <a:pt x="311" y="10"/>
                  </a:lnTo>
                  <a:lnTo>
                    <a:pt x="25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809" name="Freeform 789"/>
            <p:cNvSpPr>
              <a:spLocks/>
            </p:cNvSpPr>
            <p:nvPr/>
          </p:nvSpPr>
          <p:spPr bwMode="auto">
            <a:xfrm>
              <a:off x="2382" y="3669"/>
              <a:ext cx="21" cy="92"/>
            </a:xfrm>
            <a:custGeom>
              <a:avLst/>
              <a:gdLst>
                <a:gd name="T0" fmla="*/ 21 w 256"/>
                <a:gd name="T1" fmla="*/ 0 h 1105"/>
                <a:gd name="T2" fmla="*/ 13 w 256"/>
                <a:gd name="T3" fmla="*/ 0 h 1105"/>
                <a:gd name="T4" fmla="*/ 13 w 256"/>
                <a:gd name="T5" fmla="*/ 33 h 1105"/>
                <a:gd name="T6" fmla="*/ 0 w 256"/>
                <a:gd name="T7" fmla="*/ 33 h 1105"/>
                <a:gd name="T8" fmla="*/ 2 w 256"/>
                <a:gd name="T9" fmla="*/ 33 h 1105"/>
                <a:gd name="T10" fmla="*/ 6 w 256"/>
                <a:gd name="T11" fmla="*/ 35 h 1105"/>
                <a:gd name="T12" fmla="*/ 10 w 256"/>
                <a:gd name="T13" fmla="*/ 40 h 1105"/>
                <a:gd name="T14" fmla="*/ 10 w 256"/>
                <a:gd name="T15" fmla="*/ 41 h 1105"/>
                <a:gd name="T16" fmla="*/ 12 w 256"/>
                <a:gd name="T17" fmla="*/ 46 h 1105"/>
                <a:gd name="T18" fmla="*/ 13 w 256"/>
                <a:gd name="T19" fmla="*/ 52 h 1105"/>
                <a:gd name="T20" fmla="*/ 13 w 256"/>
                <a:gd name="T21" fmla="*/ 60 h 1105"/>
                <a:gd name="T22" fmla="*/ 13 w 256"/>
                <a:gd name="T23" fmla="*/ 61 h 1105"/>
                <a:gd name="T24" fmla="*/ 13 w 256"/>
                <a:gd name="T25" fmla="*/ 68 h 1105"/>
                <a:gd name="T26" fmla="*/ 12 w 256"/>
                <a:gd name="T27" fmla="*/ 74 h 1105"/>
                <a:gd name="T28" fmla="*/ 10 w 256"/>
                <a:gd name="T29" fmla="*/ 78 h 1105"/>
                <a:gd name="T30" fmla="*/ 9 w 256"/>
                <a:gd name="T31" fmla="*/ 80 h 1105"/>
                <a:gd name="T32" fmla="*/ 5 w 256"/>
                <a:gd name="T33" fmla="*/ 83 h 1105"/>
                <a:gd name="T34" fmla="*/ 13 w 256"/>
                <a:gd name="T35" fmla="*/ 84 h 1105"/>
                <a:gd name="T36" fmla="*/ 13 w 256"/>
                <a:gd name="T37" fmla="*/ 92 h 1105"/>
                <a:gd name="T38" fmla="*/ 21 w 256"/>
                <a:gd name="T39" fmla="*/ 92 h 1105"/>
                <a:gd name="T40" fmla="*/ 21 w 256"/>
                <a:gd name="T41" fmla="*/ 0 h 110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56"/>
                <a:gd name="T64" fmla="*/ 0 h 1105"/>
                <a:gd name="T65" fmla="*/ 256 w 256"/>
                <a:gd name="T66" fmla="*/ 1105 h 1105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56" h="1105">
                  <a:moveTo>
                    <a:pt x="256" y="0"/>
                  </a:moveTo>
                  <a:lnTo>
                    <a:pt x="155" y="0"/>
                  </a:lnTo>
                  <a:lnTo>
                    <a:pt x="155" y="396"/>
                  </a:lnTo>
                  <a:lnTo>
                    <a:pt x="0" y="399"/>
                  </a:lnTo>
                  <a:lnTo>
                    <a:pt x="23" y="402"/>
                  </a:lnTo>
                  <a:lnTo>
                    <a:pt x="73" y="426"/>
                  </a:lnTo>
                  <a:lnTo>
                    <a:pt x="116" y="476"/>
                  </a:lnTo>
                  <a:lnTo>
                    <a:pt x="126" y="493"/>
                  </a:lnTo>
                  <a:lnTo>
                    <a:pt x="147" y="552"/>
                  </a:lnTo>
                  <a:lnTo>
                    <a:pt x="159" y="627"/>
                  </a:lnTo>
                  <a:lnTo>
                    <a:pt x="164" y="717"/>
                  </a:lnTo>
                  <a:lnTo>
                    <a:pt x="164" y="727"/>
                  </a:lnTo>
                  <a:lnTo>
                    <a:pt x="158" y="813"/>
                  </a:lnTo>
                  <a:lnTo>
                    <a:pt x="142" y="883"/>
                  </a:lnTo>
                  <a:lnTo>
                    <a:pt x="117" y="939"/>
                  </a:lnTo>
                  <a:lnTo>
                    <a:pt x="104" y="958"/>
                  </a:lnTo>
                  <a:lnTo>
                    <a:pt x="58" y="998"/>
                  </a:lnTo>
                  <a:lnTo>
                    <a:pt x="162" y="1004"/>
                  </a:lnTo>
                  <a:lnTo>
                    <a:pt x="162" y="1105"/>
                  </a:lnTo>
                  <a:lnTo>
                    <a:pt x="256" y="1105"/>
                  </a:lnTo>
                  <a:lnTo>
                    <a:pt x="25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810" name="Freeform 790"/>
            <p:cNvSpPr>
              <a:spLocks/>
            </p:cNvSpPr>
            <p:nvPr/>
          </p:nvSpPr>
          <p:spPr bwMode="auto">
            <a:xfrm>
              <a:off x="2449" y="3753"/>
              <a:ext cx="11" cy="8"/>
            </a:xfrm>
            <a:custGeom>
              <a:avLst/>
              <a:gdLst>
                <a:gd name="T0" fmla="*/ 9 w 127"/>
                <a:gd name="T1" fmla="*/ 0 h 100"/>
                <a:gd name="T2" fmla="*/ 0 w 127"/>
                <a:gd name="T3" fmla="*/ 0 h 100"/>
                <a:gd name="T4" fmla="*/ 0 w 127"/>
                <a:gd name="T5" fmla="*/ 2 h 100"/>
                <a:gd name="T6" fmla="*/ 2 w 127"/>
                <a:gd name="T7" fmla="*/ 8 h 100"/>
                <a:gd name="T8" fmla="*/ 11 w 127"/>
                <a:gd name="T9" fmla="*/ 8 h 100"/>
                <a:gd name="T10" fmla="*/ 10 w 127"/>
                <a:gd name="T11" fmla="*/ 6 h 100"/>
                <a:gd name="T12" fmla="*/ 9 w 127"/>
                <a:gd name="T13" fmla="*/ 0 h 100"/>
                <a:gd name="T14" fmla="*/ 9 w 127"/>
                <a:gd name="T15" fmla="*/ 0 h 1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7"/>
                <a:gd name="T25" fmla="*/ 0 h 100"/>
                <a:gd name="T26" fmla="*/ 127 w 127"/>
                <a:gd name="T27" fmla="*/ 100 h 1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7" h="100">
                  <a:moveTo>
                    <a:pt x="101" y="0"/>
                  </a:moveTo>
                  <a:lnTo>
                    <a:pt x="0" y="2"/>
                  </a:lnTo>
                  <a:lnTo>
                    <a:pt x="3" y="29"/>
                  </a:lnTo>
                  <a:lnTo>
                    <a:pt x="20" y="100"/>
                  </a:lnTo>
                  <a:lnTo>
                    <a:pt x="127" y="100"/>
                  </a:lnTo>
                  <a:lnTo>
                    <a:pt x="118" y="77"/>
                  </a:lnTo>
                  <a:lnTo>
                    <a:pt x="102" y="4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811" name="Freeform 791"/>
            <p:cNvSpPr>
              <a:spLocks/>
            </p:cNvSpPr>
            <p:nvPr/>
          </p:nvSpPr>
          <p:spPr bwMode="auto">
            <a:xfrm>
              <a:off x="2414" y="3725"/>
              <a:ext cx="34" cy="38"/>
            </a:xfrm>
            <a:custGeom>
              <a:avLst/>
              <a:gdLst>
                <a:gd name="T0" fmla="*/ 10 w 416"/>
                <a:gd name="T1" fmla="*/ 0 h 449"/>
                <a:gd name="T2" fmla="*/ 6 w 416"/>
                <a:gd name="T3" fmla="*/ 3 h 449"/>
                <a:gd name="T4" fmla="*/ 4 w 416"/>
                <a:gd name="T5" fmla="*/ 4 h 449"/>
                <a:gd name="T6" fmla="*/ 2 w 416"/>
                <a:gd name="T7" fmla="*/ 9 h 449"/>
                <a:gd name="T8" fmla="*/ 1 w 416"/>
                <a:gd name="T9" fmla="*/ 12 h 449"/>
                <a:gd name="T10" fmla="*/ 0 w 416"/>
                <a:gd name="T11" fmla="*/ 19 h 449"/>
                <a:gd name="T12" fmla="*/ 0 w 416"/>
                <a:gd name="T13" fmla="*/ 22 h 449"/>
                <a:gd name="T14" fmla="*/ 1 w 416"/>
                <a:gd name="T15" fmla="*/ 28 h 449"/>
                <a:gd name="T16" fmla="*/ 4 w 416"/>
                <a:gd name="T17" fmla="*/ 33 h 449"/>
                <a:gd name="T18" fmla="*/ 7 w 416"/>
                <a:gd name="T19" fmla="*/ 35 h 449"/>
                <a:gd name="T20" fmla="*/ 12 w 416"/>
                <a:gd name="T21" fmla="*/ 37 h 449"/>
                <a:gd name="T22" fmla="*/ 17 w 416"/>
                <a:gd name="T23" fmla="*/ 38 h 449"/>
                <a:gd name="T24" fmla="*/ 21 w 416"/>
                <a:gd name="T25" fmla="*/ 37 h 449"/>
                <a:gd name="T26" fmla="*/ 26 w 416"/>
                <a:gd name="T27" fmla="*/ 36 h 449"/>
                <a:gd name="T28" fmla="*/ 27 w 416"/>
                <a:gd name="T29" fmla="*/ 35 h 449"/>
                <a:gd name="T30" fmla="*/ 31 w 416"/>
                <a:gd name="T31" fmla="*/ 32 h 449"/>
                <a:gd name="T32" fmla="*/ 19 w 416"/>
                <a:gd name="T33" fmla="*/ 29 h 449"/>
                <a:gd name="T34" fmla="*/ 15 w 416"/>
                <a:gd name="T35" fmla="*/ 29 h 449"/>
                <a:gd name="T36" fmla="*/ 11 w 416"/>
                <a:gd name="T37" fmla="*/ 26 h 449"/>
                <a:gd name="T38" fmla="*/ 10 w 416"/>
                <a:gd name="T39" fmla="*/ 24 h 449"/>
                <a:gd name="T40" fmla="*/ 9 w 416"/>
                <a:gd name="T41" fmla="*/ 18 h 449"/>
                <a:gd name="T42" fmla="*/ 10 w 416"/>
                <a:gd name="T43" fmla="*/ 13 h 449"/>
                <a:gd name="T44" fmla="*/ 13 w 416"/>
                <a:gd name="T45" fmla="*/ 9 h 449"/>
                <a:gd name="T46" fmla="*/ 15 w 416"/>
                <a:gd name="T47" fmla="*/ 8 h 449"/>
                <a:gd name="T48" fmla="*/ 20 w 416"/>
                <a:gd name="T49" fmla="*/ 7 h 449"/>
                <a:gd name="T50" fmla="*/ 26 w 416"/>
                <a:gd name="T51" fmla="*/ 6 h 449"/>
                <a:gd name="T52" fmla="*/ 30 w 416"/>
                <a:gd name="T53" fmla="*/ 4 h 449"/>
                <a:gd name="T54" fmla="*/ 34 w 416"/>
                <a:gd name="T55" fmla="*/ 2 h 449"/>
                <a:gd name="T56" fmla="*/ 10 w 416"/>
                <a:gd name="T57" fmla="*/ 0 h 44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416"/>
                <a:gd name="T88" fmla="*/ 0 h 449"/>
                <a:gd name="T89" fmla="*/ 416 w 416"/>
                <a:gd name="T90" fmla="*/ 449 h 449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416" h="449">
                  <a:moveTo>
                    <a:pt x="123" y="0"/>
                  </a:moveTo>
                  <a:lnTo>
                    <a:pt x="72" y="34"/>
                  </a:lnTo>
                  <a:lnTo>
                    <a:pt x="55" y="52"/>
                  </a:lnTo>
                  <a:lnTo>
                    <a:pt x="20" y="112"/>
                  </a:lnTo>
                  <a:lnTo>
                    <a:pt x="9" y="144"/>
                  </a:lnTo>
                  <a:lnTo>
                    <a:pt x="0" y="220"/>
                  </a:lnTo>
                  <a:lnTo>
                    <a:pt x="2" y="257"/>
                  </a:lnTo>
                  <a:lnTo>
                    <a:pt x="18" y="327"/>
                  </a:lnTo>
                  <a:lnTo>
                    <a:pt x="53" y="385"/>
                  </a:lnTo>
                  <a:lnTo>
                    <a:pt x="90" y="418"/>
                  </a:lnTo>
                  <a:lnTo>
                    <a:pt x="141" y="441"/>
                  </a:lnTo>
                  <a:lnTo>
                    <a:pt x="204" y="449"/>
                  </a:lnTo>
                  <a:lnTo>
                    <a:pt x="262" y="443"/>
                  </a:lnTo>
                  <a:lnTo>
                    <a:pt x="316" y="423"/>
                  </a:lnTo>
                  <a:lnTo>
                    <a:pt x="327" y="417"/>
                  </a:lnTo>
                  <a:lnTo>
                    <a:pt x="374" y="382"/>
                  </a:lnTo>
                  <a:lnTo>
                    <a:pt x="228" y="343"/>
                  </a:lnTo>
                  <a:lnTo>
                    <a:pt x="185" y="337"/>
                  </a:lnTo>
                  <a:lnTo>
                    <a:pt x="139" y="307"/>
                  </a:lnTo>
                  <a:lnTo>
                    <a:pt x="124" y="286"/>
                  </a:lnTo>
                  <a:lnTo>
                    <a:pt x="108" y="216"/>
                  </a:lnTo>
                  <a:lnTo>
                    <a:pt x="122" y="151"/>
                  </a:lnTo>
                  <a:lnTo>
                    <a:pt x="162" y="107"/>
                  </a:lnTo>
                  <a:lnTo>
                    <a:pt x="186" y="97"/>
                  </a:lnTo>
                  <a:lnTo>
                    <a:pt x="250" y="80"/>
                  </a:lnTo>
                  <a:lnTo>
                    <a:pt x="316" y="66"/>
                  </a:lnTo>
                  <a:lnTo>
                    <a:pt x="372" y="48"/>
                  </a:lnTo>
                  <a:lnTo>
                    <a:pt x="416" y="29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812" name="Freeform 792"/>
            <p:cNvSpPr>
              <a:spLocks/>
            </p:cNvSpPr>
            <p:nvPr/>
          </p:nvSpPr>
          <p:spPr bwMode="auto">
            <a:xfrm>
              <a:off x="2415" y="3702"/>
              <a:ext cx="21" cy="13"/>
            </a:xfrm>
            <a:custGeom>
              <a:avLst/>
              <a:gdLst>
                <a:gd name="T0" fmla="*/ 4 w 255"/>
                <a:gd name="T1" fmla="*/ 0 h 156"/>
                <a:gd name="T2" fmla="*/ 1 w 255"/>
                <a:gd name="T3" fmla="*/ 5 h 156"/>
                <a:gd name="T4" fmla="*/ 0 w 255"/>
                <a:gd name="T5" fmla="*/ 12 h 156"/>
                <a:gd name="T6" fmla="*/ 8 w 255"/>
                <a:gd name="T7" fmla="*/ 13 h 156"/>
                <a:gd name="T8" fmla="*/ 10 w 255"/>
                <a:gd name="T9" fmla="*/ 7 h 156"/>
                <a:gd name="T10" fmla="*/ 12 w 255"/>
                <a:gd name="T11" fmla="*/ 3 h 156"/>
                <a:gd name="T12" fmla="*/ 16 w 255"/>
                <a:gd name="T13" fmla="*/ 1 h 156"/>
                <a:gd name="T14" fmla="*/ 21 w 255"/>
                <a:gd name="T15" fmla="*/ 0 h 156"/>
                <a:gd name="T16" fmla="*/ 4 w 255"/>
                <a:gd name="T17" fmla="*/ 0 h 15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5"/>
                <a:gd name="T28" fmla="*/ 0 h 156"/>
                <a:gd name="T29" fmla="*/ 255 w 255"/>
                <a:gd name="T30" fmla="*/ 156 h 15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5" h="156">
                  <a:moveTo>
                    <a:pt x="45" y="0"/>
                  </a:moveTo>
                  <a:lnTo>
                    <a:pt x="18" y="61"/>
                  </a:lnTo>
                  <a:lnTo>
                    <a:pt x="0" y="138"/>
                  </a:lnTo>
                  <a:lnTo>
                    <a:pt x="99" y="156"/>
                  </a:lnTo>
                  <a:lnTo>
                    <a:pt x="118" y="89"/>
                  </a:lnTo>
                  <a:lnTo>
                    <a:pt x="150" y="37"/>
                  </a:lnTo>
                  <a:lnTo>
                    <a:pt x="191" y="13"/>
                  </a:lnTo>
                  <a:lnTo>
                    <a:pt x="255" y="4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813" name="Freeform 793"/>
            <p:cNvSpPr>
              <a:spLocks/>
            </p:cNvSpPr>
            <p:nvPr/>
          </p:nvSpPr>
          <p:spPr bwMode="auto">
            <a:xfrm>
              <a:off x="2419" y="3693"/>
              <a:ext cx="38" cy="64"/>
            </a:xfrm>
            <a:custGeom>
              <a:avLst/>
              <a:gdLst>
                <a:gd name="T0" fmla="*/ 18 w 463"/>
                <a:gd name="T1" fmla="*/ 0 h 770"/>
                <a:gd name="T2" fmla="*/ 16 w 463"/>
                <a:gd name="T3" fmla="*/ 0 h 770"/>
                <a:gd name="T4" fmla="*/ 12 w 463"/>
                <a:gd name="T5" fmla="*/ 1 h 770"/>
                <a:gd name="T6" fmla="*/ 7 w 463"/>
                <a:gd name="T7" fmla="*/ 2 h 770"/>
                <a:gd name="T8" fmla="*/ 3 w 463"/>
                <a:gd name="T9" fmla="*/ 5 h 770"/>
                <a:gd name="T10" fmla="*/ 0 w 463"/>
                <a:gd name="T11" fmla="*/ 9 h 770"/>
                <a:gd name="T12" fmla="*/ 17 w 463"/>
                <a:gd name="T13" fmla="*/ 9 h 770"/>
                <a:gd name="T14" fmla="*/ 18 w 463"/>
                <a:gd name="T15" fmla="*/ 9 h 770"/>
                <a:gd name="T16" fmla="*/ 23 w 463"/>
                <a:gd name="T17" fmla="*/ 11 h 770"/>
                <a:gd name="T18" fmla="*/ 27 w 463"/>
                <a:gd name="T19" fmla="*/ 13 h 770"/>
                <a:gd name="T20" fmla="*/ 28 w 463"/>
                <a:gd name="T21" fmla="*/ 16 h 770"/>
                <a:gd name="T22" fmla="*/ 29 w 463"/>
                <a:gd name="T23" fmla="*/ 23 h 770"/>
                <a:gd name="T24" fmla="*/ 29 w 463"/>
                <a:gd name="T25" fmla="*/ 26 h 770"/>
                <a:gd name="T26" fmla="*/ 28 w 463"/>
                <a:gd name="T27" fmla="*/ 26 h 770"/>
                <a:gd name="T28" fmla="*/ 25 w 463"/>
                <a:gd name="T29" fmla="*/ 27 h 770"/>
                <a:gd name="T30" fmla="*/ 20 w 463"/>
                <a:gd name="T31" fmla="*/ 29 h 770"/>
                <a:gd name="T32" fmla="*/ 14 w 463"/>
                <a:gd name="T33" fmla="*/ 30 h 770"/>
                <a:gd name="T34" fmla="*/ 11 w 463"/>
                <a:gd name="T35" fmla="*/ 30 h 770"/>
                <a:gd name="T36" fmla="*/ 7 w 463"/>
                <a:gd name="T37" fmla="*/ 31 h 770"/>
                <a:gd name="T38" fmla="*/ 5 w 463"/>
                <a:gd name="T39" fmla="*/ 32 h 770"/>
                <a:gd name="T40" fmla="*/ 29 w 463"/>
                <a:gd name="T41" fmla="*/ 35 h 770"/>
                <a:gd name="T42" fmla="*/ 29 w 463"/>
                <a:gd name="T43" fmla="*/ 39 h 770"/>
                <a:gd name="T44" fmla="*/ 29 w 463"/>
                <a:gd name="T45" fmla="*/ 45 h 770"/>
                <a:gd name="T46" fmla="*/ 28 w 463"/>
                <a:gd name="T47" fmla="*/ 50 h 770"/>
                <a:gd name="T48" fmla="*/ 26 w 463"/>
                <a:gd name="T49" fmla="*/ 54 h 770"/>
                <a:gd name="T50" fmla="*/ 22 w 463"/>
                <a:gd name="T51" fmla="*/ 58 h 770"/>
                <a:gd name="T52" fmla="*/ 18 w 463"/>
                <a:gd name="T53" fmla="*/ 60 h 770"/>
                <a:gd name="T54" fmla="*/ 14 w 463"/>
                <a:gd name="T55" fmla="*/ 61 h 770"/>
                <a:gd name="T56" fmla="*/ 26 w 463"/>
                <a:gd name="T57" fmla="*/ 64 h 770"/>
                <a:gd name="T58" fmla="*/ 30 w 463"/>
                <a:gd name="T59" fmla="*/ 60 h 770"/>
                <a:gd name="T60" fmla="*/ 38 w 463"/>
                <a:gd name="T61" fmla="*/ 60 h 770"/>
                <a:gd name="T62" fmla="*/ 38 w 463"/>
                <a:gd name="T63" fmla="*/ 56 h 770"/>
                <a:gd name="T64" fmla="*/ 38 w 463"/>
                <a:gd name="T65" fmla="*/ 49 h 770"/>
                <a:gd name="T66" fmla="*/ 38 w 463"/>
                <a:gd name="T67" fmla="*/ 40 h 770"/>
                <a:gd name="T68" fmla="*/ 38 w 463"/>
                <a:gd name="T69" fmla="*/ 25 h 770"/>
                <a:gd name="T70" fmla="*/ 37 w 463"/>
                <a:gd name="T71" fmla="*/ 20 h 770"/>
                <a:gd name="T72" fmla="*/ 37 w 463"/>
                <a:gd name="T73" fmla="*/ 15 h 770"/>
                <a:gd name="T74" fmla="*/ 37 w 463"/>
                <a:gd name="T75" fmla="*/ 13 h 770"/>
                <a:gd name="T76" fmla="*/ 34 w 463"/>
                <a:gd name="T77" fmla="*/ 7 h 770"/>
                <a:gd name="T78" fmla="*/ 33 w 463"/>
                <a:gd name="T79" fmla="*/ 5 h 770"/>
                <a:gd name="T80" fmla="*/ 29 w 463"/>
                <a:gd name="T81" fmla="*/ 2 h 770"/>
                <a:gd name="T82" fmla="*/ 28 w 463"/>
                <a:gd name="T83" fmla="*/ 2 h 770"/>
                <a:gd name="T84" fmla="*/ 24 w 463"/>
                <a:gd name="T85" fmla="*/ 0 h 770"/>
                <a:gd name="T86" fmla="*/ 18 w 463"/>
                <a:gd name="T87" fmla="*/ 0 h 77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463"/>
                <a:gd name="T133" fmla="*/ 0 h 770"/>
                <a:gd name="T134" fmla="*/ 463 w 463"/>
                <a:gd name="T135" fmla="*/ 770 h 770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463" h="770">
                  <a:moveTo>
                    <a:pt x="225" y="0"/>
                  </a:moveTo>
                  <a:lnTo>
                    <a:pt x="199" y="1"/>
                  </a:lnTo>
                  <a:lnTo>
                    <a:pt x="141" y="10"/>
                  </a:lnTo>
                  <a:lnTo>
                    <a:pt x="89" y="28"/>
                  </a:lnTo>
                  <a:lnTo>
                    <a:pt x="39" y="61"/>
                  </a:lnTo>
                  <a:lnTo>
                    <a:pt x="0" y="109"/>
                  </a:lnTo>
                  <a:lnTo>
                    <a:pt x="210" y="113"/>
                  </a:lnTo>
                  <a:lnTo>
                    <a:pt x="223" y="114"/>
                  </a:lnTo>
                  <a:lnTo>
                    <a:pt x="282" y="127"/>
                  </a:lnTo>
                  <a:lnTo>
                    <a:pt x="325" y="159"/>
                  </a:lnTo>
                  <a:lnTo>
                    <a:pt x="344" y="195"/>
                  </a:lnTo>
                  <a:lnTo>
                    <a:pt x="354" y="276"/>
                  </a:lnTo>
                  <a:lnTo>
                    <a:pt x="354" y="311"/>
                  </a:lnTo>
                  <a:lnTo>
                    <a:pt x="346" y="315"/>
                  </a:lnTo>
                  <a:lnTo>
                    <a:pt x="301" y="330"/>
                  </a:lnTo>
                  <a:lnTo>
                    <a:pt x="243" y="345"/>
                  </a:lnTo>
                  <a:lnTo>
                    <a:pt x="173" y="358"/>
                  </a:lnTo>
                  <a:lnTo>
                    <a:pt x="133" y="365"/>
                  </a:lnTo>
                  <a:lnTo>
                    <a:pt x="83" y="378"/>
                  </a:lnTo>
                  <a:lnTo>
                    <a:pt x="61" y="388"/>
                  </a:lnTo>
                  <a:lnTo>
                    <a:pt x="354" y="417"/>
                  </a:lnTo>
                  <a:lnTo>
                    <a:pt x="354" y="467"/>
                  </a:lnTo>
                  <a:lnTo>
                    <a:pt x="350" y="538"/>
                  </a:lnTo>
                  <a:lnTo>
                    <a:pt x="337" y="602"/>
                  </a:lnTo>
                  <a:lnTo>
                    <a:pt x="315" y="649"/>
                  </a:lnTo>
                  <a:lnTo>
                    <a:pt x="270" y="697"/>
                  </a:lnTo>
                  <a:lnTo>
                    <a:pt x="224" y="722"/>
                  </a:lnTo>
                  <a:lnTo>
                    <a:pt x="166" y="731"/>
                  </a:lnTo>
                  <a:lnTo>
                    <a:pt x="312" y="770"/>
                  </a:lnTo>
                  <a:lnTo>
                    <a:pt x="362" y="721"/>
                  </a:lnTo>
                  <a:lnTo>
                    <a:pt x="463" y="719"/>
                  </a:lnTo>
                  <a:lnTo>
                    <a:pt x="460" y="670"/>
                  </a:lnTo>
                  <a:lnTo>
                    <a:pt x="458" y="591"/>
                  </a:lnTo>
                  <a:lnTo>
                    <a:pt x="457" y="483"/>
                  </a:lnTo>
                  <a:lnTo>
                    <a:pt x="457" y="303"/>
                  </a:lnTo>
                  <a:lnTo>
                    <a:pt x="456" y="242"/>
                  </a:lnTo>
                  <a:lnTo>
                    <a:pt x="452" y="178"/>
                  </a:lnTo>
                  <a:lnTo>
                    <a:pt x="446" y="151"/>
                  </a:lnTo>
                  <a:lnTo>
                    <a:pt x="419" y="84"/>
                  </a:lnTo>
                  <a:lnTo>
                    <a:pt x="402" y="62"/>
                  </a:lnTo>
                  <a:lnTo>
                    <a:pt x="349" y="24"/>
                  </a:lnTo>
                  <a:lnTo>
                    <a:pt x="340" y="20"/>
                  </a:lnTo>
                  <a:lnTo>
                    <a:pt x="288" y="5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814" name="Freeform 794"/>
            <p:cNvSpPr>
              <a:spLocks/>
            </p:cNvSpPr>
            <p:nvPr/>
          </p:nvSpPr>
          <p:spPr bwMode="auto">
            <a:xfrm>
              <a:off x="2484" y="3669"/>
              <a:ext cx="9" cy="33"/>
            </a:xfrm>
            <a:custGeom>
              <a:avLst/>
              <a:gdLst>
                <a:gd name="T0" fmla="*/ 9 w 115"/>
                <a:gd name="T1" fmla="*/ 0 h 391"/>
                <a:gd name="T2" fmla="*/ 0 w 115"/>
                <a:gd name="T3" fmla="*/ 0 h 391"/>
                <a:gd name="T4" fmla="*/ 0 w 115"/>
                <a:gd name="T5" fmla="*/ 15 h 391"/>
                <a:gd name="T6" fmla="*/ 2 w 115"/>
                <a:gd name="T7" fmla="*/ 33 h 391"/>
                <a:gd name="T8" fmla="*/ 7 w 115"/>
                <a:gd name="T9" fmla="*/ 33 h 391"/>
                <a:gd name="T10" fmla="*/ 9 w 115"/>
                <a:gd name="T11" fmla="*/ 15 h 391"/>
                <a:gd name="T12" fmla="*/ 9 w 115"/>
                <a:gd name="T13" fmla="*/ 0 h 39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15"/>
                <a:gd name="T22" fmla="*/ 0 h 391"/>
                <a:gd name="T23" fmla="*/ 115 w 115"/>
                <a:gd name="T24" fmla="*/ 391 h 39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15" h="391">
                  <a:moveTo>
                    <a:pt x="115" y="0"/>
                  </a:moveTo>
                  <a:lnTo>
                    <a:pt x="0" y="0"/>
                  </a:lnTo>
                  <a:lnTo>
                    <a:pt x="0" y="181"/>
                  </a:lnTo>
                  <a:lnTo>
                    <a:pt x="27" y="391"/>
                  </a:lnTo>
                  <a:lnTo>
                    <a:pt x="88" y="391"/>
                  </a:lnTo>
                  <a:lnTo>
                    <a:pt x="115" y="181"/>
                  </a:lnTo>
                  <a:lnTo>
                    <a:pt x="11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815" name="Freeform 795"/>
            <p:cNvSpPr>
              <a:spLocks/>
            </p:cNvSpPr>
            <p:nvPr/>
          </p:nvSpPr>
          <p:spPr bwMode="auto">
            <a:xfrm>
              <a:off x="2468" y="3669"/>
              <a:ext cx="10" cy="33"/>
            </a:xfrm>
            <a:custGeom>
              <a:avLst/>
              <a:gdLst>
                <a:gd name="T0" fmla="*/ 10 w 115"/>
                <a:gd name="T1" fmla="*/ 0 h 391"/>
                <a:gd name="T2" fmla="*/ 0 w 115"/>
                <a:gd name="T3" fmla="*/ 0 h 391"/>
                <a:gd name="T4" fmla="*/ 0 w 115"/>
                <a:gd name="T5" fmla="*/ 15 h 391"/>
                <a:gd name="T6" fmla="*/ 2 w 115"/>
                <a:gd name="T7" fmla="*/ 33 h 391"/>
                <a:gd name="T8" fmla="*/ 8 w 115"/>
                <a:gd name="T9" fmla="*/ 33 h 391"/>
                <a:gd name="T10" fmla="*/ 10 w 115"/>
                <a:gd name="T11" fmla="*/ 15 h 391"/>
                <a:gd name="T12" fmla="*/ 10 w 115"/>
                <a:gd name="T13" fmla="*/ 0 h 39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15"/>
                <a:gd name="T22" fmla="*/ 0 h 391"/>
                <a:gd name="T23" fmla="*/ 115 w 115"/>
                <a:gd name="T24" fmla="*/ 391 h 39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15" h="391">
                  <a:moveTo>
                    <a:pt x="115" y="0"/>
                  </a:moveTo>
                  <a:lnTo>
                    <a:pt x="0" y="0"/>
                  </a:lnTo>
                  <a:lnTo>
                    <a:pt x="0" y="181"/>
                  </a:lnTo>
                  <a:lnTo>
                    <a:pt x="28" y="391"/>
                  </a:lnTo>
                  <a:lnTo>
                    <a:pt x="90" y="391"/>
                  </a:lnTo>
                  <a:lnTo>
                    <a:pt x="115" y="181"/>
                  </a:lnTo>
                  <a:lnTo>
                    <a:pt x="11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</p:grpSp>
      <p:grpSp>
        <p:nvGrpSpPr>
          <p:cNvPr id="108637" name="Group 797"/>
          <p:cNvGrpSpPr>
            <a:grpSpLocks noChangeAspect="1"/>
          </p:cNvGrpSpPr>
          <p:nvPr/>
        </p:nvGrpSpPr>
        <p:grpSpPr bwMode="auto">
          <a:xfrm>
            <a:off x="4510088" y="3884613"/>
            <a:ext cx="4384675" cy="2749550"/>
            <a:chOff x="2841" y="2447"/>
            <a:chExt cx="2762" cy="1732"/>
          </a:xfrm>
        </p:grpSpPr>
        <p:sp>
          <p:nvSpPr>
            <p:cNvPr id="108638" name="AutoShape 796"/>
            <p:cNvSpPr>
              <a:spLocks noChangeAspect="1" noChangeArrowheads="1" noTextEdit="1"/>
            </p:cNvSpPr>
            <p:nvPr/>
          </p:nvSpPr>
          <p:spPr bwMode="auto">
            <a:xfrm>
              <a:off x="2841" y="2447"/>
              <a:ext cx="2762" cy="17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grpSp>
          <p:nvGrpSpPr>
            <p:cNvPr id="108639" name="Group 998"/>
            <p:cNvGrpSpPr>
              <a:grpSpLocks/>
            </p:cNvGrpSpPr>
            <p:nvPr/>
          </p:nvGrpSpPr>
          <p:grpSpPr bwMode="auto">
            <a:xfrm>
              <a:off x="2888" y="2485"/>
              <a:ext cx="403" cy="196"/>
              <a:chOff x="2888" y="2485"/>
              <a:chExt cx="403" cy="196"/>
            </a:xfrm>
          </p:grpSpPr>
          <p:sp>
            <p:nvSpPr>
              <p:cNvPr id="143498" name="Freeform 798"/>
              <p:cNvSpPr>
                <a:spLocks/>
              </p:cNvSpPr>
              <p:nvPr/>
            </p:nvSpPr>
            <p:spPr bwMode="auto">
              <a:xfrm>
                <a:off x="2888" y="2485"/>
                <a:ext cx="403" cy="10"/>
              </a:xfrm>
              <a:custGeom>
                <a:avLst/>
                <a:gdLst>
                  <a:gd name="T0" fmla="*/ 0 w 4835"/>
                  <a:gd name="T1" fmla="*/ 0 h 115"/>
                  <a:gd name="T2" fmla="*/ 0 w 4835"/>
                  <a:gd name="T3" fmla="*/ 10 h 115"/>
                  <a:gd name="T4" fmla="*/ 403 w 4835"/>
                  <a:gd name="T5" fmla="*/ 10 h 115"/>
                  <a:gd name="T6" fmla="*/ 0 w 4835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5"/>
                  <a:gd name="T13" fmla="*/ 0 h 115"/>
                  <a:gd name="T14" fmla="*/ 4835 w 4835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5" h="115">
                    <a:moveTo>
                      <a:pt x="0" y="0"/>
                    </a:moveTo>
                    <a:lnTo>
                      <a:pt x="0" y="115"/>
                    </a:lnTo>
                    <a:lnTo>
                      <a:pt x="4835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99" name="Freeform 799"/>
              <p:cNvSpPr>
                <a:spLocks/>
              </p:cNvSpPr>
              <p:nvPr/>
            </p:nvSpPr>
            <p:spPr bwMode="auto">
              <a:xfrm>
                <a:off x="2888" y="2485"/>
                <a:ext cx="403" cy="10"/>
              </a:xfrm>
              <a:custGeom>
                <a:avLst/>
                <a:gdLst>
                  <a:gd name="T0" fmla="*/ 0 w 4835"/>
                  <a:gd name="T1" fmla="*/ 0 h 115"/>
                  <a:gd name="T2" fmla="*/ 0 w 4835"/>
                  <a:gd name="T3" fmla="*/ 10 h 115"/>
                  <a:gd name="T4" fmla="*/ 403 w 4835"/>
                  <a:gd name="T5" fmla="*/ 10 h 115"/>
                  <a:gd name="T6" fmla="*/ 0 w 4835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5"/>
                  <a:gd name="T13" fmla="*/ 0 h 115"/>
                  <a:gd name="T14" fmla="*/ 4835 w 4835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5" h="115">
                    <a:moveTo>
                      <a:pt x="0" y="0"/>
                    </a:moveTo>
                    <a:lnTo>
                      <a:pt x="0" y="115"/>
                    </a:lnTo>
                    <a:lnTo>
                      <a:pt x="4835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00" name="Freeform 800"/>
              <p:cNvSpPr>
                <a:spLocks/>
              </p:cNvSpPr>
              <p:nvPr/>
            </p:nvSpPr>
            <p:spPr bwMode="auto">
              <a:xfrm>
                <a:off x="2888" y="2485"/>
                <a:ext cx="403" cy="10"/>
              </a:xfrm>
              <a:custGeom>
                <a:avLst/>
                <a:gdLst>
                  <a:gd name="T0" fmla="*/ 0 w 4835"/>
                  <a:gd name="T1" fmla="*/ 0 h 115"/>
                  <a:gd name="T2" fmla="*/ 403 w 4835"/>
                  <a:gd name="T3" fmla="*/ 0 h 115"/>
                  <a:gd name="T4" fmla="*/ 403 w 4835"/>
                  <a:gd name="T5" fmla="*/ 10 h 115"/>
                  <a:gd name="T6" fmla="*/ 0 w 4835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5"/>
                  <a:gd name="T13" fmla="*/ 0 h 115"/>
                  <a:gd name="T14" fmla="*/ 4835 w 4835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5" h="115">
                    <a:moveTo>
                      <a:pt x="0" y="0"/>
                    </a:moveTo>
                    <a:lnTo>
                      <a:pt x="4835" y="0"/>
                    </a:lnTo>
                    <a:lnTo>
                      <a:pt x="4835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01" name="Freeform 801"/>
              <p:cNvSpPr>
                <a:spLocks/>
              </p:cNvSpPr>
              <p:nvPr/>
            </p:nvSpPr>
            <p:spPr bwMode="auto">
              <a:xfrm>
                <a:off x="2888" y="2485"/>
                <a:ext cx="403" cy="10"/>
              </a:xfrm>
              <a:custGeom>
                <a:avLst/>
                <a:gdLst>
                  <a:gd name="T0" fmla="*/ 0 w 4835"/>
                  <a:gd name="T1" fmla="*/ 0 h 115"/>
                  <a:gd name="T2" fmla="*/ 403 w 4835"/>
                  <a:gd name="T3" fmla="*/ 0 h 115"/>
                  <a:gd name="T4" fmla="*/ 403 w 4835"/>
                  <a:gd name="T5" fmla="*/ 10 h 115"/>
                  <a:gd name="T6" fmla="*/ 0 w 4835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5"/>
                  <a:gd name="T13" fmla="*/ 0 h 115"/>
                  <a:gd name="T14" fmla="*/ 4835 w 4835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5" h="115">
                    <a:moveTo>
                      <a:pt x="0" y="0"/>
                    </a:moveTo>
                    <a:lnTo>
                      <a:pt x="4835" y="0"/>
                    </a:lnTo>
                    <a:lnTo>
                      <a:pt x="4835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02" name="Freeform 802"/>
              <p:cNvSpPr>
                <a:spLocks/>
              </p:cNvSpPr>
              <p:nvPr/>
            </p:nvSpPr>
            <p:spPr bwMode="auto">
              <a:xfrm>
                <a:off x="3174" y="2517"/>
                <a:ext cx="2" cy="1"/>
              </a:xfrm>
              <a:custGeom>
                <a:avLst/>
                <a:gdLst>
                  <a:gd name="T0" fmla="*/ 1 w 25"/>
                  <a:gd name="T1" fmla="*/ 0 h 3"/>
                  <a:gd name="T2" fmla="*/ 0 w 25"/>
                  <a:gd name="T3" fmla="*/ 1 h 3"/>
                  <a:gd name="T4" fmla="*/ 2 w 25"/>
                  <a:gd name="T5" fmla="*/ 1 h 3"/>
                  <a:gd name="T6" fmla="*/ 1 w 25"/>
                  <a:gd name="T7" fmla="*/ 0 h 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"/>
                  <a:gd name="T13" fmla="*/ 0 h 3"/>
                  <a:gd name="T14" fmla="*/ 25 w 25"/>
                  <a:gd name="T15" fmla="*/ 3 h 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" h="3">
                    <a:moveTo>
                      <a:pt x="13" y="0"/>
                    </a:moveTo>
                    <a:lnTo>
                      <a:pt x="0" y="3"/>
                    </a:lnTo>
                    <a:lnTo>
                      <a:pt x="25" y="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03" name="Freeform 803"/>
              <p:cNvSpPr>
                <a:spLocks/>
              </p:cNvSpPr>
              <p:nvPr/>
            </p:nvSpPr>
            <p:spPr bwMode="auto">
              <a:xfrm>
                <a:off x="3174" y="2517"/>
                <a:ext cx="2" cy="1"/>
              </a:xfrm>
              <a:custGeom>
                <a:avLst/>
                <a:gdLst>
                  <a:gd name="T0" fmla="*/ 1 w 25"/>
                  <a:gd name="T1" fmla="*/ 0 h 3"/>
                  <a:gd name="T2" fmla="*/ 0 w 25"/>
                  <a:gd name="T3" fmla="*/ 1 h 3"/>
                  <a:gd name="T4" fmla="*/ 2 w 25"/>
                  <a:gd name="T5" fmla="*/ 1 h 3"/>
                  <a:gd name="T6" fmla="*/ 1 w 25"/>
                  <a:gd name="T7" fmla="*/ 0 h 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"/>
                  <a:gd name="T13" fmla="*/ 0 h 3"/>
                  <a:gd name="T14" fmla="*/ 25 w 25"/>
                  <a:gd name="T15" fmla="*/ 3 h 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" h="3">
                    <a:moveTo>
                      <a:pt x="13" y="0"/>
                    </a:moveTo>
                    <a:lnTo>
                      <a:pt x="0" y="3"/>
                    </a:lnTo>
                    <a:lnTo>
                      <a:pt x="25" y="3"/>
                    </a:lnTo>
                    <a:lnTo>
                      <a:pt x="13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04" name="Freeform 804"/>
              <p:cNvSpPr>
                <a:spLocks/>
              </p:cNvSpPr>
              <p:nvPr/>
            </p:nvSpPr>
            <p:spPr bwMode="auto">
              <a:xfrm>
                <a:off x="2923" y="2508"/>
                <a:ext cx="73" cy="10"/>
              </a:xfrm>
              <a:custGeom>
                <a:avLst/>
                <a:gdLst>
                  <a:gd name="T0" fmla="*/ 0 w 880"/>
                  <a:gd name="T1" fmla="*/ 0 h 115"/>
                  <a:gd name="T2" fmla="*/ 0 w 880"/>
                  <a:gd name="T3" fmla="*/ 10 h 115"/>
                  <a:gd name="T4" fmla="*/ 73 w 880"/>
                  <a:gd name="T5" fmla="*/ 10 h 115"/>
                  <a:gd name="T6" fmla="*/ 0 w 880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80"/>
                  <a:gd name="T13" fmla="*/ 0 h 115"/>
                  <a:gd name="T14" fmla="*/ 880 w 880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80" h="115">
                    <a:moveTo>
                      <a:pt x="0" y="0"/>
                    </a:moveTo>
                    <a:lnTo>
                      <a:pt x="0" y="115"/>
                    </a:lnTo>
                    <a:lnTo>
                      <a:pt x="880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05" name="Freeform 805"/>
              <p:cNvSpPr>
                <a:spLocks/>
              </p:cNvSpPr>
              <p:nvPr/>
            </p:nvSpPr>
            <p:spPr bwMode="auto">
              <a:xfrm>
                <a:off x="2923" y="2508"/>
                <a:ext cx="73" cy="10"/>
              </a:xfrm>
              <a:custGeom>
                <a:avLst/>
                <a:gdLst>
                  <a:gd name="T0" fmla="*/ 0 w 880"/>
                  <a:gd name="T1" fmla="*/ 0 h 115"/>
                  <a:gd name="T2" fmla="*/ 0 w 880"/>
                  <a:gd name="T3" fmla="*/ 10 h 115"/>
                  <a:gd name="T4" fmla="*/ 73 w 880"/>
                  <a:gd name="T5" fmla="*/ 10 h 115"/>
                  <a:gd name="T6" fmla="*/ 0 w 880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80"/>
                  <a:gd name="T13" fmla="*/ 0 h 115"/>
                  <a:gd name="T14" fmla="*/ 880 w 880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80" h="115">
                    <a:moveTo>
                      <a:pt x="0" y="0"/>
                    </a:moveTo>
                    <a:lnTo>
                      <a:pt x="0" y="115"/>
                    </a:lnTo>
                    <a:lnTo>
                      <a:pt x="880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06" name="Freeform 806"/>
              <p:cNvSpPr>
                <a:spLocks/>
              </p:cNvSpPr>
              <p:nvPr/>
            </p:nvSpPr>
            <p:spPr bwMode="auto">
              <a:xfrm>
                <a:off x="2923" y="2508"/>
                <a:ext cx="73" cy="10"/>
              </a:xfrm>
              <a:custGeom>
                <a:avLst/>
                <a:gdLst>
                  <a:gd name="T0" fmla="*/ 0 w 880"/>
                  <a:gd name="T1" fmla="*/ 0 h 115"/>
                  <a:gd name="T2" fmla="*/ 73 w 880"/>
                  <a:gd name="T3" fmla="*/ 0 h 115"/>
                  <a:gd name="T4" fmla="*/ 73 w 880"/>
                  <a:gd name="T5" fmla="*/ 10 h 115"/>
                  <a:gd name="T6" fmla="*/ 0 w 880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80"/>
                  <a:gd name="T13" fmla="*/ 0 h 115"/>
                  <a:gd name="T14" fmla="*/ 880 w 880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80" h="115">
                    <a:moveTo>
                      <a:pt x="0" y="0"/>
                    </a:moveTo>
                    <a:lnTo>
                      <a:pt x="880" y="0"/>
                    </a:lnTo>
                    <a:lnTo>
                      <a:pt x="880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07" name="Freeform 807"/>
              <p:cNvSpPr>
                <a:spLocks/>
              </p:cNvSpPr>
              <p:nvPr/>
            </p:nvSpPr>
            <p:spPr bwMode="auto">
              <a:xfrm>
                <a:off x="2923" y="2508"/>
                <a:ext cx="73" cy="10"/>
              </a:xfrm>
              <a:custGeom>
                <a:avLst/>
                <a:gdLst>
                  <a:gd name="T0" fmla="*/ 0 w 880"/>
                  <a:gd name="T1" fmla="*/ 0 h 115"/>
                  <a:gd name="T2" fmla="*/ 73 w 880"/>
                  <a:gd name="T3" fmla="*/ 0 h 115"/>
                  <a:gd name="T4" fmla="*/ 73 w 880"/>
                  <a:gd name="T5" fmla="*/ 10 h 115"/>
                  <a:gd name="T6" fmla="*/ 0 w 880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80"/>
                  <a:gd name="T13" fmla="*/ 0 h 115"/>
                  <a:gd name="T14" fmla="*/ 880 w 880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80" h="115">
                    <a:moveTo>
                      <a:pt x="0" y="0"/>
                    </a:moveTo>
                    <a:lnTo>
                      <a:pt x="880" y="0"/>
                    </a:lnTo>
                    <a:lnTo>
                      <a:pt x="880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08" name="Freeform 808"/>
              <p:cNvSpPr>
                <a:spLocks/>
              </p:cNvSpPr>
              <p:nvPr/>
            </p:nvSpPr>
            <p:spPr bwMode="auto">
              <a:xfrm>
                <a:off x="3167" y="2518"/>
                <a:ext cx="17" cy="2"/>
              </a:xfrm>
              <a:custGeom>
                <a:avLst/>
                <a:gdLst>
                  <a:gd name="T0" fmla="*/ 7 w 201"/>
                  <a:gd name="T1" fmla="*/ 0 h 23"/>
                  <a:gd name="T2" fmla="*/ 0 w 201"/>
                  <a:gd name="T3" fmla="*/ 2 h 23"/>
                  <a:gd name="T4" fmla="*/ 17 w 201"/>
                  <a:gd name="T5" fmla="*/ 2 h 23"/>
                  <a:gd name="T6" fmla="*/ 7 w 201"/>
                  <a:gd name="T7" fmla="*/ 0 h 2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1"/>
                  <a:gd name="T13" fmla="*/ 0 h 23"/>
                  <a:gd name="T14" fmla="*/ 201 w 201"/>
                  <a:gd name="T15" fmla="*/ 23 h 2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1" h="23">
                    <a:moveTo>
                      <a:pt x="88" y="0"/>
                    </a:moveTo>
                    <a:lnTo>
                      <a:pt x="0" y="23"/>
                    </a:lnTo>
                    <a:lnTo>
                      <a:pt x="201" y="23"/>
                    </a:lnTo>
                    <a:lnTo>
                      <a:pt x="88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09" name="Freeform 809"/>
              <p:cNvSpPr>
                <a:spLocks/>
              </p:cNvSpPr>
              <p:nvPr/>
            </p:nvSpPr>
            <p:spPr bwMode="auto">
              <a:xfrm>
                <a:off x="3167" y="2518"/>
                <a:ext cx="17" cy="2"/>
              </a:xfrm>
              <a:custGeom>
                <a:avLst/>
                <a:gdLst>
                  <a:gd name="T0" fmla="*/ 7 w 201"/>
                  <a:gd name="T1" fmla="*/ 0 h 23"/>
                  <a:gd name="T2" fmla="*/ 0 w 201"/>
                  <a:gd name="T3" fmla="*/ 2 h 23"/>
                  <a:gd name="T4" fmla="*/ 17 w 201"/>
                  <a:gd name="T5" fmla="*/ 2 h 23"/>
                  <a:gd name="T6" fmla="*/ 7 w 201"/>
                  <a:gd name="T7" fmla="*/ 0 h 2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1"/>
                  <a:gd name="T13" fmla="*/ 0 h 23"/>
                  <a:gd name="T14" fmla="*/ 201 w 201"/>
                  <a:gd name="T15" fmla="*/ 23 h 2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1" h="23">
                    <a:moveTo>
                      <a:pt x="88" y="0"/>
                    </a:moveTo>
                    <a:lnTo>
                      <a:pt x="0" y="23"/>
                    </a:lnTo>
                    <a:lnTo>
                      <a:pt x="201" y="23"/>
                    </a:lnTo>
                    <a:lnTo>
                      <a:pt x="88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10" name="Freeform 810"/>
              <p:cNvSpPr>
                <a:spLocks/>
              </p:cNvSpPr>
              <p:nvPr/>
            </p:nvSpPr>
            <p:spPr bwMode="auto">
              <a:xfrm>
                <a:off x="3174" y="2518"/>
                <a:ext cx="10" cy="2"/>
              </a:xfrm>
              <a:custGeom>
                <a:avLst/>
                <a:gdLst>
                  <a:gd name="T0" fmla="*/ 0 w 113"/>
                  <a:gd name="T1" fmla="*/ 0 h 23"/>
                  <a:gd name="T2" fmla="*/ 2 w 113"/>
                  <a:gd name="T3" fmla="*/ 0 h 23"/>
                  <a:gd name="T4" fmla="*/ 10 w 113"/>
                  <a:gd name="T5" fmla="*/ 2 h 23"/>
                  <a:gd name="T6" fmla="*/ 0 w 113"/>
                  <a:gd name="T7" fmla="*/ 0 h 2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3"/>
                  <a:gd name="T13" fmla="*/ 0 h 23"/>
                  <a:gd name="T14" fmla="*/ 113 w 113"/>
                  <a:gd name="T15" fmla="*/ 23 h 2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3" h="23">
                    <a:moveTo>
                      <a:pt x="0" y="0"/>
                    </a:moveTo>
                    <a:lnTo>
                      <a:pt x="25" y="0"/>
                    </a:lnTo>
                    <a:lnTo>
                      <a:pt x="113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11" name="Freeform 811"/>
              <p:cNvSpPr>
                <a:spLocks/>
              </p:cNvSpPr>
              <p:nvPr/>
            </p:nvSpPr>
            <p:spPr bwMode="auto">
              <a:xfrm>
                <a:off x="3174" y="2518"/>
                <a:ext cx="10" cy="2"/>
              </a:xfrm>
              <a:custGeom>
                <a:avLst/>
                <a:gdLst>
                  <a:gd name="T0" fmla="*/ 0 w 113"/>
                  <a:gd name="T1" fmla="*/ 0 h 23"/>
                  <a:gd name="T2" fmla="*/ 2 w 113"/>
                  <a:gd name="T3" fmla="*/ 0 h 23"/>
                  <a:gd name="T4" fmla="*/ 10 w 113"/>
                  <a:gd name="T5" fmla="*/ 2 h 23"/>
                  <a:gd name="T6" fmla="*/ 0 w 113"/>
                  <a:gd name="T7" fmla="*/ 0 h 2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3"/>
                  <a:gd name="T13" fmla="*/ 0 h 23"/>
                  <a:gd name="T14" fmla="*/ 113 w 113"/>
                  <a:gd name="T15" fmla="*/ 23 h 2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3" h="23">
                    <a:moveTo>
                      <a:pt x="0" y="0"/>
                    </a:moveTo>
                    <a:lnTo>
                      <a:pt x="25" y="0"/>
                    </a:lnTo>
                    <a:lnTo>
                      <a:pt x="113" y="2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12" name="Freeform 812"/>
              <p:cNvSpPr>
                <a:spLocks/>
              </p:cNvSpPr>
              <p:nvPr/>
            </p:nvSpPr>
            <p:spPr bwMode="auto">
              <a:xfrm>
                <a:off x="3161" y="2520"/>
                <a:ext cx="29" cy="6"/>
              </a:xfrm>
              <a:custGeom>
                <a:avLst/>
                <a:gdLst>
                  <a:gd name="T0" fmla="*/ 6 w 348"/>
                  <a:gd name="T1" fmla="*/ 0 h 74"/>
                  <a:gd name="T2" fmla="*/ 0 w 348"/>
                  <a:gd name="T3" fmla="*/ 6 h 74"/>
                  <a:gd name="T4" fmla="*/ 29 w 348"/>
                  <a:gd name="T5" fmla="*/ 6 h 74"/>
                  <a:gd name="T6" fmla="*/ 6 w 348"/>
                  <a:gd name="T7" fmla="*/ 0 h 7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48"/>
                  <a:gd name="T13" fmla="*/ 0 h 74"/>
                  <a:gd name="T14" fmla="*/ 348 w 348"/>
                  <a:gd name="T15" fmla="*/ 74 h 7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48" h="74">
                    <a:moveTo>
                      <a:pt x="73" y="0"/>
                    </a:moveTo>
                    <a:lnTo>
                      <a:pt x="0" y="74"/>
                    </a:lnTo>
                    <a:lnTo>
                      <a:pt x="348" y="74"/>
                    </a:lnTo>
                    <a:lnTo>
                      <a:pt x="73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13" name="Freeform 813"/>
              <p:cNvSpPr>
                <a:spLocks/>
              </p:cNvSpPr>
              <p:nvPr/>
            </p:nvSpPr>
            <p:spPr bwMode="auto">
              <a:xfrm>
                <a:off x="3161" y="2520"/>
                <a:ext cx="29" cy="6"/>
              </a:xfrm>
              <a:custGeom>
                <a:avLst/>
                <a:gdLst>
                  <a:gd name="T0" fmla="*/ 6 w 348"/>
                  <a:gd name="T1" fmla="*/ 0 h 74"/>
                  <a:gd name="T2" fmla="*/ 0 w 348"/>
                  <a:gd name="T3" fmla="*/ 6 h 74"/>
                  <a:gd name="T4" fmla="*/ 29 w 348"/>
                  <a:gd name="T5" fmla="*/ 6 h 74"/>
                  <a:gd name="T6" fmla="*/ 6 w 348"/>
                  <a:gd name="T7" fmla="*/ 0 h 7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48"/>
                  <a:gd name="T13" fmla="*/ 0 h 74"/>
                  <a:gd name="T14" fmla="*/ 348 w 348"/>
                  <a:gd name="T15" fmla="*/ 74 h 7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48" h="74">
                    <a:moveTo>
                      <a:pt x="73" y="0"/>
                    </a:moveTo>
                    <a:lnTo>
                      <a:pt x="0" y="74"/>
                    </a:lnTo>
                    <a:lnTo>
                      <a:pt x="348" y="74"/>
                    </a:lnTo>
                    <a:lnTo>
                      <a:pt x="73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14" name="Freeform 814"/>
              <p:cNvSpPr>
                <a:spLocks/>
              </p:cNvSpPr>
              <p:nvPr/>
            </p:nvSpPr>
            <p:spPr bwMode="auto">
              <a:xfrm>
                <a:off x="3167" y="2520"/>
                <a:ext cx="23" cy="6"/>
              </a:xfrm>
              <a:custGeom>
                <a:avLst/>
                <a:gdLst>
                  <a:gd name="T0" fmla="*/ 0 w 275"/>
                  <a:gd name="T1" fmla="*/ 0 h 74"/>
                  <a:gd name="T2" fmla="*/ 17 w 275"/>
                  <a:gd name="T3" fmla="*/ 0 h 74"/>
                  <a:gd name="T4" fmla="*/ 23 w 275"/>
                  <a:gd name="T5" fmla="*/ 6 h 74"/>
                  <a:gd name="T6" fmla="*/ 0 w 275"/>
                  <a:gd name="T7" fmla="*/ 0 h 7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5"/>
                  <a:gd name="T13" fmla="*/ 0 h 74"/>
                  <a:gd name="T14" fmla="*/ 275 w 275"/>
                  <a:gd name="T15" fmla="*/ 74 h 7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5" h="74">
                    <a:moveTo>
                      <a:pt x="0" y="0"/>
                    </a:moveTo>
                    <a:lnTo>
                      <a:pt x="201" y="0"/>
                    </a:lnTo>
                    <a:lnTo>
                      <a:pt x="275" y="7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15" name="Freeform 815"/>
              <p:cNvSpPr>
                <a:spLocks/>
              </p:cNvSpPr>
              <p:nvPr/>
            </p:nvSpPr>
            <p:spPr bwMode="auto">
              <a:xfrm>
                <a:off x="3167" y="2520"/>
                <a:ext cx="23" cy="6"/>
              </a:xfrm>
              <a:custGeom>
                <a:avLst/>
                <a:gdLst>
                  <a:gd name="T0" fmla="*/ 0 w 275"/>
                  <a:gd name="T1" fmla="*/ 0 h 74"/>
                  <a:gd name="T2" fmla="*/ 17 w 275"/>
                  <a:gd name="T3" fmla="*/ 0 h 74"/>
                  <a:gd name="T4" fmla="*/ 23 w 275"/>
                  <a:gd name="T5" fmla="*/ 6 h 74"/>
                  <a:gd name="T6" fmla="*/ 0 w 275"/>
                  <a:gd name="T7" fmla="*/ 0 h 7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5"/>
                  <a:gd name="T13" fmla="*/ 0 h 74"/>
                  <a:gd name="T14" fmla="*/ 275 w 275"/>
                  <a:gd name="T15" fmla="*/ 74 h 7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5" h="74">
                    <a:moveTo>
                      <a:pt x="0" y="0"/>
                    </a:moveTo>
                    <a:lnTo>
                      <a:pt x="201" y="0"/>
                    </a:lnTo>
                    <a:lnTo>
                      <a:pt x="275" y="7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16" name="Freeform 816"/>
              <p:cNvSpPr>
                <a:spLocks/>
              </p:cNvSpPr>
              <p:nvPr/>
            </p:nvSpPr>
            <p:spPr bwMode="auto">
              <a:xfrm>
                <a:off x="3158" y="2526"/>
                <a:ext cx="34" cy="8"/>
              </a:xfrm>
              <a:custGeom>
                <a:avLst/>
                <a:gdLst>
                  <a:gd name="T0" fmla="*/ 2 w 403"/>
                  <a:gd name="T1" fmla="*/ 0 h 101"/>
                  <a:gd name="T2" fmla="*/ 0 w 403"/>
                  <a:gd name="T3" fmla="*/ 8 h 101"/>
                  <a:gd name="T4" fmla="*/ 34 w 403"/>
                  <a:gd name="T5" fmla="*/ 8 h 101"/>
                  <a:gd name="T6" fmla="*/ 2 w 403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3"/>
                  <a:gd name="T13" fmla="*/ 0 h 101"/>
                  <a:gd name="T14" fmla="*/ 403 w 403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3" h="101">
                    <a:moveTo>
                      <a:pt x="28" y="0"/>
                    </a:moveTo>
                    <a:lnTo>
                      <a:pt x="0" y="101"/>
                    </a:lnTo>
                    <a:lnTo>
                      <a:pt x="403" y="101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17" name="Freeform 817"/>
              <p:cNvSpPr>
                <a:spLocks/>
              </p:cNvSpPr>
              <p:nvPr/>
            </p:nvSpPr>
            <p:spPr bwMode="auto">
              <a:xfrm>
                <a:off x="3158" y="2526"/>
                <a:ext cx="34" cy="8"/>
              </a:xfrm>
              <a:custGeom>
                <a:avLst/>
                <a:gdLst>
                  <a:gd name="T0" fmla="*/ 2 w 403"/>
                  <a:gd name="T1" fmla="*/ 0 h 101"/>
                  <a:gd name="T2" fmla="*/ 0 w 403"/>
                  <a:gd name="T3" fmla="*/ 8 h 101"/>
                  <a:gd name="T4" fmla="*/ 34 w 403"/>
                  <a:gd name="T5" fmla="*/ 8 h 101"/>
                  <a:gd name="T6" fmla="*/ 2 w 403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3"/>
                  <a:gd name="T13" fmla="*/ 0 h 101"/>
                  <a:gd name="T14" fmla="*/ 403 w 403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3" h="101">
                    <a:moveTo>
                      <a:pt x="28" y="0"/>
                    </a:moveTo>
                    <a:lnTo>
                      <a:pt x="0" y="101"/>
                    </a:lnTo>
                    <a:lnTo>
                      <a:pt x="403" y="101"/>
                    </a:lnTo>
                    <a:lnTo>
                      <a:pt x="28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18" name="Freeform 818"/>
              <p:cNvSpPr>
                <a:spLocks/>
              </p:cNvSpPr>
              <p:nvPr/>
            </p:nvSpPr>
            <p:spPr bwMode="auto">
              <a:xfrm>
                <a:off x="3161" y="2526"/>
                <a:ext cx="31" cy="8"/>
              </a:xfrm>
              <a:custGeom>
                <a:avLst/>
                <a:gdLst>
                  <a:gd name="T0" fmla="*/ 0 w 375"/>
                  <a:gd name="T1" fmla="*/ 0 h 101"/>
                  <a:gd name="T2" fmla="*/ 29 w 375"/>
                  <a:gd name="T3" fmla="*/ 0 h 101"/>
                  <a:gd name="T4" fmla="*/ 31 w 375"/>
                  <a:gd name="T5" fmla="*/ 8 h 101"/>
                  <a:gd name="T6" fmla="*/ 0 w 375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75"/>
                  <a:gd name="T13" fmla="*/ 0 h 101"/>
                  <a:gd name="T14" fmla="*/ 375 w 375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75" h="101">
                    <a:moveTo>
                      <a:pt x="0" y="0"/>
                    </a:moveTo>
                    <a:lnTo>
                      <a:pt x="348" y="0"/>
                    </a:lnTo>
                    <a:lnTo>
                      <a:pt x="375" y="10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19" name="Freeform 819"/>
              <p:cNvSpPr>
                <a:spLocks/>
              </p:cNvSpPr>
              <p:nvPr/>
            </p:nvSpPr>
            <p:spPr bwMode="auto">
              <a:xfrm>
                <a:off x="3161" y="2526"/>
                <a:ext cx="31" cy="8"/>
              </a:xfrm>
              <a:custGeom>
                <a:avLst/>
                <a:gdLst>
                  <a:gd name="T0" fmla="*/ 0 w 375"/>
                  <a:gd name="T1" fmla="*/ 0 h 101"/>
                  <a:gd name="T2" fmla="*/ 29 w 375"/>
                  <a:gd name="T3" fmla="*/ 0 h 101"/>
                  <a:gd name="T4" fmla="*/ 31 w 375"/>
                  <a:gd name="T5" fmla="*/ 8 h 101"/>
                  <a:gd name="T6" fmla="*/ 0 w 375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75"/>
                  <a:gd name="T13" fmla="*/ 0 h 101"/>
                  <a:gd name="T14" fmla="*/ 375 w 375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75" h="101">
                    <a:moveTo>
                      <a:pt x="0" y="0"/>
                    </a:moveTo>
                    <a:lnTo>
                      <a:pt x="348" y="0"/>
                    </a:lnTo>
                    <a:lnTo>
                      <a:pt x="375" y="10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20" name="Freeform 820"/>
              <p:cNvSpPr>
                <a:spLocks/>
              </p:cNvSpPr>
              <p:nvPr/>
            </p:nvSpPr>
            <p:spPr bwMode="auto">
              <a:xfrm>
                <a:off x="3038" y="2536"/>
                <a:ext cx="13" cy="7"/>
              </a:xfrm>
              <a:custGeom>
                <a:avLst/>
                <a:gdLst>
                  <a:gd name="T0" fmla="*/ 7 w 154"/>
                  <a:gd name="T1" fmla="*/ 0 h 86"/>
                  <a:gd name="T2" fmla="*/ 0 w 154"/>
                  <a:gd name="T3" fmla="*/ 7 h 86"/>
                  <a:gd name="T4" fmla="*/ 13 w 154"/>
                  <a:gd name="T5" fmla="*/ 7 h 86"/>
                  <a:gd name="T6" fmla="*/ 7 w 154"/>
                  <a:gd name="T7" fmla="*/ 0 h 8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4"/>
                  <a:gd name="T13" fmla="*/ 0 h 86"/>
                  <a:gd name="T14" fmla="*/ 154 w 154"/>
                  <a:gd name="T15" fmla="*/ 86 h 8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4" h="86">
                    <a:moveTo>
                      <a:pt x="77" y="0"/>
                    </a:moveTo>
                    <a:lnTo>
                      <a:pt x="0" y="86"/>
                    </a:lnTo>
                    <a:lnTo>
                      <a:pt x="154" y="86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21" name="Freeform 821"/>
              <p:cNvSpPr>
                <a:spLocks/>
              </p:cNvSpPr>
              <p:nvPr/>
            </p:nvSpPr>
            <p:spPr bwMode="auto">
              <a:xfrm>
                <a:off x="3038" y="2536"/>
                <a:ext cx="13" cy="7"/>
              </a:xfrm>
              <a:custGeom>
                <a:avLst/>
                <a:gdLst>
                  <a:gd name="T0" fmla="*/ 7 w 154"/>
                  <a:gd name="T1" fmla="*/ 0 h 86"/>
                  <a:gd name="T2" fmla="*/ 0 w 154"/>
                  <a:gd name="T3" fmla="*/ 7 h 86"/>
                  <a:gd name="T4" fmla="*/ 13 w 154"/>
                  <a:gd name="T5" fmla="*/ 7 h 86"/>
                  <a:gd name="T6" fmla="*/ 7 w 154"/>
                  <a:gd name="T7" fmla="*/ 0 h 8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4"/>
                  <a:gd name="T13" fmla="*/ 0 h 86"/>
                  <a:gd name="T14" fmla="*/ 154 w 154"/>
                  <a:gd name="T15" fmla="*/ 86 h 8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4" h="86">
                    <a:moveTo>
                      <a:pt x="77" y="0"/>
                    </a:moveTo>
                    <a:lnTo>
                      <a:pt x="0" y="86"/>
                    </a:lnTo>
                    <a:lnTo>
                      <a:pt x="154" y="86"/>
                    </a:lnTo>
                    <a:lnTo>
                      <a:pt x="77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22" name="Freeform 822"/>
              <p:cNvSpPr>
                <a:spLocks/>
              </p:cNvSpPr>
              <p:nvPr/>
            </p:nvSpPr>
            <p:spPr bwMode="auto">
              <a:xfrm>
                <a:off x="3158" y="2534"/>
                <a:ext cx="32" cy="9"/>
              </a:xfrm>
              <a:custGeom>
                <a:avLst/>
                <a:gdLst>
                  <a:gd name="T0" fmla="*/ 0 w 376"/>
                  <a:gd name="T1" fmla="*/ 0 h 101"/>
                  <a:gd name="T2" fmla="*/ 2 w 376"/>
                  <a:gd name="T3" fmla="*/ 9 h 101"/>
                  <a:gd name="T4" fmla="*/ 32 w 376"/>
                  <a:gd name="T5" fmla="*/ 9 h 101"/>
                  <a:gd name="T6" fmla="*/ 0 w 376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76"/>
                  <a:gd name="T13" fmla="*/ 0 h 101"/>
                  <a:gd name="T14" fmla="*/ 376 w 376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76" h="101">
                    <a:moveTo>
                      <a:pt x="0" y="0"/>
                    </a:moveTo>
                    <a:lnTo>
                      <a:pt x="28" y="101"/>
                    </a:lnTo>
                    <a:lnTo>
                      <a:pt x="376" y="10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23" name="Freeform 823"/>
              <p:cNvSpPr>
                <a:spLocks/>
              </p:cNvSpPr>
              <p:nvPr/>
            </p:nvSpPr>
            <p:spPr bwMode="auto">
              <a:xfrm>
                <a:off x="3158" y="2534"/>
                <a:ext cx="32" cy="9"/>
              </a:xfrm>
              <a:custGeom>
                <a:avLst/>
                <a:gdLst>
                  <a:gd name="T0" fmla="*/ 0 w 376"/>
                  <a:gd name="T1" fmla="*/ 0 h 101"/>
                  <a:gd name="T2" fmla="*/ 2 w 376"/>
                  <a:gd name="T3" fmla="*/ 9 h 101"/>
                  <a:gd name="T4" fmla="*/ 32 w 376"/>
                  <a:gd name="T5" fmla="*/ 9 h 101"/>
                  <a:gd name="T6" fmla="*/ 0 w 376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76"/>
                  <a:gd name="T13" fmla="*/ 0 h 101"/>
                  <a:gd name="T14" fmla="*/ 376 w 376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76" h="101">
                    <a:moveTo>
                      <a:pt x="0" y="0"/>
                    </a:moveTo>
                    <a:lnTo>
                      <a:pt x="28" y="101"/>
                    </a:lnTo>
                    <a:lnTo>
                      <a:pt x="376" y="10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24" name="Freeform 824"/>
              <p:cNvSpPr>
                <a:spLocks/>
              </p:cNvSpPr>
              <p:nvPr/>
            </p:nvSpPr>
            <p:spPr bwMode="auto">
              <a:xfrm>
                <a:off x="3158" y="2534"/>
                <a:ext cx="34" cy="9"/>
              </a:xfrm>
              <a:custGeom>
                <a:avLst/>
                <a:gdLst>
                  <a:gd name="T0" fmla="*/ 0 w 403"/>
                  <a:gd name="T1" fmla="*/ 0 h 101"/>
                  <a:gd name="T2" fmla="*/ 34 w 403"/>
                  <a:gd name="T3" fmla="*/ 0 h 101"/>
                  <a:gd name="T4" fmla="*/ 32 w 403"/>
                  <a:gd name="T5" fmla="*/ 9 h 101"/>
                  <a:gd name="T6" fmla="*/ 0 w 403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3"/>
                  <a:gd name="T13" fmla="*/ 0 h 101"/>
                  <a:gd name="T14" fmla="*/ 403 w 403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3" h="101">
                    <a:moveTo>
                      <a:pt x="0" y="0"/>
                    </a:moveTo>
                    <a:lnTo>
                      <a:pt x="403" y="0"/>
                    </a:lnTo>
                    <a:lnTo>
                      <a:pt x="376" y="10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25" name="Freeform 825"/>
              <p:cNvSpPr>
                <a:spLocks/>
              </p:cNvSpPr>
              <p:nvPr/>
            </p:nvSpPr>
            <p:spPr bwMode="auto">
              <a:xfrm>
                <a:off x="3158" y="2534"/>
                <a:ext cx="34" cy="9"/>
              </a:xfrm>
              <a:custGeom>
                <a:avLst/>
                <a:gdLst>
                  <a:gd name="T0" fmla="*/ 0 w 403"/>
                  <a:gd name="T1" fmla="*/ 0 h 101"/>
                  <a:gd name="T2" fmla="*/ 34 w 403"/>
                  <a:gd name="T3" fmla="*/ 0 h 101"/>
                  <a:gd name="T4" fmla="*/ 32 w 403"/>
                  <a:gd name="T5" fmla="*/ 9 h 101"/>
                  <a:gd name="T6" fmla="*/ 0 w 403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3"/>
                  <a:gd name="T13" fmla="*/ 0 h 101"/>
                  <a:gd name="T14" fmla="*/ 403 w 403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3" h="101">
                    <a:moveTo>
                      <a:pt x="0" y="0"/>
                    </a:moveTo>
                    <a:lnTo>
                      <a:pt x="403" y="0"/>
                    </a:lnTo>
                    <a:lnTo>
                      <a:pt x="376" y="10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26" name="Freeform 826"/>
              <p:cNvSpPr>
                <a:spLocks/>
              </p:cNvSpPr>
              <p:nvPr/>
            </p:nvSpPr>
            <p:spPr bwMode="auto">
              <a:xfrm>
                <a:off x="3167" y="2549"/>
                <a:ext cx="17" cy="2"/>
              </a:xfrm>
              <a:custGeom>
                <a:avLst/>
                <a:gdLst>
                  <a:gd name="T0" fmla="*/ 0 w 201"/>
                  <a:gd name="T1" fmla="*/ 0 h 28"/>
                  <a:gd name="T2" fmla="*/ 17 w 201"/>
                  <a:gd name="T3" fmla="*/ 0 h 28"/>
                  <a:gd name="T4" fmla="*/ 9 w 201"/>
                  <a:gd name="T5" fmla="*/ 2 h 28"/>
                  <a:gd name="T6" fmla="*/ 0 w 201"/>
                  <a:gd name="T7" fmla="*/ 0 h 2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1"/>
                  <a:gd name="T13" fmla="*/ 0 h 28"/>
                  <a:gd name="T14" fmla="*/ 201 w 201"/>
                  <a:gd name="T15" fmla="*/ 28 h 2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1" h="28">
                    <a:moveTo>
                      <a:pt x="0" y="0"/>
                    </a:moveTo>
                    <a:lnTo>
                      <a:pt x="201" y="0"/>
                    </a:lnTo>
                    <a:lnTo>
                      <a:pt x="101" y="2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27" name="Freeform 827"/>
              <p:cNvSpPr>
                <a:spLocks/>
              </p:cNvSpPr>
              <p:nvPr/>
            </p:nvSpPr>
            <p:spPr bwMode="auto">
              <a:xfrm>
                <a:off x="3167" y="2549"/>
                <a:ext cx="17" cy="2"/>
              </a:xfrm>
              <a:custGeom>
                <a:avLst/>
                <a:gdLst>
                  <a:gd name="T0" fmla="*/ 0 w 201"/>
                  <a:gd name="T1" fmla="*/ 0 h 28"/>
                  <a:gd name="T2" fmla="*/ 17 w 201"/>
                  <a:gd name="T3" fmla="*/ 0 h 28"/>
                  <a:gd name="T4" fmla="*/ 9 w 201"/>
                  <a:gd name="T5" fmla="*/ 2 h 28"/>
                  <a:gd name="T6" fmla="*/ 0 w 201"/>
                  <a:gd name="T7" fmla="*/ 0 h 2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1"/>
                  <a:gd name="T13" fmla="*/ 0 h 28"/>
                  <a:gd name="T14" fmla="*/ 201 w 201"/>
                  <a:gd name="T15" fmla="*/ 28 h 2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1" h="28">
                    <a:moveTo>
                      <a:pt x="0" y="0"/>
                    </a:moveTo>
                    <a:lnTo>
                      <a:pt x="201" y="0"/>
                    </a:lnTo>
                    <a:lnTo>
                      <a:pt x="101" y="2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28" name="Freeform 828"/>
              <p:cNvSpPr>
                <a:spLocks/>
              </p:cNvSpPr>
              <p:nvPr/>
            </p:nvSpPr>
            <p:spPr bwMode="auto">
              <a:xfrm>
                <a:off x="3161" y="2543"/>
                <a:ext cx="23" cy="6"/>
              </a:xfrm>
              <a:custGeom>
                <a:avLst/>
                <a:gdLst>
                  <a:gd name="T0" fmla="*/ 0 w 274"/>
                  <a:gd name="T1" fmla="*/ 0 h 73"/>
                  <a:gd name="T2" fmla="*/ 6 w 274"/>
                  <a:gd name="T3" fmla="*/ 6 h 73"/>
                  <a:gd name="T4" fmla="*/ 23 w 274"/>
                  <a:gd name="T5" fmla="*/ 6 h 73"/>
                  <a:gd name="T6" fmla="*/ 0 w 274"/>
                  <a:gd name="T7" fmla="*/ 0 h 7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4"/>
                  <a:gd name="T13" fmla="*/ 0 h 73"/>
                  <a:gd name="T14" fmla="*/ 274 w 274"/>
                  <a:gd name="T15" fmla="*/ 73 h 7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4" h="73">
                    <a:moveTo>
                      <a:pt x="0" y="0"/>
                    </a:moveTo>
                    <a:lnTo>
                      <a:pt x="73" y="73"/>
                    </a:lnTo>
                    <a:lnTo>
                      <a:pt x="274" y="7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29" name="Freeform 829"/>
              <p:cNvSpPr>
                <a:spLocks/>
              </p:cNvSpPr>
              <p:nvPr/>
            </p:nvSpPr>
            <p:spPr bwMode="auto">
              <a:xfrm>
                <a:off x="3161" y="2543"/>
                <a:ext cx="23" cy="6"/>
              </a:xfrm>
              <a:custGeom>
                <a:avLst/>
                <a:gdLst>
                  <a:gd name="T0" fmla="*/ 0 w 274"/>
                  <a:gd name="T1" fmla="*/ 0 h 73"/>
                  <a:gd name="T2" fmla="*/ 6 w 274"/>
                  <a:gd name="T3" fmla="*/ 6 h 73"/>
                  <a:gd name="T4" fmla="*/ 23 w 274"/>
                  <a:gd name="T5" fmla="*/ 6 h 73"/>
                  <a:gd name="T6" fmla="*/ 0 w 274"/>
                  <a:gd name="T7" fmla="*/ 0 h 7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4"/>
                  <a:gd name="T13" fmla="*/ 0 h 73"/>
                  <a:gd name="T14" fmla="*/ 274 w 274"/>
                  <a:gd name="T15" fmla="*/ 73 h 7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4" h="73">
                    <a:moveTo>
                      <a:pt x="0" y="0"/>
                    </a:moveTo>
                    <a:lnTo>
                      <a:pt x="73" y="73"/>
                    </a:lnTo>
                    <a:lnTo>
                      <a:pt x="274" y="7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30" name="Freeform 830"/>
              <p:cNvSpPr>
                <a:spLocks/>
              </p:cNvSpPr>
              <p:nvPr/>
            </p:nvSpPr>
            <p:spPr bwMode="auto">
              <a:xfrm>
                <a:off x="3161" y="2543"/>
                <a:ext cx="29" cy="6"/>
              </a:xfrm>
              <a:custGeom>
                <a:avLst/>
                <a:gdLst>
                  <a:gd name="T0" fmla="*/ 0 w 348"/>
                  <a:gd name="T1" fmla="*/ 0 h 73"/>
                  <a:gd name="T2" fmla="*/ 29 w 348"/>
                  <a:gd name="T3" fmla="*/ 0 h 73"/>
                  <a:gd name="T4" fmla="*/ 23 w 348"/>
                  <a:gd name="T5" fmla="*/ 6 h 73"/>
                  <a:gd name="T6" fmla="*/ 0 w 348"/>
                  <a:gd name="T7" fmla="*/ 0 h 7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48"/>
                  <a:gd name="T13" fmla="*/ 0 h 73"/>
                  <a:gd name="T14" fmla="*/ 348 w 348"/>
                  <a:gd name="T15" fmla="*/ 73 h 7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48" h="73">
                    <a:moveTo>
                      <a:pt x="0" y="0"/>
                    </a:moveTo>
                    <a:lnTo>
                      <a:pt x="348" y="0"/>
                    </a:lnTo>
                    <a:lnTo>
                      <a:pt x="274" y="7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31" name="Freeform 831"/>
              <p:cNvSpPr>
                <a:spLocks/>
              </p:cNvSpPr>
              <p:nvPr/>
            </p:nvSpPr>
            <p:spPr bwMode="auto">
              <a:xfrm>
                <a:off x="3161" y="2543"/>
                <a:ext cx="29" cy="6"/>
              </a:xfrm>
              <a:custGeom>
                <a:avLst/>
                <a:gdLst>
                  <a:gd name="T0" fmla="*/ 0 w 348"/>
                  <a:gd name="T1" fmla="*/ 0 h 73"/>
                  <a:gd name="T2" fmla="*/ 29 w 348"/>
                  <a:gd name="T3" fmla="*/ 0 h 73"/>
                  <a:gd name="T4" fmla="*/ 23 w 348"/>
                  <a:gd name="T5" fmla="*/ 6 h 73"/>
                  <a:gd name="T6" fmla="*/ 0 w 348"/>
                  <a:gd name="T7" fmla="*/ 0 h 7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48"/>
                  <a:gd name="T13" fmla="*/ 0 h 73"/>
                  <a:gd name="T14" fmla="*/ 348 w 348"/>
                  <a:gd name="T15" fmla="*/ 73 h 7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48" h="73">
                    <a:moveTo>
                      <a:pt x="0" y="0"/>
                    </a:moveTo>
                    <a:lnTo>
                      <a:pt x="348" y="0"/>
                    </a:lnTo>
                    <a:lnTo>
                      <a:pt x="274" y="7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32" name="Freeform 832"/>
              <p:cNvSpPr>
                <a:spLocks/>
              </p:cNvSpPr>
              <p:nvPr/>
            </p:nvSpPr>
            <p:spPr bwMode="auto">
              <a:xfrm>
                <a:off x="3193" y="2552"/>
                <a:ext cx="34" cy="1"/>
              </a:xfrm>
              <a:custGeom>
                <a:avLst/>
                <a:gdLst>
                  <a:gd name="T0" fmla="*/ 34 w 406"/>
                  <a:gd name="T1" fmla="*/ 0 h 15"/>
                  <a:gd name="T2" fmla="*/ 0 w 406"/>
                  <a:gd name="T3" fmla="*/ 1 h 15"/>
                  <a:gd name="T4" fmla="*/ 34 w 406"/>
                  <a:gd name="T5" fmla="*/ 1 h 15"/>
                  <a:gd name="T6" fmla="*/ 34 w 406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6"/>
                  <a:gd name="T13" fmla="*/ 0 h 15"/>
                  <a:gd name="T14" fmla="*/ 406 w 406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6" h="15">
                    <a:moveTo>
                      <a:pt x="401" y="0"/>
                    </a:moveTo>
                    <a:lnTo>
                      <a:pt x="0" y="15"/>
                    </a:lnTo>
                    <a:lnTo>
                      <a:pt x="406" y="15"/>
                    </a:lnTo>
                    <a:lnTo>
                      <a:pt x="401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33" name="Freeform 833"/>
              <p:cNvSpPr>
                <a:spLocks/>
              </p:cNvSpPr>
              <p:nvPr/>
            </p:nvSpPr>
            <p:spPr bwMode="auto">
              <a:xfrm>
                <a:off x="3193" y="2552"/>
                <a:ext cx="34" cy="1"/>
              </a:xfrm>
              <a:custGeom>
                <a:avLst/>
                <a:gdLst>
                  <a:gd name="T0" fmla="*/ 34 w 406"/>
                  <a:gd name="T1" fmla="*/ 0 h 15"/>
                  <a:gd name="T2" fmla="*/ 0 w 406"/>
                  <a:gd name="T3" fmla="*/ 1 h 15"/>
                  <a:gd name="T4" fmla="*/ 34 w 406"/>
                  <a:gd name="T5" fmla="*/ 1 h 15"/>
                  <a:gd name="T6" fmla="*/ 34 w 406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6"/>
                  <a:gd name="T13" fmla="*/ 0 h 15"/>
                  <a:gd name="T14" fmla="*/ 406 w 406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6" h="15">
                    <a:moveTo>
                      <a:pt x="401" y="0"/>
                    </a:moveTo>
                    <a:lnTo>
                      <a:pt x="0" y="15"/>
                    </a:lnTo>
                    <a:lnTo>
                      <a:pt x="406" y="15"/>
                    </a:lnTo>
                    <a:lnTo>
                      <a:pt x="401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34" name="Freeform 834"/>
              <p:cNvSpPr>
                <a:spLocks/>
              </p:cNvSpPr>
              <p:nvPr/>
            </p:nvSpPr>
            <p:spPr bwMode="auto">
              <a:xfrm>
                <a:off x="3187" y="2553"/>
                <a:ext cx="41" cy="4"/>
              </a:xfrm>
              <a:custGeom>
                <a:avLst/>
                <a:gdLst>
                  <a:gd name="T0" fmla="*/ 6 w 496"/>
                  <a:gd name="T1" fmla="*/ 0 h 51"/>
                  <a:gd name="T2" fmla="*/ 0 w 496"/>
                  <a:gd name="T3" fmla="*/ 4 h 51"/>
                  <a:gd name="T4" fmla="*/ 41 w 496"/>
                  <a:gd name="T5" fmla="*/ 4 h 51"/>
                  <a:gd name="T6" fmla="*/ 6 w 496"/>
                  <a:gd name="T7" fmla="*/ 0 h 5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96"/>
                  <a:gd name="T13" fmla="*/ 0 h 51"/>
                  <a:gd name="T14" fmla="*/ 496 w 496"/>
                  <a:gd name="T15" fmla="*/ 51 h 5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96" h="51">
                    <a:moveTo>
                      <a:pt x="70" y="0"/>
                    </a:moveTo>
                    <a:lnTo>
                      <a:pt x="0" y="51"/>
                    </a:lnTo>
                    <a:lnTo>
                      <a:pt x="496" y="51"/>
                    </a:lnTo>
                    <a:lnTo>
                      <a:pt x="7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35" name="Freeform 835"/>
              <p:cNvSpPr>
                <a:spLocks/>
              </p:cNvSpPr>
              <p:nvPr/>
            </p:nvSpPr>
            <p:spPr bwMode="auto">
              <a:xfrm>
                <a:off x="3187" y="2553"/>
                <a:ext cx="41" cy="4"/>
              </a:xfrm>
              <a:custGeom>
                <a:avLst/>
                <a:gdLst>
                  <a:gd name="T0" fmla="*/ 6 w 496"/>
                  <a:gd name="T1" fmla="*/ 0 h 51"/>
                  <a:gd name="T2" fmla="*/ 0 w 496"/>
                  <a:gd name="T3" fmla="*/ 4 h 51"/>
                  <a:gd name="T4" fmla="*/ 41 w 496"/>
                  <a:gd name="T5" fmla="*/ 4 h 51"/>
                  <a:gd name="T6" fmla="*/ 6 w 496"/>
                  <a:gd name="T7" fmla="*/ 0 h 5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96"/>
                  <a:gd name="T13" fmla="*/ 0 h 51"/>
                  <a:gd name="T14" fmla="*/ 496 w 496"/>
                  <a:gd name="T15" fmla="*/ 51 h 5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96" h="51">
                    <a:moveTo>
                      <a:pt x="70" y="0"/>
                    </a:moveTo>
                    <a:lnTo>
                      <a:pt x="0" y="51"/>
                    </a:lnTo>
                    <a:lnTo>
                      <a:pt x="496" y="51"/>
                    </a:lnTo>
                    <a:lnTo>
                      <a:pt x="7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36" name="Freeform 836"/>
              <p:cNvSpPr>
                <a:spLocks/>
              </p:cNvSpPr>
              <p:nvPr/>
            </p:nvSpPr>
            <p:spPr bwMode="auto">
              <a:xfrm>
                <a:off x="3193" y="2553"/>
                <a:ext cx="35" cy="4"/>
              </a:xfrm>
              <a:custGeom>
                <a:avLst/>
                <a:gdLst>
                  <a:gd name="T0" fmla="*/ 0 w 426"/>
                  <a:gd name="T1" fmla="*/ 0 h 51"/>
                  <a:gd name="T2" fmla="*/ 33 w 426"/>
                  <a:gd name="T3" fmla="*/ 0 h 51"/>
                  <a:gd name="T4" fmla="*/ 35 w 426"/>
                  <a:gd name="T5" fmla="*/ 4 h 51"/>
                  <a:gd name="T6" fmla="*/ 0 w 426"/>
                  <a:gd name="T7" fmla="*/ 0 h 5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26"/>
                  <a:gd name="T13" fmla="*/ 0 h 51"/>
                  <a:gd name="T14" fmla="*/ 426 w 426"/>
                  <a:gd name="T15" fmla="*/ 51 h 5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26" h="51">
                    <a:moveTo>
                      <a:pt x="0" y="0"/>
                    </a:moveTo>
                    <a:lnTo>
                      <a:pt x="406" y="0"/>
                    </a:lnTo>
                    <a:lnTo>
                      <a:pt x="426" y="5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37" name="Freeform 837"/>
              <p:cNvSpPr>
                <a:spLocks/>
              </p:cNvSpPr>
              <p:nvPr/>
            </p:nvSpPr>
            <p:spPr bwMode="auto">
              <a:xfrm>
                <a:off x="3193" y="2553"/>
                <a:ext cx="35" cy="4"/>
              </a:xfrm>
              <a:custGeom>
                <a:avLst/>
                <a:gdLst>
                  <a:gd name="T0" fmla="*/ 0 w 426"/>
                  <a:gd name="T1" fmla="*/ 0 h 51"/>
                  <a:gd name="T2" fmla="*/ 33 w 426"/>
                  <a:gd name="T3" fmla="*/ 0 h 51"/>
                  <a:gd name="T4" fmla="*/ 35 w 426"/>
                  <a:gd name="T5" fmla="*/ 4 h 51"/>
                  <a:gd name="T6" fmla="*/ 0 w 426"/>
                  <a:gd name="T7" fmla="*/ 0 h 5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26"/>
                  <a:gd name="T13" fmla="*/ 0 h 51"/>
                  <a:gd name="T14" fmla="*/ 426 w 426"/>
                  <a:gd name="T15" fmla="*/ 51 h 5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26" h="51">
                    <a:moveTo>
                      <a:pt x="0" y="0"/>
                    </a:moveTo>
                    <a:lnTo>
                      <a:pt x="406" y="0"/>
                    </a:lnTo>
                    <a:lnTo>
                      <a:pt x="426" y="5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38" name="Freeform 838"/>
              <p:cNvSpPr>
                <a:spLocks/>
              </p:cNvSpPr>
              <p:nvPr/>
            </p:nvSpPr>
            <p:spPr bwMode="auto">
              <a:xfrm>
                <a:off x="3185" y="2557"/>
                <a:ext cx="9" cy="2"/>
              </a:xfrm>
              <a:custGeom>
                <a:avLst/>
                <a:gdLst>
                  <a:gd name="T0" fmla="*/ 2 w 102"/>
                  <a:gd name="T1" fmla="*/ 0 h 13"/>
                  <a:gd name="T2" fmla="*/ 0 w 102"/>
                  <a:gd name="T3" fmla="*/ 2 h 13"/>
                  <a:gd name="T4" fmla="*/ 9 w 102"/>
                  <a:gd name="T5" fmla="*/ 2 h 13"/>
                  <a:gd name="T6" fmla="*/ 2 w 102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2"/>
                  <a:gd name="T13" fmla="*/ 0 h 13"/>
                  <a:gd name="T14" fmla="*/ 102 w 102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2" h="13">
                    <a:moveTo>
                      <a:pt x="19" y="0"/>
                    </a:moveTo>
                    <a:lnTo>
                      <a:pt x="0" y="13"/>
                    </a:lnTo>
                    <a:lnTo>
                      <a:pt x="102" y="13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39" name="Freeform 839"/>
              <p:cNvSpPr>
                <a:spLocks/>
              </p:cNvSpPr>
              <p:nvPr/>
            </p:nvSpPr>
            <p:spPr bwMode="auto">
              <a:xfrm>
                <a:off x="3185" y="2557"/>
                <a:ext cx="9" cy="2"/>
              </a:xfrm>
              <a:custGeom>
                <a:avLst/>
                <a:gdLst>
                  <a:gd name="T0" fmla="*/ 2 w 102"/>
                  <a:gd name="T1" fmla="*/ 0 h 13"/>
                  <a:gd name="T2" fmla="*/ 0 w 102"/>
                  <a:gd name="T3" fmla="*/ 2 h 13"/>
                  <a:gd name="T4" fmla="*/ 9 w 102"/>
                  <a:gd name="T5" fmla="*/ 2 h 13"/>
                  <a:gd name="T6" fmla="*/ 2 w 102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2"/>
                  <a:gd name="T13" fmla="*/ 0 h 13"/>
                  <a:gd name="T14" fmla="*/ 102 w 102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2" h="13">
                    <a:moveTo>
                      <a:pt x="19" y="0"/>
                    </a:moveTo>
                    <a:lnTo>
                      <a:pt x="0" y="13"/>
                    </a:lnTo>
                    <a:lnTo>
                      <a:pt x="102" y="13"/>
                    </a:lnTo>
                    <a:lnTo>
                      <a:pt x="19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40" name="Freeform 840"/>
              <p:cNvSpPr>
                <a:spLocks/>
              </p:cNvSpPr>
              <p:nvPr/>
            </p:nvSpPr>
            <p:spPr bwMode="auto">
              <a:xfrm>
                <a:off x="3187" y="2557"/>
                <a:ext cx="36" cy="2"/>
              </a:xfrm>
              <a:custGeom>
                <a:avLst/>
                <a:gdLst>
                  <a:gd name="T0" fmla="*/ 0 w 435"/>
                  <a:gd name="T1" fmla="*/ 0 h 13"/>
                  <a:gd name="T2" fmla="*/ 36 w 435"/>
                  <a:gd name="T3" fmla="*/ 0 h 13"/>
                  <a:gd name="T4" fmla="*/ 7 w 435"/>
                  <a:gd name="T5" fmla="*/ 2 h 13"/>
                  <a:gd name="T6" fmla="*/ 0 w 435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35"/>
                  <a:gd name="T13" fmla="*/ 0 h 13"/>
                  <a:gd name="T14" fmla="*/ 435 w 435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35" h="13">
                    <a:moveTo>
                      <a:pt x="0" y="0"/>
                    </a:moveTo>
                    <a:lnTo>
                      <a:pt x="435" y="0"/>
                    </a:lnTo>
                    <a:lnTo>
                      <a:pt x="83" y="1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41" name="Freeform 841"/>
              <p:cNvSpPr>
                <a:spLocks/>
              </p:cNvSpPr>
              <p:nvPr/>
            </p:nvSpPr>
            <p:spPr bwMode="auto">
              <a:xfrm>
                <a:off x="3187" y="2557"/>
                <a:ext cx="36" cy="2"/>
              </a:xfrm>
              <a:custGeom>
                <a:avLst/>
                <a:gdLst>
                  <a:gd name="T0" fmla="*/ 0 w 435"/>
                  <a:gd name="T1" fmla="*/ 0 h 13"/>
                  <a:gd name="T2" fmla="*/ 36 w 435"/>
                  <a:gd name="T3" fmla="*/ 0 h 13"/>
                  <a:gd name="T4" fmla="*/ 7 w 435"/>
                  <a:gd name="T5" fmla="*/ 2 h 13"/>
                  <a:gd name="T6" fmla="*/ 0 w 435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35"/>
                  <a:gd name="T13" fmla="*/ 0 h 13"/>
                  <a:gd name="T14" fmla="*/ 435 w 435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35" h="13">
                    <a:moveTo>
                      <a:pt x="0" y="0"/>
                    </a:moveTo>
                    <a:lnTo>
                      <a:pt x="435" y="0"/>
                    </a:lnTo>
                    <a:lnTo>
                      <a:pt x="83" y="1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42" name="Freeform 842"/>
              <p:cNvSpPr>
                <a:spLocks/>
              </p:cNvSpPr>
              <p:nvPr/>
            </p:nvSpPr>
            <p:spPr bwMode="auto">
              <a:xfrm>
                <a:off x="3184" y="2559"/>
                <a:ext cx="10" cy="1"/>
              </a:xfrm>
              <a:custGeom>
                <a:avLst/>
                <a:gdLst>
                  <a:gd name="T0" fmla="*/ 1 w 122"/>
                  <a:gd name="T1" fmla="*/ 0 h 11"/>
                  <a:gd name="T2" fmla="*/ 0 w 122"/>
                  <a:gd name="T3" fmla="*/ 1 h 11"/>
                  <a:gd name="T4" fmla="*/ 10 w 122"/>
                  <a:gd name="T5" fmla="*/ 1 h 11"/>
                  <a:gd name="T6" fmla="*/ 1 w 122"/>
                  <a:gd name="T7" fmla="*/ 0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2"/>
                  <a:gd name="T13" fmla="*/ 0 h 11"/>
                  <a:gd name="T14" fmla="*/ 122 w 122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2" h="11">
                    <a:moveTo>
                      <a:pt x="15" y="0"/>
                    </a:moveTo>
                    <a:lnTo>
                      <a:pt x="0" y="11"/>
                    </a:lnTo>
                    <a:lnTo>
                      <a:pt x="122" y="11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43" name="Freeform 843"/>
              <p:cNvSpPr>
                <a:spLocks/>
              </p:cNvSpPr>
              <p:nvPr/>
            </p:nvSpPr>
            <p:spPr bwMode="auto">
              <a:xfrm>
                <a:off x="3184" y="2559"/>
                <a:ext cx="10" cy="1"/>
              </a:xfrm>
              <a:custGeom>
                <a:avLst/>
                <a:gdLst>
                  <a:gd name="T0" fmla="*/ 1 w 122"/>
                  <a:gd name="T1" fmla="*/ 0 h 11"/>
                  <a:gd name="T2" fmla="*/ 0 w 122"/>
                  <a:gd name="T3" fmla="*/ 1 h 11"/>
                  <a:gd name="T4" fmla="*/ 10 w 122"/>
                  <a:gd name="T5" fmla="*/ 1 h 11"/>
                  <a:gd name="T6" fmla="*/ 1 w 122"/>
                  <a:gd name="T7" fmla="*/ 0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2"/>
                  <a:gd name="T13" fmla="*/ 0 h 11"/>
                  <a:gd name="T14" fmla="*/ 122 w 122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2" h="11">
                    <a:moveTo>
                      <a:pt x="15" y="0"/>
                    </a:moveTo>
                    <a:lnTo>
                      <a:pt x="0" y="11"/>
                    </a:lnTo>
                    <a:lnTo>
                      <a:pt x="122" y="11"/>
                    </a:lnTo>
                    <a:lnTo>
                      <a:pt x="15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44" name="Freeform 844"/>
              <p:cNvSpPr>
                <a:spLocks/>
              </p:cNvSpPr>
              <p:nvPr/>
            </p:nvSpPr>
            <p:spPr bwMode="auto">
              <a:xfrm>
                <a:off x="3185" y="2559"/>
                <a:ext cx="9" cy="1"/>
              </a:xfrm>
              <a:custGeom>
                <a:avLst/>
                <a:gdLst>
                  <a:gd name="T0" fmla="*/ 0 w 107"/>
                  <a:gd name="T1" fmla="*/ 0 h 11"/>
                  <a:gd name="T2" fmla="*/ 9 w 107"/>
                  <a:gd name="T3" fmla="*/ 0 h 11"/>
                  <a:gd name="T4" fmla="*/ 9 w 107"/>
                  <a:gd name="T5" fmla="*/ 1 h 11"/>
                  <a:gd name="T6" fmla="*/ 0 w 107"/>
                  <a:gd name="T7" fmla="*/ 0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7"/>
                  <a:gd name="T13" fmla="*/ 0 h 11"/>
                  <a:gd name="T14" fmla="*/ 107 w 107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7" h="11">
                    <a:moveTo>
                      <a:pt x="0" y="0"/>
                    </a:moveTo>
                    <a:lnTo>
                      <a:pt x="102" y="0"/>
                    </a:lnTo>
                    <a:lnTo>
                      <a:pt x="107" y="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45" name="Freeform 845"/>
              <p:cNvSpPr>
                <a:spLocks/>
              </p:cNvSpPr>
              <p:nvPr/>
            </p:nvSpPr>
            <p:spPr bwMode="auto">
              <a:xfrm>
                <a:off x="3185" y="2559"/>
                <a:ext cx="9" cy="1"/>
              </a:xfrm>
              <a:custGeom>
                <a:avLst/>
                <a:gdLst>
                  <a:gd name="T0" fmla="*/ 0 w 107"/>
                  <a:gd name="T1" fmla="*/ 0 h 11"/>
                  <a:gd name="T2" fmla="*/ 9 w 107"/>
                  <a:gd name="T3" fmla="*/ 0 h 11"/>
                  <a:gd name="T4" fmla="*/ 9 w 107"/>
                  <a:gd name="T5" fmla="*/ 1 h 11"/>
                  <a:gd name="T6" fmla="*/ 0 w 107"/>
                  <a:gd name="T7" fmla="*/ 0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7"/>
                  <a:gd name="T13" fmla="*/ 0 h 11"/>
                  <a:gd name="T14" fmla="*/ 107 w 107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7" h="11">
                    <a:moveTo>
                      <a:pt x="0" y="0"/>
                    </a:moveTo>
                    <a:lnTo>
                      <a:pt x="102" y="0"/>
                    </a:lnTo>
                    <a:lnTo>
                      <a:pt x="107" y="1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46" name="Freeform 846"/>
              <p:cNvSpPr>
                <a:spLocks/>
              </p:cNvSpPr>
              <p:nvPr/>
            </p:nvSpPr>
            <p:spPr bwMode="auto">
              <a:xfrm>
                <a:off x="3173" y="2560"/>
                <a:ext cx="21" cy="0"/>
              </a:xfrm>
              <a:custGeom>
                <a:avLst/>
                <a:gdLst>
                  <a:gd name="T0" fmla="*/ 11 w 253"/>
                  <a:gd name="T1" fmla="*/ 0 h 5"/>
                  <a:gd name="T2" fmla="*/ 0 w 253"/>
                  <a:gd name="T3" fmla="*/ 0 h 5"/>
                  <a:gd name="T4" fmla="*/ 21 w 253"/>
                  <a:gd name="T5" fmla="*/ 0 h 5"/>
                  <a:gd name="T6" fmla="*/ 11 w 253"/>
                  <a:gd name="T7" fmla="*/ 0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3"/>
                  <a:gd name="T13" fmla="*/ 0 h 5"/>
                  <a:gd name="T14" fmla="*/ 253 w 253"/>
                  <a:gd name="T15" fmla="*/ 0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3" h="5">
                    <a:moveTo>
                      <a:pt x="129" y="0"/>
                    </a:moveTo>
                    <a:lnTo>
                      <a:pt x="0" y="5"/>
                    </a:lnTo>
                    <a:lnTo>
                      <a:pt x="253" y="5"/>
                    </a:lnTo>
                    <a:lnTo>
                      <a:pt x="129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47" name="Freeform 847"/>
              <p:cNvSpPr>
                <a:spLocks/>
              </p:cNvSpPr>
              <p:nvPr/>
            </p:nvSpPr>
            <p:spPr bwMode="auto">
              <a:xfrm>
                <a:off x="3173" y="2560"/>
                <a:ext cx="21" cy="0"/>
              </a:xfrm>
              <a:custGeom>
                <a:avLst/>
                <a:gdLst>
                  <a:gd name="T0" fmla="*/ 11 w 253"/>
                  <a:gd name="T1" fmla="*/ 0 h 5"/>
                  <a:gd name="T2" fmla="*/ 0 w 253"/>
                  <a:gd name="T3" fmla="*/ 0 h 5"/>
                  <a:gd name="T4" fmla="*/ 21 w 253"/>
                  <a:gd name="T5" fmla="*/ 0 h 5"/>
                  <a:gd name="T6" fmla="*/ 11 w 253"/>
                  <a:gd name="T7" fmla="*/ 0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3"/>
                  <a:gd name="T13" fmla="*/ 0 h 5"/>
                  <a:gd name="T14" fmla="*/ 253 w 253"/>
                  <a:gd name="T15" fmla="*/ 0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3" h="5">
                    <a:moveTo>
                      <a:pt x="129" y="0"/>
                    </a:moveTo>
                    <a:lnTo>
                      <a:pt x="0" y="5"/>
                    </a:lnTo>
                    <a:lnTo>
                      <a:pt x="253" y="5"/>
                    </a:lnTo>
                    <a:lnTo>
                      <a:pt x="129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48" name="Freeform 848"/>
              <p:cNvSpPr>
                <a:spLocks/>
              </p:cNvSpPr>
              <p:nvPr/>
            </p:nvSpPr>
            <p:spPr bwMode="auto">
              <a:xfrm>
                <a:off x="3184" y="2560"/>
                <a:ext cx="10" cy="0"/>
              </a:xfrm>
              <a:custGeom>
                <a:avLst/>
                <a:gdLst>
                  <a:gd name="T0" fmla="*/ 0 w 124"/>
                  <a:gd name="T1" fmla="*/ 0 h 5"/>
                  <a:gd name="T2" fmla="*/ 10 w 124"/>
                  <a:gd name="T3" fmla="*/ 0 h 5"/>
                  <a:gd name="T4" fmla="*/ 10 w 124"/>
                  <a:gd name="T5" fmla="*/ 0 h 5"/>
                  <a:gd name="T6" fmla="*/ 0 w 124"/>
                  <a:gd name="T7" fmla="*/ 0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4"/>
                  <a:gd name="T13" fmla="*/ 0 h 5"/>
                  <a:gd name="T14" fmla="*/ 124 w 124"/>
                  <a:gd name="T15" fmla="*/ 0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4" h="5">
                    <a:moveTo>
                      <a:pt x="0" y="0"/>
                    </a:moveTo>
                    <a:lnTo>
                      <a:pt x="122" y="0"/>
                    </a:lnTo>
                    <a:lnTo>
                      <a:pt x="124" y="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49" name="Freeform 849"/>
              <p:cNvSpPr>
                <a:spLocks/>
              </p:cNvSpPr>
              <p:nvPr/>
            </p:nvSpPr>
            <p:spPr bwMode="auto">
              <a:xfrm>
                <a:off x="3184" y="2560"/>
                <a:ext cx="10" cy="0"/>
              </a:xfrm>
              <a:custGeom>
                <a:avLst/>
                <a:gdLst>
                  <a:gd name="T0" fmla="*/ 0 w 124"/>
                  <a:gd name="T1" fmla="*/ 0 h 5"/>
                  <a:gd name="T2" fmla="*/ 10 w 124"/>
                  <a:gd name="T3" fmla="*/ 0 h 5"/>
                  <a:gd name="T4" fmla="*/ 10 w 124"/>
                  <a:gd name="T5" fmla="*/ 0 h 5"/>
                  <a:gd name="T6" fmla="*/ 0 w 124"/>
                  <a:gd name="T7" fmla="*/ 0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4"/>
                  <a:gd name="T13" fmla="*/ 0 h 5"/>
                  <a:gd name="T14" fmla="*/ 124 w 124"/>
                  <a:gd name="T15" fmla="*/ 0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4" h="5">
                    <a:moveTo>
                      <a:pt x="0" y="0"/>
                    </a:moveTo>
                    <a:lnTo>
                      <a:pt x="122" y="0"/>
                    </a:lnTo>
                    <a:lnTo>
                      <a:pt x="124" y="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50" name="Freeform 850"/>
              <p:cNvSpPr>
                <a:spLocks/>
              </p:cNvSpPr>
              <p:nvPr/>
            </p:nvSpPr>
            <p:spPr bwMode="auto">
              <a:xfrm>
                <a:off x="3019" y="2543"/>
                <a:ext cx="51" cy="21"/>
              </a:xfrm>
              <a:custGeom>
                <a:avLst/>
                <a:gdLst>
                  <a:gd name="T0" fmla="*/ 19 w 605"/>
                  <a:gd name="T1" fmla="*/ 0 h 250"/>
                  <a:gd name="T2" fmla="*/ 0 w 605"/>
                  <a:gd name="T3" fmla="*/ 21 h 250"/>
                  <a:gd name="T4" fmla="*/ 51 w 605"/>
                  <a:gd name="T5" fmla="*/ 21 h 250"/>
                  <a:gd name="T6" fmla="*/ 19 w 605"/>
                  <a:gd name="T7" fmla="*/ 0 h 2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05"/>
                  <a:gd name="T13" fmla="*/ 0 h 250"/>
                  <a:gd name="T14" fmla="*/ 605 w 605"/>
                  <a:gd name="T15" fmla="*/ 250 h 2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05" h="250">
                    <a:moveTo>
                      <a:pt x="225" y="0"/>
                    </a:moveTo>
                    <a:lnTo>
                      <a:pt x="0" y="250"/>
                    </a:lnTo>
                    <a:lnTo>
                      <a:pt x="605" y="250"/>
                    </a:lnTo>
                    <a:lnTo>
                      <a:pt x="225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51" name="Freeform 851"/>
              <p:cNvSpPr>
                <a:spLocks/>
              </p:cNvSpPr>
              <p:nvPr/>
            </p:nvSpPr>
            <p:spPr bwMode="auto">
              <a:xfrm>
                <a:off x="3019" y="2543"/>
                <a:ext cx="51" cy="21"/>
              </a:xfrm>
              <a:custGeom>
                <a:avLst/>
                <a:gdLst>
                  <a:gd name="T0" fmla="*/ 19 w 605"/>
                  <a:gd name="T1" fmla="*/ 0 h 250"/>
                  <a:gd name="T2" fmla="*/ 0 w 605"/>
                  <a:gd name="T3" fmla="*/ 21 h 250"/>
                  <a:gd name="T4" fmla="*/ 51 w 605"/>
                  <a:gd name="T5" fmla="*/ 21 h 250"/>
                  <a:gd name="T6" fmla="*/ 19 w 605"/>
                  <a:gd name="T7" fmla="*/ 0 h 2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05"/>
                  <a:gd name="T13" fmla="*/ 0 h 250"/>
                  <a:gd name="T14" fmla="*/ 605 w 605"/>
                  <a:gd name="T15" fmla="*/ 250 h 2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05" h="250">
                    <a:moveTo>
                      <a:pt x="225" y="0"/>
                    </a:moveTo>
                    <a:lnTo>
                      <a:pt x="0" y="250"/>
                    </a:lnTo>
                    <a:lnTo>
                      <a:pt x="605" y="250"/>
                    </a:lnTo>
                    <a:lnTo>
                      <a:pt x="225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52" name="Freeform 852"/>
              <p:cNvSpPr>
                <a:spLocks/>
              </p:cNvSpPr>
              <p:nvPr/>
            </p:nvSpPr>
            <p:spPr bwMode="auto">
              <a:xfrm>
                <a:off x="3038" y="2543"/>
                <a:ext cx="32" cy="21"/>
              </a:xfrm>
              <a:custGeom>
                <a:avLst/>
                <a:gdLst>
                  <a:gd name="T0" fmla="*/ 0 w 380"/>
                  <a:gd name="T1" fmla="*/ 0 h 250"/>
                  <a:gd name="T2" fmla="*/ 13 w 380"/>
                  <a:gd name="T3" fmla="*/ 0 h 250"/>
                  <a:gd name="T4" fmla="*/ 32 w 380"/>
                  <a:gd name="T5" fmla="*/ 21 h 250"/>
                  <a:gd name="T6" fmla="*/ 0 w 380"/>
                  <a:gd name="T7" fmla="*/ 0 h 2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0"/>
                  <a:gd name="T13" fmla="*/ 0 h 250"/>
                  <a:gd name="T14" fmla="*/ 380 w 380"/>
                  <a:gd name="T15" fmla="*/ 250 h 2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0" h="250">
                    <a:moveTo>
                      <a:pt x="0" y="0"/>
                    </a:moveTo>
                    <a:lnTo>
                      <a:pt x="154" y="0"/>
                    </a:lnTo>
                    <a:lnTo>
                      <a:pt x="380" y="2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53" name="Freeform 853"/>
              <p:cNvSpPr>
                <a:spLocks/>
              </p:cNvSpPr>
              <p:nvPr/>
            </p:nvSpPr>
            <p:spPr bwMode="auto">
              <a:xfrm>
                <a:off x="3038" y="2543"/>
                <a:ext cx="32" cy="21"/>
              </a:xfrm>
              <a:custGeom>
                <a:avLst/>
                <a:gdLst>
                  <a:gd name="T0" fmla="*/ 0 w 380"/>
                  <a:gd name="T1" fmla="*/ 0 h 250"/>
                  <a:gd name="T2" fmla="*/ 13 w 380"/>
                  <a:gd name="T3" fmla="*/ 0 h 250"/>
                  <a:gd name="T4" fmla="*/ 32 w 380"/>
                  <a:gd name="T5" fmla="*/ 21 h 250"/>
                  <a:gd name="T6" fmla="*/ 0 w 380"/>
                  <a:gd name="T7" fmla="*/ 0 h 2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0"/>
                  <a:gd name="T13" fmla="*/ 0 h 250"/>
                  <a:gd name="T14" fmla="*/ 380 w 380"/>
                  <a:gd name="T15" fmla="*/ 250 h 2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0" h="250">
                    <a:moveTo>
                      <a:pt x="0" y="0"/>
                    </a:moveTo>
                    <a:lnTo>
                      <a:pt x="154" y="0"/>
                    </a:lnTo>
                    <a:lnTo>
                      <a:pt x="380" y="25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54" name="Freeform 854"/>
              <p:cNvSpPr>
                <a:spLocks/>
              </p:cNvSpPr>
              <p:nvPr/>
            </p:nvSpPr>
            <p:spPr bwMode="auto">
              <a:xfrm>
                <a:off x="3172" y="2560"/>
                <a:ext cx="26" cy="10"/>
              </a:xfrm>
              <a:custGeom>
                <a:avLst/>
                <a:gdLst>
                  <a:gd name="T0" fmla="*/ 2 w 322"/>
                  <a:gd name="T1" fmla="*/ 0 h 123"/>
                  <a:gd name="T2" fmla="*/ 0 w 322"/>
                  <a:gd name="T3" fmla="*/ 10 h 123"/>
                  <a:gd name="T4" fmla="*/ 26 w 322"/>
                  <a:gd name="T5" fmla="*/ 10 h 123"/>
                  <a:gd name="T6" fmla="*/ 2 w 322"/>
                  <a:gd name="T7" fmla="*/ 0 h 12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22"/>
                  <a:gd name="T13" fmla="*/ 0 h 123"/>
                  <a:gd name="T14" fmla="*/ 322 w 322"/>
                  <a:gd name="T15" fmla="*/ 123 h 12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22" h="123">
                    <a:moveTo>
                      <a:pt x="20" y="0"/>
                    </a:moveTo>
                    <a:lnTo>
                      <a:pt x="0" y="123"/>
                    </a:lnTo>
                    <a:lnTo>
                      <a:pt x="322" y="123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55" name="Freeform 855"/>
              <p:cNvSpPr>
                <a:spLocks/>
              </p:cNvSpPr>
              <p:nvPr/>
            </p:nvSpPr>
            <p:spPr bwMode="auto">
              <a:xfrm>
                <a:off x="3172" y="2560"/>
                <a:ext cx="26" cy="10"/>
              </a:xfrm>
              <a:custGeom>
                <a:avLst/>
                <a:gdLst>
                  <a:gd name="T0" fmla="*/ 2 w 322"/>
                  <a:gd name="T1" fmla="*/ 0 h 123"/>
                  <a:gd name="T2" fmla="*/ 0 w 322"/>
                  <a:gd name="T3" fmla="*/ 10 h 123"/>
                  <a:gd name="T4" fmla="*/ 26 w 322"/>
                  <a:gd name="T5" fmla="*/ 10 h 123"/>
                  <a:gd name="T6" fmla="*/ 2 w 322"/>
                  <a:gd name="T7" fmla="*/ 0 h 12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22"/>
                  <a:gd name="T13" fmla="*/ 0 h 123"/>
                  <a:gd name="T14" fmla="*/ 322 w 322"/>
                  <a:gd name="T15" fmla="*/ 123 h 12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22" h="123">
                    <a:moveTo>
                      <a:pt x="20" y="0"/>
                    </a:moveTo>
                    <a:lnTo>
                      <a:pt x="0" y="123"/>
                    </a:lnTo>
                    <a:lnTo>
                      <a:pt x="322" y="123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56" name="Freeform 856"/>
              <p:cNvSpPr>
                <a:spLocks/>
              </p:cNvSpPr>
              <p:nvPr/>
            </p:nvSpPr>
            <p:spPr bwMode="auto">
              <a:xfrm>
                <a:off x="3173" y="2560"/>
                <a:ext cx="25" cy="10"/>
              </a:xfrm>
              <a:custGeom>
                <a:avLst/>
                <a:gdLst>
                  <a:gd name="T0" fmla="*/ 0 w 302"/>
                  <a:gd name="T1" fmla="*/ 0 h 123"/>
                  <a:gd name="T2" fmla="*/ 21 w 302"/>
                  <a:gd name="T3" fmla="*/ 0 h 123"/>
                  <a:gd name="T4" fmla="*/ 25 w 302"/>
                  <a:gd name="T5" fmla="*/ 10 h 123"/>
                  <a:gd name="T6" fmla="*/ 0 w 302"/>
                  <a:gd name="T7" fmla="*/ 0 h 12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02"/>
                  <a:gd name="T13" fmla="*/ 0 h 123"/>
                  <a:gd name="T14" fmla="*/ 302 w 302"/>
                  <a:gd name="T15" fmla="*/ 123 h 12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02" h="123">
                    <a:moveTo>
                      <a:pt x="0" y="0"/>
                    </a:moveTo>
                    <a:lnTo>
                      <a:pt x="253" y="0"/>
                    </a:lnTo>
                    <a:lnTo>
                      <a:pt x="302" y="1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57" name="Freeform 857"/>
              <p:cNvSpPr>
                <a:spLocks/>
              </p:cNvSpPr>
              <p:nvPr/>
            </p:nvSpPr>
            <p:spPr bwMode="auto">
              <a:xfrm>
                <a:off x="3173" y="2560"/>
                <a:ext cx="25" cy="10"/>
              </a:xfrm>
              <a:custGeom>
                <a:avLst/>
                <a:gdLst>
                  <a:gd name="T0" fmla="*/ 0 w 302"/>
                  <a:gd name="T1" fmla="*/ 0 h 123"/>
                  <a:gd name="T2" fmla="*/ 21 w 302"/>
                  <a:gd name="T3" fmla="*/ 0 h 123"/>
                  <a:gd name="T4" fmla="*/ 25 w 302"/>
                  <a:gd name="T5" fmla="*/ 10 h 123"/>
                  <a:gd name="T6" fmla="*/ 0 w 302"/>
                  <a:gd name="T7" fmla="*/ 0 h 12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02"/>
                  <a:gd name="T13" fmla="*/ 0 h 123"/>
                  <a:gd name="T14" fmla="*/ 302 w 302"/>
                  <a:gd name="T15" fmla="*/ 123 h 12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02" h="123">
                    <a:moveTo>
                      <a:pt x="0" y="0"/>
                    </a:moveTo>
                    <a:lnTo>
                      <a:pt x="253" y="0"/>
                    </a:lnTo>
                    <a:lnTo>
                      <a:pt x="302" y="12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58" name="Freeform 858"/>
              <p:cNvSpPr>
                <a:spLocks/>
              </p:cNvSpPr>
              <p:nvPr/>
            </p:nvSpPr>
            <p:spPr bwMode="auto">
              <a:xfrm>
                <a:off x="3229" y="2572"/>
                <a:ext cx="5" cy="2"/>
              </a:xfrm>
              <a:custGeom>
                <a:avLst/>
                <a:gdLst>
                  <a:gd name="T0" fmla="*/ 0 w 61"/>
                  <a:gd name="T1" fmla="*/ 0 h 17"/>
                  <a:gd name="T2" fmla="*/ 5 w 61"/>
                  <a:gd name="T3" fmla="*/ 0 h 17"/>
                  <a:gd name="T4" fmla="*/ 1 w 61"/>
                  <a:gd name="T5" fmla="*/ 2 h 17"/>
                  <a:gd name="T6" fmla="*/ 0 w 61"/>
                  <a:gd name="T7" fmla="*/ 0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1"/>
                  <a:gd name="T13" fmla="*/ 0 h 17"/>
                  <a:gd name="T14" fmla="*/ 61 w 61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1" h="17">
                    <a:moveTo>
                      <a:pt x="0" y="0"/>
                    </a:moveTo>
                    <a:lnTo>
                      <a:pt x="61" y="0"/>
                    </a:lnTo>
                    <a:lnTo>
                      <a:pt x="7" y="1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59" name="Freeform 859"/>
              <p:cNvSpPr>
                <a:spLocks/>
              </p:cNvSpPr>
              <p:nvPr/>
            </p:nvSpPr>
            <p:spPr bwMode="auto">
              <a:xfrm>
                <a:off x="3229" y="2572"/>
                <a:ext cx="5" cy="2"/>
              </a:xfrm>
              <a:custGeom>
                <a:avLst/>
                <a:gdLst>
                  <a:gd name="T0" fmla="*/ 0 w 61"/>
                  <a:gd name="T1" fmla="*/ 0 h 17"/>
                  <a:gd name="T2" fmla="*/ 5 w 61"/>
                  <a:gd name="T3" fmla="*/ 0 h 17"/>
                  <a:gd name="T4" fmla="*/ 1 w 61"/>
                  <a:gd name="T5" fmla="*/ 2 h 17"/>
                  <a:gd name="T6" fmla="*/ 0 w 61"/>
                  <a:gd name="T7" fmla="*/ 0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1"/>
                  <a:gd name="T13" fmla="*/ 0 h 17"/>
                  <a:gd name="T14" fmla="*/ 61 w 61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1" h="17">
                    <a:moveTo>
                      <a:pt x="0" y="0"/>
                    </a:moveTo>
                    <a:lnTo>
                      <a:pt x="61" y="0"/>
                    </a:lnTo>
                    <a:lnTo>
                      <a:pt x="7" y="1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60" name="Freeform 860"/>
              <p:cNvSpPr>
                <a:spLocks/>
              </p:cNvSpPr>
              <p:nvPr/>
            </p:nvSpPr>
            <p:spPr bwMode="auto">
              <a:xfrm>
                <a:off x="3223" y="2557"/>
                <a:ext cx="11" cy="15"/>
              </a:xfrm>
              <a:custGeom>
                <a:avLst/>
                <a:gdLst>
                  <a:gd name="T0" fmla="*/ 0 w 129"/>
                  <a:gd name="T1" fmla="*/ 0 h 177"/>
                  <a:gd name="T2" fmla="*/ 6 w 129"/>
                  <a:gd name="T3" fmla="*/ 15 h 177"/>
                  <a:gd name="T4" fmla="*/ 11 w 129"/>
                  <a:gd name="T5" fmla="*/ 15 h 177"/>
                  <a:gd name="T6" fmla="*/ 0 w 129"/>
                  <a:gd name="T7" fmla="*/ 0 h 17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9"/>
                  <a:gd name="T13" fmla="*/ 0 h 177"/>
                  <a:gd name="T14" fmla="*/ 129 w 129"/>
                  <a:gd name="T15" fmla="*/ 177 h 17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9" h="177">
                    <a:moveTo>
                      <a:pt x="0" y="0"/>
                    </a:moveTo>
                    <a:lnTo>
                      <a:pt x="68" y="177"/>
                    </a:lnTo>
                    <a:lnTo>
                      <a:pt x="129" y="17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61" name="Freeform 861"/>
              <p:cNvSpPr>
                <a:spLocks/>
              </p:cNvSpPr>
              <p:nvPr/>
            </p:nvSpPr>
            <p:spPr bwMode="auto">
              <a:xfrm>
                <a:off x="3223" y="2557"/>
                <a:ext cx="11" cy="15"/>
              </a:xfrm>
              <a:custGeom>
                <a:avLst/>
                <a:gdLst>
                  <a:gd name="T0" fmla="*/ 0 w 129"/>
                  <a:gd name="T1" fmla="*/ 0 h 177"/>
                  <a:gd name="T2" fmla="*/ 6 w 129"/>
                  <a:gd name="T3" fmla="*/ 15 h 177"/>
                  <a:gd name="T4" fmla="*/ 11 w 129"/>
                  <a:gd name="T5" fmla="*/ 15 h 177"/>
                  <a:gd name="T6" fmla="*/ 0 w 129"/>
                  <a:gd name="T7" fmla="*/ 0 h 17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9"/>
                  <a:gd name="T13" fmla="*/ 0 h 177"/>
                  <a:gd name="T14" fmla="*/ 129 w 129"/>
                  <a:gd name="T15" fmla="*/ 177 h 17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9" h="177">
                    <a:moveTo>
                      <a:pt x="0" y="0"/>
                    </a:moveTo>
                    <a:lnTo>
                      <a:pt x="68" y="177"/>
                    </a:lnTo>
                    <a:lnTo>
                      <a:pt x="129" y="17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62" name="Freeform 862"/>
              <p:cNvSpPr>
                <a:spLocks/>
              </p:cNvSpPr>
              <p:nvPr/>
            </p:nvSpPr>
            <p:spPr bwMode="auto">
              <a:xfrm>
                <a:off x="3223" y="2557"/>
                <a:ext cx="11" cy="15"/>
              </a:xfrm>
              <a:custGeom>
                <a:avLst/>
                <a:gdLst>
                  <a:gd name="T0" fmla="*/ 0 w 129"/>
                  <a:gd name="T1" fmla="*/ 0 h 177"/>
                  <a:gd name="T2" fmla="*/ 5 w 129"/>
                  <a:gd name="T3" fmla="*/ 0 h 177"/>
                  <a:gd name="T4" fmla="*/ 11 w 129"/>
                  <a:gd name="T5" fmla="*/ 15 h 177"/>
                  <a:gd name="T6" fmla="*/ 0 w 129"/>
                  <a:gd name="T7" fmla="*/ 0 h 17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9"/>
                  <a:gd name="T13" fmla="*/ 0 h 177"/>
                  <a:gd name="T14" fmla="*/ 129 w 129"/>
                  <a:gd name="T15" fmla="*/ 177 h 17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9" h="177">
                    <a:moveTo>
                      <a:pt x="0" y="0"/>
                    </a:moveTo>
                    <a:lnTo>
                      <a:pt x="61" y="0"/>
                    </a:lnTo>
                    <a:lnTo>
                      <a:pt x="129" y="17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63" name="Freeform 863"/>
              <p:cNvSpPr>
                <a:spLocks/>
              </p:cNvSpPr>
              <p:nvPr/>
            </p:nvSpPr>
            <p:spPr bwMode="auto">
              <a:xfrm>
                <a:off x="3223" y="2557"/>
                <a:ext cx="11" cy="15"/>
              </a:xfrm>
              <a:custGeom>
                <a:avLst/>
                <a:gdLst>
                  <a:gd name="T0" fmla="*/ 0 w 129"/>
                  <a:gd name="T1" fmla="*/ 0 h 177"/>
                  <a:gd name="T2" fmla="*/ 5 w 129"/>
                  <a:gd name="T3" fmla="*/ 0 h 177"/>
                  <a:gd name="T4" fmla="*/ 11 w 129"/>
                  <a:gd name="T5" fmla="*/ 15 h 177"/>
                  <a:gd name="T6" fmla="*/ 0 w 129"/>
                  <a:gd name="T7" fmla="*/ 0 h 17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9"/>
                  <a:gd name="T13" fmla="*/ 0 h 177"/>
                  <a:gd name="T14" fmla="*/ 129 w 129"/>
                  <a:gd name="T15" fmla="*/ 177 h 17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9" h="177">
                    <a:moveTo>
                      <a:pt x="0" y="0"/>
                    </a:moveTo>
                    <a:lnTo>
                      <a:pt x="61" y="0"/>
                    </a:lnTo>
                    <a:lnTo>
                      <a:pt x="129" y="17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64" name="Freeform 864"/>
              <p:cNvSpPr>
                <a:spLocks/>
              </p:cNvSpPr>
              <p:nvPr/>
            </p:nvSpPr>
            <p:spPr bwMode="auto">
              <a:xfrm>
                <a:off x="3177" y="2570"/>
                <a:ext cx="22" cy="2"/>
              </a:xfrm>
              <a:custGeom>
                <a:avLst/>
                <a:gdLst>
                  <a:gd name="T0" fmla="*/ 0 w 267"/>
                  <a:gd name="T1" fmla="*/ 0 h 25"/>
                  <a:gd name="T2" fmla="*/ 1 w 267"/>
                  <a:gd name="T3" fmla="*/ 2 h 25"/>
                  <a:gd name="T4" fmla="*/ 22 w 267"/>
                  <a:gd name="T5" fmla="*/ 2 h 25"/>
                  <a:gd name="T6" fmla="*/ 0 w 267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7"/>
                  <a:gd name="T13" fmla="*/ 0 h 25"/>
                  <a:gd name="T14" fmla="*/ 267 w 267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7" h="25">
                    <a:moveTo>
                      <a:pt x="0" y="0"/>
                    </a:moveTo>
                    <a:lnTo>
                      <a:pt x="10" y="25"/>
                    </a:lnTo>
                    <a:lnTo>
                      <a:pt x="267" y="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65" name="Freeform 865"/>
              <p:cNvSpPr>
                <a:spLocks/>
              </p:cNvSpPr>
              <p:nvPr/>
            </p:nvSpPr>
            <p:spPr bwMode="auto">
              <a:xfrm>
                <a:off x="3177" y="2570"/>
                <a:ext cx="22" cy="2"/>
              </a:xfrm>
              <a:custGeom>
                <a:avLst/>
                <a:gdLst>
                  <a:gd name="T0" fmla="*/ 0 w 267"/>
                  <a:gd name="T1" fmla="*/ 0 h 25"/>
                  <a:gd name="T2" fmla="*/ 1 w 267"/>
                  <a:gd name="T3" fmla="*/ 2 h 25"/>
                  <a:gd name="T4" fmla="*/ 22 w 267"/>
                  <a:gd name="T5" fmla="*/ 2 h 25"/>
                  <a:gd name="T6" fmla="*/ 0 w 267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7"/>
                  <a:gd name="T13" fmla="*/ 0 h 25"/>
                  <a:gd name="T14" fmla="*/ 267 w 267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7" h="25">
                    <a:moveTo>
                      <a:pt x="0" y="0"/>
                    </a:moveTo>
                    <a:lnTo>
                      <a:pt x="10" y="25"/>
                    </a:lnTo>
                    <a:lnTo>
                      <a:pt x="267" y="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66" name="Freeform 866"/>
              <p:cNvSpPr>
                <a:spLocks/>
              </p:cNvSpPr>
              <p:nvPr/>
            </p:nvSpPr>
            <p:spPr bwMode="auto">
              <a:xfrm>
                <a:off x="3177" y="2570"/>
                <a:ext cx="22" cy="2"/>
              </a:xfrm>
              <a:custGeom>
                <a:avLst/>
                <a:gdLst>
                  <a:gd name="T0" fmla="*/ 0 w 267"/>
                  <a:gd name="T1" fmla="*/ 0 h 25"/>
                  <a:gd name="T2" fmla="*/ 21 w 267"/>
                  <a:gd name="T3" fmla="*/ 0 h 25"/>
                  <a:gd name="T4" fmla="*/ 22 w 267"/>
                  <a:gd name="T5" fmla="*/ 2 h 25"/>
                  <a:gd name="T6" fmla="*/ 0 w 267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7"/>
                  <a:gd name="T13" fmla="*/ 0 h 25"/>
                  <a:gd name="T14" fmla="*/ 267 w 267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7" h="25">
                    <a:moveTo>
                      <a:pt x="0" y="0"/>
                    </a:moveTo>
                    <a:lnTo>
                      <a:pt x="257" y="0"/>
                    </a:lnTo>
                    <a:lnTo>
                      <a:pt x="267" y="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67" name="Freeform 867"/>
              <p:cNvSpPr>
                <a:spLocks/>
              </p:cNvSpPr>
              <p:nvPr/>
            </p:nvSpPr>
            <p:spPr bwMode="auto">
              <a:xfrm>
                <a:off x="3177" y="2570"/>
                <a:ext cx="22" cy="2"/>
              </a:xfrm>
              <a:custGeom>
                <a:avLst/>
                <a:gdLst>
                  <a:gd name="T0" fmla="*/ 0 w 267"/>
                  <a:gd name="T1" fmla="*/ 0 h 25"/>
                  <a:gd name="T2" fmla="*/ 21 w 267"/>
                  <a:gd name="T3" fmla="*/ 0 h 25"/>
                  <a:gd name="T4" fmla="*/ 22 w 267"/>
                  <a:gd name="T5" fmla="*/ 2 h 25"/>
                  <a:gd name="T6" fmla="*/ 0 w 267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7"/>
                  <a:gd name="T13" fmla="*/ 0 h 25"/>
                  <a:gd name="T14" fmla="*/ 267 w 267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7" h="25">
                    <a:moveTo>
                      <a:pt x="0" y="0"/>
                    </a:moveTo>
                    <a:lnTo>
                      <a:pt x="257" y="0"/>
                    </a:lnTo>
                    <a:lnTo>
                      <a:pt x="267" y="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68" name="Freeform 868"/>
              <p:cNvSpPr>
                <a:spLocks/>
              </p:cNvSpPr>
              <p:nvPr/>
            </p:nvSpPr>
            <p:spPr bwMode="auto">
              <a:xfrm>
                <a:off x="3171" y="2570"/>
                <a:ext cx="6" cy="2"/>
              </a:xfrm>
              <a:custGeom>
                <a:avLst/>
                <a:gdLst>
                  <a:gd name="T0" fmla="*/ 0 w 66"/>
                  <a:gd name="T1" fmla="*/ 0 h 25"/>
                  <a:gd name="T2" fmla="*/ 0 w 66"/>
                  <a:gd name="T3" fmla="*/ 2 h 25"/>
                  <a:gd name="T4" fmla="*/ 6 w 66"/>
                  <a:gd name="T5" fmla="*/ 2 h 25"/>
                  <a:gd name="T6" fmla="*/ 0 w 66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6"/>
                  <a:gd name="T13" fmla="*/ 0 h 25"/>
                  <a:gd name="T14" fmla="*/ 66 w 66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6" h="25">
                    <a:moveTo>
                      <a:pt x="5" y="0"/>
                    </a:moveTo>
                    <a:lnTo>
                      <a:pt x="0" y="25"/>
                    </a:lnTo>
                    <a:lnTo>
                      <a:pt x="66" y="25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69" name="Freeform 869"/>
              <p:cNvSpPr>
                <a:spLocks/>
              </p:cNvSpPr>
              <p:nvPr/>
            </p:nvSpPr>
            <p:spPr bwMode="auto">
              <a:xfrm>
                <a:off x="3171" y="2570"/>
                <a:ext cx="6" cy="2"/>
              </a:xfrm>
              <a:custGeom>
                <a:avLst/>
                <a:gdLst>
                  <a:gd name="T0" fmla="*/ 0 w 66"/>
                  <a:gd name="T1" fmla="*/ 0 h 25"/>
                  <a:gd name="T2" fmla="*/ 0 w 66"/>
                  <a:gd name="T3" fmla="*/ 2 h 25"/>
                  <a:gd name="T4" fmla="*/ 6 w 66"/>
                  <a:gd name="T5" fmla="*/ 2 h 25"/>
                  <a:gd name="T6" fmla="*/ 0 w 66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6"/>
                  <a:gd name="T13" fmla="*/ 0 h 25"/>
                  <a:gd name="T14" fmla="*/ 66 w 66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6" h="25">
                    <a:moveTo>
                      <a:pt x="5" y="0"/>
                    </a:moveTo>
                    <a:lnTo>
                      <a:pt x="0" y="25"/>
                    </a:lnTo>
                    <a:lnTo>
                      <a:pt x="66" y="25"/>
                    </a:lnTo>
                    <a:lnTo>
                      <a:pt x="5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70" name="Freeform 870"/>
              <p:cNvSpPr>
                <a:spLocks/>
              </p:cNvSpPr>
              <p:nvPr/>
            </p:nvSpPr>
            <p:spPr bwMode="auto">
              <a:xfrm>
                <a:off x="3172" y="2570"/>
                <a:ext cx="5" cy="2"/>
              </a:xfrm>
              <a:custGeom>
                <a:avLst/>
                <a:gdLst>
                  <a:gd name="T0" fmla="*/ 0 w 65"/>
                  <a:gd name="T1" fmla="*/ 0 h 25"/>
                  <a:gd name="T2" fmla="*/ 5 w 65"/>
                  <a:gd name="T3" fmla="*/ 0 h 25"/>
                  <a:gd name="T4" fmla="*/ 5 w 65"/>
                  <a:gd name="T5" fmla="*/ 2 h 25"/>
                  <a:gd name="T6" fmla="*/ 0 w 65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5"/>
                  <a:gd name="T13" fmla="*/ 0 h 25"/>
                  <a:gd name="T14" fmla="*/ 65 w 65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5" h="25">
                    <a:moveTo>
                      <a:pt x="0" y="0"/>
                    </a:moveTo>
                    <a:lnTo>
                      <a:pt x="65" y="0"/>
                    </a:lnTo>
                    <a:lnTo>
                      <a:pt x="61" y="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71" name="Freeform 871"/>
              <p:cNvSpPr>
                <a:spLocks/>
              </p:cNvSpPr>
              <p:nvPr/>
            </p:nvSpPr>
            <p:spPr bwMode="auto">
              <a:xfrm>
                <a:off x="3172" y="2570"/>
                <a:ext cx="5" cy="2"/>
              </a:xfrm>
              <a:custGeom>
                <a:avLst/>
                <a:gdLst>
                  <a:gd name="T0" fmla="*/ 0 w 65"/>
                  <a:gd name="T1" fmla="*/ 0 h 25"/>
                  <a:gd name="T2" fmla="*/ 5 w 65"/>
                  <a:gd name="T3" fmla="*/ 0 h 25"/>
                  <a:gd name="T4" fmla="*/ 5 w 65"/>
                  <a:gd name="T5" fmla="*/ 2 h 25"/>
                  <a:gd name="T6" fmla="*/ 0 w 65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5"/>
                  <a:gd name="T13" fmla="*/ 0 h 25"/>
                  <a:gd name="T14" fmla="*/ 65 w 65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5" h="25">
                    <a:moveTo>
                      <a:pt x="0" y="0"/>
                    </a:moveTo>
                    <a:lnTo>
                      <a:pt x="65" y="0"/>
                    </a:lnTo>
                    <a:lnTo>
                      <a:pt x="61" y="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72" name="Freeform 872"/>
              <p:cNvSpPr>
                <a:spLocks/>
              </p:cNvSpPr>
              <p:nvPr/>
            </p:nvSpPr>
            <p:spPr bwMode="auto">
              <a:xfrm>
                <a:off x="3168" y="2572"/>
                <a:ext cx="6" cy="18"/>
              </a:xfrm>
              <a:custGeom>
                <a:avLst/>
                <a:gdLst>
                  <a:gd name="T0" fmla="*/ 3 w 66"/>
                  <a:gd name="T1" fmla="*/ 0 h 212"/>
                  <a:gd name="T2" fmla="*/ 0 w 66"/>
                  <a:gd name="T3" fmla="*/ 18 h 212"/>
                  <a:gd name="T4" fmla="*/ 6 w 66"/>
                  <a:gd name="T5" fmla="*/ 18 h 212"/>
                  <a:gd name="T6" fmla="*/ 3 w 66"/>
                  <a:gd name="T7" fmla="*/ 0 h 2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6"/>
                  <a:gd name="T13" fmla="*/ 0 h 212"/>
                  <a:gd name="T14" fmla="*/ 66 w 66"/>
                  <a:gd name="T15" fmla="*/ 212 h 2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6" h="212">
                    <a:moveTo>
                      <a:pt x="37" y="0"/>
                    </a:moveTo>
                    <a:lnTo>
                      <a:pt x="0" y="212"/>
                    </a:lnTo>
                    <a:lnTo>
                      <a:pt x="66" y="212"/>
                    </a:lnTo>
                    <a:lnTo>
                      <a:pt x="37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73" name="Freeform 873"/>
              <p:cNvSpPr>
                <a:spLocks/>
              </p:cNvSpPr>
              <p:nvPr/>
            </p:nvSpPr>
            <p:spPr bwMode="auto">
              <a:xfrm>
                <a:off x="3168" y="2572"/>
                <a:ext cx="6" cy="18"/>
              </a:xfrm>
              <a:custGeom>
                <a:avLst/>
                <a:gdLst>
                  <a:gd name="T0" fmla="*/ 3 w 66"/>
                  <a:gd name="T1" fmla="*/ 0 h 212"/>
                  <a:gd name="T2" fmla="*/ 0 w 66"/>
                  <a:gd name="T3" fmla="*/ 18 h 212"/>
                  <a:gd name="T4" fmla="*/ 6 w 66"/>
                  <a:gd name="T5" fmla="*/ 18 h 212"/>
                  <a:gd name="T6" fmla="*/ 3 w 66"/>
                  <a:gd name="T7" fmla="*/ 0 h 2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6"/>
                  <a:gd name="T13" fmla="*/ 0 h 212"/>
                  <a:gd name="T14" fmla="*/ 66 w 66"/>
                  <a:gd name="T15" fmla="*/ 212 h 2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6" h="212">
                    <a:moveTo>
                      <a:pt x="37" y="0"/>
                    </a:moveTo>
                    <a:lnTo>
                      <a:pt x="0" y="212"/>
                    </a:lnTo>
                    <a:lnTo>
                      <a:pt x="66" y="212"/>
                    </a:lnTo>
                    <a:lnTo>
                      <a:pt x="37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74" name="Freeform 874"/>
              <p:cNvSpPr>
                <a:spLocks/>
              </p:cNvSpPr>
              <p:nvPr/>
            </p:nvSpPr>
            <p:spPr bwMode="auto">
              <a:xfrm>
                <a:off x="3171" y="2572"/>
                <a:ext cx="6" cy="18"/>
              </a:xfrm>
              <a:custGeom>
                <a:avLst/>
                <a:gdLst>
                  <a:gd name="T0" fmla="*/ 0 w 66"/>
                  <a:gd name="T1" fmla="*/ 0 h 212"/>
                  <a:gd name="T2" fmla="*/ 6 w 66"/>
                  <a:gd name="T3" fmla="*/ 0 h 212"/>
                  <a:gd name="T4" fmla="*/ 3 w 66"/>
                  <a:gd name="T5" fmla="*/ 18 h 212"/>
                  <a:gd name="T6" fmla="*/ 0 w 66"/>
                  <a:gd name="T7" fmla="*/ 0 h 2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6"/>
                  <a:gd name="T13" fmla="*/ 0 h 212"/>
                  <a:gd name="T14" fmla="*/ 66 w 66"/>
                  <a:gd name="T15" fmla="*/ 212 h 2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6" h="212">
                    <a:moveTo>
                      <a:pt x="0" y="0"/>
                    </a:moveTo>
                    <a:lnTo>
                      <a:pt x="66" y="0"/>
                    </a:lnTo>
                    <a:lnTo>
                      <a:pt x="29" y="2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75" name="Freeform 875"/>
              <p:cNvSpPr>
                <a:spLocks/>
              </p:cNvSpPr>
              <p:nvPr/>
            </p:nvSpPr>
            <p:spPr bwMode="auto">
              <a:xfrm>
                <a:off x="3171" y="2572"/>
                <a:ext cx="6" cy="18"/>
              </a:xfrm>
              <a:custGeom>
                <a:avLst/>
                <a:gdLst>
                  <a:gd name="T0" fmla="*/ 0 w 66"/>
                  <a:gd name="T1" fmla="*/ 0 h 212"/>
                  <a:gd name="T2" fmla="*/ 6 w 66"/>
                  <a:gd name="T3" fmla="*/ 0 h 212"/>
                  <a:gd name="T4" fmla="*/ 3 w 66"/>
                  <a:gd name="T5" fmla="*/ 18 h 212"/>
                  <a:gd name="T6" fmla="*/ 0 w 66"/>
                  <a:gd name="T7" fmla="*/ 0 h 2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6"/>
                  <a:gd name="T13" fmla="*/ 0 h 212"/>
                  <a:gd name="T14" fmla="*/ 66 w 66"/>
                  <a:gd name="T15" fmla="*/ 212 h 2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6" h="212">
                    <a:moveTo>
                      <a:pt x="0" y="0"/>
                    </a:moveTo>
                    <a:lnTo>
                      <a:pt x="66" y="0"/>
                    </a:lnTo>
                    <a:lnTo>
                      <a:pt x="29" y="21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76" name="Freeform 876"/>
              <p:cNvSpPr>
                <a:spLocks/>
              </p:cNvSpPr>
              <p:nvPr/>
            </p:nvSpPr>
            <p:spPr bwMode="auto">
              <a:xfrm>
                <a:off x="3151" y="2590"/>
                <a:ext cx="22" cy="3"/>
              </a:xfrm>
              <a:custGeom>
                <a:avLst/>
                <a:gdLst>
                  <a:gd name="T0" fmla="*/ 17 w 265"/>
                  <a:gd name="T1" fmla="*/ 0 h 32"/>
                  <a:gd name="T2" fmla="*/ 0 w 265"/>
                  <a:gd name="T3" fmla="*/ 3 h 32"/>
                  <a:gd name="T4" fmla="*/ 22 w 265"/>
                  <a:gd name="T5" fmla="*/ 3 h 32"/>
                  <a:gd name="T6" fmla="*/ 17 w 265"/>
                  <a:gd name="T7" fmla="*/ 0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5"/>
                  <a:gd name="T13" fmla="*/ 0 h 32"/>
                  <a:gd name="T14" fmla="*/ 265 w 265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5" h="32">
                    <a:moveTo>
                      <a:pt x="205" y="0"/>
                    </a:moveTo>
                    <a:lnTo>
                      <a:pt x="0" y="32"/>
                    </a:lnTo>
                    <a:lnTo>
                      <a:pt x="265" y="32"/>
                    </a:lnTo>
                    <a:lnTo>
                      <a:pt x="205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77" name="Freeform 877"/>
              <p:cNvSpPr>
                <a:spLocks/>
              </p:cNvSpPr>
              <p:nvPr/>
            </p:nvSpPr>
            <p:spPr bwMode="auto">
              <a:xfrm>
                <a:off x="3151" y="2590"/>
                <a:ext cx="22" cy="3"/>
              </a:xfrm>
              <a:custGeom>
                <a:avLst/>
                <a:gdLst>
                  <a:gd name="T0" fmla="*/ 17 w 265"/>
                  <a:gd name="T1" fmla="*/ 0 h 32"/>
                  <a:gd name="T2" fmla="*/ 0 w 265"/>
                  <a:gd name="T3" fmla="*/ 3 h 32"/>
                  <a:gd name="T4" fmla="*/ 22 w 265"/>
                  <a:gd name="T5" fmla="*/ 3 h 32"/>
                  <a:gd name="T6" fmla="*/ 17 w 265"/>
                  <a:gd name="T7" fmla="*/ 0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5"/>
                  <a:gd name="T13" fmla="*/ 0 h 32"/>
                  <a:gd name="T14" fmla="*/ 265 w 265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5" h="32">
                    <a:moveTo>
                      <a:pt x="205" y="0"/>
                    </a:moveTo>
                    <a:lnTo>
                      <a:pt x="0" y="32"/>
                    </a:lnTo>
                    <a:lnTo>
                      <a:pt x="265" y="32"/>
                    </a:lnTo>
                    <a:lnTo>
                      <a:pt x="205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78" name="Freeform 878"/>
              <p:cNvSpPr>
                <a:spLocks/>
              </p:cNvSpPr>
              <p:nvPr/>
            </p:nvSpPr>
            <p:spPr bwMode="auto">
              <a:xfrm>
                <a:off x="3168" y="2590"/>
                <a:ext cx="6" cy="3"/>
              </a:xfrm>
              <a:custGeom>
                <a:avLst/>
                <a:gdLst>
                  <a:gd name="T0" fmla="*/ 0 w 66"/>
                  <a:gd name="T1" fmla="*/ 0 h 32"/>
                  <a:gd name="T2" fmla="*/ 6 w 66"/>
                  <a:gd name="T3" fmla="*/ 0 h 32"/>
                  <a:gd name="T4" fmla="*/ 5 w 66"/>
                  <a:gd name="T5" fmla="*/ 3 h 32"/>
                  <a:gd name="T6" fmla="*/ 0 w 66"/>
                  <a:gd name="T7" fmla="*/ 0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6"/>
                  <a:gd name="T13" fmla="*/ 0 h 32"/>
                  <a:gd name="T14" fmla="*/ 66 w 66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6" h="32">
                    <a:moveTo>
                      <a:pt x="0" y="0"/>
                    </a:moveTo>
                    <a:lnTo>
                      <a:pt x="66" y="0"/>
                    </a:lnTo>
                    <a:lnTo>
                      <a:pt x="60" y="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79" name="Freeform 879"/>
              <p:cNvSpPr>
                <a:spLocks/>
              </p:cNvSpPr>
              <p:nvPr/>
            </p:nvSpPr>
            <p:spPr bwMode="auto">
              <a:xfrm>
                <a:off x="3168" y="2590"/>
                <a:ext cx="6" cy="3"/>
              </a:xfrm>
              <a:custGeom>
                <a:avLst/>
                <a:gdLst>
                  <a:gd name="T0" fmla="*/ 0 w 66"/>
                  <a:gd name="T1" fmla="*/ 0 h 32"/>
                  <a:gd name="T2" fmla="*/ 6 w 66"/>
                  <a:gd name="T3" fmla="*/ 0 h 32"/>
                  <a:gd name="T4" fmla="*/ 5 w 66"/>
                  <a:gd name="T5" fmla="*/ 3 h 32"/>
                  <a:gd name="T6" fmla="*/ 0 w 66"/>
                  <a:gd name="T7" fmla="*/ 0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6"/>
                  <a:gd name="T13" fmla="*/ 0 h 32"/>
                  <a:gd name="T14" fmla="*/ 66 w 66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6" h="32">
                    <a:moveTo>
                      <a:pt x="0" y="0"/>
                    </a:moveTo>
                    <a:lnTo>
                      <a:pt x="66" y="0"/>
                    </a:lnTo>
                    <a:lnTo>
                      <a:pt x="60" y="3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80" name="Freeform 880"/>
              <p:cNvSpPr>
                <a:spLocks/>
              </p:cNvSpPr>
              <p:nvPr/>
            </p:nvSpPr>
            <p:spPr bwMode="auto">
              <a:xfrm>
                <a:off x="3151" y="2594"/>
                <a:ext cx="22" cy="3"/>
              </a:xfrm>
              <a:custGeom>
                <a:avLst/>
                <a:gdLst>
                  <a:gd name="T0" fmla="*/ 0 w 261"/>
                  <a:gd name="T1" fmla="*/ 0 h 40"/>
                  <a:gd name="T2" fmla="*/ 22 w 261"/>
                  <a:gd name="T3" fmla="*/ 0 h 40"/>
                  <a:gd name="T4" fmla="*/ 0 w 261"/>
                  <a:gd name="T5" fmla="*/ 3 h 40"/>
                  <a:gd name="T6" fmla="*/ 0 w 261"/>
                  <a:gd name="T7" fmla="*/ 0 h 4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1"/>
                  <a:gd name="T13" fmla="*/ 0 h 40"/>
                  <a:gd name="T14" fmla="*/ 261 w 261"/>
                  <a:gd name="T15" fmla="*/ 40 h 4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1" h="40">
                    <a:moveTo>
                      <a:pt x="0" y="0"/>
                    </a:moveTo>
                    <a:lnTo>
                      <a:pt x="261" y="0"/>
                    </a:lnTo>
                    <a:lnTo>
                      <a:pt x="5" y="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81" name="Freeform 881"/>
              <p:cNvSpPr>
                <a:spLocks/>
              </p:cNvSpPr>
              <p:nvPr/>
            </p:nvSpPr>
            <p:spPr bwMode="auto">
              <a:xfrm>
                <a:off x="3151" y="2594"/>
                <a:ext cx="22" cy="3"/>
              </a:xfrm>
              <a:custGeom>
                <a:avLst/>
                <a:gdLst>
                  <a:gd name="T0" fmla="*/ 0 w 261"/>
                  <a:gd name="T1" fmla="*/ 0 h 40"/>
                  <a:gd name="T2" fmla="*/ 22 w 261"/>
                  <a:gd name="T3" fmla="*/ 0 h 40"/>
                  <a:gd name="T4" fmla="*/ 0 w 261"/>
                  <a:gd name="T5" fmla="*/ 3 h 40"/>
                  <a:gd name="T6" fmla="*/ 0 w 261"/>
                  <a:gd name="T7" fmla="*/ 0 h 4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1"/>
                  <a:gd name="T13" fmla="*/ 0 h 40"/>
                  <a:gd name="T14" fmla="*/ 261 w 261"/>
                  <a:gd name="T15" fmla="*/ 40 h 4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1" h="40">
                    <a:moveTo>
                      <a:pt x="0" y="0"/>
                    </a:moveTo>
                    <a:lnTo>
                      <a:pt x="261" y="0"/>
                    </a:lnTo>
                    <a:lnTo>
                      <a:pt x="5" y="4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82" name="Freeform 882"/>
              <p:cNvSpPr>
                <a:spLocks/>
              </p:cNvSpPr>
              <p:nvPr/>
            </p:nvSpPr>
            <p:spPr bwMode="auto">
              <a:xfrm>
                <a:off x="3151" y="2593"/>
                <a:ext cx="22" cy="1"/>
              </a:xfrm>
              <a:custGeom>
                <a:avLst/>
                <a:gdLst>
                  <a:gd name="T0" fmla="*/ 0 w 262"/>
                  <a:gd name="T1" fmla="*/ 0 h 17"/>
                  <a:gd name="T2" fmla="*/ 0 w 262"/>
                  <a:gd name="T3" fmla="*/ 1 h 17"/>
                  <a:gd name="T4" fmla="*/ 22 w 262"/>
                  <a:gd name="T5" fmla="*/ 1 h 17"/>
                  <a:gd name="T6" fmla="*/ 0 w 262"/>
                  <a:gd name="T7" fmla="*/ 0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2"/>
                  <a:gd name="T13" fmla="*/ 0 h 17"/>
                  <a:gd name="T14" fmla="*/ 262 w 262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2" h="17">
                    <a:moveTo>
                      <a:pt x="0" y="0"/>
                    </a:moveTo>
                    <a:lnTo>
                      <a:pt x="1" y="17"/>
                    </a:lnTo>
                    <a:lnTo>
                      <a:pt x="262" y="1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83" name="Freeform 883"/>
              <p:cNvSpPr>
                <a:spLocks/>
              </p:cNvSpPr>
              <p:nvPr/>
            </p:nvSpPr>
            <p:spPr bwMode="auto">
              <a:xfrm>
                <a:off x="3151" y="2593"/>
                <a:ext cx="22" cy="1"/>
              </a:xfrm>
              <a:custGeom>
                <a:avLst/>
                <a:gdLst>
                  <a:gd name="T0" fmla="*/ 0 w 262"/>
                  <a:gd name="T1" fmla="*/ 0 h 17"/>
                  <a:gd name="T2" fmla="*/ 0 w 262"/>
                  <a:gd name="T3" fmla="*/ 1 h 17"/>
                  <a:gd name="T4" fmla="*/ 22 w 262"/>
                  <a:gd name="T5" fmla="*/ 1 h 17"/>
                  <a:gd name="T6" fmla="*/ 0 w 262"/>
                  <a:gd name="T7" fmla="*/ 0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2"/>
                  <a:gd name="T13" fmla="*/ 0 h 17"/>
                  <a:gd name="T14" fmla="*/ 262 w 262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2" h="17">
                    <a:moveTo>
                      <a:pt x="0" y="0"/>
                    </a:moveTo>
                    <a:lnTo>
                      <a:pt x="1" y="17"/>
                    </a:lnTo>
                    <a:lnTo>
                      <a:pt x="262" y="1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84" name="Freeform 884"/>
              <p:cNvSpPr>
                <a:spLocks/>
              </p:cNvSpPr>
              <p:nvPr/>
            </p:nvSpPr>
            <p:spPr bwMode="auto">
              <a:xfrm>
                <a:off x="3151" y="2593"/>
                <a:ext cx="22" cy="1"/>
              </a:xfrm>
              <a:custGeom>
                <a:avLst/>
                <a:gdLst>
                  <a:gd name="T0" fmla="*/ 0 w 265"/>
                  <a:gd name="T1" fmla="*/ 0 h 17"/>
                  <a:gd name="T2" fmla="*/ 22 w 265"/>
                  <a:gd name="T3" fmla="*/ 0 h 17"/>
                  <a:gd name="T4" fmla="*/ 22 w 265"/>
                  <a:gd name="T5" fmla="*/ 1 h 17"/>
                  <a:gd name="T6" fmla="*/ 0 w 265"/>
                  <a:gd name="T7" fmla="*/ 0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5"/>
                  <a:gd name="T13" fmla="*/ 0 h 17"/>
                  <a:gd name="T14" fmla="*/ 265 w 265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5" h="17">
                    <a:moveTo>
                      <a:pt x="0" y="0"/>
                    </a:moveTo>
                    <a:lnTo>
                      <a:pt x="265" y="0"/>
                    </a:lnTo>
                    <a:lnTo>
                      <a:pt x="262" y="1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85" name="Freeform 885"/>
              <p:cNvSpPr>
                <a:spLocks/>
              </p:cNvSpPr>
              <p:nvPr/>
            </p:nvSpPr>
            <p:spPr bwMode="auto">
              <a:xfrm>
                <a:off x="3151" y="2593"/>
                <a:ext cx="22" cy="1"/>
              </a:xfrm>
              <a:custGeom>
                <a:avLst/>
                <a:gdLst>
                  <a:gd name="T0" fmla="*/ 0 w 265"/>
                  <a:gd name="T1" fmla="*/ 0 h 17"/>
                  <a:gd name="T2" fmla="*/ 22 w 265"/>
                  <a:gd name="T3" fmla="*/ 0 h 17"/>
                  <a:gd name="T4" fmla="*/ 22 w 265"/>
                  <a:gd name="T5" fmla="*/ 1 h 17"/>
                  <a:gd name="T6" fmla="*/ 0 w 265"/>
                  <a:gd name="T7" fmla="*/ 0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5"/>
                  <a:gd name="T13" fmla="*/ 0 h 17"/>
                  <a:gd name="T14" fmla="*/ 265 w 265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5" h="17">
                    <a:moveTo>
                      <a:pt x="0" y="0"/>
                    </a:moveTo>
                    <a:lnTo>
                      <a:pt x="265" y="0"/>
                    </a:lnTo>
                    <a:lnTo>
                      <a:pt x="262" y="1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86" name="Freeform 886"/>
              <p:cNvSpPr>
                <a:spLocks/>
              </p:cNvSpPr>
              <p:nvPr/>
            </p:nvSpPr>
            <p:spPr bwMode="auto">
              <a:xfrm>
                <a:off x="3178" y="2572"/>
                <a:ext cx="32" cy="26"/>
              </a:xfrm>
              <a:custGeom>
                <a:avLst/>
                <a:gdLst>
                  <a:gd name="T0" fmla="*/ 0 w 384"/>
                  <a:gd name="T1" fmla="*/ 0 h 311"/>
                  <a:gd name="T2" fmla="*/ 10 w 384"/>
                  <a:gd name="T3" fmla="*/ 26 h 311"/>
                  <a:gd name="T4" fmla="*/ 32 w 384"/>
                  <a:gd name="T5" fmla="*/ 26 h 311"/>
                  <a:gd name="T6" fmla="*/ 0 w 384"/>
                  <a:gd name="T7" fmla="*/ 0 h 3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4"/>
                  <a:gd name="T13" fmla="*/ 0 h 311"/>
                  <a:gd name="T14" fmla="*/ 384 w 384"/>
                  <a:gd name="T15" fmla="*/ 311 h 3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4" h="311">
                    <a:moveTo>
                      <a:pt x="0" y="0"/>
                    </a:moveTo>
                    <a:lnTo>
                      <a:pt x="126" y="311"/>
                    </a:lnTo>
                    <a:lnTo>
                      <a:pt x="384" y="3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87" name="Freeform 887"/>
              <p:cNvSpPr>
                <a:spLocks/>
              </p:cNvSpPr>
              <p:nvPr/>
            </p:nvSpPr>
            <p:spPr bwMode="auto">
              <a:xfrm>
                <a:off x="3178" y="2572"/>
                <a:ext cx="32" cy="26"/>
              </a:xfrm>
              <a:custGeom>
                <a:avLst/>
                <a:gdLst>
                  <a:gd name="T0" fmla="*/ 0 w 384"/>
                  <a:gd name="T1" fmla="*/ 0 h 311"/>
                  <a:gd name="T2" fmla="*/ 10 w 384"/>
                  <a:gd name="T3" fmla="*/ 26 h 311"/>
                  <a:gd name="T4" fmla="*/ 32 w 384"/>
                  <a:gd name="T5" fmla="*/ 26 h 311"/>
                  <a:gd name="T6" fmla="*/ 0 w 384"/>
                  <a:gd name="T7" fmla="*/ 0 h 3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4"/>
                  <a:gd name="T13" fmla="*/ 0 h 311"/>
                  <a:gd name="T14" fmla="*/ 384 w 384"/>
                  <a:gd name="T15" fmla="*/ 311 h 3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4" h="311">
                    <a:moveTo>
                      <a:pt x="0" y="0"/>
                    </a:moveTo>
                    <a:lnTo>
                      <a:pt x="126" y="311"/>
                    </a:lnTo>
                    <a:lnTo>
                      <a:pt x="384" y="31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88" name="Freeform 888"/>
              <p:cNvSpPr>
                <a:spLocks/>
              </p:cNvSpPr>
              <p:nvPr/>
            </p:nvSpPr>
            <p:spPr bwMode="auto">
              <a:xfrm>
                <a:off x="3178" y="2572"/>
                <a:ext cx="32" cy="26"/>
              </a:xfrm>
              <a:custGeom>
                <a:avLst/>
                <a:gdLst>
                  <a:gd name="T0" fmla="*/ 0 w 384"/>
                  <a:gd name="T1" fmla="*/ 0 h 311"/>
                  <a:gd name="T2" fmla="*/ 21 w 384"/>
                  <a:gd name="T3" fmla="*/ 0 h 311"/>
                  <a:gd name="T4" fmla="*/ 32 w 384"/>
                  <a:gd name="T5" fmla="*/ 26 h 311"/>
                  <a:gd name="T6" fmla="*/ 0 w 384"/>
                  <a:gd name="T7" fmla="*/ 0 h 3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4"/>
                  <a:gd name="T13" fmla="*/ 0 h 311"/>
                  <a:gd name="T14" fmla="*/ 384 w 384"/>
                  <a:gd name="T15" fmla="*/ 311 h 3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4" h="311">
                    <a:moveTo>
                      <a:pt x="0" y="0"/>
                    </a:moveTo>
                    <a:lnTo>
                      <a:pt x="257" y="0"/>
                    </a:lnTo>
                    <a:lnTo>
                      <a:pt x="384" y="3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89" name="Freeform 889"/>
              <p:cNvSpPr>
                <a:spLocks/>
              </p:cNvSpPr>
              <p:nvPr/>
            </p:nvSpPr>
            <p:spPr bwMode="auto">
              <a:xfrm>
                <a:off x="3178" y="2572"/>
                <a:ext cx="32" cy="26"/>
              </a:xfrm>
              <a:custGeom>
                <a:avLst/>
                <a:gdLst>
                  <a:gd name="T0" fmla="*/ 0 w 384"/>
                  <a:gd name="T1" fmla="*/ 0 h 311"/>
                  <a:gd name="T2" fmla="*/ 21 w 384"/>
                  <a:gd name="T3" fmla="*/ 0 h 311"/>
                  <a:gd name="T4" fmla="*/ 32 w 384"/>
                  <a:gd name="T5" fmla="*/ 26 h 311"/>
                  <a:gd name="T6" fmla="*/ 0 w 384"/>
                  <a:gd name="T7" fmla="*/ 0 h 3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4"/>
                  <a:gd name="T13" fmla="*/ 0 h 311"/>
                  <a:gd name="T14" fmla="*/ 384 w 384"/>
                  <a:gd name="T15" fmla="*/ 311 h 3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4" h="311">
                    <a:moveTo>
                      <a:pt x="0" y="0"/>
                    </a:moveTo>
                    <a:lnTo>
                      <a:pt x="257" y="0"/>
                    </a:lnTo>
                    <a:lnTo>
                      <a:pt x="384" y="31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90" name="Freeform 890"/>
              <p:cNvSpPr>
                <a:spLocks/>
              </p:cNvSpPr>
              <p:nvPr/>
            </p:nvSpPr>
            <p:spPr bwMode="auto">
              <a:xfrm>
                <a:off x="3188" y="2598"/>
                <a:ext cx="24" cy="5"/>
              </a:xfrm>
              <a:custGeom>
                <a:avLst/>
                <a:gdLst>
                  <a:gd name="T0" fmla="*/ 0 w 284"/>
                  <a:gd name="T1" fmla="*/ 0 h 58"/>
                  <a:gd name="T2" fmla="*/ 2 w 284"/>
                  <a:gd name="T3" fmla="*/ 5 h 58"/>
                  <a:gd name="T4" fmla="*/ 24 w 284"/>
                  <a:gd name="T5" fmla="*/ 5 h 58"/>
                  <a:gd name="T6" fmla="*/ 0 w 284"/>
                  <a:gd name="T7" fmla="*/ 0 h 5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84"/>
                  <a:gd name="T13" fmla="*/ 0 h 58"/>
                  <a:gd name="T14" fmla="*/ 284 w 284"/>
                  <a:gd name="T15" fmla="*/ 58 h 5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84" h="58">
                    <a:moveTo>
                      <a:pt x="0" y="0"/>
                    </a:moveTo>
                    <a:lnTo>
                      <a:pt x="24" y="58"/>
                    </a:lnTo>
                    <a:lnTo>
                      <a:pt x="284" y="5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91" name="Freeform 891"/>
              <p:cNvSpPr>
                <a:spLocks/>
              </p:cNvSpPr>
              <p:nvPr/>
            </p:nvSpPr>
            <p:spPr bwMode="auto">
              <a:xfrm>
                <a:off x="3188" y="2598"/>
                <a:ext cx="24" cy="5"/>
              </a:xfrm>
              <a:custGeom>
                <a:avLst/>
                <a:gdLst>
                  <a:gd name="T0" fmla="*/ 0 w 284"/>
                  <a:gd name="T1" fmla="*/ 0 h 58"/>
                  <a:gd name="T2" fmla="*/ 2 w 284"/>
                  <a:gd name="T3" fmla="*/ 5 h 58"/>
                  <a:gd name="T4" fmla="*/ 24 w 284"/>
                  <a:gd name="T5" fmla="*/ 5 h 58"/>
                  <a:gd name="T6" fmla="*/ 0 w 284"/>
                  <a:gd name="T7" fmla="*/ 0 h 5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84"/>
                  <a:gd name="T13" fmla="*/ 0 h 58"/>
                  <a:gd name="T14" fmla="*/ 284 w 284"/>
                  <a:gd name="T15" fmla="*/ 58 h 5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84" h="58">
                    <a:moveTo>
                      <a:pt x="0" y="0"/>
                    </a:moveTo>
                    <a:lnTo>
                      <a:pt x="24" y="58"/>
                    </a:lnTo>
                    <a:lnTo>
                      <a:pt x="284" y="5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92" name="Freeform 892"/>
              <p:cNvSpPr>
                <a:spLocks/>
              </p:cNvSpPr>
              <p:nvPr/>
            </p:nvSpPr>
            <p:spPr bwMode="auto">
              <a:xfrm>
                <a:off x="3188" y="2598"/>
                <a:ext cx="24" cy="5"/>
              </a:xfrm>
              <a:custGeom>
                <a:avLst/>
                <a:gdLst>
                  <a:gd name="T0" fmla="*/ 0 w 284"/>
                  <a:gd name="T1" fmla="*/ 0 h 58"/>
                  <a:gd name="T2" fmla="*/ 22 w 284"/>
                  <a:gd name="T3" fmla="*/ 0 h 58"/>
                  <a:gd name="T4" fmla="*/ 24 w 284"/>
                  <a:gd name="T5" fmla="*/ 5 h 58"/>
                  <a:gd name="T6" fmla="*/ 0 w 284"/>
                  <a:gd name="T7" fmla="*/ 0 h 5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84"/>
                  <a:gd name="T13" fmla="*/ 0 h 58"/>
                  <a:gd name="T14" fmla="*/ 284 w 284"/>
                  <a:gd name="T15" fmla="*/ 58 h 5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84" h="58">
                    <a:moveTo>
                      <a:pt x="0" y="0"/>
                    </a:moveTo>
                    <a:lnTo>
                      <a:pt x="258" y="0"/>
                    </a:lnTo>
                    <a:lnTo>
                      <a:pt x="284" y="5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93" name="Freeform 893"/>
              <p:cNvSpPr>
                <a:spLocks/>
              </p:cNvSpPr>
              <p:nvPr/>
            </p:nvSpPr>
            <p:spPr bwMode="auto">
              <a:xfrm>
                <a:off x="3188" y="2598"/>
                <a:ext cx="24" cy="5"/>
              </a:xfrm>
              <a:custGeom>
                <a:avLst/>
                <a:gdLst>
                  <a:gd name="T0" fmla="*/ 0 w 284"/>
                  <a:gd name="T1" fmla="*/ 0 h 58"/>
                  <a:gd name="T2" fmla="*/ 22 w 284"/>
                  <a:gd name="T3" fmla="*/ 0 h 58"/>
                  <a:gd name="T4" fmla="*/ 24 w 284"/>
                  <a:gd name="T5" fmla="*/ 5 h 58"/>
                  <a:gd name="T6" fmla="*/ 0 w 284"/>
                  <a:gd name="T7" fmla="*/ 0 h 5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84"/>
                  <a:gd name="T13" fmla="*/ 0 h 58"/>
                  <a:gd name="T14" fmla="*/ 284 w 284"/>
                  <a:gd name="T15" fmla="*/ 58 h 5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84" h="58">
                    <a:moveTo>
                      <a:pt x="0" y="0"/>
                    </a:moveTo>
                    <a:lnTo>
                      <a:pt x="258" y="0"/>
                    </a:lnTo>
                    <a:lnTo>
                      <a:pt x="284" y="5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94" name="Freeform 894"/>
              <p:cNvSpPr>
                <a:spLocks/>
              </p:cNvSpPr>
              <p:nvPr/>
            </p:nvSpPr>
            <p:spPr bwMode="auto">
              <a:xfrm>
                <a:off x="3205" y="2603"/>
                <a:ext cx="10" cy="5"/>
              </a:xfrm>
              <a:custGeom>
                <a:avLst/>
                <a:gdLst>
                  <a:gd name="T0" fmla="*/ 0 w 111"/>
                  <a:gd name="T1" fmla="*/ 0 h 64"/>
                  <a:gd name="T2" fmla="*/ 3 w 111"/>
                  <a:gd name="T3" fmla="*/ 5 h 64"/>
                  <a:gd name="T4" fmla="*/ 10 w 111"/>
                  <a:gd name="T5" fmla="*/ 5 h 64"/>
                  <a:gd name="T6" fmla="*/ 0 w 111"/>
                  <a:gd name="T7" fmla="*/ 0 h 6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1"/>
                  <a:gd name="T13" fmla="*/ 0 h 64"/>
                  <a:gd name="T14" fmla="*/ 111 w 111"/>
                  <a:gd name="T15" fmla="*/ 64 h 6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1" h="64">
                    <a:moveTo>
                      <a:pt x="0" y="0"/>
                    </a:moveTo>
                    <a:lnTo>
                      <a:pt x="29" y="64"/>
                    </a:lnTo>
                    <a:lnTo>
                      <a:pt x="111" y="6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95" name="Freeform 895"/>
              <p:cNvSpPr>
                <a:spLocks/>
              </p:cNvSpPr>
              <p:nvPr/>
            </p:nvSpPr>
            <p:spPr bwMode="auto">
              <a:xfrm>
                <a:off x="3205" y="2603"/>
                <a:ext cx="10" cy="5"/>
              </a:xfrm>
              <a:custGeom>
                <a:avLst/>
                <a:gdLst>
                  <a:gd name="T0" fmla="*/ 0 w 111"/>
                  <a:gd name="T1" fmla="*/ 0 h 64"/>
                  <a:gd name="T2" fmla="*/ 3 w 111"/>
                  <a:gd name="T3" fmla="*/ 5 h 64"/>
                  <a:gd name="T4" fmla="*/ 10 w 111"/>
                  <a:gd name="T5" fmla="*/ 5 h 64"/>
                  <a:gd name="T6" fmla="*/ 0 w 111"/>
                  <a:gd name="T7" fmla="*/ 0 h 6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1"/>
                  <a:gd name="T13" fmla="*/ 0 h 64"/>
                  <a:gd name="T14" fmla="*/ 111 w 111"/>
                  <a:gd name="T15" fmla="*/ 64 h 6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1" h="64">
                    <a:moveTo>
                      <a:pt x="0" y="0"/>
                    </a:moveTo>
                    <a:lnTo>
                      <a:pt x="29" y="64"/>
                    </a:lnTo>
                    <a:lnTo>
                      <a:pt x="111" y="6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96" name="Freeform 896"/>
              <p:cNvSpPr>
                <a:spLocks/>
              </p:cNvSpPr>
              <p:nvPr/>
            </p:nvSpPr>
            <p:spPr bwMode="auto">
              <a:xfrm>
                <a:off x="3205" y="2603"/>
                <a:ext cx="10" cy="5"/>
              </a:xfrm>
              <a:custGeom>
                <a:avLst/>
                <a:gdLst>
                  <a:gd name="T0" fmla="*/ 0 w 111"/>
                  <a:gd name="T1" fmla="*/ 0 h 64"/>
                  <a:gd name="T2" fmla="*/ 7 w 111"/>
                  <a:gd name="T3" fmla="*/ 0 h 64"/>
                  <a:gd name="T4" fmla="*/ 10 w 111"/>
                  <a:gd name="T5" fmla="*/ 5 h 64"/>
                  <a:gd name="T6" fmla="*/ 0 w 111"/>
                  <a:gd name="T7" fmla="*/ 0 h 6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1"/>
                  <a:gd name="T13" fmla="*/ 0 h 64"/>
                  <a:gd name="T14" fmla="*/ 111 w 111"/>
                  <a:gd name="T15" fmla="*/ 64 h 6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1" h="64">
                    <a:moveTo>
                      <a:pt x="0" y="0"/>
                    </a:moveTo>
                    <a:lnTo>
                      <a:pt x="81" y="0"/>
                    </a:lnTo>
                    <a:lnTo>
                      <a:pt x="111" y="6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97" name="Freeform 897"/>
              <p:cNvSpPr>
                <a:spLocks/>
              </p:cNvSpPr>
              <p:nvPr/>
            </p:nvSpPr>
            <p:spPr bwMode="auto">
              <a:xfrm>
                <a:off x="3205" y="2603"/>
                <a:ext cx="10" cy="5"/>
              </a:xfrm>
              <a:custGeom>
                <a:avLst/>
                <a:gdLst>
                  <a:gd name="T0" fmla="*/ 0 w 111"/>
                  <a:gd name="T1" fmla="*/ 0 h 64"/>
                  <a:gd name="T2" fmla="*/ 7 w 111"/>
                  <a:gd name="T3" fmla="*/ 0 h 64"/>
                  <a:gd name="T4" fmla="*/ 10 w 111"/>
                  <a:gd name="T5" fmla="*/ 5 h 64"/>
                  <a:gd name="T6" fmla="*/ 0 w 111"/>
                  <a:gd name="T7" fmla="*/ 0 h 6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1"/>
                  <a:gd name="T13" fmla="*/ 0 h 64"/>
                  <a:gd name="T14" fmla="*/ 111 w 111"/>
                  <a:gd name="T15" fmla="*/ 64 h 6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1" h="64">
                    <a:moveTo>
                      <a:pt x="0" y="0"/>
                    </a:moveTo>
                    <a:lnTo>
                      <a:pt x="81" y="0"/>
                    </a:lnTo>
                    <a:lnTo>
                      <a:pt x="111" y="6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98" name="Freeform 898"/>
              <p:cNvSpPr>
                <a:spLocks/>
              </p:cNvSpPr>
              <p:nvPr/>
            </p:nvSpPr>
            <p:spPr bwMode="auto">
              <a:xfrm>
                <a:off x="3190" y="2603"/>
                <a:ext cx="10" cy="5"/>
              </a:xfrm>
              <a:custGeom>
                <a:avLst/>
                <a:gdLst>
                  <a:gd name="T0" fmla="*/ 0 w 121"/>
                  <a:gd name="T1" fmla="*/ 0 h 64"/>
                  <a:gd name="T2" fmla="*/ 2 w 121"/>
                  <a:gd name="T3" fmla="*/ 5 h 64"/>
                  <a:gd name="T4" fmla="*/ 10 w 121"/>
                  <a:gd name="T5" fmla="*/ 5 h 64"/>
                  <a:gd name="T6" fmla="*/ 0 w 121"/>
                  <a:gd name="T7" fmla="*/ 0 h 6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1"/>
                  <a:gd name="T13" fmla="*/ 0 h 64"/>
                  <a:gd name="T14" fmla="*/ 121 w 121"/>
                  <a:gd name="T15" fmla="*/ 64 h 6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1" h="64">
                    <a:moveTo>
                      <a:pt x="0" y="0"/>
                    </a:moveTo>
                    <a:lnTo>
                      <a:pt x="25" y="64"/>
                    </a:lnTo>
                    <a:lnTo>
                      <a:pt x="121" y="6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99" name="Freeform 899"/>
              <p:cNvSpPr>
                <a:spLocks/>
              </p:cNvSpPr>
              <p:nvPr/>
            </p:nvSpPr>
            <p:spPr bwMode="auto">
              <a:xfrm>
                <a:off x="3190" y="2603"/>
                <a:ext cx="10" cy="5"/>
              </a:xfrm>
              <a:custGeom>
                <a:avLst/>
                <a:gdLst>
                  <a:gd name="T0" fmla="*/ 0 w 121"/>
                  <a:gd name="T1" fmla="*/ 0 h 64"/>
                  <a:gd name="T2" fmla="*/ 2 w 121"/>
                  <a:gd name="T3" fmla="*/ 5 h 64"/>
                  <a:gd name="T4" fmla="*/ 10 w 121"/>
                  <a:gd name="T5" fmla="*/ 5 h 64"/>
                  <a:gd name="T6" fmla="*/ 0 w 121"/>
                  <a:gd name="T7" fmla="*/ 0 h 6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1"/>
                  <a:gd name="T13" fmla="*/ 0 h 64"/>
                  <a:gd name="T14" fmla="*/ 121 w 121"/>
                  <a:gd name="T15" fmla="*/ 64 h 6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1" h="64">
                    <a:moveTo>
                      <a:pt x="0" y="0"/>
                    </a:moveTo>
                    <a:lnTo>
                      <a:pt x="25" y="64"/>
                    </a:lnTo>
                    <a:lnTo>
                      <a:pt x="121" y="6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00" name="Freeform 900"/>
              <p:cNvSpPr>
                <a:spLocks/>
              </p:cNvSpPr>
              <p:nvPr/>
            </p:nvSpPr>
            <p:spPr bwMode="auto">
              <a:xfrm>
                <a:off x="3190" y="2603"/>
                <a:ext cx="15" cy="5"/>
              </a:xfrm>
              <a:custGeom>
                <a:avLst/>
                <a:gdLst>
                  <a:gd name="T0" fmla="*/ 0 w 179"/>
                  <a:gd name="T1" fmla="*/ 0 h 64"/>
                  <a:gd name="T2" fmla="*/ 15 w 179"/>
                  <a:gd name="T3" fmla="*/ 0 h 64"/>
                  <a:gd name="T4" fmla="*/ 10 w 179"/>
                  <a:gd name="T5" fmla="*/ 5 h 64"/>
                  <a:gd name="T6" fmla="*/ 0 w 179"/>
                  <a:gd name="T7" fmla="*/ 0 h 6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9"/>
                  <a:gd name="T13" fmla="*/ 0 h 64"/>
                  <a:gd name="T14" fmla="*/ 179 w 179"/>
                  <a:gd name="T15" fmla="*/ 64 h 6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9" h="64">
                    <a:moveTo>
                      <a:pt x="0" y="0"/>
                    </a:moveTo>
                    <a:lnTo>
                      <a:pt x="179" y="0"/>
                    </a:lnTo>
                    <a:lnTo>
                      <a:pt x="121" y="6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01" name="Freeform 901"/>
              <p:cNvSpPr>
                <a:spLocks/>
              </p:cNvSpPr>
              <p:nvPr/>
            </p:nvSpPr>
            <p:spPr bwMode="auto">
              <a:xfrm>
                <a:off x="3190" y="2603"/>
                <a:ext cx="15" cy="5"/>
              </a:xfrm>
              <a:custGeom>
                <a:avLst/>
                <a:gdLst>
                  <a:gd name="T0" fmla="*/ 0 w 179"/>
                  <a:gd name="T1" fmla="*/ 0 h 64"/>
                  <a:gd name="T2" fmla="*/ 15 w 179"/>
                  <a:gd name="T3" fmla="*/ 0 h 64"/>
                  <a:gd name="T4" fmla="*/ 10 w 179"/>
                  <a:gd name="T5" fmla="*/ 5 h 64"/>
                  <a:gd name="T6" fmla="*/ 0 w 179"/>
                  <a:gd name="T7" fmla="*/ 0 h 6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9"/>
                  <a:gd name="T13" fmla="*/ 0 h 64"/>
                  <a:gd name="T14" fmla="*/ 179 w 179"/>
                  <a:gd name="T15" fmla="*/ 64 h 6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9" h="64">
                    <a:moveTo>
                      <a:pt x="0" y="0"/>
                    </a:moveTo>
                    <a:lnTo>
                      <a:pt x="179" y="0"/>
                    </a:lnTo>
                    <a:lnTo>
                      <a:pt x="121" y="6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02" name="Freeform 902"/>
              <p:cNvSpPr>
                <a:spLocks/>
              </p:cNvSpPr>
              <p:nvPr/>
            </p:nvSpPr>
            <p:spPr bwMode="auto">
              <a:xfrm>
                <a:off x="3218" y="2613"/>
                <a:ext cx="33" cy="3"/>
              </a:xfrm>
              <a:custGeom>
                <a:avLst/>
                <a:gdLst>
                  <a:gd name="T0" fmla="*/ 32 w 386"/>
                  <a:gd name="T1" fmla="*/ 0 h 37"/>
                  <a:gd name="T2" fmla="*/ 0 w 386"/>
                  <a:gd name="T3" fmla="*/ 3 h 37"/>
                  <a:gd name="T4" fmla="*/ 33 w 386"/>
                  <a:gd name="T5" fmla="*/ 3 h 37"/>
                  <a:gd name="T6" fmla="*/ 32 w 386"/>
                  <a:gd name="T7" fmla="*/ 0 h 3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6"/>
                  <a:gd name="T13" fmla="*/ 0 h 37"/>
                  <a:gd name="T14" fmla="*/ 386 w 386"/>
                  <a:gd name="T15" fmla="*/ 37 h 3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6" h="37">
                    <a:moveTo>
                      <a:pt x="378" y="0"/>
                    </a:moveTo>
                    <a:lnTo>
                      <a:pt x="0" y="37"/>
                    </a:lnTo>
                    <a:lnTo>
                      <a:pt x="386" y="37"/>
                    </a:lnTo>
                    <a:lnTo>
                      <a:pt x="378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03" name="Freeform 903"/>
              <p:cNvSpPr>
                <a:spLocks/>
              </p:cNvSpPr>
              <p:nvPr/>
            </p:nvSpPr>
            <p:spPr bwMode="auto">
              <a:xfrm>
                <a:off x="3218" y="2613"/>
                <a:ext cx="33" cy="3"/>
              </a:xfrm>
              <a:custGeom>
                <a:avLst/>
                <a:gdLst>
                  <a:gd name="T0" fmla="*/ 32 w 386"/>
                  <a:gd name="T1" fmla="*/ 0 h 37"/>
                  <a:gd name="T2" fmla="*/ 0 w 386"/>
                  <a:gd name="T3" fmla="*/ 3 h 37"/>
                  <a:gd name="T4" fmla="*/ 33 w 386"/>
                  <a:gd name="T5" fmla="*/ 3 h 37"/>
                  <a:gd name="T6" fmla="*/ 32 w 386"/>
                  <a:gd name="T7" fmla="*/ 0 h 3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6"/>
                  <a:gd name="T13" fmla="*/ 0 h 37"/>
                  <a:gd name="T14" fmla="*/ 386 w 386"/>
                  <a:gd name="T15" fmla="*/ 37 h 3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6" h="37">
                    <a:moveTo>
                      <a:pt x="378" y="0"/>
                    </a:moveTo>
                    <a:lnTo>
                      <a:pt x="0" y="37"/>
                    </a:lnTo>
                    <a:lnTo>
                      <a:pt x="386" y="37"/>
                    </a:lnTo>
                    <a:lnTo>
                      <a:pt x="378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04" name="Freeform 904"/>
              <p:cNvSpPr>
                <a:spLocks/>
              </p:cNvSpPr>
              <p:nvPr/>
            </p:nvSpPr>
            <p:spPr bwMode="auto">
              <a:xfrm>
                <a:off x="3208" y="2608"/>
                <a:ext cx="10" cy="8"/>
              </a:xfrm>
              <a:custGeom>
                <a:avLst/>
                <a:gdLst>
                  <a:gd name="T0" fmla="*/ 0 w 128"/>
                  <a:gd name="T1" fmla="*/ 0 h 97"/>
                  <a:gd name="T2" fmla="*/ 4 w 128"/>
                  <a:gd name="T3" fmla="*/ 8 h 97"/>
                  <a:gd name="T4" fmla="*/ 10 w 128"/>
                  <a:gd name="T5" fmla="*/ 8 h 97"/>
                  <a:gd name="T6" fmla="*/ 0 w 128"/>
                  <a:gd name="T7" fmla="*/ 0 h 9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8"/>
                  <a:gd name="T13" fmla="*/ 0 h 97"/>
                  <a:gd name="T14" fmla="*/ 128 w 128"/>
                  <a:gd name="T15" fmla="*/ 97 h 9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8" h="97">
                    <a:moveTo>
                      <a:pt x="0" y="0"/>
                    </a:moveTo>
                    <a:lnTo>
                      <a:pt x="46" y="97"/>
                    </a:lnTo>
                    <a:lnTo>
                      <a:pt x="128" y="9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05" name="Freeform 905"/>
              <p:cNvSpPr>
                <a:spLocks/>
              </p:cNvSpPr>
              <p:nvPr/>
            </p:nvSpPr>
            <p:spPr bwMode="auto">
              <a:xfrm>
                <a:off x="3208" y="2608"/>
                <a:ext cx="10" cy="8"/>
              </a:xfrm>
              <a:custGeom>
                <a:avLst/>
                <a:gdLst>
                  <a:gd name="T0" fmla="*/ 0 w 128"/>
                  <a:gd name="T1" fmla="*/ 0 h 97"/>
                  <a:gd name="T2" fmla="*/ 4 w 128"/>
                  <a:gd name="T3" fmla="*/ 8 h 97"/>
                  <a:gd name="T4" fmla="*/ 10 w 128"/>
                  <a:gd name="T5" fmla="*/ 8 h 97"/>
                  <a:gd name="T6" fmla="*/ 0 w 128"/>
                  <a:gd name="T7" fmla="*/ 0 h 9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8"/>
                  <a:gd name="T13" fmla="*/ 0 h 97"/>
                  <a:gd name="T14" fmla="*/ 128 w 128"/>
                  <a:gd name="T15" fmla="*/ 97 h 9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8" h="97">
                    <a:moveTo>
                      <a:pt x="0" y="0"/>
                    </a:moveTo>
                    <a:lnTo>
                      <a:pt x="46" y="97"/>
                    </a:lnTo>
                    <a:lnTo>
                      <a:pt x="128" y="9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06" name="Freeform 906"/>
              <p:cNvSpPr>
                <a:spLocks/>
              </p:cNvSpPr>
              <p:nvPr/>
            </p:nvSpPr>
            <p:spPr bwMode="auto">
              <a:xfrm>
                <a:off x="3208" y="2608"/>
                <a:ext cx="10" cy="8"/>
              </a:xfrm>
              <a:custGeom>
                <a:avLst/>
                <a:gdLst>
                  <a:gd name="T0" fmla="*/ 0 w 128"/>
                  <a:gd name="T1" fmla="*/ 0 h 97"/>
                  <a:gd name="T2" fmla="*/ 6 w 128"/>
                  <a:gd name="T3" fmla="*/ 0 h 97"/>
                  <a:gd name="T4" fmla="*/ 10 w 128"/>
                  <a:gd name="T5" fmla="*/ 8 h 97"/>
                  <a:gd name="T6" fmla="*/ 0 w 128"/>
                  <a:gd name="T7" fmla="*/ 0 h 9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8"/>
                  <a:gd name="T13" fmla="*/ 0 h 97"/>
                  <a:gd name="T14" fmla="*/ 128 w 128"/>
                  <a:gd name="T15" fmla="*/ 97 h 9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8" h="97">
                    <a:moveTo>
                      <a:pt x="0" y="0"/>
                    </a:moveTo>
                    <a:lnTo>
                      <a:pt x="82" y="0"/>
                    </a:lnTo>
                    <a:lnTo>
                      <a:pt x="128" y="9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07" name="Freeform 907"/>
              <p:cNvSpPr>
                <a:spLocks/>
              </p:cNvSpPr>
              <p:nvPr/>
            </p:nvSpPr>
            <p:spPr bwMode="auto">
              <a:xfrm>
                <a:off x="3208" y="2608"/>
                <a:ext cx="10" cy="8"/>
              </a:xfrm>
              <a:custGeom>
                <a:avLst/>
                <a:gdLst>
                  <a:gd name="T0" fmla="*/ 0 w 128"/>
                  <a:gd name="T1" fmla="*/ 0 h 97"/>
                  <a:gd name="T2" fmla="*/ 6 w 128"/>
                  <a:gd name="T3" fmla="*/ 0 h 97"/>
                  <a:gd name="T4" fmla="*/ 10 w 128"/>
                  <a:gd name="T5" fmla="*/ 8 h 97"/>
                  <a:gd name="T6" fmla="*/ 0 w 128"/>
                  <a:gd name="T7" fmla="*/ 0 h 9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8"/>
                  <a:gd name="T13" fmla="*/ 0 h 97"/>
                  <a:gd name="T14" fmla="*/ 128 w 128"/>
                  <a:gd name="T15" fmla="*/ 97 h 9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8" h="97">
                    <a:moveTo>
                      <a:pt x="0" y="0"/>
                    </a:moveTo>
                    <a:lnTo>
                      <a:pt x="82" y="0"/>
                    </a:lnTo>
                    <a:lnTo>
                      <a:pt x="128" y="9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08" name="Freeform 908"/>
              <p:cNvSpPr>
                <a:spLocks/>
              </p:cNvSpPr>
              <p:nvPr/>
            </p:nvSpPr>
            <p:spPr bwMode="auto">
              <a:xfrm>
                <a:off x="3213" y="2619"/>
                <a:ext cx="38" cy="4"/>
              </a:xfrm>
              <a:custGeom>
                <a:avLst/>
                <a:gdLst>
                  <a:gd name="T0" fmla="*/ 0 w 461"/>
                  <a:gd name="T1" fmla="*/ 0 h 45"/>
                  <a:gd name="T2" fmla="*/ 38 w 461"/>
                  <a:gd name="T3" fmla="*/ 0 h 45"/>
                  <a:gd name="T4" fmla="*/ 2 w 461"/>
                  <a:gd name="T5" fmla="*/ 4 h 45"/>
                  <a:gd name="T6" fmla="*/ 0 w 461"/>
                  <a:gd name="T7" fmla="*/ 0 h 4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61"/>
                  <a:gd name="T13" fmla="*/ 0 h 45"/>
                  <a:gd name="T14" fmla="*/ 461 w 461"/>
                  <a:gd name="T15" fmla="*/ 45 h 4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61" h="45">
                    <a:moveTo>
                      <a:pt x="0" y="0"/>
                    </a:moveTo>
                    <a:lnTo>
                      <a:pt x="461" y="0"/>
                    </a:lnTo>
                    <a:lnTo>
                      <a:pt x="20" y="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09" name="Freeform 909"/>
              <p:cNvSpPr>
                <a:spLocks/>
              </p:cNvSpPr>
              <p:nvPr/>
            </p:nvSpPr>
            <p:spPr bwMode="auto">
              <a:xfrm>
                <a:off x="3213" y="2619"/>
                <a:ext cx="38" cy="4"/>
              </a:xfrm>
              <a:custGeom>
                <a:avLst/>
                <a:gdLst>
                  <a:gd name="T0" fmla="*/ 0 w 461"/>
                  <a:gd name="T1" fmla="*/ 0 h 45"/>
                  <a:gd name="T2" fmla="*/ 38 w 461"/>
                  <a:gd name="T3" fmla="*/ 0 h 45"/>
                  <a:gd name="T4" fmla="*/ 2 w 461"/>
                  <a:gd name="T5" fmla="*/ 4 h 45"/>
                  <a:gd name="T6" fmla="*/ 0 w 461"/>
                  <a:gd name="T7" fmla="*/ 0 h 4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61"/>
                  <a:gd name="T13" fmla="*/ 0 h 45"/>
                  <a:gd name="T14" fmla="*/ 461 w 461"/>
                  <a:gd name="T15" fmla="*/ 45 h 4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61" h="45">
                    <a:moveTo>
                      <a:pt x="0" y="0"/>
                    </a:moveTo>
                    <a:lnTo>
                      <a:pt x="461" y="0"/>
                    </a:lnTo>
                    <a:lnTo>
                      <a:pt x="20" y="4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10" name="Freeform 910"/>
              <p:cNvSpPr>
                <a:spLocks/>
              </p:cNvSpPr>
              <p:nvPr/>
            </p:nvSpPr>
            <p:spPr bwMode="auto">
              <a:xfrm>
                <a:off x="3212" y="2616"/>
                <a:ext cx="39" cy="3"/>
              </a:xfrm>
              <a:custGeom>
                <a:avLst/>
                <a:gdLst>
                  <a:gd name="T0" fmla="*/ 0 w 475"/>
                  <a:gd name="T1" fmla="*/ 0 h 30"/>
                  <a:gd name="T2" fmla="*/ 1 w 475"/>
                  <a:gd name="T3" fmla="*/ 3 h 30"/>
                  <a:gd name="T4" fmla="*/ 39 w 475"/>
                  <a:gd name="T5" fmla="*/ 3 h 30"/>
                  <a:gd name="T6" fmla="*/ 0 w 475"/>
                  <a:gd name="T7" fmla="*/ 0 h 3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75"/>
                  <a:gd name="T13" fmla="*/ 0 h 30"/>
                  <a:gd name="T14" fmla="*/ 475 w 475"/>
                  <a:gd name="T15" fmla="*/ 30 h 3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75" h="30">
                    <a:moveTo>
                      <a:pt x="0" y="0"/>
                    </a:moveTo>
                    <a:lnTo>
                      <a:pt x="14" y="30"/>
                    </a:lnTo>
                    <a:lnTo>
                      <a:pt x="475" y="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11" name="Freeform 911"/>
              <p:cNvSpPr>
                <a:spLocks/>
              </p:cNvSpPr>
              <p:nvPr/>
            </p:nvSpPr>
            <p:spPr bwMode="auto">
              <a:xfrm>
                <a:off x="3212" y="2616"/>
                <a:ext cx="39" cy="3"/>
              </a:xfrm>
              <a:custGeom>
                <a:avLst/>
                <a:gdLst>
                  <a:gd name="T0" fmla="*/ 0 w 475"/>
                  <a:gd name="T1" fmla="*/ 0 h 30"/>
                  <a:gd name="T2" fmla="*/ 1 w 475"/>
                  <a:gd name="T3" fmla="*/ 3 h 30"/>
                  <a:gd name="T4" fmla="*/ 39 w 475"/>
                  <a:gd name="T5" fmla="*/ 3 h 30"/>
                  <a:gd name="T6" fmla="*/ 0 w 475"/>
                  <a:gd name="T7" fmla="*/ 0 h 3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75"/>
                  <a:gd name="T13" fmla="*/ 0 h 30"/>
                  <a:gd name="T14" fmla="*/ 475 w 475"/>
                  <a:gd name="T15" fmla="*/ 30 h 3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75" h="30">
                    <a:moveTo>
                      <a:pt x="0" y="0"/>
                    </a:moveTo>
                    <a:lnTo>
                      <a:pt x="14" y="30"/>
                    </a:lnTo>
                    <a:lnTo>
                      <a:pt x="475" y="3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12" name="Freeform 912"/>
              <p:cNvSpPr>
                <a:spLocks/>
              </p:cNvSpPr>
              <p:nvPr/>
            </p:nvSpPr>
            <p:spPr bwMode="auto">
              <a:xfrm>
                <a:off x="3212" y="2616"/>
                <a:ext cx="39" cy="3"/>
              </a:xfrm>
              <a:custGeom>
                <a:avLst/>
                <a:gdLst>
                  <a:gd name="T0" fmla="*/ 0 w 475"/>
                  <a:gd name="T1" fmla="*/ 0 h 30"/>
                  <a:gd name="T2" fmla="*/ 38 w 475"/>
                  <a:gd name="T3" fmla="*/ 0 h 30"/>
                  <a:gd name="T4" fmla="*/ 39 w 475"/>
                  <a:gd name="T5" fmla="*/ 3 h 30"/>
                  <a:gd name="T6" fmla="*/ 0 w 475"/>
                  <a:gd name="T7" fmla="*/ 0 h 3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75"/>
                  <a:gd name="T13" fmla="*/ 0 h 30"/>
                  <a:gd name="T14" fmla="*/ 475 w 475"/>
                  <a:gd name="T15" fmla="*/ 30 h 3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75" h="30">
                    <a:moveTo>
                      <a:pt x="0" y="0"/>
                    </a:moveTo>
                    <a:lnTo>
                      <a:pt x="468" y="0"/>
                    </a:lnTo>
                    <a:lnTo>
                      <a:pt x="475" y="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13" name="Freeform 913"/>
              <p:cNvSpPr>
                <a:spLocks/>
              </p:cNvSpPr>
              <p:nvPr/>
            </p:nvSpPr>
            <p:spPr bwMode="auto">
              <a:xfrm>
                <a:off x="3212" y="2616"/>
                <a:ext cx="39" cy="3"/>
              </a:xfrm>
              <a:custGeom>
                <a:avLst/>
                <a:gdLst>
                  <a:gd name="T0" fmla="*/ 0 w 475"/>
                  <a:gd name="T1" fmla="*/ 0 h 30"/>
                  <a:gd name="T2" fmla="*/ 38 w 475"/>
                  <a:gd name="T3" fmla="*/ 0 h 30"/>
                  <a:gd name="T4" fmla="*/ 39 w 475"/>
                  <a:gd name="T5" fmla="*/ 3 h 30"/>
                  <a:gd name="T6" fmla="*/ 0 w 475"/>
                  <a:gd name="T7" fmla="*/ 0 h 3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75"/>
                  <a:gd name="T13" fmla="*/ 0 h 30"/>
                  <a:gd name="T14" fmla="*/ 475 w 475"/>
                  <a:gd name="T15" fmla="*/ 30 h 3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75" h="30">
                    <a:moveTo>
                      <a:pt x="0" y="0"/>
                    </a:moveTo>
                    <a:lnTo>
                      <a:pt x="468" y="0"/>
                    </a:lnTo>
                    <a:lnTo>
                      <a:pt x="475" y="3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14" name="Freeform 914"/>
              <p:cNvSpPr>
                <a:spLocks/>
              </p:cNvSpPr>
              <p:nvPr/>
            </p:nvSpPr>
            <p:spPr bwMode="auto">
              <a:xfrm>
                <a:off x="3179" y="2608"/>
                <a:ext cx="14" cy="15"/>
              </a:xfrm>
              <a:custGeom>
                <a:avLst/>
                <a:gdLst>
                  <a:gd name="T0" fmla="*/ 14 w 160"/>
                  <a:gd name="T1" fmla="*/ 0 h 172"/>
                  <a:gd name="T2" fmla="*/ 0 w 160"/>
                  <a:gd name="T3" fmla="*/ 15 h 172"/>
                  <a:gd name="T4" fmla="*/ 8 w 160"/>
                  <a:gd name="T5" fmla="*/ 15 h 172"/>
                  <a:gd name="T6" fmla="*/ 14 w 160"/>
                  <a:gd name="T7" fmla="*/ 0 h 1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0"/>
                  <a:gd name="T13" fmla="*/ 0 h 172"/>
                  <a:gd name="T14" fmla="*/ 160 w 160"/>
                  <a:gd name="T15" fmla="*/ 172 h 1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0" h="172">
                    <a:moveTo>
                      <a:pt x="160" y="0"/>
                    </a:moveTo>
                    <a:lnTo>
                      <a:pt x="0" y="172"/>
                    </a:lnTo>
                    <a:lnTo>
                      <a:pt x="95" y="172"/>
                    </a:lnTo>
                    <a:lnTo>
                      <a:pt x="16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15" name="Freeform 915"/>
              <p:cNvSpPr>
                <a:spLocks/>
              </p:cNvSpPr>
              <p:nvPr/>
            </p:nvSpPr>
            <p:spPr bwMode="auto">
              <a:xfrm>
                <a:off x="3179" y="2608"/>
                <a:ext cx="14" cy="15"/>
              </a:xfrm>
              <a:custGeom>
                <a:avLst/>
                <a:gdLst>
                  <a:gd name="T0" fmla="*/ 14 w 160"/>
                  <a:gd name="T1" fmla="*/ 0 h 172"/>
                  <a:gd name="T2" fmla="*/ 0 w 160"/>
                  <a:gd name="T3" fmla="*/ 15 h 172"/>
                  <a:gd name="T4" fmla="*/ 8 w 160"/>
                  <a:gd name="T5" fmla="*/ 15 h 172"/>
                  <a:gd name="T6" fmla="*/ 14 w 160"/>
                  <a:gd name="T7" fmla="*/ 0 h 1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0"/>
                  <a:gd name="T13" fmla="*/ 0 h 172"/>
                  <a:gd name="T14" fmla="*/ 160 w 160"/>
                  <a:gd name="T15" fmla="*/ 172 h 1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0" h="172">
                    <a:moveTo>
                      <a:pt x="160" y="0"/>
                    </a:moveTo>
                    <a:lnTo>
                      <a:pt x="0" y="172"/>
                    </a:lnTo>
                    <a:lnTo>
                      <a:pt x="95" y="172"/>
                    </a:lnTo>
                    <a:lnTo>
                      <a:pt x="16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16" name="Freeform 916"/>
              <p:cNvSpPr>
                <a:spLocks/>
              </p:cNvSpPr>
              <p:nvPr/>
            </p:nvSpPr>
            <p:spPr bwMode="auto">
              <a:xfrm>
                <a:off x="3187" y="2608"/>
                <a:ext cx="13" cy="15"/>
              </a:xfrm>
              <a:custGeom>
                <a:avLst/>
                <a:gdLst>
                  <a:gd name="T0" fmla="*/ 5 w 161"/>
                  <a:gd name="T1" fmla="*/ 0 h 172"/>
                  <a:gd name="T2" fmla="*/ 13 w 161"/>
                  <a:gd name="T3" fmla="*/ 0 h 172"/>
                  <a:gd name="T4" fmla="*/ 0 w 161"/>
                  <a:gd name="T5" fmla="*/ 15 h 172"/>
                  <a:gd name="T6" fmla="*/ 5 w 161"/>
                  <a:gd name="T7" fmla="*/ 0 h 1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1"/>
                  <a:gd name="T13" fmla="*/ 0 h 172"/>
                  <a:gd name="T14" fmla="*/ 161 w 161"/>
                  <a:gd name="T15" fmla="*/ 172 h 1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1" h="172">
                    <a:moveTo>
                      <a:pt x="65" y="0"/>
                    </a:moveTo>
                    <a:lnTo>
                      <a:pt x="161" y="0"/>
                    </a:lnTo>
                    <a:lnTo>
                      <a:pt x="0" y="172"/>
                    </a:lnTo>
                    <a:lnTo>
                      <a:pt x="65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17" name="Freeform 917"/>
              <p:cNvSpPr>
                <a:spLocks/>
              </p:cNvSpPr>
              <p:nvPr/>
            </p:nvSpPr>
            <p:spPr bwMode="auto">
              <a:xfrm>
                <a:off x="3187" y="2608"/>
                <a:ext cx="13" cy="15"/>
              </a:xfrm>
              <a:custGeom>
                <a:avLst/>
                <a:gdLst>
                  <a:gd name="T0" fmla="*/ 5 w 161"/>
                  <a:gd name="T1" fmla="*/ 0 h 172"/>
                  <a:gd name="T2" fmla="*/ 13 w 161"/>
                  <a:gd name="T3" fmla="*/ 0 h 172"/>
                  <a:gd name="T4" fmla="*/ 0 w 161"/>
                  <a:gd name="T5" fmla="*/ 15 h 172"/>
                  <a:gd name="T6" fmla="*/ 5 w 161"/>
                  <a:gd name="T7" fmla="*/ 0 h 1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1"/>
                  <a:gd name="T13" fmla="*/ 0 h 172"/>
                  <a:gd name="T14" fmla="*/ 161 w 161"/>
                  <a:gd name="T15" fmla="*/ 172 h 1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1" h="172">
                    <a:moveTo>
                      <a:pt x="65" y="0"/>
                    </a:moveTo>
                    <a:lnTo>
                      <a:pt x="161" y="0"/>
                    </a:lnTo>
                    <a:lnTo>
                      <a:pt x="0" y="172"/>
                    </a:lnTo>
                    <a:lnTo>
                      <a:pt x="65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18" name="Freeform 918"/>
              <p:cNvSpPr>
                <a:spLocks/>
              </p:cNvSpPr>
              <p:nvPr/>
            </p:nvSpPr>
            <p:spPr bwMode="auto">
              <a:xfrm>
                <a:off x="3179" y="2623"/>
                <a:ext cx="6" cy="2"/>
              </a:xfrm>
              <a:custGeom>
                <a:avLst/>
                <a:gdLst>
                  <a:gd name="T0" fmla="*/ 0 w 72"/>
                  <a:gd name="T1" fmla="*/ 0 h 25"/>
                  <a:gd name="T2" fmla="*/ 0 w 72"/>
                  <a:gd name="T3" fmla="*/ 2 h 25"/>
                  <a:gd name="T4" fmla="*/ 6 w 72"/>
                  <a:gd name="T5" fmla="*/ 2 h 25"/>
                  <a:gd name="T6" fmla="*/ 0 w 72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"/>
                  <a:gd name="T13" fmla="*/ 0 h 25"/>
                  <a:gd name="T14" fmla="*/ 72 w 72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" h="25">
                    <a:moveTo>
                      <a:pt x="0" y="0"/>
                    </a:moveTo>
                    <a:lnTo>
                      <a:pt x="0" y="25"/>
                    </a:lnTo>
                    <a:lnTo>
                      <a:pt x="72" y="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19" name="Freeform 919"/>
              <p:cNvSpPr>
                <a:spLocks/>
              </p:cNvSpPr>
              <p:nvPr/>
            </p:nvSpPr>
            <p:spPr bwMode="auto">
              <a:xfrm>
                <a:off x="3179" y="2623"/>
                <a:ext cx="6" cy="2"/>
              </a:xfrm>
              <a:custGeom>
                <a:avLst/>
                <a:gdLst>
                  <a:gd name="T0" fmla="*/ 0 w 72"/>
                  <a:gd name="T1" fmla="*/ 0 h 25"/>
                  <a:gd name="T2" fmla="*/ 0 w 72"/>
                  <a:gd name="T3" fmla="*/ 2 h 25"/>
                  <a:gd name="T4" fmla="*/ 6 w 72"/>
                  <a:gd name="T5" fmla="*/ 2 h 25"/>
                  <a:gd name="T6" fmla="*/ 0 w 72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"/>
                  <a:gd name="T13" fmla="*/ 0 h 25"/>
                  <a:gd name="T14" fmla="*/ 72 w 72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" h="25">
                    <a:moveTo>
                      <a:pt x="0" y="0"/>
                    </a:moveTo>
                    <a:lnTo>
                      <a:pt x="0" y="25"/>
                    </a:lnTo>
                    <a:lnTo>
                      <a:pt x="72" y="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20" name="Freeform 920"/>
              <p:cNvSpPr>
                <a:spLocks/>
              </p:cNvSpPr>
              <p:nvPr/>
            </p:nvSpPr>
            <p:spPr bwMode="auto">
              <a:xfrm>
                <a:off x="3179" y="2623"/>
                <a:ext cx="8" cy="2"/>
              </a:xfrm>
              <a:custGeom>
                <a:avLst/>
                <a:gdLst>
                  <a:gd name="T0" fmla="*/ 0 w 95"/>
                  <a:gd name="T1" fmla="*/ 0 h 25"/>
                  <a:gd name="T2" fmla="*/ 8 w 95"/>
                  <a:gd name="T3" fmla="*/ 0 h 25"/>
                  <a:gd name="T4" fmla="*/ 6 w 95"/>
                  <a:gd name="T5" fmla="*/ 2 h 25"/>
                  <a:gd name="T6" fmla="*/ 0 w 95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5"/>
                  <a:gd name="T13" fmla="*/ 0 h 25"/>
                  <a:gd name="T14" fmla="*/ 95 w 95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5" h="25">
                    <a:moveTo>
                      <a:pt x="0" y="0"/>
                    </a:moveTo>
                    <a:lnTo>
                      <a:pt x="95" y="0"/>
                    </a:lnTo>
                    <a:lnTo>
                      <a:pt x="72" y="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21" name="Freeform 921"/>
              <p:cNvSpPr>
                <a:spLocks/>
              </p:cNvSpPr>
              <p:nvPr/>
            </p:nvSpPr>
            <p:spPr bwMode="auto">
              <a:xfrm>
                <a:off x="3179" y="2623"/>
                <a:ext cx="8" cy="2"/>
              </a:xfrm>
              <a:custGeom>
                <a:avLst/>
                <a:gdLst>
                  <a:gd name="T0" fmla="*/ 0 w 95"/>
                  <a:gd name="T1" fmla="*/ 0 h 25"/>
                  <a:gd name="T2" fmla="*/ 8 w 95"/>
                  <a:gd name="T3" fmla="*/ 0 h 25"/>
                  <a:gd name="T4" fmla="*/ 6 w 95"/>
                  <a:gd name="T5" fmla="*/ 2 h 25"/>
                  <a:gd name="T6" fmla="*/ 0 w 95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5"/>
                  <a:gd name="T13" fmla="*/ 0 h 25"/>
                  <a:gd name="T14" fmla="*/ 95 w 95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5" h="25">
                    <a:moveTo>
                      <a:pt x="0" y="0"/>
                    </a:moveTo>
                    <a:lnTo>
                      <a:pt x="95" y="0"/>
                    </a:lnTo>
                    <a:lnTo>
                      <a:pt x="72" y="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22" name="Freeform 922"/>
              <p:cNvSpPr>
                <a:spLocks/>
              </p:cNvSpPr>
              <p:nvPr/>
            </p:nvSpPr>
            <p:spPr bwMode="auto">
              <a:xfrm>
                <a:off x="3035" y="2564"/>
                <a:ext cx="18" cy="81"/>
              </a:xfrm>
              <a:custGeom>
                <a:avLst/>
                <a:gdLst>
                  <a:gd name="T0" fmla="*/ 0 w 214"/>
                  <a:gd name="T1" fmla="*/ 0 h 980"/>
                  <a:gd name="T2" fmla="*/ 0 w 214"/>
                  <a:gd name="T3" fmla="*/ 81 h 980"/>
                  <a:gd name="T4" fmla="*/ 18 w 214"/>
                  <a:gd name="T5" fmla="*/ 81 h 980"/>
                  <a:gd name="T6" fmla="*/ 0 w 214"/>
                  <a:gd name="T7" fmla="*/ 0 h 98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4"/>
                  <a:gd name="T13" fmla="*/ 0 h 980"/>
                  <a:gd name="T14" fmla="*/ 214 w 214"/>
                  <a:gd name="T15" fmla="*/ 980 h 98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4" h="980">
                    <a:moveTo>
                      <a:pt x="0" y="0"/>
                    </a:moveTo>
                    <a:lnTo>
                      <a:pt x="0" y="980"/>
                    </a:lnTo>
                    <a:lnTo>
                      <a:pt x="214" y="98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23" name="Freeform 923"/>
              <p:cNvSpPr>
                <a:spLocks/>
              </p:cNvSpPr>
              <p:nvPr/>
            </p:nvSpPr>
            <p:spPr bwMode="auto">
              <a:xfrm>
                <a:off x="3035" y="2564"/>
                <a:ext cx="18" cy="81"/>
              </a:xfrm>
              <a:custGeom>
                <a:avLst/>
                <a:gdLst>
                  <a:gd name="T0" fmla="*/ 0 w 214"/>
                  <a:gd name="T1" fmla="*/ 0 h 980"/>
                  <a:gd name="T2" fmla="*/ 0 w 214"/>
                  <a:gd name="T3" fmla="*/ 81 h 980"/>
                  <a:gd name="T4" fmla="*/ 18 w 214"/>
                  <a:gd name="T5" fmla="*/ 81 h 980"/>
                  <a:gd name="T6" fmla="*/ 0 w 214"/>
                  <a:gd name="T7" fmla="*/ 0 h 98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4"/>
                  <a:gd name="T13" fmla="*/ 0 h 980"/>
                  <a:gd name="T14" fmla="*/ 214 w 214"/>
                  <a:gd name="T15" fmla="*/ 980 h 98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4" h="980">
                    <a:moveTo>
                      <a:pt x="0" y="0"/>
                    </a:moveTo>
                    <a:lnTo>
                      <a:pt x="0" y="980"/>
                    </a:lnTo>
                    <a:lnTo>
                      <a:pt x="214" y="98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24" name="Freeform 924"/>
              <p:cNvSpPr>
                <a:spLocks/>
              </p:cNvSpPr>
              <p:nvPr/>
            </p:nvSpPr>
            <p:spPr bwMode="auto">
              <a:xfrm>
                <a:off x="3035" y="2564"/>
                <a:ext cx="18" cy="81"/>
              </a:xfrm>
              <a:custGeom>
                <a:avLst/>
                <a:gdLst>
                  <a:gd name="T0" fmla="*/ 0 w 214"/>
                  <a:gd name="T1" fmla="*/ 0 h 980"/>
                  <a:gd name="T2" fmla="*/ 18 w 214"/>
                  <a:gd name="T3" fmla="*/ 0 h 980"/>
                  <a:gd name="T4" fmla="*/ 18 w 214"/>
                  <a:gd name="T5" fmla="*/ 81 h 980"/>
                  <a:gd name="T6" fmla="*/ 0 w 214"/>
                  <a:gd name="T7" fmla="*/ 0 h 98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4"/>
                  <a:gd name="T13" fmla="*/ 0 h 980"/>
                  <a:gd name="T14" fmla="*/ 214 w 214"/>
                  <a:gd name="T15" fmla="*/ 980 h 98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4" h="980">
                    <a:moveTo>
                      <a:pt x="0" y="0"/>
                    </a:moveTo>
                    <a:lnTo>
                      <a:pt x="214" y="0"/>
                    </a:lnTo>
                    <a:lnTo>
                      <a:pt x="214" y="98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25" name="Freeform 925"/>
              <p:cNvSpPr>
                <a:spLocks/>
              </p:cNvSpPr>
              <p:nvPr/>
            </p:nvSpPr>
            <p:spPr bwMode="auto">
              <a:xfrm>
                <a:off x="3035" y="2564"/>
                <a:ext cx="18" cy="81"/>
              </a:xfrm>
              <a:custGeom>
                <a:avLst/>
                <a:gdLst>
                  <a:gd name="T0" fmla="*/ 0 w 214"/>
                  <a:gd name="T1" fmla="*/ 0 h 980"/>
                  <a:gd name="T2" fmla="*/ 18 w 214"/>
                  <a:gd name="T3" fmla="*/ 0 h 980"/>
                  <a:gd name="T4" fmla="*/ 18 w 214"/>
                  <a:gd name="T5" fmla="*/ 81 h 980"/>
                  <a:gd name="T6" fmla="*/ 0 w 214"/>
                  <a:gd name="T7" fmla="*/ 0 h 98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4"/>
                  <a:gd name="T13" fmla="*/ 0 h 980"/>
                  <a:gd name="T14" fmla="*/ 214 w 214"/>
                  <a:gd name="T15" fmla="*/ 980 h 98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4" h="980">
                    <a:moveTo>
                      <a:pt x="0" y="0"/>
                    </a:moveTo>
                    <a:lnTo>
                      <a:pt x="214" y="0"/>
                    </a:lnTo>
                    <a:lnTo>
                      <a:pt x="214" y="98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26" name="Freeform 926"/>
              <p:cNvSpPr>
                <a:spLocks/>
              </p:cNvSpPr>
              <p:nvPr/>
            </p:nvSpPr>
            <p:spPr bwMode="auto">
              <a:xfrm>
                <a:off x="2987" y="2518"/>
                <a:ext cx="9" cy="131"/>
              </a:xfrm>
              <a:custGeom>
                <a:avLst/>
                <a:gdLst>
                  <a:gd name="T0" fmla="*/ 0 w 114"/>
                  <a:gd name="T1" fmla="*/ 0 h 1572"/>
                  <a:gd name="T2" fmla="*/ 0 w 114"/>
                  <a:gd name="T3" fmla="*/ 131 h 1572"/>
                  <a:gd name="T4" fmla="*/ 9 w 114"/>
                  <a:gd name="T5" fmla="*/ 131 h 1572"/>
                  <a:gd name="T6" fmla="*/ 0 w 114"/>
                  <a:gd name="T7" fmla="*/ 0 h 15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4"/>
                  <a:gd name="T13" fmla="*/ 0 h 1572"/>
                  <a:gd name="T14" fmla="*/ 114 w 114"/>
                  <a:gd name="T15" fmla="*/ 1572 h 15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4" h="1572">
                    <a:moveTo>
                      <a:pt x="0" y="0"/>
                    </a:moveTo>
                    <a:lnTo>
                      <a:pt x="0" y="1572"/>
                    </a:lnTo>
                    <a:lnTo>
                      <a:pt x="114" y="157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27" name="Freeform 927"/>
              <p:cNvSpPr>
                <a:spLocks/>
              </p:cNvSpPr>
              <p:nvPr/>
            </p:nvSpPr>
            <p:spPr bwMode="auto">
              <a:xfrm>
                <a:off x="2987" y="2518"/>
                <a:ext cx="9" cy="131"/>
              </a:xfrm>
              <a:custGeom>
                <a:avLst/>
                <a:gdLst>
                  <a:gd name="T0" fmla="*/ 0 w 114"/>
                  <a:gd name="T1" fmla="*/ 0 h 1572"/>
                  <a:gd name="T2" fmla="*/ 0 w 114"/>
                  <a:gd name="T3" fmla="*/ 131 h 1572"/>
                  <a:gd name="T4" fmla="*/ 9 w 114"/>
                  <a:gd name="T5" fmla="*/ 131 h 1572"/>
                  <a:gd name="T6" fmla="*/ 0 w 114"/>
                  <a:gd name="T7" fmla="*/ 0 h 15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4"/>
                  <a:gd name="T13" fmla="*/ 0 h 1572"/>
                  <a:gd name="T14" fmla="*/ 114 w 114"/>
                  <a:gd name="T15" fmla="*/ 1572 h 15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4" h="1572">
                    <a:moveTo>
                      <a:pt x="0" y="0"/>
                    </a:moveTo>
                    <a:lnTo>
                      <a:pt x="0" y="1572"/>
                    </a:lnTo>
                    <a:lnTo>
                      <a:pt x="114" y="157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28" name="Freeform 928"/>
              <p:cNvSpPr>
                <a:spLocks/>
              </p:cNvSpPr>
              <p:nvPr/>
            </p:nvSpPr>
            <p:spPr bwMode="auto">
              <a:xfrm>
                <a:off x="2987" y="2518"/>
                <a:ext cx="9" cy="131"/>
              </a:xfrm>
              <a:custGeom>
                <a:avLst/>
                <a:gdLst>
                  <a:gd name="T0" fmla="*/ 0 w 114"/>
                  <a:gd name="T1" fmla="*/ 0 h 1572"/>
                  <a:gd name="T2" fmla="*/ 9 w 114"/>
                  <a:gd name="T3" fmla="*/ 0 h 1572"/>
                  <a:gd name="T4" fmla="*/ 9 w 114"/>
                  <a:gd name="T5" fmla="*/ 131 h 1572"/>
                  <a:gd name="T6" fmla="*/ 0 w 114"/>
                  <a:gd name="T7" fmla="*/ 0 h 15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4"/>
                  <a:gd name="T13" fmla="*/ 0 h 1572"/>
                  <a:gd name="T14" fmla="*/ 114 w 114"/>
                  <a:gd name="T15" fmla="*/ 1572 h 15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4" h="1572">
                    <a:moveTo>
                      <a:pt x="0" y="0"/>
                    </a:moveTo>
                    <a:lnTo>
                      <a:pt x="114" y="0"/>
                    </a:lnTo>
                    <a:lnTo>
                      <a:pt x="114" y="157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29" name="Freeform 929"/>
              <p:cNvSpPr>
                <a:spLocks/>
              </p:cNvSpPr>
              <p:nvPr/>
            </p:nvSpPr>
            <p:spPr bwMode="auto">
              <a:xfrm>
                <a:off x="2987" y="2518"/>
                <a:ext cx="9" cy="131"/>
              </a:xfrm>
              <a:custGeom>
                <a:avLst/>
                <a:gdLst>
                  <a:gd name="T0" fmla="*/ 0 w 114"/>
                  <a:gd name="T1" fmla="*/ 0 h 1572"/>
                  <a:gd name="T2" fmla="*/ 9 w 114"/>
                  <a:gd name="T3" fmla="*/ 0 h 1572"/>
                  <a:gd name="T4" fmla="*/ 9 w 114"/>
                  <a:gd name="T5" fmla="*/ 131 h 1572"/>
                  <a:gd name="T6" fmla="*/ 0 w 114"/>
                  <a:gd name="T7" fmla="*/ 0 h 15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4"/>
                  <a:gd name="T13" fmla="*/ 0 h 1572"/>
                  <a:gd name="T14" fmla="*/ 114 w 114"/>
                  <a:gd name="T15" fmla="*/ 1572 h 15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4" h="1572">
                    <a:moveTo>
                      <a:pt x="0" y="0"/>
                    </a:moveTo>
                    <a:lnTo>
                      <a:pt x="114" y="0"/>
                    </a:lnTo>
                    <a:lnTo>
                      <a:pt x="114" y="157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30" name="Freeform 930"/>
              <p:cNvSpPr>
                <a:spLocks/>
              </p:cNvSpPr>
              <p:nvPr/>
            </p:nvSpPr>
            <p:spPr bwMode="auto">
              <a:xfrm>
                <a:off x="2923" y="2518"/>
                <a:ext cx="10" cy="131"/>
              </a:xfrm>
              <a:custGeom>
                <a:avLst/>
                <a:gdLst>
                  <a:gd name="T0" fmla="*/ 0 w 115"/>
                  <a:gd name="T1" fmla="*/ 0 h 1572"/>
                  <a:gd name="T2" fmla="*/ 0 w 115"/>
                  <a:gd name="T3" fmla="*/ 131 h 1572"/>
                  <a:gd name="T4" fmla="*/ 10 w 115"/>
                  <a:gd name="T5" fmla="*/ 131 h 1572"/>
                  <a:gd name="T6" fmla="*/ 0 w 115"/>
                  <a:gd name="T7" fmla="*/ 0 h 15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1572"/>
                  <a:gd name="T14" fmla="*/ 115 w 115"/>
                  <a:gd name="T15" fmla="*/ 1572 h 15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1572">
                    <a:moveTo>
                      <a:pt x="0" y="0"/>
                    </a:moveTo>
                    <a:lnTo>
                      <a:pt x="0" y="1572"/>
                    </a:lnTo>
                    <a:lnTo>
                      <a:pt x="115" y="157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31" name="Freeform 931"/>
              <p:cNvSpPr>
                <a:spLocks/>
              </p:cNvSpPr>
              <p:nvPr/>
            </p:nvSpPr>
            <p:spPr bwMode="auto">
              <a:xfrm>
                <a:off x="2923" y="2518"/>
                <a:ext cx="10" cy="131"/>
              </a:xfrm>
              <a:custGeom>
                <a:avLst/>
                <a:gdLst>
                  <a:gd name="T0" fmla="*/ 0 w 115"/>
                  <a:gd name="T1" fmla="*/ 0 h 1572"/>
                  <a:gd name="T2" fmla="*/ 0 w 115"/>
                  <a:gd name="T3" fmla="*/ 131 h 1572"/>
                  <a:gd name="T4" fmla="*/ 10 w 115"/>
                  <a:gd name="T5" fmla="*/ 131 h 1572"/>
                  <a:gd name="T6" fmla="*/ 0 w 115"/>
                  <a:gd name="T7" fmla="*/ 0 h 15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1572"/>
                  <a:gd name="T14" fmla="*/ 115 w 115"/>
                  <a:gd name="T15" fmla="*/ 1572 h 15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1572">
                    <a:moveTo>
                      <a:pt x="0" y="0"/>
                    </a:moveTo>
                    <a:lnTo>
                      <a:pt x="0" y="1572"/>
                    </a:lnTo>
                    <a:lnTo>
                      <a:pt x="115" y="157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32" name="Freeform 932"/>
              <p:cNvSpPr>
                <a:spLocks/>
              </p:cNvSpPr>
              <p:nvPr/>
            </p:nvSpPr>
            <p:spPr bwMode="auto">
              <a:xfrm>
                <a:off x="2923" y="2518"/>
                <a:ext cx="10" cy="131"/>
              </a:xfrm>
              <a:custGeom>
                <a:avLst/>
                <a:gdLst>
                  <a:gd name="T0" fmla="*/ 0 w 115"/>
                  <a:gd name="T1" fmla="*/ 0 h 1572"/>
                  <a:gd name="T2" fmla="*/ 10 w 115"/>
                  <a:gd name="T3" fmla="*/ 0 h 1572"/>
                  <a:gd name="T4" fmla="*/ 10 w 115"/>
                  <a:gd name="T5" fmla="*/ 131 h 1572"/>
                  <a:gd name="T6" fmla="*/ 0 w 115"/>
                  <a:gd name="T7" fmla="*/ 0 h 15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1572"/>
                  <a:gd name="T14" fmla="*/ 115 w 115"/>
                  <a:gd name="T15" fmla="*/ 1572 h 15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1572">
                    <a:moveTo>
                      <a:pt x="0" y="0"/>
                    </a:moveTo>
                    <a:lnTo>
                      <a:pt x="115" y="0"/>
                    </a:lnTo>
                    <a:lnTo>
                      <a:pt x="115" y="157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33" name="Freeform 933"/>
              <p:cNvSpPr>
                <a:spLocks/>
              </p:cNvSpPr>
              <p:nvPr/>
            </p:nvSpPr>
            <p:spPr bwMode="auto">
              <a:xfrm>
                <a:off x="2923" y="2518"/>
                <a:ext cx="10" cy="131"/>
              </a:xfrm>
              <a:custGeom>
                <a:avLst/>
                <a:gdLst>
                  <a:gd name="T0" fmla="*/ 0 w 115"/>
                  <a:gd name="T1" fmla="*/ 0 h 1572"/>
                  <a:gd name="T2" fmla="*/ 10 w 115"/>
                  <a:gd name="T3" fmla="*/ 0 h 1572"/>
                  <a:gd name="T4" fmla="*/ 10 w 115"/>
                  <a:gd name="T5" fmla="*/ 131 h 1572"/>
                  <a:gd name="T6" fmla="*/ 0 w 115"/>
                  <a:gd name="T7" fmla="*/ 0 h 15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1572"/>
                  <a:gd name="T14" fmla="*/ 115 w 115"/>
                  <a:gd name="T15" fmla="*/ 1572 h 15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1572">
                    <a:moveTo>
                      <a:pt x="0" y="0"/>
                    </a:moveTo>
                    <a:lnTo>
                      <a:pt x="115" y="0"/>
                    </a:lnTo>
                    <a:lnTo>
                      <a:pt x="115" y="157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34" name="Freeform 934"/>
              <p:cNvSpPr>
                <a:spLocks/>
              </p:cNvSpPr>
              <p:nvPr/>
            </p:nvSpPr>
            <p:spPr bwMode="auto">
              <a:xfrm>
                <a:off x="3179" y="2653"/>
                <a:ext cx="5" cy="1"/>
              </a:xfrm>
              <a:custGeom>
                <a:avLst/>
                <a:gdLst>
                  <a:gd name="T0" fmla="*/ 0 w 72"/>
                  <a:gd name="T1" fmla="*/ 0 h 5"/>
                  <a:gd name="T2" fmla="*/ 5 w 72"/>
                  <a:gd name="T3" fmla="*/ 0 h 5"/>
                  <a:gd name="T4" fmla="*/ 0 w 72"/>
                  <a:gd name="T5" fmla="*/ 1 h 5"/>
                  <a:gd name="T6" fmla="*/ 0 w 72"/>
                  <a:gd name="T7" fmla="*/ 0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"/>
                  <a:gd name="T13" fmla="*/ 0 h 5"/>
                  <a:gd name="T14" fmla="*/ 72 w 72"/>
                  <a:gd name="T15" fmla="*/ 5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" h="5">
                    <a:moveTo>
                      <a:pt x="0" y="0"/>
                    </a:moveTo>
                    <a:lnTo>
                      <a:pt x="72" y="0"/>
                    </a:lnTo>
                    <a:lnTo>
                      <a:pt x="0" y="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35" name="Freeform 935"/>
              <p:cNvSpPr>
                <a:spLocks/>
              </p:cNvSpPr>
              <p:nvPr/>
            </p:nvSpPr>
            <p:spPr bwMode="auto">
              <a:xfrm>
                <a:off x="3179" y="2653"/>
                <a:ext cx="5" cy="1"/>
              </a:xfrm>
              <a:custGeom>
                <a:avLst/>
                <a:gdLst>
                  <a:gd name="T0" fmla="*/ 0 w 72"/>
                  <a:gd name="T1" fmla="*/ 0 h 5"/>
                  <a:gd name="T2" fmla="*/ 5 w 72"/>
                  <a:gd name="T3" fmla="*/ 0 h 5"/>
                  <a:gd name="T4" fmla="*/ 0 w 72"/>
                  <a:gd name="T5" fmla="*/ 1 h 5"/>
                  <a:gd name="T6" fmla="*/ 0 w 72"/>
                  <a:gd name="T7" fmla="*/ 0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"/>
                  <a:gd name="T13" fmla="*/ 0 h 5"/>
                  <a:gd name="T14" fmla="*/ 72 w 72"/>
                  <a:gd name="T15" fmla="*/ 5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" h="5">
                    <a:moveTo>
                      <a:pt x="0" y="0"/>
                    </a:moveTo>
                    <a:lnTo>
                      <a:pt x="72" y="0"/>
                    </a:lnTo>
                    <a:lnTo>
                      <a:pt x="0" y="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36" name="Freeform 936"/>
              <p:cNvSpPr>
                <a:spLocks/>
              </p:cNvSpPr>
              <p:nvPr/>
            </p:nvSpPr>
            <p:spPr bwMode="auto">
              <a:xfrm>
                <a:off x="3179" y="2625"/>
                <a:ext cx="5" cy="28"/>
              </a:xfrm>
              <a:custGeom>
                <a:avLst/>
                <a:gdLst>
                  <a:gd name="T0" fmla="*/ 1 w 72"/>
                  <a:gd name="T1" fmla="*/ 0 h 341"/>
                  <a:gd name="T2" fmla="*/ 0 w 72"/>
                  <a:gd name="T3" fmla="*/ 28 h 341"/>
                  <a:gd name="T4" fmla="*/ 5 w 72"/>
                  <a:gd name="T5" fmla="*/ 28 h 341"/>
                  <a:gd name="T6" fmla="*/ 1 w 72"/>
                  <a:gd name="T7" fmla="*/ 0 h 34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"/>
                  <a:gd name="T13" fmla="*/ 0 h 341"/>
                  <a:gd name="T14" fmla="*/ 72 w 72"/>
                  <a:gd name="T15" fmla="*/ 341 h 34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" h="341">
                    <a:moveTo>
                      <a:pt x="8" y="0"/>
                    </a:moveTo>
                    <a:lnTo>
                      <a:pt x="0" y="341"/>
                    </a:lnTo>
                    <a:lnTo>
                      <a:pt x="72" y="341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37" name="Freeform 937"/>
              <p:cNvSpPr>
                <a:spLocks/>
              </p:cNvSpPr>
              <p:nvPr/>
            </p:nvSpPr>
            <p:spPr bwMode="auto">
              <a:xfrm>
                <a:off x="3179" y="2625"/>
                <a:ext cx="5" cy="28"/>
              </a:xfrm>
              <a:custGeom>
                <a:avLst/>
                <a:gdLst>
                  <a:gd name="T0" fmla="*/ 1 w 72"/>
                  <a:gd name="T1" fmla="*/ 0 h 341"/>
                  <a:gd name="T2" fmla="*/ 0 w 72"/>
                  <a:gd name="T3" fmla="*/ 28 h 341"/>
                  <a:gd name="T4" fmla="*/ 5 w 72"/>
                  <a:gd name="T5" fmla="*/ 28 h 341"/>
                  <a:gd name="T6" fmla="*/ 1 w 72"/>
                  <a:gd name="T7" fmla="*/ 0 h 34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"/>
                  <a:gd name="T13" fmla="*/ 0 h 341"/>
                  <a:gd name="T14" fmla="*/ 72 w 72"/>
                  <a:gd name="T15" fmla="*/ 341 h 34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" h="341">
                    <a:moveTo>
                      <a:pt x="8" y="0"/>
                    </a:moveTo>
                    <a:lnTo>
                      <a:pt x="0" y="341"/>
                    </a:lnTo>
                    <a:lnTo>
                      <a:pt x="72" y="341"/>
                    </a:lnTo>
                    <a:lnTo>
                      <a:pt x="8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38" name="Freeform 938"/>
              <p:cNvSpPr>
                <a:spLocks/>
              </p:cNvSpPr>
              <p:nvPr/>
            </p:nvSpPr>
            <p:spPr bwMode="auto">
              <a:xfrm>
                <a:off x="3179" y="2625"/>
                <a:ext cx="6" cy="28"/>
              </a:xfrm>
              <a:custGeom>
                <a:avLst/>
                <a:gdLst>
                  <a:gd name="T0" fmla="*/ 0 w 72"/>
                  <a:gd name="T1" fmla="*/ 0 h 341"/>
                  <a:gd name="T2" fmla="*/ 6 w 72"/>
                  <a:gd name="T3" fmla="*/ 0 h 341"/>
                  <a:gd name="T4" fmla="*/ 5 w 72"/>
                  <a:gd name="T5" fmla="*/ 28 h 341"/>
                  <a:gd name="T6" fmla="*/ 0 w 72"/>
                  <a:gd name="T7" fmla="*/ 0 h 34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"/>
                  <a:gd name="T13" fmla="*/ 0 h 341"/>
                  <a:gd name="T14" fmla="*/ 72 w 72"/>
                  <a:gd name="T15" fmla="*/ 341 h 34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" h="341">
                    <a:moveTo>
                      <a:pt x="0" y="0"/>
                    </a:moveTo>
                    <a:lnTo>
                      <a:pt x="72" y="0"/>
                    </a:lnTo>
                    <a:lnTo>
                      <a:pt x="64" y="34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39" name="Freeform 939"/>
              <p:cNvSpPr>
                <a:spLocks/>
              </p:cNvSpPr>
              <p:nvPr/>
            </p:nvSpPr>
            <p:spPr bwMode="auto">
              <a:xfrm>
                <a:off x="3179" y="2625"/>
                <a:ext cx="6" cy="28"/>
              </a:xfrm>
              <a:custGeom>
                <a:avLst/>
                <a:gdLst>
                  <a:gd name="T0" fmla="*/ 0 w 72"/>
                  <a:gd name="T1" fmla="*/ 0 h 341"/>
                  <a:gd name="T2" fmla="*/ 6 w 72"/>
                  <a:gd name="T3" fmla="*/ 0 h 341"/>
                  <a:gd name="T4" fmla="*/ 5 w 72"/>
                  <a:gd name="T5" fmla="*/ 28 h 341"/>
                  <a:gd name="T6" fmla="*/ 0 w 72"/>
                  <a:gd name="T7" fmla="*/ 0 h 34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"/>
                  <a:gd name="T13" fmla="*/ 0 h 341"/>
                  <a:gd name="T14" fmla="*/ 72 w 72"/>
                  <a:gd name="T15" fmla="*/ 341 h 34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" h="341">
                    <a:moveTo>
                      <a:pt x="0" y="0"/>
                    </a:moveTo>
                    <a:lnTo>
                      <a:pt x="72" y="0"/>
                    </a:lnTo>
                    <a:lnTo>
                      <a:pt x="64" y="34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40" name="Freeform 940"/>
              <p:cNvSpPr>
                <a:spLocks/>
              </p:cNvSpPr>
              <p:nvPr/>
            </p:nvSpPr>
            <p:spPr bwMode="auto">
              <a:xfrm>
                <a:off x="2923" y="2649"/>
                <a:ext cx="73" cy="9"/>
              </a:xfrm>
              <a:custGeom>
                <a:avLst/>
                <a:gdLst>
                  <a:gd name="T0" fmla="*/ 0 w 880"/>
                  <a:gd name="T1" fmla="*/ 0 h 115"/>
                  <a:gd name="T2" fmla="*/ 0 w 880"/>
                  <a:gd name="T3" fmla="*/ 9 h 115"/>
                  <a:gd name="T4" fmla="*/ 73 w 880"/>
                  <a:gd name="T5" fmla="*/ 9 h 115"/>
                  <a:gd name="T6" fmla="*/ 0 w 880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80"/>
                  <a:gd name="T13" fmla="*/ 0 h 115"/>
                  <a:gd name="T14" fmla="*/ 880 w 880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80" h="115">
                    <a:moveTo>
                      <a:pt x="0" y="0"/>
                    </a:moveTo>
                    <a:lnTo>
                      <a:pt x="0" y="115"/>
                    </a:lnTo>
                    <a:lnTo>
                      <a:pt x="880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41" name="Freeform 941"/>
              <p:cNvSpPr>
                <a:spLocks/>
              </p:cNvSpPr>
              <p:nvPr/>
            </p:nvSpPr>
            <p:spPr bwMode="auto">
              <a:xfrm>
                <a:off x="2923" y="2649"/>
                <a:ext cx="73" cy="9"/>
              </a:xfrm>
              <a:custGeom>
                <a:avLst/>
                <a:gdLst>
                  <a:gd name="T0" fmla="*/ 0 w 880"/>
                  <a:gd name="T1" fmla="*/ 0 h 115"/>
                  <a:gd name="T2" fmla="*/ 0 w 880"/>
                  <a:gd name="T3" fmla="*/ 9 h 115"/>
                  <a:gd name="T4" fmla="*/ 73 w 880"/>
                  <a:gd name="T5" fmla="*/ 9 h 115"/>
                  <a:gd name="T6" fmla="*/ 0 w 880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80"/>
                  <a:gd name="T13" fmla="*/ 0 h 115"/>
                  <a:gd name="T14" fmla="*/ 880 w 880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80" h="115">
                    <a:moveTo>
                      <a:pt x="0" y="0"/>
                    </a:moveTo>
                    <a:lnTo>
                      <a:pt x="0" y="115"/>
                    </a:lnTo>
                    <a:lnTo>
                      <a:pt x="880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42" name="Freeform 942"/>
              <p:cNvSpPr>
                <a:spLocks/>
              </p:cNvSpPr>
              <p:nvPr/>
            </p:nvSpPr>
            <p:spPr bwMode="auto">
              <a:xfrm>
                <a:off x="2923" y="2649"/>
                <a:ext cx="73" cy="9"/>
              </a:xfrm>
              <a:custGeom>
                <a:avLst/>
                <a:gdLst>
                  <a:gd name="T0" fmla="*/ 0 w 880"/>
                  <a:gd name="T1" fmla="*/ 0 h 115"/>
                  <a:gd name="T2" fmla="*/ 73 w 880"/>
                  <a:gd name="T3" fmla="*/ 0 h 115"/>
                  <a:gd name="T4" fmla="*/ 73 w 880"/>
                  <a:gd name="T5" fmla="*/ 9 h 115"/>
                  <a:gd name="T6" fmla="*/ 0 w 880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80"/>
                  <a:gd name="T13" fmla="*/ 0 h 115"/>
                  <a:gd name="T14" fmla="*/ 880 w 880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80" h="115">
                    <a:moveTo>
                      <a:pt x="0" y="0"/>
                    </a:moveTo>
                    <a:lnTo>
                      <a:pt x="880" y="0"/>
                    </a:lnTo>
                    <a:lnTo>
                      <a:pt x="880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43" name="Freeform 943"/>
              <p:cNvSpPr>
                <a:spLocks/>
              </p:cNvSpPr>
              <p:nvPr/>
            </p:nvSpPr>
            <p:spPr bwMode="auto">
              <a:xfrm>
                <a:off x="2923" y="2649"/>
                <a:ext cx="73" cy="9"/>
              </a:xfrm>
              <a:custGeom>
                <a:avLst/>
                <a:gdLst>
                  <a:gd name="T0" fmla="*/ 0 w 880"/>
                  <a:gd name="T1" fmla="*/ 0 h 115"/>
                  <a:gd name="T2" fmla="*/ 73 w 880"/>
                  <a:gd name="T3" fmla="*/ 0 h 115"/>
                  <a:gd name="T4" fmla="*/ 73 w 880"/>
                  <a:gd name="T5" fmla="*/ 9 h 115"/>
                  <a:gd name="T6" fmla="*/ 0 w 880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80"/>
                  <a:gd name="T13" fmla="*/ 0 h 115"/>
                  <a:gd name="T14" fmla="*/ 880 w 880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80" h="115">
                    <a:moveTo>
                      <a:pt x="0" y="0"/>
                    </a:moveTo>
                    <a:lnTo>
                      <a:pt x="880" y="0"/>
                    </a:lnTo>
                    <a:lnTo>
                      <a:pt x="880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44" name="Freeform 944"/>
              <p:cNvSpPr>
                <a:spLocks/>
              </p:cNvSpPr>
              <p:nvPr/>
            </p:nvSpPr>
            <p:spPr bwMode="auto">
              <a:xfrm>
                <a:off x="3282" y="2495"/>
                <a:ext cx="9" cy="177"/>
              </a:xfrm>
              <a:custGeom>
                <a:avLst/>
                <a:gdLst>
                  <a:gd name="T0" fmla="*/ 0 w 115"/>
                  <a:gd name="T1" fmla="*/ 0 h 2126"/>
                  <a:gd name="T2" fmla="*/ 0 w 115"/>
                  <a:gd name="T3" fmla="*/ 177 h 2126"/>
                  <a:gd name="T4" fmla="*/ 9 w 115"/>
                  <a:gd name="T5" fmla="*/ 177 h 2126"/>
                  <a:gd name="T6" fmla="*/ 0 w 115"/>
                  <a:gd name="T7" fmla="*/ 0 h 212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6"/>
                  <a:gd name="T14" fmla="*/ 115 w 115"/>
                  <a:gd name="T15" fmla="*/ 2126 h 212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6">
                    <a:moveTo>
                      <a:pt x="0" y="0"/>
                    </a:moveTo>
                    <a:lnTo>
                      <a:pt x="0" y="2126"/>
                    </a:lnTo>
                    <a:lnTo>
                      <a:pt x="115" y="21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45" name="Freeform 945"/>
              <p:cNvSpPr>
                <a:spLocks/>
              </p:cNvSpPr>
              <p:nvPr/>
            </p:nvSpPr>
            <p:spPr bwMode="auto">
              <a:xfrm>
                <a:off x="3282" y="2495"/>
                <a:ext cx="9" cy="177"/>
              </a:xfrm>
              <a:custGeom>
                <a:avLst/>
                <a:gdLst>
                  <a:gd name="T0" fmla="*/ 0 w 115"/>
                  <a:gd name="T1" fmla="*/ 0 h 2126"/>
                  <a:gd name="T2" fmla="*/ 0 w 115"/>
                  <a:gd name="T3" fmla="*/ 177 h 2126"/>
                  <a:gd name="T4" fmla="*/ 9 w 115"/>
                  <a:gd name="T5" fmla="*/ 177 h 2126"/>
                  <a:gd name="T6" fmla="*/ 0 w 115"/>
                  <a:gd name="T7" fmla="*/ 0 h 212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6"/>
                  <a:gd name="T14" fmla="*/ 115 w 115"/>
                  <a:gd name="T15" fmla="*/ 2126 h 212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6">
                    <a:moveTo>
                      <a:pt x="0" y="0"/>
                    </a:moveTo>
                    <a:lnTo>
                      <a:pt x="0" y="2126"/>
                    </a:lnTo>
                    <a:lnTo>
                      <a:pt x="115" y="2126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46" name="Freeform 946"/>
              <p:cNvSpPr>
                <a:spLocks/>
              </p:cNvSpPr>
              <p:nvPr/>
            </p:nvSpPr>
            <p:spPr bwMode="auto">
              <a:xfrm>
                <a:off x="3282" y="2495"/>
                <a:ext cx="9" cy="177"/>
              </a:xfrm>
              <a:custGeom>
                <a:avLst/>
                <a:gdLst>
                  <a:gd name="T0" fmla="*/ 0 w 115"/>
                  <a:gd name="T1" fmla="*/ 0 h 2126"/>
                  <a:gd name="T2" fmla="*/ 9 w 115"/>
                  <a:gd name="T3" fmla="*/ 0 h 2126"/>
                  <a:gd name="T4" fmla="*/ 9 w 115"/>
                  <a:gd name="T5" fmla="*/ 177 h 2126"/>
                  <a:gd name="T6" fmla="*/ 0 w 115"/>
                  <a:gd name="T7" fmla="*/ 0 h 212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6"/>
                  <a:gd name="T14" fmla="*/ 115 w 115"/>
                  <a:gd name="T15" fmla="*/ 2126 h 212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6">
                    <a:moveTo>
                      <a:pt x="0" y="0"/>
                    </a:moveTo>
                    <a:lnTo>
                      <a:pt x="115" y="0"/>
                    </a:lnTo>
                    <a:lnTo>
                      <a:pt x="115" y="21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47" name="Freeform 947"/>
              <p:cNvSpPr>
                <a:spLocks/>
              </p:cNvSpPr>
              <p:nvPr/>
            </p:nvSpPr>
            <p:spPr bwMode="auto">
              <a:xfrm>
                <a:off x="3282" y="2495"/>
                <a:ext cx="9" cy="177"/>
              </a:xfrm>
              <a:custGeom>
                <a:avLst/>
                <a:gdLst>
                  <a:gd name="T0" fmla="*/ 0 w 115"/>
                  <a:gd name="T1" fmla="*/ 0 h 2126"/>
                  <a:gd name="T2" fmla="*/ 9 w 115"/>
                  <a:gd name="T3" fmla="*/ 0 h 2126"/>
                  <a:gd name="T4" fmla="*/ 9 w 115"/>
                  <a:gd name="T5" fmla="*/ 177 h 2126"/>
                  <a:gd name="T6" fmla="*/ 0 w 115"/>
                  <a:gd name="T7" fmla="*/ 0 h 212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6"/>
                  <a:gd name="T14" fmla="*/ 115 w 115"/>
                  <a:gd name="T15" fmla="*/ 2126 h 212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6">
                    <a:moveTo>
                      <a:pt x="0" y="0"/>
                    </a:moveTo>
                    <a:lnTo>
                      <a:pt x="115" y="0"/>
                    </a:lnTo>
                    <a:lnTo>
                      <a:pt x="115" y="2126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48" name="Freeform 948"/>
              <p:cNvSpPr>
                <a:spLocks/>
              </p:cNvSpPr>
              <p:nvPr/>
            </p:nvSpPr>
            <p:spPr bwMode="auto">
              <a:xfrm>
                <a:off x="2888" y="2495"/>
                <a:ext cx="10" cy="177"/>
              </a:xfrm>
              <a:custGeom>
                <a:avLst/>
                <a:gdLst>
                  <a:gd name="T0" fmla="*/ 0 w 115"/>
                  <a:gd name="T1" fmla="*/ 0 h 2126"/>
                  <a:gd name="T2" fmla="*/ 0 w 115"/>
                  <a:gd name="T3" fmla="*/ 177 h 2126"/>
                  <a:gd name="T4" fmla="*/ 10 w 115"/>
                  <a:gd name="T5" fmla="*/ 177 h 2126"/>
                  <a:gd name="T6" fmla="*/ 0 w 115"/>
                  <a:gd name="T7" fmla="*/ 0 h 212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6"/>
                  <a:gd name="T14" fmla="*/ 115 w 115"/>
                  <a:gd name="T15" fmla="*/ 2126 h 212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6">
                    <a:moveTo>
                      <a:pt x="0" y="0"/>
                    </a:moveTo>
                    <a:lnTo>
                      <a:pt x="0" y="2126"/>
                    </a:lnTo>
                    <a:lnTo>
                      <a:pt x="115" y="21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49" name="Freeform 949"/>
              <p:cNvSpPr>
                <a:spLocks/>
              </p:cNvSpPr>
              <p:nvPr/>
            </p:nvSpPr>
            <p:spPr bwMode="auto">
              <a:xfrm>
                <a:off x="2888" y="2495"/>
                <a:ext cx="10" cy="177"/>
              </a:xfrm>
              <a:custGeom>
                <a:avLst/>
                <a:gdLst>
                  <a:gd name="T0" fmla="*/ 0 w 115"/>
                  <a:gd name="T1" fmla="*/ 0 h 2126"/>
                  <a:gd name="T2" fmla="*/ 0 w 115"/>
                  <a:gd name="T3" fmla="*/ 177 h 2126"/>
                  <a:gd name="T4" fmla="*/ 10 w 115"/>
                  <a:gd name="T5" fmla="*/ 177 h 2126"/>
                  <a:gd name="T6" fmla="*/ 0 w 115"/>
                  <a:gd name="T7" fmla="*/ 0 h 212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6"/>
                  <a:gd name="T14" fmla="*/ 115 w 115"/>
                  <a:gd name="T15" fmla="*/ 2126 h 212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6">
                    <a:moveTo>
                      <a:pt x="0" y="0"/>
                    </a:moveTo>
                    <a:lnTo>
                      <a:pt x="0" y="2126"/>
                    </a:lnTo>
                    <a:lnTo>
                      <a:pt x="115" y="2126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50" name="Freeform 950"/>
              <p:cNvSpPr>
                <a:spLocks/>
              </p:cNvSpPr>
              <p:nvPr/>
            </p:nvSpPr>
            <p:spPr bwMode="auto">
              <a:xfrm>
                <a:off x="2888" y="2495"/>
                <a:ext cx="10" cy="177"/>
              </a:xfrm>
              <a:custGeom>
                <a:avLst/>
                <a:gdLst>
                  <a:gd name="T0" fmla="*/ 0 w 115"/>
                  <a:gd name="T1" fmla="*/ 0 h 2126"/>
                  <a:gd name="T2" fmla="*/ 10 w 115"/>
                  <a:gd name="T3" fmla="*/ 0 h 2126"/>
                  <a:gd name="T4" fmla="*/ 10 w 115"/>
                  <a:gd name="T5" fmla="*/ 177 h 2126"/>
                  <a:gd name="T6" fmla="*/ 0 w 115"/>
                  <a:gd name="T7" fmla="*/ 0 h 212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6"/>
                  <a:gd name="T14" fmla="*/ 115 w 115"/>
                  <a:gd name="T15" fmla="*/ 2126 h 212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6">
                    <a:moveTo>
                      <a:pt x="0" y="0"/>
                    </a:moveTo>
                    <a:lnTo>
                      <a:pt x="115" y="0"/>
                    </a:lnTo>
                    <a:lnTo>
                      <a:pt x="115" y="21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51" name="Freeform 951"/>
              <p:cNvSpPr>
                <a:spLocks/>
              </p:cNvSpPr>
              <p:nvPr/>
            </p:nvSpPr>
            <p:spPr bwMode="auto">
              <a:xfrm>
                <a:off x="2888" y="2495"/>
                <a:ext cx="10" cy="177"/>
              </a:xfrm>
              <a:custGeom>
                <a:avLst/>
                <a:gdLst>
                  <a:gd name="T0" fmla="*/ 0 w 115"/>
                  <a:gd name="T1" fmla="*/ 0 h 2126"/>
                  <a:gd name="T2" fmla="*/ 10 w 115"/>
                  <a:gd name="T3" fmla="*/ 0 h 2126"/>
                  <a:gd name="T4" fmla="*/ 10 w 115"/>
                  <a:gd name="T5" fmla="*/ 177 h 2126"/>
                  <a:gd name="T6" fmla="*/ 0 w 115"/>
                  <a:gd name="T7" fmla="*/ 0 h 212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6"/>
                  <a:gd name="T14" fmla="*/ 115 w 115"/>
                  <a:gd name="T15" fmla="*/ 2126 h 212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6">
                    <a:moveTo>
                      <a:pt x="0" y="0"/>
                    </a:moveTo>
                    <a:lnTo>
                      <a:pt x="115" y="0"/>
                    </a:lnTo>
                    <a:lnTo>
                      <a:pt x="115" y="2126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52" name="Freeform 952"/>
              <p:cNvSpPr>
                <a:spLocks/>
              </p:cNvSpPr>
              <p:nvPr/>
            </p:nvSpPr>
            <p:spPr bwMode="auto">
              <a:xfrm>
                <a:off x="2888" y="2672"/>
                <a:ext cx="403" cy="9"/>
              </a:xfrm>
              <a:custGeom>
                <a:avLst/>
                <a:gdLst>
                  <a:gd name="T0" fmla="*/ 0 w 4835"/>
                  <a:gd name="T1" fmla="*/ 0 h 115"/>
                  <a:gd name="T2" fmla="*/ 0 w 4835"/>
                  <a:gd name="T3" fmla="*/ 9 h 115"/>
                  <a:gd name="T4" fmla="*/ 403 w 4835"/>
                  <a:gd name="T5" fmla="*/ 9 h 115"/>
                  <a:gd name="T6" fmla="*/ 0 w 4835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5"/>
                  <a:gd name="T13" fmla="*/ 0 h 115"/>
                  <a:gd name="T14" fmla="*/ 4835 w 4835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5" h="115">
                    <a:moveTo>
                      <a:pt x="0" y="0"/>
                    </a:moveTo>
                    <a:lnTo>
                      <a:pt x="0" y="115"/>
                    </a:lnTo>
                    <a:lnTo>
                      <a:pt x="4835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53" name="Freeform 953"/>
              <p:cNvSpPr>
                <a:spLocks/>
              </p:cNvSpPr>
              <p:nvPr/>
            </p:nvSpPr>
            <p:spPr bwMode="auto">
              <a:xfrm>
                <a:off x="2888" y="2672"/>
                <a:ext cx="403" cy="9"/>
              </a:xfrm>
              <a:custGeom>
                <a:avLst/>
                <a:gdLst>
                  <a:gd name="T0" fmla="*/ 0 w 4835"/>
                  <a:gd name="T1" fmla="*/ 0 h 115"/>
                  <a:gd name="T2" fmla="*/ 0 w 4835"/>
                  <a:gd name="T3" fmla="*/ 9 h 115"/>
                  <a:gd name="T4" fmla="*/ 403 w 4835"/>
                  <a:gd name="T5" fmla="*/ 9 h 115"/>
                  <a:gd name="T6" fmla="*/ 0 w 4835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5"/>
                  <a:gd name="T13" fmla="*/ 0 h 115"/>
                  <a:gd name="T14" fmla="*/ 4835 w 4835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5" h="115">
                    <a:moveTo>
                      <a:pt x="0" y="0"/>
                    </a:moveTo>
                    <a:lnTo>
                      <a:pt x="0" y="115"/>
                    </a:lnTo>
                    <a:lnTo>
                      <a:pt x="4835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54" name="Freeform 954"/>
              <p:cNvSpPr>
                <a:spLocks/>
              </p:cNvSpPr>
              <p:nvPr/>
            </p:nvSpPr>
            <p:spPr bwMode="auto">
              <a:xfrm>
                <a:off x="2888" y="2672"/>
                <a:ext cx="403" cy="9"/>
              </a:xfrm>
              <a:custGeom>
                <a:avLst/>
                <a:gdLst>
                  <a:gd name="T0" fmla="*/ 0 w 4835"/>
                  <a:gd name="T1" fmla="*/ 0 h 115"/>
                  <a:gd name="T2" fmla="*/ 403 w 4835"/>
                  <a:gd name="T3" fmla="*/ 0 h 115"/>
                  <a:gd name="T4" fmla="*/ 403 w 4835"/>
                  <a:gd name="T5" fmla="*/ 9 h 115"/>
                  <a:gd name="T6" fmla="*/ 0 w 4835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5"/>
                  <a:gd name="T13" fmla="*/ 0 h 115"/>
                  <a:gd name="T14" fmla="*/ 4835 w 4835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5" h="115">
                    <a:moveTo>
                      <a:pt x="0" y="0"/>
                    </a:moveTo>
                    <a:lnTo>
                      <a:pt x="4835" y="0"/>
                    </a:lnTo>
                    <a:lnTo>
                      <a:pt x="4835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55" name="Freeform 955"/>
              <p:cNvSpPr>
                <a:spLocks/>
              </p:cNvSpPr>
              <p:nvPr/>
            </p:nvSpPr>
            <p:spPr bwMode="auto">
              <a:xfrm>
                <a:off x="2888" y="2672"/>
                <a:ext cx="403" cy="9"/>
              </a:xfrm>
              <a:custGeom>
                <a:avLst/>
                <a:gdLst>
                  <a:gd name="T0" fmla="*/ 0 w 4835"/>
                  <a:gd name="T1" fmla="*/ 0 h 115"/>
                  <a:gd name="T2" fmla="*/ 403 w 4835"/>
                  <a:gd name="T3" fmla="*/ 0 h 115"/>
                  <a:gd name="T4" fmla="*/ 403 w 4835"/>
                  <a:gd name="T5" fmla="*/ 9 h 115"/>
                  <a:gd name="T6" fmla="*/ 0 w 4835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5"/>
                  <a:gd name="T13" fmla="*/ 0 h 115"/>
                  <a:gd name="T14" fmla="*/ 4835 w 4835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5" h="115">
                    <a:moveTo>
                      <a:pt x="0" y="0"/>
                    </a:moveTo>
                    <a:lnTo>
                      <a:pt x="4835" y="0"/>
                    </a:lnTo>
                    <a:lnTo>
                      <a:pt x="4835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56" name="Line 956"/>
              <p:cNvSpPr>
                <a:spLocks noChangeShapeType="1"/>
              </p:cNvSpPr>
              <p:nvPr/>
            </p:nvSpPr>
            <p:spPr bwMode="auto">
              <a:xfrm>
                <a:off x="3044" y="2536"/>
                <a:ext cx="26" cy="28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57" name="Line 957"/>
              <p:cNvSpPr>
                <a:spLocks noChangeShapeType="1"/>
              </p:cNvSpPr>
              <p:nvPr/>
            </p:nvSpPr>
            <p:spPr bwMode="auto">
              <a:xfrm flipV="1">
                <a:off x="3019" y="2536"/>
                <a:ext cx="25" cy="28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58" name="Line 958"/>
              <p:cNvSpPr>
                <a:spLocks noChangeShapeType="1"/>
              </p:cNvSpPr>
              <p:nvPr/>
            </p:nvSpPr>
            <p:spPr bwMode="auto">
              <a:xfrm flipH="1">
                <a:off x="3019" y="2564"/>
                <a:ext cx="16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59" name="Line 959"/>
              <p:cNvSpPr>
                <a:spLocks noChangeShapeType="1"/>
              </p:cNvSpPr>
              <p:nvPr/>
            </p:nvSpPr>
            <p:spPr bwMode="auto">
              <a:xfrm>
                <a:off x="3053" y="2564"/>
                <a:ext cx="17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60" name="Line 960"/>
              <p:cNvSpPr>
                <a:spLocks noChangeShapeType="1"/>
              </p:cNvSpPr>
              <p:nvPr/>
            </p:nvSpPr>
            <p:spPr bwMode="auto">
              <a:xfrm>
                <a:off x="2933" y="2518"/>
                <a:ext cx="54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61" name="Line 961"/>
              <p:cNvSpPr>
                <a:spLocks noChangeShapeType="1"/>
              </p:cNvSpPr>
              <p:nvPr/>
            </p:nvSpPr>
            <p:spPr bwMode="auto">
              <a:xfrm>
                <a:off x="2923" y="2508"/>
                <a:ext cx="73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62" name="Line 962"/>
              <p:cNvSpPr>
                <a:spLocks noChangeShapeType="1"/>
              </p:cNvSpPr>
              <p:nvPr/>
            </p:nvSpPr>
            <p:spPr bwMode="auto">
              <a:xfrm flipH="1">
                <a:off x="2898" y="2495"/>
                <a:ext cx="384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63" name="Line 963"/>
              <p:cNvSpPr>
                <a:spLocks noChangeShapeType="1"/>
              </p:cNvSpPr>
              <p:nvPr/>
            </p:nvSpPr>
            <p:spPr bwMode="auto">
              <a:xfrm flipH="1">
                <a:off x="2888" y="2485"/>
                <a:ext cx="403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64" name="Line 964"/>
              <p:cNvSpPr>
                <a:spLocks noChangeShapeType="1"/>
              </p:cNvSpPr>
              <p:nvPr/>
            </p:nvSpPr>
            <p:spPr bwMode="auto">
              <a:xfrm>
                <a:off x="3035" y="2645"/>
                <a:ext cx="18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65" name="Line 965"/>
              <p:cNvSpPr>
                <a:spLocks noChangeShapeType="1"/>
              </p:cNvSpPr>
              <p:nvPr/>
            </p:nvSpPr>
            <p:spPr bwMode="auto">
              <a:xfrm>
                <a:off x="2933" y="2649"/>
                <a:ext cx="54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66" name="Line 966"/>
              <p:cNvSpPr>
                <a:spLocks noChangeShapeType="1"/>
              </p:cNvSpPr>
              <p:nvPr/>
            </p:nvSpPr>
            <p:spPr bwMode="auto">
              <a:xfrm>
                <a:off x="2923" y="2658"/>
                <a:ext cx="73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67" name="Line 967"/>
              <p:cNvSpPr>
                <a:spLocks noChangeShapeType="1"/>
              </p:cNvSpPr>
              <p:nvPr/>
            </p:nvSpPr>
            <p:spPr bwMode="auto">
              <a:xfrm>
                <a:off x="2898" y="2672"/>
                <a:ext cx="384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68" name="Line 968"/>
              <p:cNvSpPr>
                <a:spLocks noChangeShapeType="1"/>
              </p:cNvSpPr>
              <p:nvPr/>
            </p:nvSpPr>
            <p:spPr bwMode="auto">
              <a:xfrm>
                <a:off x="2888" y="2681"/>
                <a:ext cx="403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69" name="Line 969"/>
              <p:cNvSpPr>
                <a:spLocks noChangeShapeType="1"/>
              </p:cNvSpPr>
              <p:nvPr/>
            </p:nvSpPr>
            <p:spPr bwMode="auto">
              <a:xfrm flipV="1">
                <a:off x="3282" y="2495"/>
                <a:ext cx="0" cy="177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70" name="Line 970"/>
              <p:cNvSpPr>
                <a:spLocks noChangeShapeType="1"/>
              </p:cNvSpPr>
              <p:nvPr/>
            </p:nvSpPr>
            <p:spPr bwMode="auto">
              <a:xfrm flipV="1">
                <a:off x="3291" y="2485"/>
                <a:ext cx="0" cy="196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71" name="Line 971"/>
              <p:cNvSpPr>
                <a:spLocks noChangeShapeType="1"/>
              </p:cNvSpPr>
              <p:nvPr/>
            </p:nvSpPr>
            <p:spPr bwMode="auto">
              <a:xfrm flipV="1">
                <a:off x="3035" y="2564"/>
                <a:ext cx="0" cy="8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72" name="Line 972"/>
              <p:cNvSpPr>
                <a:spLocks noChangeShapeType="1"/>
              </p:cNvSpPr>
              <p:nvPr/>
            </p:nvSpPr>
            <p:spPr bwMode="auto">
              <a:xfrm flipV="1">
                <a:off x="3053" y="2564"/>
                <a:ext cx="0" cy="8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73" name="Line 973"/>
              <p:cNvSpPr>
                <a:spLocks noChangeShapeType="1"/>
              </p:cNvSpPr>
              <p:nvPr/>
            </p:nvSpPr>
            <p:spPr bwMode="auto">
              <a:xfrm flipV="1">
                <a:off x="2987" y="2518"/>
                <a:ext cx="0" cy="13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74" name="Line 974"/>
              <p:cNvSpPr>
                <a:spLocks noChangeShapeType="1"/>
              </p:cNvSpPr>
              <p:nvPr/>
            </p:nvSpPr>
            <p:spPr bwMode="auto">
              <a:xfrm flipV="1">
                <a:off x="2996" y="2508"/>
                <a:ext cx="0" cy="15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75" name="Line 975"/>
              <p:cNvSpPr>
                <a:spLocks noChangeShapeType="1"/>
              </p:cNvSpPr>
              <p:nvPr/>
            </p:nvSpPr>
            <p:spPr bwMode="auto">
              <a:xfrm>
                <a:off x="2898" y="2495"/>
                <a:ext cx="0" cy="177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76" name="Line 976"/>
              <p:cNvSpPr>
                <a:spLocks noChangeShapeType="1"/>
              </p:cNvSpPr>
              <p:nvPr/>
            </p:nvSpPr>
            <p:spPr bwMode="auto">
              <a:xfrm>
                <a:off x="2888" y="2485"/>
                <a:ext cx="0" cy="196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77" name="Line 977"/>
              <p:cNvSpPr>
                <a:spLocks noChangeShapeType="1"/>
              </p:cNvSpPr>
              <p:nvPr/>
            </p:nvSpPr>
            <p:spPr bwMode="auto">
              <a:xfrm flipV="1">
                <a:off x="2923" y="2508"/>
                <a:ext cx="0" cy="15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78" name="Line 978"/>
              <p:cNvSpPr>
                <a:spLocks noChangeShapeType="1"/>
              </p:cNvSpPr>
              <p:nvPr/>
            </p:nvSpPr>
            <p:spPr bwMode="auto">
              <a:xfrm flipV="1">
                <a:off x="2933" y="2518"/>
                <a:ext cx="0" cy="13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79" name="Line 979"/>
              <p:cNvSpPr>
                <a:spLocks noChangeShapeType="1"/>
              </p:cNvSpPr>
              <p:nvPr/>
            </p:nvSpPr>
            <p:spPr bwMode="auto">
              <a:xfrm flipV="1">
                <a:off x="3218" y="2613"/>
                <a:ext cx="32" cy="3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80" name="Line 980"/>
              <p:cNvSpPr>
                <a:spLocks noChangeShapeType="1"/>
              </p:cNvSpPr>
              <p:nvPr/>
            </p:nvSpPr>
            <p:spPr bwMode="auto">
              <a:xfrm flipV="1">
                <a:off x="3214" y="2619"/>
                <a:ext cx="37" cy="4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81" name="Line 981"/>
              <p:cNvSpPr>
                <a:spLocks noChangeShapeType="1"/>
              </p:cNvSpPr>
              <p:nvPr/>
            </p:nvSpPr>
            <p:spPr bwMode="auto">
              <a:xfrm flipV="1">
                <a:off x="3194" y="2557"/>
                <a:ext cx="29" cy="2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82" name="Line 982"/>
              <p:cNvSpPr>
                <a:spLocks noChangeShapeType="1"/>
              </p:cNvSpPr>
              <p:nvPr/>
            </p:nvSpPr>
            <p:spPr bwMode="auto">
              <a:xfrm flipV="1">
                <a:off x="3193" y="2552"/>
                <a:ext cx="33" cy="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83" name="Line 983"/>
              <p:cNvSpPr>
                <a:spLocks noChangeShapeType="1"/>
              </p:cNvSpPr>
              <p:nvPr/>
            </p:nvSpPr>
            <p:spPr bwMode="auto">
              <a:xfrm>
                <a:off x="3194" y="2559"/>
                <a:ext cx="16" cy="39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84" name="Line 984"/>
              <p:cNvSpPr>
                <a:spLocks noChangeShapeType="1"/>
              </p:cNvSpPr>
              <p:nvPr/>
            </p:nvSpPr>
            <p:spPr bwMode="auto">
              <a:xfrm>
                <a:off x="3210" y="2598"/>
                <a:ext cx="8" cy="18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85" name="Line 985"/>
              <p:cNvSpPr>
                <a:spLocks noChangeShapeType="1"/>
              </p:cNvSpPr>
              <p:nvPr/>
            </p:nvSpPr>
            <p:spPr bwMode="auto">
              <a:xfrm>
                <a:off x="3205" y="2603"/>
                <a:ext cx="9" cy="2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86" name="Line 986"/>
              <p:cNvSpPr>
                <a:spLocks noChangeShapeType="1"/>
              </p:cNvSpPr>
              <p:nvPr/>
            </p:nvSpPr>
            <p:spPr bwMode="auto">
              <a:xfrm>
                <a:off x="3250" y="2613"/>
                <a:ext cx="1" cy="6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87" name="Line 987"/>
              <p:cNvSpPr>
                <a:spLocks noChangeShapeType="1"/>
              </p:cNvSpPr>
              <p:nvPr/>
            </p:nvSpPr>
            <p:spPr bwMode="auto">
              <a:xfrm flipV="1">
                <a:off x="3229" y="2572"/>
                <a:ext cx="5" cy="2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88" name="Line 988"/>
              <p:cNvSpPr>
                <a:spLocks noChangeShapeType="1"/>
              </p:cNvSpPr>
              <p:nvPr/>
            </p:nvSpPr>
            <p:spPr bwMode="auto">
              <a:xfrm>
                <a:off x="3223" y="2557"/>
                <a:ext cx="6" cy="17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89" name="Line 989"/>
              <p:cNvSpPr>
                <a:spLocks noChangeShapeType="1"/>
              </p:cNvSpPr>
              <p:nvPr/>
            </p:nvSpPr>
            <p:spPr bwMode="auto">
              <a:xfrm>
                <a:off x="3226" y="2552"/>
                <a:ext cx="8" cy="2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90" name="Line 990"/>
              <p:cNvSpPr>
                <a:spLocks noChangeShapeType="1"/>
              </p:cNvSpPr>
              <p:nvPr/>
            </p:nvSpPr>
            <p:spPr bwMode="auto">
              <a:xfrm flipH="1">
                <a:off x="3152" y="2594"/>
                <a:ext cx="21" cy="3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91" name="Line 991"/>
              <p:cNvSpPr>
                <a:spLocks noChangeShapeType="1"/>
              </p:cNvSpPr>
              <p:nvPr/>
            </p:nvSpPr>
            <p:spPr bwMode="auto">
              <a:xfrm flipH="1">
                <a:off x="3151" y="2590"/>
                <a:ext cx="17" cy="3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92" name="Line 992"/>
              <p:cNvSpPr>
                <a:spLocks noChangeShapeType="1"/>
              </p:cNvSpPr>
              <p:nvPr/>
            </p:nvSpPr>
            <p:spPr bwMode="auto">
              <a:xfrm>
                <a:off x="3151" y="2593"/>
                <a:ext cx="1" cy="4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93" name="Line 993"/>
              <p:cNvSpPr>
                <a:spLocks noChangeShapeType="1"/>
              </p:cNvSpPr>
              <p:nvPr/>
            </p:nvSpPr>
            <p:spPr bwMode="auto">
              <a:xfrm flipH="1">
                <a:off x="3179" y="2623"/>
                <a:ext cx="0" cy="3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94" name="Line 994"/>
              <p:cNvSpPr>
                <a:spLocks noChangeShapeType="1"/>
              </p:cNvSpPr>
              <p:nvPr/>
            </p:nvSpPr>
            <p:spPr bwMode="auto">
              <a:xfrm flipH="1">
                <a:off x="3184" y="2625"/>
                <a:ext cx="1" cy="28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95" name="Line 995"/>
              <p:cNvSpPr>
                <a:spLocks noChangeShapeType="1"/>
              </p:cNvSpPr>
              <p:nvPr/>
            </p:nvSpPr>
            <p:spPr bwMode="auto">
              <a:xfrm flipH="1">
                <a:off x="3179" y="2653"/>
                <a:ext cx="5" cy="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96" name="Line 996"/>
              <p:cNvSpPr>
                <a:spLocks noChangeShapeType="1"/>
              </p:cNvSpPr>
              <p:nvPr/>
            </p:nvSpPr>
            <p:spPr bwMode="auto">
              <a:xfrm flipH="1">
                <a:off x="3173" y="2570"/>
                <a:ext cx="4" cy="24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97" name="Line 997"/>
              <p:cNvSpPr>
                <a:spLocks noChangeShapeType="1"/>
              </p:cNvSpPr>
              <p:nvPr/>
            </p:nvSpPr>
            <p:spPr bwMode="auto">
              <a:xfrm flipH="1">
                <a:off x="3168" y="2560"/>
                <a:ext cx="5" cy="3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</p:grpSp>
        <p:grpSp>
          <p:nvGrpSpPr>
            <p:cNvPr id="108640" name="Group 1199"/>
            <p:cNvGrpSpPr>
              <a:grpSpLocks/>
            </p:cNvGrpSpPr>
            <p:nvPr/>
          </p:nvGrpSpPr>
          <p:grpSpPr bwMode="auto">
            <a:xfrm>
              <a:off x="2891" y="2517"/>
              <a:ext cx="2626" cy="337"/>
              <a:chOff x="2891" y="2517"/>
              <a:chExt cx="2626" cy="337"/>
            </a:xfrm>
          </p:grpSpPr>
          <p:sp>
            <p:nvSpPr>
              <p:cNvPr id="143298" name="Freeform 999"/>
              <p:cNvSpPr>
                <a:spLocks/>
              </p:cNvSpPr>
              <p:nvPr/>
            </p:nvSpPr>
            <p:spPr bwMode="auto">
              <a:xfrm>
                <a:off x="3158" y="2517"/>
                <a:ext cx="34" cy="34"/>
              </a:xfrm>
              <a:custGeom>
                <a:avLst/>
                <a:gdLst>
                  <a:gd name="T0" fmla="*/ 34 w 403"/>
                  <a:gd name="T1" fmla="*/ 17 h 403"/>
                  <a:gd name="T2" fmla="*/ 32 w 403"/>
                  <a:gd name="T3" fmla="*/ 8 h 403"/>
                  <a:gd name="T4" fmla="*/ 25 w 403"/>
                  <a:gd name="T5" fmla="*/ 2 h 403"/>
                  <a:gd name="T6" fmla="*/ 17 w 403"/>
                  <a:gd name="T7" fmla="*/ 0 h 403"/>
                  <a:gd name="T8" fmla="*/ 9 w 403"/>
                  <a:gd name="T9" fmla="*/ 2 h 403"/>
                  <a:gd name="T10" fmla="*/ 2 w 403"/>
                  <a:gd name="T11" fmla="*/ 8 h 403"/>
                  <a:gd name="T12" fmla="*/ 0 w 403"/>
                  <a:gd name="T13" fmla="*/ 17 h 403"/>
                  <a:gd name="T14" fmla="*/ 2 w 403"/>
                  <a:gd name="T15" fmla="*/ 25 h 403"/>
                  <a:gd name="T16" fmla="*/ 9 w 403"/>
                  <a:gd name="T17" fmla="*/ 32 h 403"/>
                  <a:gd name="T18" fmla="*/ 17 w 403"/>
                  <a:gd name="T19" fmla="*/ 34 h 403"/>
                  <a:gd name="T20" fmla="*/ 25 w 403"/>
                  <a:gd name="T21" fmla="*/ 32 h 403"/>
                  <a:gd name="T22" fmla="*/ 32 w 403"/>
                  <a:gd name="T23" fmla="*/ 25 h 403"/>
                  <a:gd name="T24" fmla="*/ 34 w 403"/>
                  <a:gd name="T25" fmla="*/ 17 h 40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403"/>
                  <a:gd name="T40" fmla="*/ 0 h 403"/>
                  <a:gd name="T41" fmla="*/ 403 w 403"/>
                  <a:gd name="T42" fmla="*/ 403 h 403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403" h="403">
                    <a:moveTo>
                      <a:pt x="403" y="201"/>
                    </a:moveTo>
                    <a:lnTo>
                      <a:pt x="376" y="100"/>
                    </a:lnTo>
                    <a:lnTo>
                      <a:pt x="302" y="26"/>
                    </a:lnTo>
                    <a:lnTo>
                      <a:pt x="202" y="0"/>
                    </a:lnTo>
                    <a:lnTo>
                      <a:pt x="101" y="26"/>
                    </a:lnTo>
                    <a:lnTo>
                      <a:pt x="28" y="100"/>
                    </a:lnTo>
                    <a:lnTo>
                      <a:pt x="0" y="201"/>
                    </a:lnTo>
                    <a:lnTo>
                      <a:pt x="28" y="302"/>
                    </a:lnTo>
                    <a:lnTo>
                      <a:pt x="101" y="375"/>
                    </a:lnTo>
                    <a:lnTo>
                      <a:pt x="202" y="403"/>
                    </a:lnTo>
                    <a:lnTo>
                      <a:pt x="302" y="375"/>
                    </a:lnTo>
                    <a:lnTo>
                      <a:pt x="376" y="302"/>
                    </a:lnTo>
                    <a:lnTo>
                      <a:pt x="403" y="201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99" name="Line 1000"/>
              <p:cNvSpPr>
                <a:spLocks noChangeShapeType="1"/>
              </p:cNvSpPr>
              <p:nvPr/>
            </p:nvSpPr>
            <p:spPr bwMode="auto">
              <a:xfrm>
                <a:off x="3177" y="2570"/>
                <a:ext cx="16" cy="38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00" name="Line 1001"/>
              <p:cNvSpPr>
                <a:spLocks noChangeShapeType="1"/>
              </p:cNvSpPr>
              <p:nvPr/>
            </p:nvSpPr>
            <p:spPr bwMode="auto">
              <a:xfrm flipH="1">
                <a:off x="3179" y="2608"/>
                <a:ext cx="14" cy="15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01" name="Line 1002"/>
              <p:cNvSpPr>
                <a:spLocks noChangeShapeType="1"/>
              </p:cNvSpPr>
              <p:nvPr/>
            </p:nvSpPr>
            <p:spPr bwMode="auto">
              <a:xfrm flipH="1">
                <a:off x="3185" y="2603"/>
                <a:ext cx="20" cy="22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02" name="Freeform 1003"/>
              <p:cNvSpPr>
                <a:spLocks/>
              </p:cNvSpPr>
              <p:nvPr/>
            </p:nvSpPr>
            <p:spPr bwMode="auto">
              <a:xfrm>
                <a:off x="3173" y="2553"/>
                <a:ext cx="20" cy="7"/>
              </a:xfrm>
              <a:custGeom>
                <a:avLst/>
                <a:gdLst>
                  <a:gd name="T0" fmla="*/ 0 w 233"/>
                  <a:gd name="T1" fmla="*/ 7 h 80"/>
                  <a:gd name="T2" fmla="*/ 11 w 233"/>
                  <a:gd name="T3" fmla="*/ 7 h 80"/>
                  <a:gd name="T4" fmla="*/ 20 w 233"/>
                  <a:gd name="T5" fmla="*/ 0 h 80"/>
                  <a:gd name="T6" fmla="*/ 0 60000 65536"/>
                  <a:gd name="T7" fmla="*/ 0 60000 65536"/>
                  <a:gd name="T8" fmla="*/ 0 60000 65536"/>
                  <a:gd name="T9" fmla="*/ 0 w 233"/>
                  <a:gd name="T10" fmla="*/ 0 h 80"/>
                  <a:gd name="T11" fmla="*/ 233 w 233"/>
                  <a:gd name="T12" fmla="*/ 80 h 8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33" h="80">
                    <a:moveTo>
                      <a:pt x="0" y="80"/>
                    </a:moveTo>
                    <a:lnTo>
                      <a:pt x="129" y="75"/>
                    </a:lnTo>
                    <a:lnTo>
                      <a:pt x="233" y="0"/>
                    </a:lnTo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03" name="Rectangle 1004"/>
              <p:cNvSpPr>
                <a:spLocks noChangeArrowheads="1"/>
              </p:cNvSpPr>
              <p:nvPr/>
            </p:nvSpPr>
            <p:spPr bwMode="auto">
              <a:xfrm>
                <a:off x="3350" y="2569"/>
                <a:ext cx="23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04" name="Rectangle 1005"/>
              <p:cNvSpPr>
                <a:spLocks noChangeArrowheads="1"/>
              </p:cNvSpPr>
              <p:nvPr/>
            </p:nvSpPr>
            <p:spPr bwMode="auto">
              <a:xfrm>
                <a:off x="3406" y="2522"/>
                <a:ext cx="8" cy="80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05" name="Freeform 1006"/>
              <p:cNvSpPr>
                <a:spLocks/>
              </p:cNvSpPr>
              <p:nvPr/>
            </p:nvSpPr>
            <p:spPr bwMode="auto">
              <a:xfrm>
                <a:off x="3429" y="2594"/>
                <a:ext cx="15" cy="9"/>
              </a:xfrm>
              <a:custGeom>
                <a:avLst/>
                <a:gdLst>
                  <a:gd name="T0" fmla="*/ 14 w 178"/>
                  <a:gd name="T1" fmla="*/ 0 h 114"/>
                  <a:gd name="T2" fmla="*/ 11 w 178"/>
                  <a:gd name="T3" fmla="*/ 0 h 114"/>
                  <a:gd name="T4" fmla="*/ 0 w 178"/>
                  <a:gd name="T5" fmla="*/ 3 h 114"/>
                  <a:gd name="T6" fmla="*/ 0 w 178"/>
                  <a:gd name="T7" fmla="*/ 3 h 114"/>
                  <a:gd name="T8" fmla="*/ 3 w 178"/>
                  <a:gd name="T9" fmla="*/ 8 h 114"/>
                  <a:gd name="T10" fmla="*/ 5 w 178"/>
                  <a:gd name="T11" fmla="*/ 8 h 114"/>
                  <a:gd name="T12" fmla="*/ 9 w 178"/>
                  <a:gd name="T13" fmla="*/ 9 h 114"/>
                  <a:gd name="T14" fmla="*/ 10 w 178"/>
                  <a:gd name="T15" fmla="*/ 9 h 114"/>
                  <a:gd name="T16" fmla="*/ 15 w 178"/>
                  <a:gd name="T17" fmla="*/ 8 h 114"/>
                  <a:gd name="T18" fmla="*/ 14 w 178"/>
                  <a:gd name="T19" fmla="*/ 0 h 11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78"/>
                  <a:gd name="T31" fmla="*/ 0 h 114"/>
                  <a:gd name="T32" fmla="*/ 178 w 178"/>
                  <a:gd name="T33" fmla="*/ 114 h 11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78" h="114">
                    <a:moveTo>
                      <a:pt x="166" y="0"/>
                    </a:moveTo>
                    <a:lnTo>
                      <a:pt x="127" y="6"/>
                    </a:lnTo>
                    <a:lnTo>
                      <a:pt x="0" y="41"/>
                    </a:lnTo>
                    <a:lnTo>
                      <a:pt x="1" y="44"/>
                    </a:lnTo>
                    <a:lnTo>
                      <a:pt x="36" y="95"/>
                    </a:lnTo>
                    <a:lnTo>
                      <a:pt x="55" y="105"/>
                    </a:lnTo>
                    <a:lnTo>
                      <a:pt x="112" y="114"/>
                    </a:lnTo>
                    <a:lnTo>
                      <a:pt x="123" y="114"/>
                    </a:lnTo>
                    <a:lnTo>
                      <a:pt x="178" y="104"/>
                    </a:lnTo>
                    <a:lnTo>
                      <a:pt x="16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06" name="Freeform 1007"/>
              <p:cNvSpPr>
                <a:spLocks/>
              </p:cNvSpPr>
              <p:nvPr/>
            </p:nvSpPr>
            <p:spPr bwMode="auto">
              <a:xfrm>
                <a:off x="3423" y="2524"/>
                <a:ext cx="20" cy="73"/>
              </a:xfrm>
              <a:custGeom>
                <a:avLst/>
                <a:gdLst>
                  <a:gd name="T0" fmla="*/ 13 w 242"/>
                  <a:gd name="T1" fmla="*/ 0 h 872"/>
                  <a:gd name="T2" fmla="*/ 5 w 242"/>
                  <a:gd name="T3" fmla="*/ 6 h 872"/>
                  <a:gd name="T4" fmla="*/ 5 w 242"/>
                  <a:gd name="T5" fmla="*/ 20 h 872"/>
                  <a:gd name="T6" fmla="*/ 0 w 242"/>
                  <a:gd name="T7" fmla="*/ 20 h 872"/>
                  <a:gd name="T8" fmla="*/ 0 w 242"/>
                  <a:gd name="T9" fmla="*/ 28 h 872"/>
                  <a:gd name="T10" fmla="*/ 5 w 242"/>
                  <a:gd name="T11" fmla="*/ 28 h 872"/>
                  <a:gd name="T12" fmla="*/ 5 w 242"/>
                  <a:gd name="T13" fmla="*/ 61 h 872"/>
                  <a:gd name="T14" fmla="*/ 6 w 242"/>
                  <a:gd name="T15" fmla="*/ 69 h 872"/>
                  <a:gd name="T16" fmla="*/ 6 w 242"/>
                  <a:gd name="T17" fmla="*/ 73 h 872"/>
                  <a:gd name="T18" fmla="*/ 17 w 242"/>
                  <a:gd name="T19" fmla="*/ 70 h 872"/>
                  <a:gd name="T20" fmla="*/ 14 w 242"/>
                  <a:gd name="T21" fmla="*/ 69 h 872"/>
                  <a:gd name="T22" fmla="*/ 13 w 242"/>
                  <a:gd name="T23" fmla="*/ 67 h 872"/>
                  <a:gd name="T24" fmla="*/ 13 w 242"/>
                  <a:gd name="T25" fmla="*/ 62 h 872"/>
                  <a:gd name="T26" fmla="*/ 13 w 242"/>
                  <a:gd name="T27" fmla="*/ 28 h 872"/>
                  <a:gd name="T28" fmla="*/ 20 w 242"/>
                  <a:gd name="T29" fmla="*/ 28 h 872"/>
                  <a:gd name="T30" fmla="*/ 20 w 242"/>
                  <a:gd name="T31" fmla="*/ 20 h 872"/>
                  <a:gd name="T32" fmla="*/ 13 w 242"/>
                  <a:gd name="T33" fmla="*/ 20 h 872"/>
                  <a:gd name="T34" fmla="*/ 13 w 242"/>
                  <a:gd name="T35" fmla="*/ 0 h 872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242"/>
                  <a:gd name="T55" fmla="*/ 0 h 872"/>
                  <a:gd name="T56" fmla="*/ 242 w 242"/>
                  <a:gd name="T57" fmla="*/ 872 h 872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242" h="872">
                    <a:moveTo>
                      <a:pt x="152" y="0"/>
                    </a:moveTo>
                    <a:lnTo>
                      <a:pt x="65" y="70"/>
                    </a:lnTo>
                    <a:lnTo>
                      <a:pt x="65" y="242"/>
                    </a:lnTo>
                    <a:lnTo>
                      <a:pt x="0" y="242"/>
                    </a:lnTo>
                    <a:lnTo>
                      <a:pt x="0" y="334"/>
                    </a:lnTo>
                    <a:lnTo>
                      <a:pt x="65" y="334"/>
                    </a:lnTo>
                    <a:lnTo>
                      <a:pt x="65" y="734"/>
                    </a:lnTo>
                    <a:lnTo>
                      <a:pt x="68" y="819"/>
                    </a:lnTo>
                    <a:lnTo>
                      <a:pt x="76" y="872"/>
                    </a:lnTo>
                    <a:lnTo>
                      <a:pt x="203" y="837"/>
                    </a:lnTo>
                    <a:lnTo>
                      <a:pt x="172" y="827"/>
                    </a:lnTo>
                    <a:lnTo>
                      <a:pt x="157" y="805"/>
                    </a:lnTo>
                    <a:lnTo>
                      <a:pt x="152" y="740"/>
                    </a:lnTo>
                    <a:lnTo>
                      <a:pt x="152" y="334"/>
                    </a:lnTo>
                    <a:lnTo>
                      <a:pt x="242" y="334"/>
                    </a:lnTo>
                    <a:lnTo>
                      <a:pt x="242" y="242"/>
                    </a:lnTo>
                    <a:lnTo>
                      <a:pt x="152" y="242"/>
                    </a:lnTo>
                    <a:lnTo>
                      <a:pt x="15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07" name="Rectangle 1008"/>
              <p:cNvSpPr>
                <a:spLocks noChangeArrowheads="1"/>
              </p:cNvSpPr>
              <p:nvPr/>
            </p:nvSpPr>
            <p:spPr bwMode="auto">
              <a:xfrm>
                <a:off x="3450" y="2545"/>
                <a:ext cx="8" cy="5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08" name="Rectangle 1009"/>
              <p:cNvSpPr>
                <a:spLocks noChangeArrowheads="1"/>
              </p:cNvSpPr>
              <p:nvPr/>
            </p:nvSpPr>
            <p:spPr bwMode="auto">
              <a:xfrm>
                <a:off x="3450" y="2522"/>
                <a:ext cx="8" cy="12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09" name="Freeform 1010"/>
              <p:cNvSpPr>
                <a:spLocks/>
              </p:cNvSpPr>
              <p:nvPr/>
            </p:nvSpPr>
            <p:spPr bwMode="auto">
              <a:xfrm>
                <a:off x="3488" y="2550"/>
                <a:ext cx="16" cy="52"/>
              </a:xfrm>
              <a:custGeom>
                <a:avLst/>
                <a:gdLst>
                  <a:gd name="T0" fmla="*/ 13 w 196"/>
                  <a:gd name="T1" fmla="*/ 0 h 629"/>
                  <a:gd name="T2" fmla="*/ 0 w 196"/>
                  <a:gd name="T3" fmla="*/ 2 h 629"/>
                  <a:gd name="T4" fmla="*/ 1 w 196"/>
                  <a:gd name="T5" fmla="*/ 2 h 629"/>
                  <a:gd name="T6" fmla="*/ 5 w 196"/>
                  <a:gd name="T7" fmla="*/ 3 h 629"/>
                  <a:gd name="T8" fmla="*/ 5 w 196"/>
                  <a:gd name="T9" fmla="*/ 4 h 629"/>
                  <a:gd name="T10" fmla="*/ 8 w 196"/>
                  <a:gd name="T11" fmla="*/ 8 h 629"/>
                  <a:gd name="T12" fmla="*/ 8 w 196"/>
                  <a:gd name="T13" fmla="*/ 11 h 629"/>
                  <a:gd name="T14" fmla="*/ 9 w 196"/>
                  <a:gd name="T15" fmla="*/ 17 h 629"/>
                  <a:gd name="T16" fmla="*/ 9 w 196"/>
                  <a:gd name="T17" fmla="*/ 52 h 629"/>
                  <a:gd name="T18" fmla="*/ 16 w 196"/>
                  <a:gd name="T19" fmla="*/ 52 h 629"/>
                  <a:gd name="T20" fmla="*/ 16 w 196"/>
                  <a:gd name="T21" fmla="*/ 17 h 629"/>
                  <a:gd name="T22" fmla="*/ 16 w 196"/>
                  <a:gd name="T23" fmla="*/ 12 h 629"/>
                  <a:gd name="T24" fmla="*/ 16 w 196"/>
                  <a:gd name="T25" fmla="*/ 7 h 629"/>
                  <a:gd name="T26" fmla="*/ 15 w 196"/>
                  <a:gd name="T27" fmla="*/ 5 h 629"/>
                  <a:gd name="T28" fmla="*/ 13 w 196"/>
                  <a:gd name="T29" fmla="*/ 0 h 62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96"/>
                  <a:gd name="T46" fmla="*/ 0 h 629"/>
                  <a:gd name="T47" fmla="*/ 196 w 196"/>
                  <a:gd name="T48" fmla="*/ 629 h 629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96" h="629">
                    <a:moveTo>
                      <a:pt x="164" y="0"/>
                    </a:moveTo>
                    <a:lnTo>
                      <a:pt x="0" y="21"/>
                    </a:lnTo>
                    <a:lnTo>
                      <a:pt x="11" y="21"/>
                    </a:lnTo>
                    <a:lnTo>
                      <a:pt x="61" y="41"/>
                    </a:lnTo>
                    <a:lnTo>
                      <a:pt x="65" y="44"/>
                    </a:lnTo>
                    <a:lnTo>
                      <a:pt x="98" y="98"/>
                    </a:lnTo>
                    <a:lnTo>
                      <a:pt x="104" y="128"/>
                    </a:lnTo>
                    <a:lnTo>
                      <a:pt x="108" y="206"/>
                    </a:lnTo>
                    <a:lnTo>
                      <a:pt x="108" y="629"/>
                    </a:lnTo>
                    <a:lnTo>
                      <a:pt x="196" y="629"/>
                    </a:lnTo>
                    <a:lnTo>
                      <a:pt x="196" y="202"/>
                    </a:lnTo>
                    <a:lnTo>
                      <a:pt x="195" y="148"/>
                    </a:lnTo>
                    <a:lnTo>
                      <a:pt x="191" y="87"/>
                    </a:lnTo>
                    <a:lnTo>
                      <a:pt x="187" y="64"/>
                    </a:lnTo>
                    <a:lnTo>
                      <a:pt x="16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10" name="Freeform 1011"/>
              <p:cNvSpPr>
                <a:spLocks/>
              </p:cNvSpPr>
              <p:nvPr/>
            </p:nvSpPr>
            <p:spPr bwMode="auto">
              <a:xfrm>
                <a:off x="3469" y="2545"/>
                <a:ext cx="11" cy="57"/>
              </a:xfrm>
              <a:custGeom>
                <a:avLst/>
                <a:gdLst>
                  <a:gd name="T0" fmla="*/ 7 w 129"/>
                  <a:gd name="T1" fmla="*/ 0 h 695"/>
                  <a:gd name="T2" fmla="*/ 0 w 129"/>
                  <a:gd name="T3" fmla="*/ 0 h 695"/>
                  <a:gd name="T4" fmla="*/ 0 w 129"/>
                  <a:gd name="T5" fmla="*/ 57 h 695"/>
                  <a:gd name="T6" fmla="*/ 8 w 129"/>
                  <a:gd name="T7" fmla="*/ 57 h 695"/>
                  <a:gd name="T8" fmla="*/ 8 w 129"/>
                  <a:gd name="T9" fmla="*/ 26 h 695"/>
                  <a:gd name="T10" fmla="*/ 8 w 129"/>
                  <a:gd name="T11" fmla="*/ 20 h 695"/>
                  <a:gd name="T12" fmla="*/ 9 w 129"/>
                  <a:gd name="T13" fmla="*/ 15 h 695"/>
                  <a:gd name="T14" fmla="*/ 11 w 129"/>
                  <a:gd name="T15" fmla="*/ 11 h 695"/>
                  <a:gd name="T16" fmla="*/ 7 w 129"/>
                  <a:gd name="T17" fmla="*/ 8 h 695"/>
                  <a:gd name="T18" fmla="*/ 7 w 129"/>
                  <a:gd name="T19" fmla="*/ 0 h 69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29"/>
                  <a:gd name="T31" fmla="*/ 0 h 695"/>
                  <a:gd name="T32" fmla="*/ 129 w 129"/>
                  <a:gd name="T33" fmla="*/ 695 h 69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29" h="695">
                    <a:moveTo>
                      <a:pt x="79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88" y="695"/>
                    </a:lnTo>
                    <a:lnTo>
                      <a:pt x="88" y="316"/>
                    </a:lnTo>
                    <a:lnTo>
                      <a:pt x="92" y="248"/>
                    </a:lnTo>
                    <a:lnTo>
                      <a:pt x="106" y="179"/>
                    </a:lnTo>
                    <a:lnTo>
                      <a:pt x="129" y="135"/>
                    </a:lnTo>
                    <a:lnTo>
                      <a:pt x="79" y="99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11" name="Freeform 1012"/>
              <p:cNvSpPr>
                <a:spLocks/>
              </p:cNvSpPr>
              <p:nvPr/>
            </p:nvSpPr>
            <p:spPr bwMode="auto">
              <a:xfrm>
                <a:off x="3476" y="2543"/>
                <a:ext cx="25" cy="13"/>
              </a:xfrm>
              <a:custGeom>
                <a:avLst/>
                <a:gdLst>
                  <a:gd name="T0" fmla="*/ 13 w 312"/>
                  <a:gd name="T1" fmla="*/ 0 h 150"/>
                  <a:gd name="T2" fmla="*/ 10 w 312"/>
                  <a:gd name="T3" fmla="*/ 0 h 150"/>
                  <a:gd name="T4" fmla="*/ 6 w 312"/>
                  <a:gd name="T5" fmla="*/ 2 h 150"/>
                  <a:gd name="T6" fmla="*/ 3 w 312"/>
                  <a:gd name="T7" fmla="*/ 5 h 150"/>
                  <a:gd name="T8" fmla="*/ 0 w 312"/>
                  <a:gd name="T9" fmla="*/ 10 h 150"/>
                  <a:gd name="T10" fmla="*/ 4 w 312"/>
                  <a:gd name="T11" fmla="*/ 13 h 150"/>
                  <a:gd name="T12" fmla="*/ 8 w 312"/>
                  <a:gd name="T13" fmla="*/ 10 h 150"/>
                  <a:gd name="T14" fmla="*/ 12 w 312"/>
                  <a:gd name="T15" fmla="*/ 9 h 150"/>
                  <a:gd name="T16" fmla="*/ 25 w 312"/>
                  <a:gd name="T17" fmla="*/ 7 h 150"/>
                  <a:gd name="T18" fmla="*/ 24 w 312"/>
                  <a:gd name="T19" fmla="*/ 5 h 150"/>
                  <a:gd name="T20" fmla="*/ 20 w 312"/>
                  <a:gd name="T21" fmla="*/ 2 h 150"/>
                  <a:gd name="T22" fmla="*/ 18 w 312"/>
                  <a:gd name="T23" fmla="*/ 1 h 150"/>
                  <a:gd name="T24" fmla="*/ 13 w 312"/>
                  <a:gd name="T25" fmla="*/ 0 h 15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12"/>
                  <a:gd name="T40" fmla="*/ 0 h 150"/>
                  <a:gd name="T41" fmla="*/ 312 w 312"/>
                  <a:gd name="T42" fmla="*/ 150 h 150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12" h="150">
                    <a:moveTo>
                      <a:pt x="166" y="0"/>
                    </a:moveTo>
                    <a:lnTo>
                      <a:pt x="124" y="4"/>
                    </a:lnTo>
                    <a:lnTo>
                      <a:pt x="77" y="24"/>
                    </a:lnTo>
                    <a:lnTo>
                      <a:pt x="35" y="61"/>
                    </a:lnTo>
                    <a:lnTo>
                      <a:pt x="0" y="114"/>
                    </a:lnTo>
                    <a:lnTo>
                      <a:pt x="50" y="150"/>
                    </a:lnTo>
                    <a:lnTo>
                      <a:pt x="95" y="114"/>
                    </a:lnTo>
                    <a:lnTo>
                      <a:pt x="148" y="102"/>
                    </a:lnTo>
                    <a:lnTo>
                      <a:pt x="312" y="81"/>
                    </a:lnTo>
                    <a:lnTo>
                      <a:pt x="300" y="62"/>
                    </a:lnTo>
                    <a:lnTo>
                      <a:pt x="253" y="21"/>
                    </a:lnTo>
                    <a:lnTo>
                      <a:pt x="220" y="8"/>
                    </a:lnTo>
                    <a:lnTo>
                      <a:pt x="16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12" name="Freeform 1013"/>
              <p:cNvSpPr>
                <a:spLocks/>
              </p:cNvSpPr>
              <p:nvPr/>
            </p:nvSpPr>
            <p:spPr bwMode="auto">
              <a:xfrm>
                <a:off x="3519" y="2584"/>
                <a:ext cx="34" cy="20"/>
              </a:xfrm>
              <a:custGeom>
                <a:avLst/>
                <a:gdLst>
                  <a:gd name="T0" fmla="*/ 27 w 409"/>
                  <a:gd name="T1" fmla="*/ 0 h 240"/>
                  <a:gd name="T2" fmla="*/ 25 w 409"/>
                  <a:gd name="T3" fmla="*/ 5 h 240"/>
                  <a:gd name="T4" fmla="*/ 22 w 409"/>
                  <a:gd name="T5" fmla="*/ 9 h 240"/>
                  <a:gd name="T6" fmla="*/ 19 w 409"/>
                  <a:gd name="T7" fmla="*/ 11 h 240"/>
                  <a:gd name="T8" fmla="*/ 15 w 409"/>
                  <a:gd name="T9" fmla="*/ 12 h 240"/>
                  <a:gd name="T10" fmla="*/ 0 w 409"/>
                  <a:gd name="T11" fmla="*/ 12 h 240"/>
                  <a:gd name="T12" fmla="*/ 2 w 409"/>
                  <a:gd name="T13" fmla="*/ 15 h 240"/>
                  <a:gd name="T14" fmla="*/ 6 w 409"/>
                  <a:gd name="T15" fmla="*/ 18 h 240"/>
                  <a:gd name="T16" fmla="*/ 10 w 409"/>
                  <a:gd name="T17" fmla="*/ 19 h 240"/>
                  <a:gd name="T18" fmla="*/ 15 w 409"/>
                  <a:gd name="T19" fmla="*/ 20 h 240"/>
                  <a:gd name="T20" fmla="*/ 20 w 409"/>
                  <a:gd name="T21" fmla="*/ 19 h 240"/>
                  <a:gd name="T22" fmla="*/ 24 w 409"/>
                  <a:gd name="T23" fmla="*/ 18 h 240"/>
                  <a:gd name="T24" fmla="*/ 27 w 409"/>
                  <a:gd name="T25" fmla="*/ 15 h 240"/>
                  <a:gd name="T26" fmla="*/ 30 w 409"/>
                  <a:gd name="T27" fmla="*/ 12 h 240"/>
                  <a:gd name="T28" fmla="*/ 32 w 409"/>
                  <a:gd name="T29" fmla="*/ 7 h 240"/>
                  <a:gd name="T30" fmla="*/ 34 w 409"/>
                  <a:gd name="T31" fmla="*/ 1 h 240"/>
                  <a:gd name="T32" fmla="*/ 27 w 409"/>
                  <a:gd name="T33" fmla="*/ 0 h 24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09"/>
                  <a:gd name="T52" fmla="*/ 0 h 240"/>
                  <a:gd name="T53" fmla="*/ 409 w 409"/>
                  <a:gd name="T54" fmla="*/ 240 h 240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09" h="240">
                    <a:moveTo>
                      <a:pt x="319" y="0"/>
                    </a:moveTo>
                    <a:lnTo>
                      <a:pt x="296" y="60"/>
                    </a:lnTo>
                    <a:lnTo>
                      <a:pt x="264" y="108"/>
                    </a:lnTo>
                    <a:lnTo>
                      <a:pt x="234" y="131"/>
                    </a:lnTo>
                    <a:lnTo>
                      <a:pt x="181" y="143"/>
                    </a:lnTo>
                    <a:lnTo>
                      <a:pt x="0" y="145"/>
                    </a:lnTo>
                    <a:lnTo>
                      <a:pt x="30" y="181"/>
                    </a:lnTo>
                    <a:lnTo>
                      <a:pt x="74" y="213"/>
                    </a:lnTo>
                    <a:lnTo>
                      <a:pt x="124" y="232"/>
                    </a:lnTo>
                    <a:lnTo>
                      <a:pt x="180" y="240"/>
                    </a:lnTo>
                    <a:lnTo>
                      <a:pt x="236" y="233"/>
                    </a:lnTo>
                    <a:lnTo>
                      <a:pt x="287" y="213"/>
                    </a:lnTo>
                    <a:lnTo>
                      <a:pt x="330" y="181"/>
                    </a:lnTo>
                    <a:lnTo>
                      <a:pt x="361" y="142"/>
                    </a:lnTo>
                    <a:lnTo>
                      <a:pt x="390" y="85"/>
                    </a:lnTo>
                    <a:lnTo>
                      <a:pt x="409" y="15"/>
                    </a:lnTo>
                    <a:lnTo>
                      <a:pt x="31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13" name="Freeform 1014"/>
              <p:cNvSpPr>
                <a:spLocks/>
              </p:cNvSpPr>
              <p:nvPr/>
            </p:nvSpPr>
            <p:spPr bwMode="auto">
              <a:xfrm>
                <a:off x="3513" y="2551"/>
                <a:ext cx="40" cy="45"/>
              </a:xfrm>
              <a:custGeom>
                <a:avLst/>
                <a:gdLst>
                  <a:gd name="T0" fmla="*/ 6 w 479"/>
                  <a:gd name="T1" fmla="*/ 0 h 534"/>
                  <a:gd name="T2" fmla="*/ 5 w 479"/>
                  <a:gd name="T3" fmla="*/ 1 h 534"/>
                  <a:gd name="T4" fmla="*/ 3 w 479"/>
                  <a:gd name="T5" fmla="*/ 5 h 534"/>
                  <a:gd name="T6" fmla="*/ 1 w 479"/>
                  <a:gd name="T7" fmla="*/ 10 h 534"/>
                  <a:gd name="T8" fmla="*/ 0 w 479"/>
                  <a:gd name="T9" fmla="*/ 16 h 534"/>
                  <a:gd name="T10" fmla="*/ 0 w 479"/>
                  <a:gd name="T11" fmla="*/ 23 h 534"/>
                  <a:gd name="T12" fmla="*/ 0 w 479"/>
                  <a:gd name="T13" fmla="*/ 23 h 534"/>
                  <a:gd name="T14" fmla="*/ 0 w 479"/>
                  <a:gd name="T15" fmla="*/ 30 h 534"/>
                  <a:gd name="T16" fmla="*/ 1 w 479"/>
                  <a:gd name="T17" fmla="*/ 36 h 534"/>
                  <a:gd name="T18" fmla="*/ 3 w 479"/>
                  <a:gd name="T19" fmla="*/ 41 h 534"/>
                  <a:gd name="T20" fmla="*/ 6 w 479"/>
                  <a:gd name="T21" fmla="*/ 45 h 534"/>
                  <a:gd name="T22" fmla="*/ 21 w 479"/>
                  <a:gd name="T23" fmla="*/ 45 h 534"/>
                  <a:gd name="T24" fmla="*/ 19 w 479"/>
                  <a:gd name="T25" fmla="*/ 45 h 534"/>
                  <a:gd name="T26" fmla="*/ 15 w 479"/>
                  <a:gd name="T27" fmla="*/ 43 h 534"/>
                  <a:gd name="T28" fmla="*/ 12 w 479"/>
                  <a:gd name="T29" fmla="*/ 40 h 534"/>
                  <a:gd name="T30" fmla="*/ 10 w 479"/>
                  <a:gd name="T31" fmla="*/ 37 h 534"/>
                  <a:gd name="T32" fmla="*/ 8 w 479"/>
                  <a:gd name="T33" fmla="*/ 31 h 534"/>
                  <a:gd name="T34" fmla="*/ 8 w 479"/>
                  <a:gd name="T35" fmla="*/ 25 h 534"/>
                  <a:gd name="T36" fmla="*/ 40 w 479"/>
                  <a:gd name="T37" fmla="*/ 25 h 534"/>
                  <a:gd name="T38" fmla="*/ 40 w 479"/>
                  <a:gd name="T39" fmla="*/ 22 h 534"/>
                  <a:gd name="T40" fmla="*/ 40 w 479"/>
                  <a:gd name="T41" fmla="*/ 22 h 534"/>
                  <a:gd name="T42" fmla="*/ 8 w 479"/>
                  <a:gd name="T43" fmla="*/ 17 h 534"/>
                  <a:gd name="T44" fmla="*/ 8 w 479"/>
                  <a:gd name="T45" fmla="*/ 15 h 534"/>
                  <a:gd name="T46" fmla="*/ 9 w 479"/>
                  <a:gd name="T47" fmla="*/ 9 h 534"/>
                  <a:gd name="T48" fmla="*/ 12 w 479"/>
                  <a:gd name="T49" fmla="*/ 5 h 534"/>
                  <a:gd name="T50" fmla="*/ 12 w 479"/>
                  <a:gd name="T51" fmla="*/ 4 h 534"/>
                  <a:gd name="T52" fmla="*/ 16 w 479"/>
                  <a:gd name="T53" fmla="*/ 1 h 534"/>
                  <a:gd name="T54" fmla="*/ 20 w 479"/>
                  <a:gd name="T55" fmla="*/ 0 h 534"/>
                  <a:gd name="T56" fmla="*/ 6 w 479"/>
                  <a:gd name="T57" fmla="*/ 0 h 53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79"/>
                  <a:gd name="T88" fmla="*/ 0 h 534"/>
                  <a:gd name="T89" fmla="*/ 479 w 479"/>
                  <a:gd name="T90" fmla="*/ 534 h 53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79" h="534">
                    <a:moveTo>
                      <a:pt x="67" y="0"/>
                    </a:moveTo>
                    <a:lnTo>
                      <a:pt x="62" y="7"/>
                    </a:lnTo>
                    <a:lnTo>
                      <a:pt x="35" y="60"/>
                    </a:lnTo>
                    <a:lnTo>
                      <a:pt x="15" y="121"/>
                    </a:lnTo>
                    <a:lnTo>
                      <a:pt x="4" y="192"/>
                    </a:lnTo>
                    <a:lnTo>
                      <a:pt x="0" y="271"/>
                    </a:lnTo>
                    <a:lnTo>
                      <a:pt x="0" y="274"/>
                    </a:lnTo>
                    <a:lnTo>
                      <a:pt x="4" y="354"/>
                    </a:lnTo>
                    <a:lnTo>
                      <a:pt x="17" y="423"/>
                    </a:lnTo>
                    <a:lnTo>
                      <a:pt x="38" y="483"/>
                    </a:lnTo>
                    <a:lnTo>
                      <a:pt x="67" y="534"/>
                    </a:lnTo>
                    <a:lnTo>
                      <a:pt x="248" y="532"/>
                    </a:lnTo>
                    <a:lnTo>
                      <a:pt x="231" y="531"/>
                    </a:lnTo>
                    <a:lnTo>
                      <a:pt x="181" y="513"/>
                    </a:lnTo>
                    <a:lnTo>
                      <a:pt x="140" y="471"/>
                    </a:lnTo>
                    <a:lnTo>
                      <a:pt x="119" y="436"/>
                    </a:lnTo>
                    <a:lnTo>
                      <a:pt x="100" y="373"/>
                    </a:lnTo>
                    <a:lnTo>
                      <a:pt x="91" y="296"/>
                    </a:lnTo>
                    <a:lnTo>
                      <a:pt x="479" y="296"/>
                    </a:lnTo>
                    <a:lnTo>
                      <a:pt x="479" y="264"/>
                    </a:lnTo>
                    <a:lnTo>
                      <a:pt x="479" y="258"/>
                    </a:lnTo>
                    <a:lnTo>
                      <a:pt x="96" y="199"/>
                    </a:lnTo>
                    <a:lnTo>
                      <a:pt x="98" y="177"/>
                    </a:lnTo>
                    <a:lnTo>
                      <a:pt x="113" y="109"/>
                    </a:lnTo>
                    <a:lnTo>
                      <a:pt x="142" y="54"/>
                    </a:lnTo>
                    <a:lnTo>
                      <a:pt x="148" y="46"/>
                    </a:lnTo>
                    <a:lnTo>
                      <a:pt x="191" y="11"/>
                    </a:lnTo>
                    <a:lnTo>
                      <a:pt x="244" y="0"/>
                    </a:lnTo>
                    <a:lnTo>
                      <a:pt x="6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14" name="Freeform 1015"/>
              <p:cNvSpPr>
                <a:spLocks/>
              </p:cNvSpPr>
              <p:nvPr/>
            </p:nvSpPr>
            <p:spPr bwMode="auto">
              <a:xfrm>
                <a:off x="3519" y="2543"/>
                <a:ext cx="34" cy="30"/>
              </a:xfrm>
              <a:custGeom>
                <a:avLst/>
                <a:gdLst>
                  <a:gd name="T0" fmla="*/ 15 w 412"/>
                  <a:gd name="T1" fmla="*/ 0 h 355"/>
                  <a:gd name="T2" fmla="*/ 11 w 412"/>
                  <a:gd name="T3" fmla="*/ 0 h 355"/>
                  <a:gd name="T4" fmla="*/ 7 w 412"/>
                  <a:gd name="T5" fmla="*/ 2 h 355"/>
                  <a:gd name="T6" fmla="*/ 3 w 412"/>
                  <a:gd name="T7" fmla="*/ 4 h 355"/>
                  <a:gd name="T8" fmla="*/ 0 w 412"/>
                  <a:gd name="T9" fmla="*/ 8 h 355"/>
                  <a:gd name="T10" fmla="*/ 15 w 412"/>
                  <a:gd name="T11" fmla="*/ 8 h 355"/>
                  <a:gd name="T12" fmla="*/ 16 w 412"/>
                  <a:gd name="T13" fmla="*/ 8 h 355"/>
                  <a:gd name="T14" fmla="*/ 20 w 412"/>
                  <a:gd name="T15" fmla="*/ 10 h 355"/>
                  <a:gd name="T16" fmla="*/ 24 w 412"/>
                  <a:gd name="T17" fmla="*/ 14 h 355"/>
                  <a:gd name="T18" fmla="*/ 25 w 412"/>
                  <a:gd name="T19" fmla="*/ 19 h 355"/>
                  <a:gd name="T20" fmla="*/ 26 w 412"/>
                  <a:gd name="T21" fmla="*/ 25 h 355"/>
                  <a:gd name="T22" fmla="*/ 2 w 412"/>
                  <a:gd name="T23" fmla="*/ 25 h 355"/>
                  <a:gd name="T24" fmla="*/ 34 w 412"/>
                  <a:gd name="T25" fmla="*/ 30 h 355"/>
                  <a:gd name="T26" fmla="*/ 34 w 412"/>
                  <a:gd name="T27" fmla="*/ 23 h 355"/>
                  <a:gd name="T28" fmla="*/ 33 w 412"/>
                  <a:gd name="T29" fmla="*/ 17 h 355"/>
                  <a:gd name="T30" fmla="*/ 31 w 412"/>
                  <a:gd name="T31" fmla="*/ 12 h 355"/>
                  <a:gd name="T32" fmla="*/ 29 w 412"/>
                  <a:gd name="T33" fmla="*/ 8 h 355"/>
                  <a:gd name="T34" fmla="*/ 27 w 412"/>
                  <a:gd name="T35" fmla="*/ 5 h 355"/>
                  <a:gd name="T36" fmla="*/ 23 w 412"/>
                  <a:gd name="T37" fmla="*/ 2 h 355"/>
                  <a:gd name="T38" fmla="*/ 19 w 412"/>
                  <a:gd name="T39" fmla="*/ 1 h 355"/>
                  <a:gd name="T40" fmla="*/ 15 w 412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2"/>
                  <a:gd name="T64" fmla="*/ 0 h 355"/>
                  <a:gd name="T65" fmla="*/ 412 w 412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2" h="355">
                    <a:moveTo>
                      <a:pt x="176" y="0"/>
                    </a:moveTo>
                    <a:lnTo>
                      <a:pt x="136" y="3"/>
                    </a:lnTo>
                    <a:lnTo>
                      <a:pt x="85" y="20"/>
                    </a:lnTo>
                    <a:lnTo>
                      <a:pt x="40" y="51"/>
                    </a:lnTo>
                    <a:lnTo>
                      <a:pt x="0" y="97"/>
                    </a:lnTo>
                    <a:lnTo>
                      <a:pt x="177" y="97"/>
                    </a:lnTo>
                    <a:lnTo>
                      <a:pt x="198" y="98"/>
                    </a:lnTo>
                    <a:lnTo>
                      <a:pt x="247" y="119"/>
                    </a:lnTo>
                    <a:lnTo>
                      <a:pt x="286" y="165"/>
                    </a:lnTo>
                    <a:lnTo>
                      <a:pt x="308" y="219"/>
                    </a:lnTo>
                    <a:lnTo>
                      <a:pt x="320" y="296"/>
                    </a:lnTo>
                    <a:lnTo>
                      <a:pt x="29" y="296"/>
                    </a:lnTo>
                    <a:lnTo>
                      <a:pt x="412" y="355"/>
                    </a:lnTo>
                    <a:lnTo>
                      <a:pt x="408" y="276"/>
                    </a:lnTo>
                    <a:lnTo>
                      <a:pt x="395" y="206"/>
                    </a:lnTo>
                    <a:lnTo>
                      <a:pt x="375" y="146"/>
                    </a:lnTo>
                    <a:lnTo>
                      <a:pt x="346" y="95"/>
                    </a:lnTo>
                    <a:lnTo>
                      <a:pt x="323" y="65"/>
                    </a:lnTo>
                    <a:lnTo>
                      <a:pt x="279" y="28"/>
                    </a:lnTo>
                    <a:lnTo>
                      <a:pt x="230" y="7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15" name="Freeform 1016"/>
              <p:cNvSpPr>
                <a:spLocks/>
              </p:cNvSpPr>
              <p:nvPr/>
            </p:nvSpPr>
            <p:spPr bwMode="auto">
              <a:xfrm>
                <a:off x="3562" y="2545"/>
                <a:ext cx="15" cy="57"/>
              </a:xfrm>
              <a:custGeom>
                <a:avLst/>
                <a:gdLst>
                  <a:gd name="T0" fmla="*/ 6 w 188"/>
                  <a:gd name="T1" fmla="*/ 0 h 695"/>
                  <a:gd name="T2" fmla="*/ 0 w 188"/>
                  <a:gd name="T3" fmla="*/ 0 h 695"/>
                  <a:gd name="T4" fmla="*/ 0 w 188"/>
                  <a:gd name="T5" fmla="*/ 57 h 695"/>
                  <a:gd name="T6" fmla="*/ 7 w 188"/>
                  <a:gd name="T7" fmla="*/ 57 h 695"/>
                  <a:gd name="T8" fmla="*/ 7 w 188"/>
                  <a:gd name="T9" fmla="*/ 27 h 695"/>
                  <a:gd name="T10" fmla="*/ 7 w 188"/>
                  <a:gd name="T11" fmla="*/ 21 h 695"/>
                  <a:gd name="T12" fmla="*/ 8 w 188"/>
                  <a:gd name="T13" fmla="*/ 16 h 695"/>
                  <a:gd name="T14" fmla="*/ 8 w 188"/>
                  <a:gd name="T15" fmla="*/ 15 h 695"/>
                  <a:gd name="T16" fmla="*/ 11 w 188"/>
                  <a:gd name="T17" fmla="*/ 11 h 695"/>
                  <a:gd name="T18" fmla="*/ 11 w 188"/>
                  <a:gd name="T19" fmla="*/ 10 h 695"/>
                  <a:gd name="T20" fmla="*/ 15 w 188"/>
                  <a:gd name="T21" fmla="*/ 9 h 695"/>
                  <a:gd name="T22" fmla="*/ 6 w 188"/>
                  <a:gd name="T23" fmla="*/ 9 h 695"/>
                  <a:gd name="T24" fmla="*/ 6 w 188"/>
                  <a:gd name="T25" fmla="*/ 0 h 69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88"/>
                  <a:gd name="T40" fmla="*/ 0 h 695"/>
                  <a:gd name="T41" fmla="*/ 188 w 188"/>
                  <a:gd name="T42" fmla="*/ 695 h 695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88" h="695">
                    <a:moveTo>
                      <a:pt x="80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89" y="695"/>
                    </a:lnTo>
                    <a:lnTo>
                      <a:pt x="89" y="331"/>
                    </a:lnTo>
                    <a:lnTo>
                      <a:pt x="92" y="262"/>
                    </a:lnTo>
                    <a:lnTo>
                      <a:pt x="103" y="194"/>
                    </a:lnTo>
                    <a:lnTo>
                      <a:pt x="105" y="185"/>
                    </a:lnTo>
                    <a:lnTo>
                      <a:pt x="136" y="130"/>
                    </a:lnTo>
                    <a:lnTo>
                      <a:pt x="138" y="127"/>
                    </a:lnTo>
                    <a:lnTo>
                      <a:pt x="188" y="106"/>
                    </a:lnTo>
                    <a:lnTo>
                      <a:pt x="80" y="105"/>
                    </a:lnTo>
                    <a:lnTo>
                      <a:pt x="8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16" name="Freeform 1017"/>
              <p:cNvSpPr>
                <a:spLocks/>
              </p:cNvSpPr>
              <p:nvPr/>
            </p:nvSpPr>
            <p:spPr bwMode="auto">
              <a:xfrm>
                <a:off x="3568" y="2543"/>
                <a:ext cx="17" cy="12"/>
              </a:xfrm>
              <a:custGeom>
                <a:avLst/>
                <a:gdLst>
                  <a:gd name="T0" fmla="*/ 9 w 203"/>
                  <a:gd name="T1" fmla="*/ 0 h 147"/>
                  <a:gd name="T2" fmla="*/ 9 w 203"/>
                  <a:gd name="T3" fmla="*/ 0 h 147"/>
                  <a:gd name="T4" fmla="*/ 5 w 203"/>
                  <a:gd name="T5" fmla="*/ 2 h 147"/>
                  <a:gd name="T6" fmla="*/ 3 w 203"/>
                  <a:gd name="T7" fmla="*/ 4 h 147"/>
                  <a:gd name="T8" fmla="*/ 0 w 203"/>
                  <a:gd name="T9" fmla="*/ 10 h 147"/>
                  <a:gd name="T10" fmla="*/ 9 w 203"/>
                  <a:gd name="T11" fmla="*/ 10 h 147"/>
                  <a:gd name="T12" fmla="*/ 10 w 203"/>
                  <a:gd name="T13" fmla="*/ 10 h 147"/>
                  <a:gd name="T14" fmla="*/ 14 w 203"/>
                  <a:gd name="T15" fmla="*/ 12 h 147"/>
                  <a:gd name="T16" fmla="*/ 17 w 203"/>
                  <a:gd name="T17" fmla="*/ 3 h 147"/>
                  <a:gd name="T18" fmla="*/ 14 w 203"/>
                  <a:gd name="T19" fmla="*/ 1 h 147"/>
                  <a:gd name="T20" fmla="*/ 9 w 203"/>
                  <a:gd name="T21" fmla="*/ 0 h 14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3"/>
                  <a:gd name="T34" fmla="*/ 0 h 147"/>
                  <a:gd name="T35" fmla="*/ 203 w 203"/>
                  <a:gd name="T36" fmla="*/ 147 h 147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3" h="147">
                    <a:moveTo>
                      <a:pt x="113" y="0"/>
                    </a:moveTo>
                    <a:lnTo>
                      <a:pt x="106" y="0"/>
                    </a:lnTo>
                    <a:lnTo>
                      <a:pt x="56" y="23"/>
                    </a:lnTo>
                    <a:lnTo>
                      <a:pt x="33" y="52"/>
                    </a:lnTo>
                    <a:lnTo>
                      <a:pt x="0" y="120"/>
                    </a:lnTo>
                    <a:lnTo>
                      <a:pt x="108" y="121"/>
                    </a:lnTo>
                    <a:lnTo>
                      <a:pt x="122" y="122"/>
                    </a:lnTo>
                    <a:lnTo>
                      <a:pt x="173" y="147"/>
                    </a:lnTo>
                    <a:lnTo>
                      <a:pt x="203" y="38"/>
                    </a:lnTo>
                    <a:lnTo>
                      <a:pt x="163" y="11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17" name="Freeform 1018"/>
              <p:cNvSpPr>
                <a:spLocks/>
              </p:cNvSpPr>
              <p:nvPr/>
            </p:nvSpPr>
            <p:spPr bwMode="auto">
              <a:xfrm>
                <a:off x="3591" y="2595"/>
                <a:ext cx="27" cy="9"/>
              </a:xfrm>
              <a:custGeom>
                <a:avLst/>
                <a:gdLst>
                  <a:gd name="T0" fmla="*/ 17 w 324"/>
                  <a:gd name="T1" fmla="*/ 0 h 102"/>
                  <a:gd name="T2" fmla="*/ 13 w 324"/>
                  <a:gd name="T3" fmla="*/ 1 h 102"/>
                  <a:gd name="T4" fmla="*/ 0 w 324"/>
                  <a:gd name="T5" fmla="*/ 4 h 102"/>
                  <a:gd name="T6" fmla="*/ 2 w 324"/>
                  <a:gd name="T7" fmla="*/ 6 h 102"/>
                  <a:gd name="T8" fmla="*/ 6 w 324"/>
                  <a:gd name="T9" fmla="*/ 8 h 102"/>
                  <a:gd name="T10" fmla="*/ 11 w 324"/>
                  <a:gd name="T11" fmla="*/ 9 h 102"/>
                  <a:gd name="T12" fmla="*/ 15 w 324"/>
                  <a:gd name="T13" fmla="*/ 8 h 102"/>
                  <a:gd name="T14" fmla="*/ 19 w 324"/>
                  <a:gd name="T15" fmla="*/ 7 h 102"/>
                  <a:gd name="T16" fmla="*/ 19 w 324"/>
                  <a:gd name="T17" fmla="*/ 7 h 102"/>
                  <a:gd name="T18" fmla="*/ 23 w 324"/>
                  <a:gd name="T19" fmla="*/ 4 h 102"/>
                  <a:gd name="T20" fmla="*/ 27 w 324"/>
                  <a:gd name="T21" fmla="*/ 0 h 102"/>
                  <a:gd name="T22" fmla="*/ 17 w 324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4"/>
                  <a:gd name="T37" fmla="*/ 0 h 102"/>
                  <a:gd name="T38" fmla="*/ 324 w 324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4" h="102">
                    <a:moveTo>
                      <a:pt x="208" y="0"/>
                    </a:moveTo>
                    <a:lnTo>
                      <a:pt x="153" y="9"/>
                    </a:lnTo>
                    <a:lnTo>
                      <a:pt x="0" y="46"/>
                    </a:lnTo>
                    <a:lnTo>
                      <a:pt x="27" y="70"/>
                    </a:lnTo>
                    <a:lnTo>
                      <a:pt x="74" y="93"/>
                    </a:lnTo>
                    <a:lnTo>
                      <a:pt x="133" y="102"/>
                    </a:lnTo>
                    <a:lnTo>
                      <a:pt x="179" y="96"/>
                    </a:lnTo>
                    <a:lnTo>
                      <a:pt x="229" y="78"/>
                    </a:lnTo>
                    <a:lnTo>
                      <a:pt x="232" y="77"/>
                    </a:lnTo>
                    <a:lnTo>
                      <a:pt x="277" y="47"/>
                    </a:lnTo>
                    <a:lnTo>
                      <a:pt x="324" y="0"/>
                    </a:lnTo>
                    <a:lnTo>
                      <a:pt x="20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18" name="Freeform 1019"/>
              <p:cNvSpPr>
                <a:spLocks/>
              </p:cNvSpPr>
              <p:nvPr/>
            </p:nvSpPr>
            <p:spPr bwMode="auto">
              <a:xfrm>
                <a:off x="3587" y="2571"/>
                <a:ext cx="30" cy="28"/>
              </a:xfrm>
              <a:custGeom>
                <a:avLst/>
                <a:gdLst>
                  <a:gd name="T0" fmla="*/ 9 w 362"/>
                  <a:gd name="T1" fmla="*/ 0 h 336"/>
                  <a:gd name="T2" fmla="*/ 5 w 362"/>
                  <a:gd name="T3" fmla="*/ 3 h 336"/>
                  <a:gd name="T4" fmla="*/ 4 w 362"/>
                  <a:gd name="T5" fmla="*/ 4 h 336"/>
                  <a:gd name="T6" fmla="*/ 1 w 362"/>
                  <a:gd name="T7" fmla="*/ 8 h 336"/>
                  <a:gd name="T8" fmla="*/ 1 w 362"/>
                  <a:gd name="T9" fmla="*/ 10 h 336"/>
                  <a:gd name="T10" fmla="*/ 0 w 362"/>
                  <a:gd name="T11" fmla="*/ 16 h 336"/>
                  <a:gd name="T12" fmla="*/ 0 w 362"/>
                  <a:gd name="T13" fmla="*/ 18 h 336"/>
                  <a:gd name="T14" fmla="*/ 1 w 362"/>
                  <a:gd name="T15" fmla="*/ 23 h 336"/>
                  <a:gd name="T16" fmla="*/ 4 w 362"/>
                  <a:gd name="T17" fmla="*/ 28 h 336"/>
                  <a:gd name="T18" fmla="*/ 16 w 362"/>
                  <a:gd name="T19" fmla="*/ 25 h 336"/>
                  <a:gd name="T20" fmla="*/ 14 w 362"/>
                  <a:gd name="T21" fmla="*/ 25 h 336"/>
                  <a:gd name="T22" fmla="*/ 10 w 362"/>
                  <a:gd name="T23" fmla="*/ 22 h 336"/>
                  <a:gd name="T24" fmla="*/ 9 w 362"/>
                  <a:gd name="T25" fmla="*/ 21 h 336"/>
                  <a:gd name="T26" fmla="*/ 8 w 362"/>
                  <a:gd name="T27" fmla="*/ 16 h 336"/>
                  <a:gd name="T28" fmla="*/ 9 w 362"/>
                  <a:gd name="T29" fmla="*/ 11 h 336"/>
                  <a:gd name="T30" fmla="*/ 12 w 362"/>
                  <a:gd name="T31" fmla="*/ 8 h 336"/>
                  <a:gd name="T32" fmla="*/ 13 w 362"/>
                  <a:gd name="T33" fmla="*/ 7 h 336"/>
                  <a:gd name="T34" fmla="*/ 18 w 362"/>
                  <a:gd name="T35" fmla="*/ 6 h 336"/>
                  <a:gd name="T36" fmla="*/ 22 w 362"/>
                  <a:gd name="T37" fmla="*/ 5 h 336"/>
                  <a:gd name="T38" fmla="*/ 27 w 362"/>
                  <a:gd name="T39" fmla="*/ 4 h 336"/>
                  <a:gd name="T40" fmla="*/ 30 w 362"/>
                  <a:gd name="T41" fmla="*/ 2 h 336"/>
                  <a:gd name="T42" fmla="*/ 9 w 362"/>
                  <a:gd name="T43" fmla="*/ 0 h 3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2"/>
                  <a:gd name="T67" fmla="*/ 0 h 336"/>
                  <a:gd name="T68" fmla="*/ 362 w 362"/>
                  <a:gd name="T69" fmla="*/ 336 h 3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2" h="336">
                    <a:moveTo>
                      <a:pt x="111" y="0"/>
                    </a:moveTo>
                    <a:lnTo>
                      <a:pt x="63" y="31"/>
                    </a:lnTo>
                    <a:lnTo>
                      <a:pt x="51" y="44"/>
                    </a:lnTo>
                    <a:lnTo>
                      <a:pt x="17" y="100"/>
                    </a:lnTo>
                    <a:lnTo>
                      <a:pt x="9" y="123"/>
                    </a:lnTo>
                    <a:lnTo>
                      <a:pt x="0" y="193"/>
                    </a:lnTo>
                    <a:lnTo>
                      <a:pt x="1" y="213"/>
                    </a:lnTo>
                    <a:lnTo>
                      <a:pt x="14" y="281"/>
                    </a:lnTo>
                    <a:lnTo>
                      <a:pt x="45" y="336"/>
                    </a:lnTo>
                    <a:lnTo>
                      <a:pt x="198" y="299"/>
                    </a:lnTo>
                    <a:lnTo>
                      <a:pt x="165" y="295"/>
                    </a:lnTo>
                    <a:lnTo>
                      <a:pt x="121" y="267"/>
                    </a:lnTo>
                    <a:lnTo>
                      <a:pt x="111" y="254"/>
                    </a:lnTo>
                    <a:lnTo>
                      <a:pt x="93" y="189"/>
                    </a:lnTo>
                    <a:lnTo>
                      <a:pt x="105" y="133"/>
                    </a:lnTo>
                    <a:lnTo>
                      <a:pt x="141" y="95"/>
                    </a:lnTo>
                    <a:lnTo>
                      <a:pt x="158" y="87"/>
                    </a:lnTo>
                    <a:lnTo>
                      <a:pt x="217" y="72"/>
                    </a:lnTo>
                    <a:lnTo>
                      <a:pt x="266" y="61"/>
                    </a:lnTo>
                    <a:lnTo>
                      <a:pt x="320" y="46"/>
                    </a:lnTo>
                    <a:lnTo>
                      <a:pt x="362" y="27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19" name="Freeform 1020"/>
              <p:cNvSpPr>
                <a:spLocks/>
              </p:cNvSpPr>
              <p:nvPr/>
            </p:nvSpPr>
            <p:spPr bwMode="auto">
              <a:xfrm>
                <a:off x="3589" y="2551"/>
                <a:ext cx="18" cy="11"/>
              </a:xfrm>
              <a:custGeom>
                <a:avLst/>
                <a:gdLst>
                  <a:gd name="T0" fmla="*/ 3 w 222"/>
                  <a:gd name="T1" fmla="*/ 0 h 135"/>
                  <a:gd name="T2" fmla="*/ 1 w 222"/>
                  <a:gd name="T3" fmla="*/ 4 h 135"/>
                  <a:gd name="T4" fmla="*/ 0 w 222"/>
                  <a:gd name="T5" fmla="*/ 10 h 135"/>
                  <a:gd name="T6" fmla="*/ 7 w 222"/>
                  <a:gd name="T7" fmla="*/ 11 h 135"/>
                  <a:gd name="T8" fmla="*/ 8 w 222"/>
                  <a:gd name="T9" fmla="*/ 7 h 135"/>
                  <a:gd name="T10" fmla="*/ 11 w 222"/>
                  <a:gd name="T11" fmla="*/ 3 h 135"/>
                  <a:gd name="T12" fmla="*/ 13 w 222"/>
                  <a:gd name="T13" fmla="*/ 1 h 135"/>
                  <a:gd name="T14" fmla="*/ 18 w 222"/>
                  <a:gd name="T15" fmla="*/ 0 h 135"/>
                  <a:gd name="T16" fmla="*/ 3 w 222"/>
                  <a:gd name="T17" fmla="*/ 0 h 1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5"/>
                  <a:gd name="T29" fmla="*/ 222 w 222"/>
                  <a:gd name="T30" fmla="*/ 135 h 13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5">
                    <a:moveTo>
                      <a:pt x="39" y="0"/>
                    </a:moveTo>
                    <a:lnTo>
                      <a:pt x="17" y="47"/>
                    </a:lnTo>
                    <a:lnTo>
                      <a:pt x="0" y="120"/>
                    </a:lnTo>
                    <a:lnTo>
                      <a:pt x="86" y="135"/>
                    </a:lnTo>
                    <a:lnTo>
                      <a:pt x="101" y="81"/>
                    </a:lnTo>
                    <a:lnTo>
                      <a:pt x="130" y="32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20" name="Freeform 1021"/>
              <p:cNvSpPr>
                <a:spLocks/>
              </p:cNvSpPr>
              <p:nvPr/>
            </p:nvSpPr>
            <p:spPr bwMode="auto">
              <a:xfrm>
                <a:off x="3592" y="2543"/>
                <a:ext cx="35" cy="59"/>
              </a:xfrm>
              <a:custGeom>
                <a:avLst/>
                <a:gdLst>
                  <a:gd name="T0" fmla="*/ 16 w 425"/>
                  <a:gd name="T1" fmla="*/ 0 h 710"/>
                  <a:gd name="T2" fmla="*/ 15 w 425"/>
                  <a:gd name="T3" fmla="*/ 0 h 710"/>
                  <a:gd name="T4" fmla="*/ 10 w 425"/>
                  <a:gd name="T5" fmla="*/ 1 h 710"/>
                  <a:gd name="T6" fmla="*/ 6 w 425"/>
                  <a:gd name="T7" fmla="*/ 2 h 710"/>
                  <a:gd name="T8" fmla="*/ 3 w 425"/>
                  <a:gd name="T9" fmla="*/ 4 h 710"/>
                  <a:gd name="T10" fmla="*/ 0 w 425"/>
                  <a:gd name="T11" fmla="*/ 8 h 710"/>
                  <a:gd name="T12" fmla="*/ 15 w 425"/>
                  <a:gd name="T13" fmla="*/ 8 h 710"/>
                  <a:gd name="T14" fmla="*/ 15 w 425"/>
                  <a:gd name="T15" fmla="*/ 8 h 710"/>
                  <a:gd name="T16" fmla="*/ 20 w 425"/>
                  <a:gd name="T17" fmla="*/ 9 h 710"/>
                  <a:gd name="T18" fmla="*/ 23 w 425"/>
                  <a:gd name="T19" fmla="*/ 11 h 710"/>
                  <a:gd name="T20" fmla="*/ 25 w 425"/>
                  <a:gd name="T21" fmla="*/ 14 h 710"/>
                  <a:gd name="T22" fmla="*/ 25 w 425"/>
                  <a:gd name="T23" fmla="*/ 20 h 710"/>
                  <a:gd name="T24" fmla="*/ 25 w 425"/>
                  <a:gd name="T25" fmla="*/ 22 h 710"/>
                  <a:gd name="T26" fmla="*/ 22 w 425"/>
                  <a:gd name="T27" fmla="*/ 24 h 710"/>
                  <a:gd name="T28" fmla="*/ 18 w 425"/>
                  <a:gd name="T29" fmla="*/ 25 h 710"/>
                  <a:gd name="T30" fmla="*/ 12 w 425"/>
                  <a:gd name="T31" fmla="*/ 26 h 710"/>
                  <a:gd name="T32" fmla="*/ 10 w 425"/>
                  <a:gd name="T33" fmla="*/ 26 h 710"/>
                  <a:gd name="T34" fmla="*/ 6 w 425"/>
                  <a:gd name="T35" fmla="*/ 27 h 710"/>
                  <a:gd name="T36" fmla="*/ 5 w 425"/>
                  <a:gd name="T37" fmla="*/ 28 h 710"/>
                  <a:gd name="T38" fmla="*/ 25 w 425"/>
                  <a:gd name="T39" fmla="*/ 30 h 710"/>
                  <a:gd name="T40" fmla="*/ 25 w 425"/>
                  <a:gd name="T41" fmla="*/ 34 h 710"/>
                  <a:gd name="T42" fmla="*/ 25 w 425"/>
                  <a:gd name="T43" fmla="*/ 38 h 710"/>
                  <a:gd name="T44" fmla="*/ 24 w 425"/>
                  <a:gd name="T45" fmla="*/ 43 h 710"/>
                  <a:gd name="T46" fmla="*/ 23 w 425"/>
                  <a:gd name="T47" fmla="*/ 46 h 710"/>
                  <a:gd name="T48" fmla="*/ 19 w 425"/>
                  <a:gd name="T49" fmla="*/ 50 h 710"/>
                  <a:gd name="T50" fmla="*/ 16 w 425"/>
                  <a:gd name="T51" fmla="*/ 52 h 710"/>
                  <a:gd name="T52" fmla="*/ 26 w 425"/>
                  <a:gd name="T53" fmla="*/ 52 h 710"/>
                  <a:gd name="T54" fmla="*/ 26 w 425"/>
                  <a:gd name="T55" fmla="*/ 53 h 710"/>
                  <a:gd name="T56" fmla="*/ 27 w 425"/>
                  <a:gd name="T57" fmla="*/ 59 h 710"/>
                  <a:gd name="T58" fmla="*/ 35 w 425"/>
                  <a:gd name="T59" fmla="*/ 59 h 710"/>
                  <a:gd name="T60" fmla="*/ 35 w 425"/>
                  <a:gd name="T61" fmla="*/ 58 h 710"/>
                  <a:gd name="T62" fmla="*/ 33 w 425"/>
                  <a:gd name="T63" fmla="*/ 52 h 710"/>
                  <a:gd name="T64" fmla="*/ 33 w 425"/>
                  <a:gd name="T65" fmla="*/ 49 h 710"/>
                  <a:gd name="T66" fmla="*/ 33 w 425"/>
                  <a:gd name="T67" fmla="*/ 43 h 710"/>
                  <a:gd name="T68" fmla="*/ 33 w 425"/>
                  <a:gd name="T69" fmla="*/ 35 h 710"/>
                  <a:gd name="T70" fmla="*/ 33 w 425"/>
                  <a:gd name="T71" fmla="*/ 22 h 710"/>
                  <a:gd name="T72" fmla="*/ 33 w 425"/>
                  <a:gd name="T73" fmla="*/ 18 h 710"/>
                  <a:gd name="T74" fmla="*/ 32 w 425"/>
                  <a:gd name="T75" fmla="*/ 13 h 710"/>
                  <a:gd name="T76" fmla="*/ 32 w 425"/>
                  <a:gd name="T77" fmla="*/ 11 h 710"/>
                  <a:gd name="T78" fmla="*/ 30 w 425"/>
                  <a:gd name="T79" fmla="*/ 6 h 710"/>
                  <a:gd name="T80" fmla="*/ 29 w 425"/>
                  <a:gd name="T81" fmla="*/ 5 h 710"/>
                  <a:gd name="T82" fmla="*/ 25 w 425"/>
                  <a:gd name="T83" fmla="*/ 2 h 710"/>
                  <a:gd name="T84" fmla="*/ 25 w 425"/>
                  <a:gd name="T85" fmla="*/ 2 h 710"/>
                  <a:gd name="T86" fmla="*/ 21 w 425"/>
                  <a:gd name="T87" fmla="*/ 0 h 710"/>
                  <a:gd name="T88" fmla="*/ 16 w 425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5"/>
                  <a:gd name="T136" fmla="*/ 0 h 710"/>
                  <a:gd name="T137" fmla="*/ 425 w 425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5" h="710">
                    <a:moveTo>
                      <a:pt x="195" y="0"/>
                    </a:moveTo>
                    <a:lnTo>
                      <a:pt x="182" y="0"/>
                    </a:lnTo>
                    <a:lnTo>
                      <a:pt x="127" y="7"/>
                    </a:lnTo>
                    <a:lnTo>
                      <a:pt x="77" y="23"/>
                    </a:lnTo>
                    <a:lnTo>
                      <a:pt x="37" y="50"/>
                    </a:lnTo>
                    <a:lnTo>
                      <a:pt x="0" y="94"/>
                    </a:lnTo>
                    <a:lnTo>
                      <a:pt x="183" y="97"/>
                    </a:lnTo>
                    <a:lnTo>
                      <a:pt x="184" y="97"/>
                    </a:lnTo>
                    <a:lnTo>
                      <a:pt x="242" y="107"/>
                    </a:lnTo>
                    <a:lnTo>
                      <a:pt x="284" y="137"/>
                    </a:lnTo>
                    <a:lnTo>
                      <a:pt x="298" y="164"/>
                    </a:lnTo>
                    <a:lnTo>
                      <a:pt x="308" y="238"/>
                    </a:lnTo>
                    <a:lnTo>
                      <a:pt x="308" y="269"/>
                    </a:lnTo>
                    <a:lnTo>
                      <a:pt x="268" y="284"/>
                    </a:lnTo>
                    <a:lnTo>
                      <a:pt x="216" y="297"/>
                    </a:lnTo>
                    <a:lnTo>
                      <a:pt x="150" y="309"/>
                    </a:lnTo>
                    <a:lnTo>
                      <a:pt x="120" y="315"/>
                    </a:lnTo>
                    <a:lnTo>
                      <a:pt x="72" y="328"/>
                    </a:lnTo>
                    <a:lnTo>
                      <a:pt x="57" y="334"/>
                    </a:lnTo>
                    <a:lnTo>
                      <a:pt x="308" y="361"/>
                    </a:lnTo>
                    <a:lnTo>
                      <a:pt x="308" y="404"/>
                    </a:lnTo>
                    <a:lnTo>
                      <a:pt x="305" y="461"/>
                    </a:lnTo>
                    <a:lnTo>
                      <a:pt x="294" y="522"/>
                    </a:lnTo>
                    <a:lnTo>
                      <a:pt x="276" y="558"/>
                    </a:lnTo>
                    <a:lnTo>
                      <a:pt x="235" y="603"/>
                    </a:lnTo>
                    <a:lnTo>
                      <a:pt x="199" y="624"/>
                    </a:lnTo>
                    <a:lnTo>
                      <a:pt x="315" y="624"/>
                    </a:lnTo>
                    <a:lnTo>
                      <a:pt x="317" y="643"/>
                    </a:lnTo>
                    <a:lnTo>
                      <a:pt x="332" y="710"/>
                    </a:lnTo>
                    <a:lnTo>
                      <a:pt x="425" y="710"/>
                    </a:lnTo>
                    <a:lnTo>
                      <a:pt x="419" y="694"/>
                    </a:lnTo>
                    <a:lnTo>
                      <a:pt x="403" y="626"/>
                    </a:lnTo>
                    <a:lnTo>
                      <a:pt x="400" y="588"/>
                    </a:lnTo>
                    <a:lnTo>
                      <a:pt x="397" y="518"/>
                    </a:lnTo>
                    <a:lnTo>
                      <a:pt x="396" y="419"/>
                    </a:lnTo>
                    <a:lnTo>
                      <a:pt x="396" y="262"/>
                    </a:lnTo>
                    <a:lnTo>
                      <a:pt x="396" y="215"/>
                    </a:lnTo>
                    <a:lnTo>
                      <a:pt x="392" y="154"/>
                    </a:lnTo>
                    <a:lnTo>
                      <a:pt x="388" y="134"/>
                    </a:lnTo>
                    <a:lnTo>
                      <a:pt x="365" y="73"/>
                    </a:lnTo>
                    <a:lnTo>
                      <a:pt x="353" y="57"/>
                    </a:lnTo>
                    <a:lnTo>
                      <a:pt x="304" y="20"/>
                    </a:lnTo>
                    <a:lnTo>
                      <a:pt x="302" y="19"/>
                    </a:lnTo>
                    <a:lnTo>
                      <a:pt x="255" y="5"/>
                    </a:lnTo>
                    <a:lnTo>
                      <a:pt x="19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21" name="Freeform 1022"/>
              <p:cNvSpPr>
                <a:spLocks/>
              </p:cNvSpPr>
              <p:nvPr/>
            </p:nvSpPr>
            <p:spPr bwMode="auto">
              <a:xfrm>
                <a:off x="3603" y="2522"/>
                <a:ext cx="15" cy="15"/>
              </a:xfrm>
              <a:custGeom>
                <a:avLst/>
                <a:gdLst>
                  <a:gd name="T0" fmla="*/ 15 w 181"/>
                  <a:gd name="T1" fmla="*/ 0 h 183"/>
                  <a:gd name="T2" fmla="*/ 5 w 181"/>
                  <a:gd name="T3" fmla="*/ 0 h 183"/>
                  <a:gd name="T4" fmla="*/ 0 w 181"/>
                  <a:gd name="T5" fmla="*/ 15 h 183"/>
                  <a:gd name="T6" fmla="*/ 6 w 181"/>
                  <a:gd name="T7" fmla="*/ 15 h 183"/>
                  <a:gd name="T8" fmla="*/ 15 w 181"/>
                  <a:gd name="T9" fmla="*/ 0 h 18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1"/>
                  <a:gd name="T16" fmla="*/ 0 h 183"/>
                  <a:gd name="T17" fmla="*/ 181 w 181"/>
                  <a:gd name="T18" fmla="*/ 183 h 18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1" h="183">
                    <a:moveTo>
                      <a:pt x="181" y="0"/>
                    </a:moveTo>
                    <a:lnTo>
                      <a:pt x="65" y="0"/>
                    </a:lnTo>
                    <a:lnTo>
                      <a:pt x="0" y="183"/>
                    </a:lnTo>
                    <a:lnTo>
                      <a:pt x="73" y="183"/>
                    </a:lnTo>
                    <a:lnTo>
                      <a:pt x="18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22" name="Freeform 1023"/>
              <p:cNvSpPr>
                <a:spLocks/>
              </p:cNvSpPr>
              <p:nvPr/>
            </p:nvSpPr>
            <p:spPr bwMode="auto">
              <a:xfrm>
                <a:off x="3636" y="2545"/>
                <a:ext cx="16" cy="57"/>
              </a:xfrm>
              <a:custGeom>
                <a:avLst/>
                <a:gdLst>
                  <a:gd name="T0" fmla="*/ 7 w 187"/>
                  <a:gd name="T1" fmla="*/ 0 h 695"/>
                  <a:gd name="T2" fmla="*/ 0 w 187"/>
                  <a:gd name="T3" fmla="*/ 0 h 695"/>
                  <a:gd name="T4" fmla="*/ 0 w 187"/>
                  <a:gd name="T5" fmla="*/ 57 h 695"/>
                  <a:gd name="T6" fmla="*/ 7 w 187"/>
                  <a:gd name="T7" fmla="*/ 57 h 695"/>
                  <a:gd name="T8" fmla="*/ 7 w 187"/>
                  <a:gd name="T9" fmla="*/ 27 h 695"/>
                  <a:gd name="T10" fmla="*/ 8 w 187"/>
                  <a:gd name="T11" fmla="*/ 21 h 695"/>
                  <a:gd name="T12" fmla="*/ 9 w 187"/>
                  <a:gd name="T13" fmla="*/ 16 h 695"/>
                  <a:gd name="T14" fmla="*/ 9 w 187"/>
                  <a:gd name="T15" fmla="*/ 15 h 695"/>
                  <a:gd name="T16" fmla="*/ 12 w 187"/>
                  <a:gd name="T17" fmla="*/ 11 h 695"/>
                  <a:gd name="T18" fmla="*/ 12 w 187"/>
                  <a:gd name="T19" fmla="*/ 10 h 695"/>
                  <a:gd name="T20" fmla="*/ 16 w 187"/>
                  <a:gd name="T21" fmla="*/ 9 h 695"/>
                  <a:gd name="T22" fmla="*/ 7 w 187"/>
                  <a:gd name="T23" fmla="*/ 9 h 695"/>
                  <a:gd name="T24" fmla="*/ 7 w 187"/>
                  <a:gd name="T25" fmla="*/ 0 h 69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87"/>
                  <a:gd name="T40" fmla="*/ 0 h 695"/>
                  <a:gd name="T41" fmla="*/ 187 w 187"/>
                  <a:gd name="T42" fmla="*/ 695 h 695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87" h="695">
                    <a:moveTo>
                      <a:pt x="79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87" y="695"/>
                    </a:lnTo>
                    <a:lnTo>
                      <a:pt x="87" y="331"/>
                    </a:lnTo>
                    <a:lnTo>
                      <a:pt x="91" y="262"/>
                    </a:lnTo>
                    <a:lnTo>
                      <a:pt x="103" y="194"/>
                    </a:lnTo>
                    <a:lnTo>
                      <a:pt x="105" y="185"/>
                    </a:lnTo>
                    <a:lnTo>
                      <a:pt x="135" y="130"/>
                    </a:lnTo>
                    <a:lnTo>
                      <a:pt x="137" y="127"/>
                    </a:lnTo>
                    <a:lnTo>
                      <a:pt x="187" y="106"/>
                    </a:lnTo>
                    <a:lnTo>
                      <a:pt x="79" y="105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23" name="Freeform 1024"/>
              <p:cNvSpPr>
                <a:spLocks/>
              </p:cNvSpPr>
              <p:nvPr/>
            </p:nvSpPr>
            <p:spPr bwMode="auto">
              <a:xfrm>
                <a:off x="3643" y="2543"/>
                <a:ext cx="17" cy="12"/>
              </a:xfrm>
              <a:custGeom>
                <a:avLst/>
                <a:gdLst>
                  <a:gd name="T0" fmla="*/ 9 w 203"/>
                  <a:gd name="T1" fmla="*/ 0 h 147"/>
                  <a:gd name="T2" fmla="*/ 9 w 203"/>
                  <a:gd name="T3" fmla="*/ 0 h 147"/>
                  <a:gd name="T4" fmla="*/ 5 w 203"/>
                  <a:gd name="T5" fmla="*/ 2 h 147"/>
                  <a:gd name="T6" fmla="*/ 3 w 203"/>
                  <a:gd name="T7" fmla="*/ 4 h 147"/>
                  <a:gd name="T8" fmla="*/ 0 w 203"/>
                  <a:gd name="T9" fmla="*/ 10 h 147"/>
                  <a:gd name="T10" fmla="*/ 9 w 203"/>
                  <a:gd name="T11" fmla="*/ 10 h 147"/>
                  <a:gd name="T12" fmla="*/ 10 w 203"/>
                  <a:gd name="T13" fmla="*/ 10 h 147"/>
                  <a:gd name="T14" fmla="*/ 14 w 203"/>
                  <a:gd name="T15" fmla="*/ 12 h 147"/>
                  <a:gd name="T16" fmla="*/ 17 w 203"/>
                  <a:gd name="T17" fmla="*/ 3 h 147"/>
                  <a:gd name="T18" fmla="*/ 14 w 203"/>
                  <a:gd name="T19" fmla="*/ 1 h 147"/>
                  <a:gd name="T20" fmla="*/ 9 w 203"/>
                  <a:gd name="T21" fmla="*/ 0 h 14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3"/>
                  <a:gd name="T34" fmla="*/ 0 h 147"/>
                  <a:gd name="T35" fmla="*/ 203 w 203"/>
                  <a:gd name="T36" fmla="*/ 147 h 147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3" h="147">
                    <a:moveTo>
                      <a:pt x="112" y="0"/>
                    </a:moveTo>
                    <a:lnTo>
                      <a:pt x="106" y="0"/>
                    </a:lnTo>
                    <a:lnTo>
                      <a:pt x="56" y="23"/>
                    </a:lnTo>
                    <a:lnTo>
                      <a:pt x="34" y="52"/>
                    </a:lnTo>
                    <a:lnTo>
                      <a:pt x="0" y="120"/>
                    </a:lnTo>
                    <a:lnTo>
                      <a:pt x="108" y="121"/>
                    </a:lnTo>
                    <a:lnTo>
                      <a:pt x="122" y="122"/>
                    </a:lnTo>
                    <a:lnTo>
                      <a:pt x="173" y="147"/>
                    </a:lnTo>
                    <a:lnTo>
                      <a:pt x="203" y="38"/>
                    </a:lnTo>
                    <a:lnTo>
                      <a:pt x="162" y="11"/>
                    </a:lnTo>
                    <a:lnTo>
                      <a:pt x="11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24" name="Rectangle 1025"/>
              <p:cNvSpPr>
                <a:spLocks noChangeArrowheads="1"/>
              </p:cNvSpPr>
              <p:nvPr/>
            </p:nvSpPr>
            <p:spPr bwMode="auto">
              <a:xfrm>
                <a:off x="3664" y="2545"/>
                <a:ext cx="8" cy="5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25" name="Rectangle 1026"/>
              <p:cNvSpPr>
                <a:spLocks noChangeArrowheads="1"/>
              </p:cNvSpPr>
              <p:nvPr/>
            </p:nvSpPr>
            <p:spPr bwMode="auto">
              <a:xfrm>
                <a:off x="3664" y="2522"/>
                <a:ext cx="8" cy="12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26" name="Freeform 1027"/>
              <p:cNvSpPr>
                <a:spLocks/>
              </p:cNvSpPr>
              <p:nvPr/>
            </p:nvSpPr>
            <p:spPr bwMode="auto">
              <a:xfrm>
                <a:off x="3686" y="2551"/>
                <a:ext cx="35" cy="53"/>
              </a:xfrm>
              <a:custGeom>
                <a:avLst/>
                <a:gdLst>
                  <a:gd name="T0" fmla="*/ 29 w 420"/>
                  <a:gd name="T1" fmla="*/ 0 h 633"/>
                  <a:gd name="T2" fmla="*/ 15 w 420"/>
                  <a:gd name="T3" fmla="*/ 0 h 633"/>
                  <a:gd name="T4" fmla="*/ 16 w 420"/>
                  <a:gd name="T5" fmla="*/ 1 h 633"/>
                  <a:gd name="T6" fmla="*/ 20 w 420"/>
                  <a:gd name="T7" fmla="*/ 2 h 633"/>
                  <a:gd name="T8" fmla="*/ 24 w 420"/>
                  <a:gd name="T9" fmla="*/ 6 h 633"/>
                  <a:gd name="T10" fmla="*/ 26 w 420"/>
                  <a:gd name="T11" fmla="*/ 10 h 633"/>
                  <a:gd name="T12" fmla="*/ 27 w 420"/>
                  <a:gd name="T13" fmla="*/ 15 h 633"/>
                  <a:gd name="T14" fmla="*/ 28 w 420"/>
                  <a:gd name="T15" fmla="*/ 22 h 633"/>
                  <a:gd name="T16" fmla="*/ 28 w 420"/>
                  <a:gd name="T17" fmla="*/ 23 h 633"/>
                  <a:gd name="T18" fmla="*/ 27 w 420"/>
                  <a:gd name="T19" fmla="*/ 29 h 633"/>
                  <a:gd name="T20" fmla="*/ 26 w 420"/>
                  <a:gd name="T21" fmla="*/ 35 h 633"/>
                  <a:gd name="T22" fmla="*/ 24 w 420"/>
                  <a:gd name="T23" fmla="*/ 39 h 633"/>
                  <a:gd name="T24" fmla="*/ 23 w 420"/>
                  <a:gd name="T25" fmla="*/ 41 h 633"/>
                  <a:gd name="T26" fmla="*/ 19 w 420"/>
                  <a:gd name="T27" fmla="*/ 44 h 633"/>
                  <a:gd name="T28" fmla="*/ 15 w 420"/>
                  <a:gd name="T29" fmla="*/ 45 h 633"/>
                  <a:gd name="T30" fmla="*/ 0 w 420"/>
                  <a:gd name="T31" fmla="*/ 45 h 633"/>
                  <a:gd name="T32" fmla="*/ 2 w 420"/>
                  <a:gd name="T33" fmla="*/ 48 h 633"/>
                  <a:gd name="T34" fmla="*/ 6 w 420"/>
                  <a:gd name="T35" fmla="*/ 51 h 633"/>
                  <a:gd name="T36" fmla="*/ 10 w 420"/>
                  <a:gd name="T37" fmla="*/ 52 h 633"/>
                  <a:gd name="T38" fmla="*/ 15 w 420"/>
                  <a:gd name="T39" fmla="*/ 53 h 633"/>
                  <a:gd name="T40" fmla="*/ 17 w 420"/>
                  <a:gd name="T41" fmla="*/ 53 h 633"/>
                  <a:gd name="T42" fmla="*/ 21 w 420"/>
                  <a:gd name="T43" fmla="*/ 52 h 633"/>
                  <a:gd name="T44" fmla="*/ 25 w 420"/>
                  <a:gd name="T45" fmla="*/ 49 h 633"/>
                  <a:gd name="T46" fmla="*/ 27 w 420"/>
                  <a:gd name="T47" fmla="*/ 48 h 633"/>
                  <a:gd name="T48" fmla="*/ 30 w 420"/>
                  <a:gd name="T49" fmla="*/ 44 h 633"/>
                  <a:gd name="T50" fmla="*/ 33 w 420"/>
                  <a:gd name="T51" fmla="*/ 39 h 633"/>
                  <a:gd name="T52" fmla="*/ 33 w 420"/>
                  <a:gd name="T53" fmla="*/ 39 h 633"/>
                  <a:gd name="T54" fmla="*/ 34 w 420"/>
                  <a:gd name="T55" fmla="*/ 34 h 633"/>
                  <a:gd name="T56" fmla="*/ 35 w 420"/>
                  <a:gd name="T57" fmla="*/ 29 h 633"/>
                  <a:gd name="T58" fmla="*/ 35 w 420"/>
                  <a:gd name="T59" fmla="*/ 22 h 633"/>
                  <a:gd name="T60" fmla="*/ 35 w 420"/>
                  <a:gd name="T61" fmla="*/ 22 h 633"/>
                  <a:gd name="T62" fmla="*/ 35 w 420"/>
                  <a:gd name="T63" fmla="*/ 15 h 633"/>
                  <a:gd name="T64" fmla="*/ 34 w 420"/>
                  <a:gd name="T65" fmla="*/ 9 h 633"/>
                  <a:gd name="T66" fmla="*/ 32 w 420"/>
                  <a:gd name="T67" fmla="*/ 4 h 633"/>
                  <a:gd name="T68" fmla="*/ 29 w 420"/>
                  <a:gd name="T69" fmla="*/ 0 h 633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20"/>
                  <a:gd name="T106" fmla="*/ 0 h 633"/>
                  <a:gd name="T107" fmla="*/ 420 w 420"/>
                  <a:gd name="T108" fmla="*/ 633 h 633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20" h="633">
                    <a:moveTo>
                      <a:pt x="352" y="0"/>
                    </a:moveTo>
                    <a:lnTo>
                      <a:pt x="176" y="4"/>
                    </a:lnTo>
                    <a:lnTo>
                      <a:pt x="196" y="6"/>
                    </a:lnTo>
                    <a:lnTo>
                      <a:pt x="244" y="26"/>
                    </a:lnTo>
                    <a:lnTo>
                      <a:pt x="286" y="70"/>
                    </a:lnTo>
                    <a:lnTo>
                      <a:pt x="310" y="120"/>
                    </a:lnTo>
                    <a:lnTo>
                      <a:pt x="325" y="185"/>
                    </a:lnTo>
                    <a:lnTo>
                      <a:pt x="330" y="265"/>
                    </a:lnTo>
                    <a:lnTo>
                      <a:pt x="330" y="270"/>
                    </a:lnTo>
                    <a:lnTo>
                      <a:pt x="324" y="352"/>
                    </a:lnTo>
                    <a:lnTo>
                      <a:pt x="310" y="418"/>
                    </a:lnTo>
                    <a:lnTo>
                      <a:pt x="286" y="469"/>
                    </a:lnTo>
                    <a:lnTo>
                      <a:pt x="272" y="488"/>
                    </a:lnTo>
                    <a:lnTo>
                      <a:pt x="228" y="524"/>
                    </a:lnTo>
                    <a:lnTo>
                      <a:pt x="176" y="536"/>
                    </a:lnTo>
                    <a:lnTo>
                      <a:pt x="0" y="539"/>
                    </a:lnTo>
                    <a:lnTo>
                      <a:pt x="28" y="572"/>
                    </a:lnTo>
                    <a:lnTo>
                      <a:pt x="71" y="605"/>
                    </a:lnTo>
                    <a:lnTo>
                      <a:pt x="121" y="625"/>
                    </a:lnTo>
                    <a:lnTo>
                      <a:pt x="176" y="633"/>
                    </a:lnTo>
                    <a:lnTo>
                      <a:pt x="202" y="632"/>
                    </a:lnTo>
                    <a:lnTo>
                      <a:pt x="254" y="617"/>
                    </a:lnTo>
                    <a:lnTo>
                      <a:pt x="302" y="590"/>
                    </a:lnTo>
                    <a:lnTo>
                      <a:pt x="321" y="576"/>
                    </a:lnTo>
                    <a:lnTo>
                      <a:pt x="360" y="529"/>
                    </a:lnTo>
                    <a:lnTo>
                      <a:pt x="390" y="471"/>
                    </a:lnTo>
                    <a:lnTo>
                      <a:pt x="391" y="469"/>
                    </a:lnTo>
                    <a:lnTo>
                      <a:pt x="407" y="412"/>
                    </a:lnTo>
                    <a:lnTo>
                      <a:pt x="416" y="343"/>
                    </a:lnTo>
                    <a:lnTo>
                      <a:pt x="420" y="260"/>
                    </a:lnTo>
                    <a:lnTo>
                      <a:pt x="420" y="259"/>
                    </a:lnTo>
                    <a:lnTo>
                      <a:pt x="415" y="182"/>
                    </a:lnTo>
                    <a:lnTo>
                      <a:pt x="403" y="112"/>
                    </a:lnTo>
                    <a:lnTo>
                      <a:pt x="382" y="52"/>
                    </a:lnTo>
                    <a:lnTo>
                      <a:pt x="35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27" name="Freeform 1028"/>
              <p:cNvSpPr>
                <a:spLocks/>
              </p:cNvSpPr>
              <p:nvPr/>
            </p:nvSpPr>
            <p:spPr bwMode="auto">
              <a:xfrm>
                <a:off x="3680" y="2543"/>
                <a:ext cx="35" cy="53"/>
              </a:xfrm>
              <a:custGeom>
                <a:avLst/>
                <a:gdLst>
                  <a:gd name="T0" fmla="*/ 20 w 419"/>
                  <a:gd name="T1" fmla="*/ 0 h 632"/>
                  <a:gd name="T2" fmla="*/ 19 w 419"/>
                  <a:gd name="T3" fmla="*/ 0 h 632"/>
                  <a:gd name="T4" fmla="*/ 14 w 419"/>
                  <a:gd name="T5" fmla="*/ 1 h 632"/>
                  <a:gd name="T6" fmla="*/ 10 w 419"/>
                  <a:gd name="T7" fmla="*/ 3 h 632"/>
                  <a:gd name="T8" fmla="*/ 7 w 419"/>
                  <a:gd name="T9" fmla="*/ 6 h 632"/>
                  <a:gd name="T10" fmla="*/ 5 w 419"/>
                  <a:gd name="T11" fmla="*/ 8 h 632"/>
                  <a:gd name="T12" fmla="*/ 3 w 419"/>
                  <a:gd name="T13" fmla="*/ 13 h 632"/>
                  <a:gd name="T14" fmla="*/ 1 w 419"/>
                  <a:gd name="T15" fmla="*/ 18 h 632"/>
                  <a:gd name="T16" fmla="*/ 0 w 419"/>
                  <a:gd name="T17" fmla="*/ 24 h 632"/>
                  <a:gd name="T18" fmla="*/ 0 w 419"/>
                  <a:gd name="T19" fmla="*/ 30 h 632"/>
                  <a:gd name="T20" fmla="*/ 0 w 419"/>
                  <a:gd name="T21" fmla="*/ 31 h 632"/>
                  <a:gd name="T22" fmla="*/ 0 w 419"/>
                  <a:gd name="T23" fmla="*/ 38 h 632"/>
                  <a:gd name="T24" fmla="*/ 1 w 419"/>
                  <a:gd name="T25" fmla="*/ 44 h 632"/>
                  <a:gd name="T26" fmla="*/ 3 w 419"/>
                  <a:gd name="T27" fmla="*/ 49 h 632"/>
                  <a:gd name="T28" fmla="*/ 6 w 419"/>
                  <a:gd name="T29" fmla="*/ 53 h 632"/>
                  <a:gd name="T30" fmla="*/ 20 w 419"/>
                  <a:gd name="T31" fmla="*/ 53 h 632"/>
                  <a:gd name="T32" fmla="*/ 19 w 419"/>
                  <a:gd name="T33" fmla="*/ 53 h 632"/>
                  <a:gd name="T34" fmla="*/ 15 w 419"/>
                  <a:gd name="T35" fmla="*/ 51 h 632"/>
                  <a:gd name="T36" fmla="*/ 11 w 419"/>
                  <a:gd name="T37" fmla="*/ 47 h 632"/>
                  <a:gd name="T38" fmla="*/ 11 w 419"/>
                  <a:gd name="T39" fmla="*/ 47 h 632"/>
                  <a:gd name="T40" fmla="*/ 9 w 419"/>
                  <a:gd name="T41" fmla="*/ 43 h 632"/>
                  <a:gd name="T42" fmla="*/ 8 w 419"/>
                  <a:gd name="T43" fmla="*/ 37 h 632"/>
                  <a:gd name="T44" fmla="*/ 8 w 419"/>
                  <a:gd name="T45" fmla="*/ 30 h 632"/>
                  <a:gd name="T46" fmla="*/ 8 w 419"/>
                  <a:gd name="T47" fmla="*/ 30 h 632"/>
                  <a:gd name="T48" fmla="*/ 8 w 419"/>
                  <a:gd name="T49" fmla="*/ 24 h 632"/>
                  <a:gd name="T50" fmla="*/ 9 w 419"/>
                  <a:gd name="T51" fmla="*/ 18 h 632"/>
                  <a:gd name="T52" fmla="*/ 11 w 419"/>
                  <a:gd name="T53" fmla="*/ 14 h 632"/>
                  <a:gd name="T54" fmla="*/ 12 w 419"/>
                  <a:gd name="T55" fmla="*/ 12 h 632"/>
                  <a:gd name="T56" fmla="*/ 16 w 419"/>
                  <a:gd name="T57" fmla="*/ 9 h 632"/>
                  <a:gd name="T58" fmla="*/ 20 w 419"/>
                  <a:gd name="T59" fmla="*/ 8 h 632"/>
                  <a:gd name="T60" fmla="*/ 35 w 419"/>
                  <a:gd name="T61" fmla="*/ 8 h 632"/>
                  <a:gd name="T62" fmla="*/ 33 w 419"/>
                  <a:gd name="T63" fmla="*/ 5 h 632"/>
                  <a:gd name="T64" fmla="*/ 29 w 419"/>
                  <a:gd name="T65" fmla="*/ 2 h 632"/>
                  <a:gd name="T66" fmla="*/ 25 w 419"/>
                  <a:gd name="T67" fmla="*/ 1 h 632"/>
                  <a:gd name="T68" fmla="*/ 20 w 419"/>
                  <a:gd name="T69" fmla="*/ 0 h 632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19"/>
                  <a:gd name="T106" fmla="*/ 0 h 632"/>
                  <a:gd name="T107" fmla="*/ 419 w 419"/>
                  <a:gd name="T108" fmla="*/ 632 h 632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19" h="632">
                    <a:moveTo>
                      <a:pt x="243" y="0"/>
                    </a:moveTo>
                    <a:lnTo>
                      <a:pt x="224" y="0"/>
                    </a:lnTo>
                    <a:lnTo>
                      <a:pt x="171" y="12"/>
                    </a:lnTo>
                    <a:lnTo>
                      <a:pt x="123" y="38"/>
                    </a:lnTo>
                    <a:lnTo>
                      <a:pt x="80" y="76"/>
                    </a:lnTo>
                    <a:lnTo>
                      <a:pt x="63" y="99"/>
                    </a:lnTo>
                    <a:lnTo>
                      <a:pt x="36" y="150"/>
                    </a:lnTo>
                    <a:lnTo>
                      <a:pt x="15" y="211"/>
                    </a:lnTo>
                    <a:lnTo>
                      <a:pt x="4" y="282"/>
                    </a:lnTo>
                    <a:lnTo>
                      <a:pt x="0" y="362"/>
                    </a:lnTo>
                    <a:lnTo>
                      <a:pt x="0" y="373"/>
                    </a:lnTo>
                    <a:lnTo>
                      <a:pt x="5" y="453"/>
                    </a:lnTo>
                    <a:lnTo>
                      <a:pt x="17" y="522"/>
                    </a:lnTo>
                    <a:lnTo>
                      <a:pt x="39" y="582"/>
                    </a:lnTo>
                    <a:lnTo>
                      <a:pt x="67" y="632"/>
                    </a:lnTo>
                    <a:lnTo>
                      <a:pt x="243" y="629"/>
                    </a:lnTo>
                    <a:lnTo>
                      <a:pt x="224" y="627"/>
                    </a:lnTo>
                    <a:lnTo>
                      <a:pt x="175" y="607"/>
                    </a:lnTo>
                    <a:lnTo>
                      <a:pt x="134" y="562"/>
                    </a:lnTo>
                    <a:lnTo>
                      <a:pt x="110" y="511"/>
                    </a:lnTo>
                    <a:lnTo>
                      <a:pt x="95" y="444"/>
                    </a:lnTo>
                    <a:lnTo>
                      <a:pt x="91" y="362"/>
                    </a:lnTo>
                    <a:lnTo>
                      <a:pt x="95" y="281"/>
                    </a:lnTo>
                    <a:lnTo>
                      <a:pt x="110" y="215"/>
                    </a:lnTo>
                    <a:lnTo>
                      <a:pt x="134" y="163"/>
                    </a:lnTo>
                    <a:lnTo>
                      <a:pt x="148" y="145"/>
                    </a:lnTo>
                    <a:lnTo>
                      <a:pt x="191" y="109"/>
                    </a:lnTo>
                    <a:lnTo>
                      <a:pt x="243" y="97"/>
                    </a:lnTo>
                    <a:lnTo>
                      <a:pt x="419" y="93"/>
                    </a:lnTo>
                    <a:lnTo>
                      <a:pt x="392" y="61"/>
                    </a:lnTo>
                    <a:lnTo>
                      <a:pt x="348" y="27"/>
                    </a:lnTo>
                    <a:lnTo>
                      <a:pt x="299" y="6"/>
                    </a:lnTo>
                    <a:lnTo>
                      <a:pt x="24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28" name="Freeform 1029"/>
              <p:cNvSpPr>
                <a:spLocks/>
              </p:cNvSpPr>
              <p:nvPr/>
            </p:nvSpPr>
            <p:spPr bwMode="auto">
              <a:xfrm>
                <a:off x="3756" y="2594"/>
                <a:ext cx="25" cy="10"/>
              </a:xfrm>
              <a:custGeom>
                <a:avLst/>
                <a:gdLst>
                  <a:gd name="T0" fmla="*/ 18 w 299"/>
                  <a:gd name="T1" fmla="*/ 0 h 111"/>
                  <a:gd name="T2" fmla="*/ 14 w 299"/>
                  <a:gd name="T3" fmla="*/ 1 h 111"/>
                  <a:gd name="T4" fmla="*/ 0 w 299"/>
                  <a:gd name="T5" fmla="*/ 2 h 111"/>
                  <a:gd name="T6" fmla="*/ 3 w 299"/>
                  <a:gd name="T7" fmla="*/ 6 h 111"/>
                  <a:gd name="T8" fmla="*/ 4 w 299"/>
                  <a:gd name="T9" fmla="*/ 7 h 111"/>
                  <a:gd name="T10" fmla="*/ 8 w 299"/>
                  <a:gd name="T11" fmla="*/ 9 h 111"/>
                  <a:gd name="T12" fmla="*/ 13 w 299"/>
                  <a:gd name="T13" fmla="*/ 10 h 111"/>
                  <a:gd name="T14" fmla="*/ 14 w 299"/>
                  <a:gd name="T15" fmla="*/ 10 h 111"/>
                  <a:gd name="T16" fmla="*/ 19 w 299"/>
                  <a:gd name="T17" fmla="*/ 8 h 111"/>
                  <a:gd name="T18" fmla="*/ 22 w 299"/>
                  <a:gd name="T19" fmla="*/ 5 h 111"/>
                  <a:gd name="T20" fmla="*/ 25 w 299"/>
                  <a:gd name="T21" fmla="*/ 1 h 111"/>
                  <a:gd name="T22" fmla="*/ 18 w 299"/>
                  <a:gd name="T23" fmla="*/ 0 h 111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99"/>
                  <a:gd name="T37" fmla="*/ 0 h 111"/>
                  <a:gd name="T38" fmla="*/ 299 w 299"/>
                  <a:gd name="T39" fmla="*/ 111 h 111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99" h="111">
                    <a:moveTo>
                      <a:pt x="211" y="0"/>
                    </a:moveTo>
                    <a:lnTo>
                      <a:pt x="162" y="14"/>
                    </a:lnTo>
                    <a:lnTo>
                      <a:pt x="0" y="20"/>
                    </a:lnTo>
                    <a:lnTo>
                      <a:pt x="39" y="65"/>
                    </a:lnTo>
                    <a:lnTo>
                      <a:pt x="52" y="75"/>
                    </a:lnTo>
                    <a:lnTo>
                      <a:pt x="100" y="101"/>
                    </a:lnTo>
                    <a:lnTo>
                      <a:pt x="153" y="111"/>
                    </a:lnTo>
                    <a:lnTo>
                      <a:pt x="172" y="110"/>
                    </a:lnTo>
                    <a:lnTo>
                      <a:pt x="223" y="94"/>
                    </a:lnTo>
                    <a:lnTo>
                      <a:pt x="264" y="60"/>
                    </a:lnTo>
                    <a:lnTo>
                      <a:pt x="299" y="7"/>
                    </a:lnTo>
                    <a:lnTo>
                      <a:pt x="2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29" name="Freeform 1030"/>
              <p:cNvSpPr>
                <a:spLocks/>
              </p:cNvSpPr>
              <p:nvPr/>
            </p:nvSpPr>
            <p:spPr bwMode="auto">
              <a:xfrm>
                <a:off x="3750" y="2543"/>
                <a:ext cx="30" cy="53"/>
              </a:xfrm>
              <a:custGeom>
                <a:avLst/>
                <a:gdLst>
                  <a:gd name="T0" fmla="*/ 18 w 363"/>
                  <a:gd name="T1" fmla="*/ 0 h 635"/>
                  <a:gd name="T2" fmla="*/ 17 w 363"/>
                  <a:gd name="T3" fmla="*/ 0 h 635"/>
                  <a:gd name="T4" fmla="*/ 12 w 363"/>
                  <a:gd name="T5" fmla="*/ 1 h 635"/>
                  <a:gd name="T6" fmla="*/ 9 w 363"/>
                  <a:gd name="T7" fmla="*/ 4 h 635"/>
                  <a:gd name="T8" fmla="*/ 7 w 363"/>
                  <a:gd name="T9" fmla="*/ 5 h 635"/>
                  <a:gd name="T10" fmla="*/ 4 w 363"/>
                  <a:gd name="T11" fmla="*/ 9 h 635"/>
                  <a:gd name="T12" fmla="*/ 2 w 363"/>
                  <a:gd name="T13" fmla="*/ 15 h 635"/>
                  <a:gd name="T14" fmla="*/ 1 w 363"/>
                  <a:gd name="T15" fmla="*/ 18 h 635"/>
                  <a:gd name="T16" fmla="*/ 0 w 363"/>
                  <a:gd name="T17" fmla="*/ 24 h 635"/>
                  <a:gd name="T18" fmla="*/ 0 w 363"/>
                  <a:gd name="T19" fmla="*/ 30 h 635"/>
                  <a:gd name="T20" fmla="*/ 0 w 363"/>
                  <a:gd name="T21" fmla="*/ 35 h 635"/>
                  <a:gd name="T22" fmla="*/ 1 w 363"/>
                  <a:gd name="T23" fmla="*/ 41 h 635"/>
                  <a:gd name="T24" fmla="*/ 2 w 363"/>
                  <a:gd name="T25" fmla="*/ 46 h 635"/>
                  <a:gd name="T26" fmla="*/ 3 w 363"/>
                  <a:gd name="T27" fmla="*/ 48 h 635"/>
                  <a:gd name="T28" fmla="*/ 6 w 363"/>
                  <a:gd name="T29" fmla="*/ 53 h 635"/>
                  <a:gd name="T30" fmla="*/ 19 w 363"/>
                  <a:gd name="T31" fmla="*/ 52 h 635"/>
                  <a:gd name="T32" fmla="*/ 18 w 363"/>
                  <a:gd name="T33" fmla="*/ 52 h 635"/>
                  <a:gd name="T34" fmla="*/ 14 w 363"/>
                  <a:gd name="T35" fmla="*/ 51 h 635"/>
                  <a:gd name="T36" fmla="*/ 11 w 363"/>
                  <a:gd name="T37" fmla="*/ 47 h 635"/>
                  <a:gd name="T38" fmla="*/ 9 w 363"/>
                  <a:gd name="T39" fmla="*/ 43 h 635"/>
                  <a:gd name="T40" fmla="*/ 8 w 363"/>
                  <a:gd name="T41" fmla="*/ 37 h 635"/>
                  <a:gd name="T42" fmla="*/ 7 w 363"/>
                  <a:gd name="T43" fmla="*/ 30 h 635"/>
                  <a:gd name="T44" fmla="*/ 7 w 363"/>
                  <a:gd name="T45" fmla="*/ 30 h 635"/>
                  <a:gd name="T46" fmla="*/ 8 w 363"/>
                  <a:gd name="T47" fmla="*/ 23 h 635"/>
                  <a:gd name="T48" fmla="*/ 9 w 363"/>
                  <a:gd name="T49" fmla="*/ 18 h 635"/>
                  <a:gd name="T50" fmla="*/ 11 w 363"/>
                  <a:gd name="T51" fmla="*/ 13 h 635"/>
                  <a:gd name="T52" fmla="*/ 11 w 363"/>
                  <a:gd name="T53" fmla="*/ 13 h 635"/>
                  <a:gd name="T54" fmla="*/ 15 w 363"/>
                  <a:gd name="T55" fmla="*/ 9 h 635"/>
                  <a:gd name="T56" fmla="*/ 19 w 363"/>
                  <a:gd name="T57" fmla="*/ 8 h 635"/>
                  <a:gd name="T58" fmla="*/ 30 w 363"/>
                  <a:gd name="T59" fmla="*/ 8 h 635"/>
                  <a:gd name="T60" fmla="*/ 29 w 363"/>
                  <a:gd name="T61" fmla="*/ 6 h 635"/>
                  <a:gd name="T62" fmla="*/ 25 w 363"/>
                  <a:gd name="T63" fmla="*/ 2 h 635"/>
                  <a:gd name="T64" fmla="*/ 23 w 363"/>
                  <a:gd name="T65" fmla="*/ 1 h 635"/>
                  <a:gd name="T66" fmla="*/ 18 w 363"/>
                  <a:gd name="T67" fmla="*/ 0 h 63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63"/>
                  <a:gd name="T103" fmla="*/ 0 h 635"/>
                  <a:gd name="T104" fmla="*/ 363 w 363"/>
                  <a:gd name="T105" fmla="*/ 635 h 63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63" h="635">
                    <a:moveTo>
                      <a:pt x="219" y="0"/>
                    </a:moveTo>
                    <a:lnTo>
                      <a:pt x="203" y="0"/>
                    </a:lnTo>
                    <a:lnTo>
                      <a:pt x="151" y="14"/>
                    </a:lnTo>
                    <a:lnTo>
                      <a:pt x="103" y="45"/>
                    </a:lnTo>
                    <a:lnTo>
                      <a:pt x="88" y="60"/>
                    </a:lnTo>
                    <a:lnTo>
                      <a:pt x="51" y="110"/>
                    </a:lnTo>
                    <a:lnTo>
                      <a:pt x="25" y="174"/>
                    </a:lnTo>
                    <a:lnTo>
                      <a:pt x="14" y="219"/>
                    </a:lnTo>
                    <a:lnTo>
                      <a:pt x="3" y="289"/>
                    </a:lnTo>
                    <a:lnTo>
                      <a:pt x="0" y="363"/>
                    </a:lnTo>
                    <a:lnTo>
                      <a:pt x="2" y="417"/>
                    </a:lnTo>
                    <a:lnTo>
                      <a:pt x="11" y="487"/>
                    </a:lnTo>
                    <a:lnTo>
                      <a:pt x="28" y="552"/>
                    </a:lnTo>
                    <a:lnTo>
                      <a:pt x="38" y="577"/>
                    </a:lnTo>
                    <a:lnTo>
                      <a:pt x="70" y="635"/>
                    </a:lnTo>
                    <a:lnTo>
                      <a:pt x="232" y="629"/>
                    </a:lnTo>
                    <a:lnTo>
                      <a:pt x="221" y="628"/>
                    </a:lnTo>
                    <a:lnTo>
                      <a:pt x="174" y="610"/>
                    </a:lnTo>
                    <a:lnTo>
                      <a:pt x="132" y="563"/>
                    </a:lnTo>
                    <a:lnTo>
                      <a:pt x="108" y="512"/>
                    </a:lnTo>
                    <a:lnTo>
                      <a:pt x="95" y="445"/>
                    </a:lnTo>
                    <a:lnTo>
                      <a:pt x="90" y="363"/>
                    </a:lnTo>
                    <a:lnTo>
                      <a:pt x="94" y="279"/>
                    </a:lnTo>
                    <a:lnTo>
                      <a:pt x="107" y="212"/>
                    </a:lnTo>
                    <a:lnTo>
                      <a:pt x="130" y="161"/>
                    </a:lnTo>
                    <a:lnTo>
                      <a:pt x="136" y="152"/>
                    </a:lnTo>
                    <a:lnTo>
                      <a:pt x="178" y="111"/>
                    </a:lnTo>
                    <a:lnTo>
                      <a:pt x="227" y="97"/>
                    </a:lnTo>
                    <a:lnTo>
                      <a:pt x="363" y="95"/>
                    </a:lnTo>
                    <a:lnTo>
                      <a:pt x="347" y="69"/>
                    </a:lnTo>
                    <a:lnTo>
                      <a:pt x="303" y="25"/>
                    </a:lnTo>
                    <a:lnTo>
                      <a:pt x="273" y="9"/>
                    </a:lnTo>
                    <a:lnTo>
                      <a:pt x="21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30" name="Freeform 1031"/>
              <p:cNvSpPr>
                <a:spLocks/>
              </p:cNvSpPr>
              <p:nvPr/>
            </p:nvSpPr>
            <p:spPr bwMode="auto">
              <a:xfrm>
                <a:off x="3769" y="2522"/>
                <a:ext cx="18" cy="80"/>
              </a:xfrm>
              <a:custGeom>
                <a:avLst/>
                <a:gdLst>
                  <a:gd name="T0" fmla="*/ 18 w 223"/>
                  <a:gd name="T1" fmla="*/ 0 h 959"/>
                  <a:gd name="T2" fmla="*/ 11 w 223"/>
                  <a:gd name="T3" fmla="*/ 0 h 959"/>
                  <a:gd name="T4" fmla="*/ 11 w 223"/>
                  <a:gd name="T5" fmla="*/ 29 h 959"/>
                  <a:gd name="T6" fmla="*/ 0 w 223"/>
                  <a:gd name="T7" fmla="*/ 29 h 959"/>
                  <a:gd name="T8" fmla="*/ 1 w 223"/>
                  <a:gd name="T9" fmla="*/ 29 h 959"/>
                  <a:gd name="T10" fmla="*/ 5 w 223"/>
                  <a:gd name="T11" fmla="*/ 31 h 959"/>
                  <a:gd name="T12" fmla="*/ 8 w 223"/>
                  <a:gd name="T13" fmla="*/ 34 h 959"/>
                  <a:gd name="T14" fmla="*/ 8 w 223"/>
                  <a:gd name="T15" fmla="*/ 35 h 959"/>
                  <a:gd name="T16" fmla="*/ 10 w 223"/>
                  <a:gd name="T17" fmla="*/ 39 h 959"/>
                  <a:gd name="T18" fmla="*/ 11 w 223"/>
                  <a:gd name="T19" fmla="*/ 45 h 959"/>
                  <a:gd name="T20" fmla="*/ 12 w 223"/>
                  <a:gd name="T21" fmla="*/ 52 h 959"/>
                  <a:gd name="T22" fmla="*/ 11 w 223"/>
                  <a:gd name="T23" fmla="*/ 58 h 959"/>
                  <a:gd name="T24" fmla="*/ 10 w 223"/>
                  <a:gd name="T25" fmla="*/ 64 h 959"/>
                  <a:gd name="T26" fmla="*/ 8 w 223"/>
                  <a:gd name="T27" fmla="*/ 68 h 959"/>
                  <a:gd name="T28" fmla="*/ 8 w 223"/>
                  <a:gd name="T29" fmla="*/ 69 h 959"/>
                  <a:gd name="T30" fmla="*/ 4 w 223"/>
                  <a:gd name="T31" fmla="*/ 72 h 959"/>
                  <a:gd name="T32" fmla="*/ 11 w 223"/>
                  <a:gd name="T33" fmla="*/ 73 h 959"/>
                  <a:gd name="T34" fmla="*/ 11 w 223"/>
                  <a:gd name="T35" fmla="*/ 80 h 959"/>
                  <a:gd name="T36" fmla="*/ 18 w 223"/>
                  <a:gd name="T37" fmla="*/ 80 h 959"/>
                  <a:gd name="T38" fmla="*/ 18 w 223"/>
                  <a:gd name="T39" fmla="*/ 0 h 959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223"/>
                  <a:gd name="T61" fmla="*/ 0 h 959"/>
                  <a:gd name="T62" fmla="*/ 223 w 223"/>
                  <a:gd name="T63" fmla="*/ 959 h 959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223" h="959">
                    <a:moveTo>
                      <a:pt x="223" y="0"/>
                    </a:moveTo>
                    <a:lnTo>
                      <a:pt x="136" y="0"/>
                    </a:lnTo>
                    <a:lnTo>
                      <a:pt x="136" y="344"/>
                    </a:lnTo>
                    <a:lnTo>
                      <a:pt x="0" y="346"/>
                    </a:lnTo>
                    <a:lnTo>
                      <a:pt x="13" y="347"/>
                    </a:lnTo>
                    <a:lnTo>
                      <a:pt x="62" y="366"/>
                    </a:lnTo>
                    <a:lnTo>
                      <a:pt x="102" y="413"/>
                    </a:lnTo>
                    <a:lnTo>
                      <a:pt x="105" y="418"/>
                    </a:lnTo>
                    <a:lnTo>
                      <a:pt x="127" y="470"/>
                    </a:lnTo>
                    <a:lnTo>
                      <a:pt x="139" y="538"/>
                    </a:lnTo>
                    <a:lnTo>
                      <a:pt x="143" y="622"/>
                    </a:lnTo>
                    <a:lnTo>
                      <a:pt x="140" y="695"/>
                    </a:lnTo>
                    <a:lnTo>
                      <a:pt x="126" y="763"/>
                    </a:lnTo>
                    <a:lnTo>
                      <a:pt x="103" y="814"/>
                    </a:lnTo>
                    <a:lnTo>
                      <a:pt x="97" y="823"/>
                    </a:lnTo>
                    <a:lnTo>
                      <a:pt x="54" y="864"/>
                    </a:lnTo>
                    <a:lnTo>
                      <a:pt x="142" y="871"/>
                    </a:lnTo>
                    <a:lnTo>
                      <a:pt x="142" y="959"/>
                    </a:lnTo>
                    <a:lnTo>
                      <a:pt x="223" y="959"/>
                    </a:lnTo>
                    <a:lnTo>
                      <a:pt x="2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31" name="Freeform 1032"/>
              <p:cNvSpPr>
                <a:spLocks/>
              </p:cNvSpPr>
              <p:nvPr/>
            </p:nvSpPr>
            <p:spPr bwMode="auto">
              <a:xfrm>
                <a:off x="3802" y="2584"/>
                <a:ext cx="34" cy="20"/>
              </a:xfrm>
              <a:custGeom>
                <a:avLst/>
                <a:gdLst>
                  <a:gd name="T0" fmla="*/ 26 w 410"/>
                  <a:gd name="T1" fmla="*/ 0 h 240"/>
                  <a:gd name="T2" fmla="*/ 25 w 410"/>
                  <a:gd name="T3" fmla="*/ 5 h 240"/>
                  <a:gd name="T4" fmla="*/ 22 w 410"/>
                  <a:gd name="T5" fmla="*/ 9 h 240"/>
                  <a:gd name="T6" fmla="*/ 19 w 410"/>
                  <a:gd name="T7" fmla="*/ 11 h 240"/>
                  <a:gd name="T8" fmla="*/ 15 w 410"/>
                  <a:gd name="T9" fmla="*/ 12 h 240"/>
                  <a:gd name="T10" fmla="*/ 0 w 410"/>
                  <a:gd name="T11" fmla="*/ 12 h 240"/>
                  <a:gd name="T12" fmla="*/ 2 w 410"/>
                  <a:gd name="T13" fmla="*/ 15 h 240"/>
                  <a:gd name="T14" fmla="*/ 6 w 410"/>
                  <a:gd name="T15" fmla="*/ 18 h 240"/>
                  <a:gd name="T16" fmla="*/ 10 w 410"/>
                  <a:gd name="T17" fmla="*/ 19 h 240"/>
                  <a:gd name="T18" fmla="*/ 15 w 410"/>
                  <a:gd name="T19" fmla="*/ 20 h 240"/>
                  <a:gd name="T20" fmla="*/ 20 w 410"/>
                  <a:gd name="T21" fmla="*/ 19 h 240"/>
                  <a:gd name="T22" fmla="*/ 24 w 410"/>
                  <a:gd name="T23" fmla="*/ 18 h 240"/>
                  <a:gd name="T24" fmla="*/ 27 w 410"/>
                  <a:gd name="T25" fmla="*/ 15 h 240"/>
                  <a:gd name="T26" fmla="*/ 30 w 410"/>
                  <a:gd name="T27" fmla="*/ 12 h 240"/>
                  <a:gd name="T28" fmla="*/ 32 w 410"/>
                  <a:gd name="T29" fmla="*/ 7 h 240"/>
                  <a:gd name="T30" fmla="*/ 34 w 410"/>
                  <a:gd name="T31" fmla="*/ 1 h 240"/>
                  <a:gd name="T32" fmla="*/ 26 w 410"/>
                  <a:gd name="T33" fmla="*/ 0 h 24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10"/>
                  <a:gd name="T52" fmla="*/ 0 h 240"/>
                  <a:gd name="T53" fmla="*/ 410 w 410"/>
                  <a:gd name="T54" fmla="*/ 240 h 240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10" h="240">
                    <a:moveTo>
                      <a:pt x="318" y="0"/>
                    </a:moveTo>
                    <a:lnTo>
                      <a:pt x="297" y="60"/>
                    </a:lnTo>
                    <a:lnTo>
                      <a:pt x="264" y="108"/>
                    </a:lnTo>
                    <a:lnTo>
                      <a:pt x="235" y="131"/>
                    </a:lnTo>
                    <a:lnTo>
                      <a:pt x="182" y="143"/>
                    </a:lnTo>
                    <a:lnTo>
                      <a:pt x="0" y="145"/>
                    </a:lnTo>
                    <a:lnTo>
                      <a:pt x="30" y="181"/>
                    </a:lnTo>
                    <a:lnTo>
                      <a:pt x="74" y="213"/>
                    </a:lnTo>
                    <a:lnTo>
                      <a:pt x="124" y="232"/>
                    </a:lnTo>
                    <a:lnTo>
                      <a:pt x="181" y="240"/>
                    </a:lnTo>
                    <a:lnTo>
                      <a:pt x="237" y="233"/>
                    </a:lnTo>
                    <a:lnTo>
                      <a:pt x="286" y="213"/>
                    </a:lnTo>
                    <a:lnTo>
                      <a:pt x="329" y="181"/>
                    </a:lnTo>
                    <a:lnTo>
                      <a:pt x="361" y="142"/>
                    </a:lnTo>
                    <a:lnTo>
                      <a:pt x="389" y="85"/>
                    </a:lnTo>
                    <a:lnTo>
                      <a:pt x="410" y="15"/>
                    </a:lnTo>
                    <a:lnTo>
                      <a:pt x="31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32" name="Freeform 1033"/>
              <p:cNvSpPr>
                <a:spLocks/>
              </p:cNvSpPr>
              <p:nvPr/>
            </p:nvSpPr>
            <p:spPr bwMode="auto">
              <a:xfrm>
                <a:off x="3797" y="2551"/>
                <a:ext cx="39" cy="45"/>
              </a:xfrm>
              <a:custGeom>
                <a:avLst/>
                <a:gdLst>
                  <a:gd name="T0" fmla="*/ 5 w 480"/>
                  <a:gd name="T1" fmla="*/ 0 h 534"/>
                  <a:gd name="T2" fmla="*/ 5 w 480"/>
                  <a:gd name="T3" fmla="*/ 1 h 534"/>
                  <a:gd name="T4" fmla="*/ 3 w 480"/>
                  <a:gd name="T5" fmla="*/ 5 h 534"/>
                  <a:gd name="T6" fmla="*/ 1 w 480"/>
                  <a:gd name="T7" fmla="*/ 10 h 534"/>
                  <a:gd name="T8" fmla="*/ 0 w 480"/>
                  <a:gd name="T9" fmla="*/ 16 h 534"/>
                  <a:gd name="T10" fmla="*/ 0 w 480"/>
                  <a:gd name="T11" fmla="*/ 23 h 534"/>
                  <a:gd name="T12" fmla="*/ 0 w 480"/>
                  <a:gd name="T13" fmla="*/ 23 h 534"/>
                  <a:gd name="T14" fmla="*/ 0 w 480"/>
                  <a:gd name="T15" fmla="*/ 30 h 534"/>
                  <a:gd name="T16" fmla="*/ 1 w 480"/>
                  <a:gd name="T17" fmla="*/ 36 h 534"/>
                  <a:gd name="T18" fmla="*/ 3 w 480"/>
                  <a:gd name="T19" fmla="*/ 41 h 534"/>
                  <a:gd name="T20" fmla="*/ 5 w 480"/>
                  <a:gd name="T21" fmla="*/ 45 h 534"/>
                  <a:gd name="T22" fmla="*/ 20 w 480"/>
                  <a:gd name="T23" fmla="*/ 45 h 534"/>
                  <a:gd name="T24" fmla="*/ 19 w 480"/>
                  <a:gd name="T25" fmla="*/ 45 h 534"/>
                  <a:gd name="T26" fmla="*/ 15 w 480"/>
                  <a:gd name="T27" fmla="*/ 43 h 534"/>
                  <a:gd name="T28" fmla="*/ 11 w 480"/>
                  <a:gd name="T29" fmla="*/ 40 h 534"/>
                  <a:gd name="T30" fmla="*/ 10 w 480"/>
                  <a:gd name="T31" fmla="*/ 37 h 534"/>
                  <a:gd name="T32" fmla="*/ 8 w 480"/>
                  <a:gd name="T33" fmla="*/ 31 h 534"/>
                  <a:gd name="T34" fmla="*/ 7 w 480"/>
                  <a:gd name="T35" fmla="*/ 25 h 534"/>
                  <a:gd name="T36" fmla="*/ 39 w 480"/>
                  <a:gd name="T37" fmla="*/ 25 h 534"/>
                  <a:gd name="T38" fmla="*/ 39 w 480"/>
                  <a:gd name="T39" fmla="*/ 22 h 534"/>
                  <a:gd name="T40" fmla="*/ 39 w 480"/>
                  <a:gd name="T41" fmla="*/ 22 h 534"/>
                  <a:gd name="T42" fmla="*/ 8 w 480"/>
                  <a:gd name="T43" fmla="*/ 17 h 534"/>
                  <a:gd name="T44" fmla="*/ 8 w 480"/>
                  <a:gd name="T45" fmla="*/ 15 h 534"/>
                  <a:gd name="T46" fmla="*/ 9 w 480"/>
                  <a:gd name="T47" fmla="*/ 9 h 534"/>
                  <a:gd name="T48" fmla="*/ 12 w 480"/>
                  <a:gd name="T49" fmla="*/ 5 h 534"/>
                  <a:gd name="T50" fmla="*/ 12 w 480"/>
                  <a:gd name="T51" fmla="*/ 4 h 534"/>
                  <a:gd name="T52" fmla="*/ 16 w 480"/>
                  <a:gd name="T53" fmla="*/ 1 h 534"/>
                  <a:gd name="T54" fmla="*/ 20 w 480"/>
                  <a:gd name="T55" fmla="*/ 0 h 534"/>
                  <a:gd name="T56" fmla="*/ 5 w 480"/>
                  <a:gd name="T57" fmla="*/ 0 h 53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80"/>
                  <a:gd name="T88" fmla="*/ 0 h 534"/>
                  <a:gd name="T89" fmla="*/ 480 w 480"/>
                  <a:gd name="T90" fmla="*/ 534 h 53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80" h="534">
                    <a:moveTo>
                      <a:pt x="67" y="0"/>
                    </a:moveTo>
                    <a:lnTo>
                      <a:pt x="62" y="7"/>
                    </a:lnTo>
                    <a:lnTo>
                      <a:pt x="35" y="60"/>
                    </a:lnTo>
                    <a:lnTo>
                      <a:pt x="16" y="121"/>
                    </a:lnTo>
                    <a:lnTo>
                      <a:pt x="3" y="192"/>
                    </a:lnTo>
                    <a:lnTo>
                      <a:pt x="0" y="271"/>
                    </a:lnTo>
                    <a:lnTo>
                      <a:pt x="0" y="274"/>
                    </a:lnTo>
                    <a:lnTo>
                      <a:pt x="4" y="354"/>
                    </a:lnTo>
                    <a:lnTo>
                      <a:pt x="17" y="423"/>
                    </a:lnTo>
                    <a:lnTo>
                      <a:pt x="38" y="483"/>
                    </a:lnTo>
                    <a:lnTo>
                      <a:pt x="67" y="534"/>
                    </a:lnTo>
                    <a:lnTo>
                      <a:pt x="249" y="532"/>
                    </a:lnTo>
                    <a:lnTo>
                      <a:pt x="231" y="531"/>
                    </a:lnTo>
                    <a:lnTo>
                      <a:pt x="181" y="513"/>
                    </a:lnTo>
                    <a:lnTo>
                      <a:pt x="140" y="471"/>
                    </a:lnTo>
                    <a:lnTo>
                      <a:pt x="119" y="436"/>
                    </a:lnTo>
                    <a:lnTo>
                      <a:pt x="100" y="373"/>
                    </a:lnTo>
                    <a:lnTo>
                      <a:pt x="91" y="296"/>
                    </a:lnTo>
                    <a:lnTo>
                      <a:pt x="479" y="296"/>
                    </a:lnTo>
                    <a:lnTo>
                      <a:pt x="480" y="264"/>
                    </a:lnTo>
                    <a:lnTo>
                      <a:pt x="480" y="258"/>
                    </a:lnTo>
                    <a:lnTo>
                      <a:pt x="96" y="199"/>
                    </a:lnTo>
                    <a:lnTo>
                      <a:pt x="98" y="177"/>
                    </a:lnTo>
                    <a:lnTo>
                      <a:pt x="112" y="109"/>
                    </a:lnTo>
                    <a:lnTo>
                      <a:pt x="142" y="54"/>
                    </a:lnTo>
                    <a:lnTo>
                      <a:pt x="147" y="46"/>
                    </a:lnTo>
                    <a:lnTo>
                      <a:pt x="192" y="11"/>
                    </a:lnTo>
                    <a:lnTo>
                      <a:pt x="243" y="0"/>
                    </a:lnTo>
                    <a:lnTo>
                      <a:pt x="6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33" name="Freeform 1034"/>
              <p:cNvSpPr>
                <a:spLocks/>
              </p:cNvSpPr>
              <p:nvPr/>
            </p:nvSpPr>
            <p:spPr bwMode="auto">
              <a:xfrm>
                <a:off x="3802" y="2543"/>
                <a:ext cx="34" cy="30"/>
              </a:xfrm>
              <a:custGeom>
                <a:avLst/>
                <a:gdLst>
                  <a:gd name="T0" fmla="*/ 14 w 413"/>
                  <a:gd name="T1" fmla="*/ 0 h 355"/>
                  <a:gd name="T2" fmla="*/ 11 w 413"/>
                  <a:gd name="T3" fmla="*/ 0 h 355"/>
                  <a:gd name="T4" fmla="*/ 7 w 413"/>
                  <a:gd name="T5" fmla="*/ 2 h 355"/>
                  <a:gd name="T6" fmla="*/ 3 w 413"/>
                  <a:gd name="T7" fmla="*/ 4 h 355"/>
                  <a:gd name="T8" fmla="*/ 0 w 413"/>
                  <a:gd name="T9" fmla="*/ 8 h 355"/>
                  <a:gd name="T10" fmla="*/ 14 w 413"/>
                  <a:gd name="T11" fmla="*/ 8 h 355"/>
                  <a:gd name="T12" fmla="*/ 16 w 413"/>
                  <a:gd name="T13" fmla="*/ 8 h 355"/>
                  <a:gd name="T14" fmla="*/ 20 w 413"/>
                  <a:gd name="T15" fmla="*/ 10 h 355"/>
                  <a:gd name="T16" fmla="*/ 24 w 413"/>
                  <a:gd name="T17" fmla="*/ 14 h 355"/>
                  <a:gd name="T18" fmla="*/ 25 w 413"/>
                  <a:gd name="T19" fmla="*/ 19 h 355"/>
                  <a:gd name="T20" fmla="*/ 26 w 413"/>
                  <a:gd name="T21" fmla="*/ 25 h 355"/>
                  <a:gd name="T22" fmla="*/ 2 w 413"/>
                  <a:gd name="T23" fmla="*/ 25 h 355"/>
                  <a:gd name="T24" fmla="*/ 34 w 413"/>
                  <a:gd name="T25" fmla="*/ 30 h 355"/>
                  <a:gd name="T26" fmla="*/ 34 w 413"/>
                  <a:gd name="T27" fmla="*/ 23 h 355"/>
                  <a:gd name="T28" fmla="*/ 33 w 413"/>
                  <a:gd name="T29" fmla="*/ 17 h 355"/>
                  <a:gd name="T30" fmla="*/ 31 w 413"/>
                  <a:gd name="T31" fmla="*/ 12 h 355"/>
                  <a:gd name="T32" fmla="*/ 28 w 413"/>
                  <a:gd name="T33" fmla="*/ 8 h 355"/>
                  <a:gd name="T34" fmla="*/ 27 w 413"/>
                  <a:gd name="T35" fmla="*/ 5 h 355"/>
                  <a:gd name="T36" fmla="*/ 23 w 413"/>
                  <a:gd name="T37" fmla="*/ 2 h 355"/>
                  <a:gd name="T38" fmla="*/ 19 w 413"/>
                  <a:gd name="T39" fmla="*/ 1 h 355"/>
                  <a:gd name="T40" fmla="*/ 14 w 413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3"/>
                  <a:gd name="T64" fmla="*/ 0 h 355"/>
                  <a:gd name="T65" fmla="*/ 413 w 413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3" h="355">
                    <a:moveTo>
                      <a:pt x="175" y="0"/>
                    </a:moveTo>
                    <a:lnTo>
                      <a:pt x="136" y="3"/>
                    </a:lnTo>
                    <a:lnTo>
                      <a:pt x="85" y="20"/>
                    </a:lnTo>
                    <a:lnTo>
                      <a:pt x="40" y="51"/>
                    </a:lnTo>
                    <a:lnTo>
                      <a:pt x="0" y="97"/>
                    </a:lnTo>
                    <a:lnTo>
                      <a:pt x="176" y="97"/>
                    </a:lnTo>
                    <a:lnTo>
                      <a:pt x="198" y="98"/>
                    </a:lnTo>
                    <a:lnTo>
                      <a:pt x="247" y="119"/>
                    </a:lnTo>
                    <a:lnTo>
                      <a:pt x="286" y="165"/>
                    </a:lnTo>
                    <a:lnTo>
                      <a:pt x="308" y="219"/>
                    </a:lnTo>
                    <a:lnTo>
                      <a:pt x="319" y="296"/>
                    </a:lnTo>
                    <a:lnTo>
                      <a:pt x="29" y="296"/>
                    </a:lnTo>
                    <a:lnTo>
                      <a:pt x="413" y="355"/>
                    </a:lnTo>
                    <a:lnTo>
                      <a:pt x="408" y="276"/>
                    </a:lnTo>
                    <a:lnTo>
                      <a:pt x="395" y="206"/>
                    </a:lnTo>
                    <a:lnTo>
                      <a:pt x="375" y="146"/>
                    </a:lnTo>
                    <a:lnTo>
                      <a:pt x="346" y="95"/>
                    </a:lnTo>
                    <a:lnTo>
                      <a:pt x="323" y="65"/>
                    </a:lnTo>
                    <a:lnTo>
                      <a:pt x="279" y="28"/>
                    </a:lnTo>
                    <a:lnTo>
                      <a:pt x="230" y="7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34" name="Freeform 1035"/>
              <p:cNvSpPr>
                <a:spLocks/>
              </p:cNvSpPr>
              <p:nvPr/>
            </p:nvSpPr>
            <p:spPr bwMode="auto">
              <a:xfrm>
                <a:off x="3872" y="2584"/>
                <a:ext cx="34" cy="20"/>
              </a:xfrm>
              <a:custGeom>
                <a:avLst/>
                <a:gdLst>
                  <a:gd name="T0" fmla="*/ 27 w 409"/>
                  <a:gd name="T1" fmla="*/ 0 h 240"/>
                  <a:gd name="T2" fmla="*/ 25 w 409"/>
                  <a:gd name="T3" fmla="*/ 5 h 240"/>
                  <a:gd name="T4" fmla="*/ 22 w 409"/>
                  <a:gd name="T5" fmla="*/ 9 h 240"/>
                  <a:gd name="T6" fmla="*/ 19 w 409"/>
                  <a:gd name="T7" fmla="*/ 11 h 240"/>
                  <a:gd name="T8" fmla="*/ 15 w 409"/>
                  <a:gd name="T9" fmla="*/ 12 h 240"/>
                  <a:gd name="T10" fmla="*/ 0 w 409"/>
                  <a:gd name="T11" fmla="*/ 12 h 240"/>
                  <a:gd name="T12" fmla="*/ 2 w 409"/>
                  <a:gd name="T13" fmla="*/ 15 h 240"/>
                  <a:gd name="T14" fmla="*/ 6 w 409"/>
                  <a:gd name="T15" fmla="*/ 18 h 240"/>
                  <a:gd name="T16" fmla="*/ 10 w 409"/>
                  <a:gd name="T17" fmla="*/ 19 h 240"/>
                  <a:gd name="T18" fmla="*/ 15 w 409"/>
                  <a:gd name="T19" fmla="*/ 20 h 240"/>
                  <a:gd name="T20" fmla="*/ 20 w 409"/>
                  <a:gd name="T21" fmla="*/ 19 h 240"/>
                  <a:gd name="T22" fmla="*/ 24 w 409"/>
                  <a:gd name="T23" fmla="*/ 18 h 240"/>
                  <a:gd name="T24" fmla="*/ 27 w 409"/>
                  <a:gd name="T25" fmla="*/ 15 h 240"/>
                  <a:gd name="T26" fmla="*/ 30 w 409"/>
                  <a:gd name="T27" fmla="*/ 12 h 240"/>
                  <a:gd name="T28" fmla="*/ 32 w 409"/>
                  <a:gd name="T29" fmla="*/ 7 h 240"/>
                  <a:gd name="T30" fmla="*/ 34 w 409"/>
                  <a:gd name="T31" fmla="*/ 1 h 240"/>
                  <a:gd name="T32" fmla="*/ 27 w 409"/>
                  <a:gd name="T33" fmla="*/ 0 h 24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09"/>
                  <a:gd name="T52" fmla="*/ 0 h 240"/>
                  <a:gd name="T53" fmla="*/ 409 w 409"/>
                  <a:gd name="T54" fmla="*/ 240 h 240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09" h="240">
                    <a:moveTo>
                      <a:pt x="319" y="0"/>
                    </a:moveTo>
                    <a:lnTo>
                      <a:pt x="296" y="60"/>
                    </a:lnTo>
                    <a:lnTo>
                      <a:pt x="264" y="108"/>
                    </a:lnTo>
                    <a:lnTo>
                      <a:pt x="234" y="131"/>
                    </a:lnTo>
                    <a:lnTo>
                      <a:pt x="181" y="143"/>
                    </a:lnTo>
                    <a:lnTo>
                      <a:pt x="0" y="145"/>
                    </a:lnTo>
                    <a:lnTo>
                      <a:pt x="29" y="181"/>
                    </a:lnTo>
                    <a:lnTo>
                      <a:pt x="73" y="213"/>
                    </a:lnTo>
                    <a:lnTo>
                      <a:pt x="123" y="232"/>
                    </a:lnTo>
                    <a:lnTo>
                      <a:pt x="180" y="240"/>
                    </a:lnTo>
                    <a:lnTo>
                      <a:pt x="236" y="233"/>
                    </a:lnTo>
                    <a:lnTo>
                      <a:pt x="287" y="213"/>
                    </a:lnTo>
                    <a:lnTo>
                      <a:pt x="330" y="181"/>
                    </a:lnTo>
                    <a:lnTo>
                      <a:pt x="360" y="142"/>
                    </a:lnTo>
                    <a:lnTo>
                      <a:pt x="390" y="85"/>
                    </a:lnTo>
                    <a:lnTo>
                      <a:pt x="409" y="15"/>
                    </a:lnTo>
                    <a:lnTo>
                      <a:pt x="31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35" name="Freeform 1036"/>
              <p:cNvSpPr>
                <a:spLocks/>
              </p:cNvSpPr>
              <p:nvPr/>
            </p:nvSpPr>
            <p:spPr bwMode="auto">
              <a:xfrm>
                <a:off x="3866" y="2551"/>
                <a:ext cx="40" cy="45"/>
              </a:xfrm>
              <a:custGeom>
                <a:avLst/>
                <a:gdLst>
                  <a:gd name="T0" fmla="*/ 6 w 479"/>
                  <a:gd name="T1" fmla="*/ 0 h 534"/>
                  <a:gd name="T2" fmla="*/ 5 w 479"/>
                  <a:gd name="T3" fmla="*/ 1 h 534"/>
                  <a:gd name="T4" fmla="*/ 3 w 479"/>
                  <a:gd name="T5" fmla="*/ 5 h 534"/>
                  <a:gd name="T6" fmla="*/ 1 w 479"/>
                  <a:gd name="T7" fmla="*/ 10 h 534"/>
                  <a:gd name="T8" fmla="*/ 0 w 479"/>
                  <a:gd name="T9" fmla="*/ 16 h 534"/>
                  <a:gd name="T10" fmla="*/ 0 w 479"/>
                  <a:gd name="T11" fmla="*/ 23 h 534"/>
                  <a:gd name="T12" fmla="*/ 0 w 479"/>
                  <a:gd name="T13" fmla="*/ 23 h 534"/>
                  <a:gd name="T14" fmla="*/ 0 w 479"/>
                  <a:gd name="T15" fmla="*/ 30 h 534"/>
                  <a:gd name="T16" fmla="*/ 1 w 479"/>
                  <a:gd name="T17" fmla="*/ 36 h 534"/>
                  <a:gd name="T18" fmla="*/ 3 w 479"/>
                  <a:gd name="T19" fmla="*/ 41 h 534"/>
                  <a:gd name="T20" fmla="*/ 6 w 479"/>
                  <a:gd name="T21" fmla="*/ 45 h 534"/>
                  <a:gd name="T22" fmla="*/ 21 w 479"/>
                  <a:gd name="T23" fmla="*/ 45 h 534"/>
                  <a:gd name="T24" fmla="*/ 19 w 479"/>
                  <a:gd name="T25" fmla="*/ 45 h 534"/>
                  <a:gd name="T26" fmla="*/ 15 w 479"/>
                  <a:gd name="T27" fmla="*/ 43 h 534"/>
                  <a:gd name="T28" fmla="*/ 12 w 479"/>
                  <a:gd name="T29" fmla="*/ 40 h 534"/>
                  <a:gd name="T30" fmla="*/ 10 w 479"/>
                  <a:gd name="T31" fmla="*/ 37 h 534"/>
                  <a:gd name="T32" fmla="*/ 8 w 479"/>
                  <a:gd name="T33" fmla="*/ 31 h 534"/>
                  <a:gd name="T34" fmla="*/ 8 w 479"/>
                  <a:gd name="T35" fmla="*/ 25 h 534"/>
                  <a:gd name="T36" fmla="*/ 40 w 479"/>
                  <a:gd name="T37" fmla="*/ 25 h 534"/>
                  <a:gd name="T38" fmla="*/ 40 w 479"/>
                  <a:gd name="T39" fmla="*/ 22 h 534"/>
                  <a:gd name="T40" fmla="*/ 40 w 479"/>
                  <a:gd name="T41" fmla="*/ 22 h 534"/>
                  <a:gd name="T42" fmla="*/ 8 w 479"/>
                  <a:gd name="T43" fmla="*/ 17 h 534"/>
                  <a:gd name="T44" fmla="*/ 8 w 479"/>
                  <a:gd name="T45" fmla="*/ 15 h 534"/>
                  <a:gd name="T46" fmla="*/ 9 w 479"/>
                  <a:gd name="T47" fmla="*/ 9 h 534"/>
                  <a:gd name="T48" fmla="*/ 12 w 479"/>
                  <a:gd name="T49" fmla="*/ 5 h 534"/>
                  <a:gd name="T50" fmla="*/ 12 w 479"/>
                  <a:gd name="T51" fmla="*/ 4 h 534"/>
                  <a:gd name="T52" fmla="*/ 16 w 479"/>
                  <a:gd name="T53" fmla="*/ 1 h 534"/>
                  <a:gd name="T54" fmla="*/ 20 w 479"/>
                  <a:gd name="T55" fmla="*/ 0 h 534"/>
                  <a:gd name="T56" fmla="*/ 6 w 479"/>
                  <a:gd name="T57" fmla="*/ 0 h 53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79"/>
                  <a:gd name="T88" fmla="*/ 0 h 534"/>
                  <a:gd name="T89" fmla="*/ 479 w 479"/>
                  <a:gd name="T90" fmla="*/ 534 h 53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79" h="534">
                    <a:moveTo>
                      <a:pt x="67" y="0"/>
                    </a:moveTo>
                    <a:lnTo>
                      <a:pt x="62" y="7"/>
                    </a:lnTo>
                    <a:lnTo>
                      <a:pt x="34" y="60"/>
                    </a:lnTo>
                    <a:lnTo>
                      <a:pt x="15" y="121"/>
                    </a:lnTo>
                    <a:lnTo>
                      <a:pt x="4" y="192"/>
                    </a:lnTo>
                    <a:lnTo>
                      <a:pt x="0" y="271"/>
                    </a:lnTo>
                    <a:lnTo>
                      <a:pt x="0" y="274"/>
                    </a:lnTo>
                    <a:lnTo>
                      <a:pt x="4" y="354"/>
                    </a:lnTo>
                    <a:lnTo>
                      <a:pt x="17" y="423"/>
                    </a:lnTo>
                    <a:lnTo>
                      <a:pt x="37" y="483"/>
                    </a:lnTo>
                    <a:lnTo>
                      <a:pt x="67" y="534"/>
                    </a:lnTo>
                    <a:lnTo>
                      <a:pt x="248" y="532"/>
                    </a:lnTo>
                    <a:lnTo>
                      <a:pt x="231" y="531"/>
                    </a:lnTo>
                    <a:lnTo>
                      <a:pt x="181" y="513"/>
                    </a:lnTo>
                    <a:lnTo>
                      <a:pt x="139" y="471"/>
                    </a:lnTo>
                    <a:lnTo>
                      <a:pt x="119" y="436"/>
                    </a:lnTo>
                    <a:lnTo>
                      <a:pt x="100" y="373"/>
                    </a:lnTo>
                    <a:lnTo>
                      <a:pt x="90" y="296"/>
                    </a:lnTo>
                    <a:lnTo>
                      <a:pt x="479" y="296"/>
                    </a:lnTo>
                    <a:lnTo>
                      <a:pt x="479" y="264"/>
                    </a:lnTo>
                    <a:lnTo>
                      <a:pt x="479" y="258"/>
                    </a:lnTo>
                    <a:lnTo>
                      <a:pt x="95" y="199"/>
                    </a:lnTo>
                    <a:lnTo>
                      <a:pt x="98" y="177"/>
                    </a:lnTo>
                    <a:lnTo>
                      <a:pt x="113" y="109"/>
                    </a:lnTo>
                    <a:lnTo>
                      <a:pt x="141" y="54"/>
                    </a:lnTo>
                    <a:lnTo>
                      <a:pt x="147" y="46"/>
                    </a:lnTo>
                    <a:lnTo>
                      <a:pt x="191" y="11"/>
                    </a:lnTo>
                    <a:lnTo>
                      <a:pt x="243" y="0"/>
                    </a:lnTo>
                    <a:lnTo>
                      <a:pt x="6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36" name="Freeform 1037"/>
              <p:cNvSpPr>
                <a:spLocks/>
              </p:cNvSpPr>
              <p:nvPr/>
            </p:nvSpPr>
            <p:spPr bwMode="auto">
              <a:xfrm>
                <a:off x="3872" y="2543"/>
                <a:ext cx="34" cy="30"/>
              </a:xfrm>
              <a:custGeom>
                <a:avLst/>
                <a:gdLst>
                  <a:gd name="T0" fmla="*/ 15 w 412"/>
                  <a:gd name="T1" fmla="*/ 0 h 355"/>
                  <a:gd name="T2" fmla="*/ 11 w 412"/>
                  <a:gd name="T3" fmla="*/ 0 h 355"/>
                  <a:gd name="T4" fmla="*/ 7 w 412"/>
                  <a:gd name="T5" fmla="*/ 2 h 355"/>
                  <a:gd name="T6" fmla="*/ 3 w 412"/>
                  <a:gd name="T7" fmla="*/ 4 h 355"/>
                  <a:gd name="T8" fmla="*/ 0 w 412"/>
                  <a:gd name="T9" fmla="*/ 8 h 355"/>
                  <a:gd name="T10" fmla="*/ 15 w 412"/>
                  <a:gd name="T11" fmla="*/ 8 h 355"/>
                  <a:gd name="T12" fmla="*/ 16 w 412"/>
                  <a:gd name="T13" fmla="*/ 8 h 355"/>
                  <a:gd name="T14" fmla="*/ 20 w 412"/>
                  <a:gd name="T15" fmla="*/ 10 h 355"/>
                  <a:gd name="T16" fmla="*/ 24 w 412"/>
                  <a:gd name="T17" fmla="*/ 14 h 355"/>
                  <a:gd name="T18" fmla="*/ 25 w 412"/>
                  <a:gd name="T19" fmla="*/ 19 h 355"/>
                  <a:gd name="T20" fmla="*/ 26 w 412"/>
                  <a:gd name="T21" fmla="*/ 25 h 355"/>
                  <a:gd name="T22" fmla="*/ 2 w 412"/>
                  <a:gd name="T23" fmla="*/ 25 h 355"/>
                  <a:gd name="T24" fmla="*/ 34 w 412"/>
                  <a:gd name="T25" fmla="*/ 30 h 355"/>
                  <a:gd name="T26" fmla="*/ 34 w 412"/>
                  <a:gd name="T27" fmla="*/ 23 h 355"/>
                  <a:gd name="T28" fmla="*/ 33 w 412"/>
                  <a:gd name="T29" fmla="*/ 17 h 355"/>
                  <a:gd name="T30" fmla="*/ 31 w 412"/>
                  <a:gd name="T31" fmla="*/ 12 h 355"/>
                  <a:gd name="T32" fmla="*/ 29 w 412"/>
                  <a:gd name="T33" fmla="*/ 8 h 355"/>
                  <a:gd name="T34" fmla="*/ 27 w 412"/>
                  <a:gd name="T35" fmla="*/ 5 h 355"/>
                  <a:gd name="T36" fmla="*/ 23 w 412"/>
                  <a:gd name="T37" fmla="*/ 2 h 355"/>
                  <a:gd name="T38" fmla="*/ 19 w 412"/>
                  <a:gd name="T39" fmla="*/ 1 h 355"/>
                  <a:gd name="T40" fmla="*/ 15 w 412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2"/>
                  <a:gd name="T64" fmla="*/ 0 h 355"/>
                  <a:gd name="T65" fmla="*/ 412 w 412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2" h="355">
                    <a:moveTo>
                      <a:pt x="176" y="0"/>
                    </a:moveTo>
                    <a:lnTo>
                      <a:pt x="135" y="3"/>
                    </a:lnTo>
                    <a:lnTo>
                      <a:pt x="84" y="20"/>
                    </a:lnTo>
                    <a:lnTo>
                      <a:pt x="40" y="51"/>
                    </a:lnTo>
                    <a:lnTo>
                      <a:pt x="0" y="97"/>
                    </a:lnTo>
                    <a:lnTo>
                      <a:pt x="176" y="97"/>
                    </a:lnTo>
                    <a:lnTo>
                      <a:pt x="197" y="98"/>
                    </a:lnTo>
                    <a:lnTo>
                      <a:pt x="246" y="119"/>
                    </a:lnTo>
                    <a:lnTo>
                      <a:pt x="286" y="165"/>
                    </a:lnTo>
                    <a:lnTo>
                      <a:pt x="307" y="219"/>
                    </a:lnTo>
                    <a:lnTo>
                      <a:pt x="320" y="296"/>
                    </a:lnTo>
                    <a:lnTo>
                      <a:pt x="28" y="296"/>
                    </a:lnTo>
                    <a:lnTo>
                      <a:pt x="412" y="355"/>
                    </a:lnTo>
                    <a:lnTo>
                      <a:pt x="408" y="276"/>
                    </a:lnTo>
                    <a:lnTo>
                      <a:pt x="395" y="206"/>
                    </a:lnTo>
                    <a:lnTo>
                      <a:pt x="374" y="146"/>
                    </a:lnTo>
                    <a:lnTo>
                      <a:pt x="346" y="95"/>
                    </a:lnTo>
                    <a:lnTo>
                      <a:pt x="323" y="65"/>
                    </a:lnTo>
                    <a:lnTo>
                      <a:pt x="279" y="28"/>
                    </a:lnTo>
                    <a:lnTo>
                      <a:pt x="230" y="7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37" name="Freeform 1038"/>
              <p:cNvSpPr>
                <a:spLocks/>
              </p:cNvSpPr>
              <p:nvPr/>
            </p:nvSpPr>
            <p:spPr bwMode="auto">
              <a:xfrm>
                <a:off x="3927" y="2545"/>
                <a:ext cx="23" cy="57"/>
              </a:xfrm>
              <a:custGeom>
                <a:avLst/>
                <a:gdLst>
                  <a:gd name="T0" fmla="*/ 23 w 278"/>
                  <a:gd name="T1" fmla="*/ 0 h 695"/>
                  <a:gd name="T2" fmla="*/ 16 w 278"/>
                  <a:gd name="T3" fmla="*/ 0 h 695"/>
                  <a:gd name="T4" fmla="*/ 6 w 278"/>
                  <a:gd name="T5" fmla="*/ 35 h 695"/>
                  <a:gd name="T6" fmla="*/ 4 w 278"/>
                  <a:gd name="T7" fmla="*/ 40 h 695"/>
                  <a:gd name="T8" fmla="*/ 3 w 278"/>
                  <a:gd name="T9" fmla="*/ 46 h 695"/>
                  <a:gd name="T10" fmla="*/ 0 w 278"/>
                  <a:gd name="T11" fmla="*/ 57 h 695"/>
                  <a:gd name="T12" fmla="*/ 7 w 278"/>
                  <a:gd name="T13" fmla="*/ 57 h 695"/>
                  <a:gd name="T14" fmla="*/ 23 w 278"/>
                  <a:gd name="T15" fmla="*/ 0 h 69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78"/>
                  <a:gd name="T25" fmla="*/ 0 h 695"/>
                  <a:gd name="T26" fmla="*/ 278 w 278"/>
                  <a:gd name="T27" fmla="*/ 695 h 69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78" h="695">
                    <a:moveTo>
                      <a:pt x="278" y="0"/>
                    </a:moveTo>
                    <a:lnTo>
                      <a:pt x="188" y="0"/>
                    </a:lnTo>
                    <a:lnTo>
                      <a:pt x="73" y="424"/>
                    </a:lnTo>
                    <a:lnTo>
                      <a:pt x="54" y="493"/>
                    </a:lnTo>
                    <a:lnTo>
                      <a:pt x="39" y="556"/>
                    </a:lnTo>
                    <a:lnTo>
                      <a:pt x="0" y="695"/>
                    </a:lnTo>
                    <a:lnTo>
                      <a:pt x="82" y="695"/>
                    </a:lnTo>
                    <a:lnTo>
                      <a:pt x="27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38" name="Freeform 1039"/>
              <p:cNvSpPr>
                <a:spLocks/>
              </p:cNvSpPr>
              <p:nvPr/>
            </p:nvSpPr>
            <p:spPr bwMode="auto">
              <a:xfrm>
                <a:off x="3911" y="2545"/>
                <a:ext cx="20" cy="57"/>
              </a:xfrm>
              <a:custGeom>
                <a:avLst/>
                <a:gdLst>
                  <a:gd name="T0" fmla="*/ 8 w 238"/>
                  <a:gd name="T1" fmla="*/ 0 h 695"/>
                  <a:gd name="T2" fmla="*/ 0 w 238"/>
                  <a:gd name="T3" fmla="*/ 0 h 695"/>
                  <a:gd name="T4" fmla="*/ 17 w 238"/>
                  <a:gd name="T5" fmla="*/ 57 h 695"/>
                  <a:gd name="T6" fmla="*/ 20 w 238"/>
                  <a:gd name="T7" fmla="*/ 46 h 695"/>
                  <a:gd name="T8" fmla="*/ 20 w 238"/>
                  <a:gd name="T9" fmla="*/ 45 h 695"/>
                  <a:gd name="T10" fmla="*/ 19 w 238"/>
                  <a:gd name="T11" fmla="*/ 40 h 695"/>
                  <a:gd name="T12" fmla="*/ 17 w 238"/>
                  <a:gd name="T13" fmla="*/ 34 h 695"/>
                  <a:gd name="T14" fmla="*/ 8 w 238"/>
                  <a:gd name="T15" fmla="*/ 0 h 69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38"/>
                  <a:gd name="T25" fmla="*/ 0 h 695"/>
                  <a:gd name="T26" fmla="*/ 238 w 238"/>
                  <a:gd name="T27" fmla="*/ 695 h 69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38" h="695">
                    <a:moveTo>
                      <a:pt x="94" y="0"/>
                    </a:moveTo>
                    <a:lnTo>
                      <a:pt x="0" y="0"/>
                    </a:lnTo>
                    <a:lnTo>
                      <a:pt x="199" y="695"/>
                    </a:lnTo>
                    <a:lnTo>
                      <a:pt x="238" y="556"/>
                    </a:lnTo>
                    <a:lnTo>
                      <a:pt x="238" y="554"/>
                    </a:lnTo>
                    <a:lnTo>
                      <a:pt x="223" y="484"/>
                    </a:lnTo>
                    <a:lnTo>
                      <a:pt x="206" y="416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39" name="Freeform 1040"/>
              <p:cNvSpPr>
                <a:spLocks/>
              </p:cNvSpPr>
              <p:nvPr/>
            </p:nvSpPr>
            <p:spPr bwMode="auto">
              <a:xfrm>
                <a:off x="3958" y="2595"/>
                <a:ext cx="27" cy="9"/>
              </a:xfrm>
              <a:custGeom>
                <a:avLst/>
                <a:gdLst>
                  <a:gd name="T0" fmla="*/ 17 w 323"/>
                  <a:gd name="T1" fmla="*/ 0 h 102"/>
                  <a:gd name="T2" fmla="*/ 13 w 323"/>
                  <a:gd name="T3" fmla="*/ 1 h 102"/>
                  <a:gd name="T4" fmla="*/ 0 w 323"/>
                  <a:gd name="T5" fmla="*/ 4 h 102"/>
                  <a:gd name="T6" fmla="*/ 2 w 323"/>
                  <a:gd name="T7" fmla="*/ 6 h 102"/>
                  <a:gd name="T8" fmla="*/ 6 w 323"/>
                  <a:gd name="T9" fmla="*/ 8 h 102"/>
                  <a:gd name="T10" fmla="*/ 11 w 323"/>
                  <a:gd name="T11" fmla="*/ 9 h 102"/>
                  <a:gd name="T12" fmla="*/ 15 w 323"/>
                  <a:gd name="T13" fmla="*/ 8 h 102"/>
                  <a:gd name="T14" fmla="*/ 19 w 323"/>
                  <a:gd name="T15" fmla="*/ 7 h 102"/>
                  <a:gd name="T16" fmla="*/ 19 w 323"/>
                  <a:gd name="T17" fmla="*/ 7 h 102"/>
                  <a:gd name="T18" fmla="*/ 23 w 323"/>
                  <a:gd name="T19" fmla="*/ 4 h 102"/>
                  <a:gd name="T20" fmla="*/ 27 w 323"/>
                  <a:gd name="T21" fmla="*/ 0 h 102"/>
                  <a:gd name="T22" fmla="*/ 17 w 323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3"/>
                  <a:gd name="T37" fmla="*/ 0 h 102"/>
                  <a:gd name="T38" fmla="*/ 323 w 323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3" h="102">
                    <a:moveTo>
                      <a:pt x="207" y="0"/>
                    </a:moveTo>
                    <a:lnTo>
                      <a:pt x="153" y="9"/>
                    </a:lnTo>
                    <a:lnTo>
                      <a:pt x="0" y="46"/>
                    </a:lnTo>
                    <a:lnTo>
                      <a:pt x="25" y="70"/>
                    </a:lnTo>
                    <a:lnTo>
                      <a:pt x="73" y="93"/>
                    </a:lnTo>
                    <a:lnTo>
                      <a:pt x="131" y="102"/>
                    </a:lnTo>
                    <a:lnTo>
                      <a:pt x="178" y="96"/>
                    </a:lnTo>
                    <a:lnTo>
                      <a:pt x="229" y="78"/>
                    </a:lnTo>
                    <a:lnTo>
                      <a:pt x="232" y="77"/>
                    </a:lnTo>
                    <a:lnTo>
                      <a:pt x="277" y="47"/>
                    </a:lnTo>
                    <a:lnTo>
                      <a:pt x="323" y="0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40" name="Freeform 1041"/>
              <p:cNvSpPr>
                <a:spLocks/>
              </p:cNvSpPr>
              <p:nvPr/>
            </p:nvSpPr>
            <p:spPr bwMode="auto">
              <a:xfrm>
                <a:off x="3955" y="2571"/>
                <a:ext cx="30" cy="28"/>
              </a:xfrm>
              <a:custGeom>
                <a:avLst/>
                <a:gdLst>
                  <a:gd name="T0" fmla="*/ 9 w 361"/>
                  <a:gd name="T1" fmla="*/ 0 h 336"/>
                  <a:gd name="T2" fmla="*/ 5 w 361"/>
                  <a:gd name="T3" fmla="*/ 3 h 336"/>
                  <a:gd name="T4" fmla="*/ 4 w 361"/>
                  <a:gd name="T5" fmla="*/ 4 h 336"/>
                  <a:gd name="T6" fmla="*/ 1 w 361"/>
                  <a:gd name="T7" fmla="*/ 8 h 336"/>
                  <a:gd name="T8" fmla="*/ 1 w 361"/>
                  <a:gd name="T9" fmla="*/ 10 h 336"/>
                  <a:gd name="T10" fmla="*/ 0 w 361"/>
                  <a:gd name="T11" fmla="*/ 16 h 336"/>
                  <a:gd name="T12" fmla="*/ 0 w 361"/>
                  <a:gd name="T13" fmla="*/ 18 h 336"/>
                  <a:gd name="T14" fmla="*/ 1 w 361"/>
                  <a:gd name="T15" fmla="*/ 23 h 336"/>
                  <a:gd name="T16" fmla="*/ 4 w 361"/>
                  <a:gd name="T17" fmla="*/ 28 h 336"/>
                  <a:gd name="T18" fmla="*/ 17 w 361"/>
                  <a:gd name="T19" fmla="*/ 25 h 336"/>
                  <a:gd name="T20" fmla="*/ 14 w 361"/>
                  <a:gd name="T21" fmla="*/ 25 h 336"/>
                  <a:gd name="T22" fmla="*/ 10 w 361"/>
                  <a:gd name="T23" fmla="*/ 22 h 336"/>
                  <a:gd name="T24" fmla="*/ 9 w 361"/>
                  <a:gd name="T25" fmla="*/ 21 h 336"/>
                  <a:gd name="T26" fmla="*/ 8 w 361"/>
                  <a:gd name="T27" fmla="*/ 16 h 336"/>
                  <a:gd name="T28" fmla="*/ 9 w 361"/>
                  <a:gd name="T29" fmla="*/ 11 h 336"/>
                  <a:gd name="T30" fmla="*/ 12 w 361"/>
                  <a:gd name="T31" fmla="*/ 8 h 336"/>
                  <a:gd name="T32" fmla="*/ 13 w 361"/>
                  <a:gd name="T33" fmla="*/ 7 h 336"/>
                  <a:gd name="T34" fmla="*/ 18 w 361"/>
                  <a:gd name="T35" fmla="*/ 6 h 336"/>
                  <a:gd name="T36" fmla="*/ 22 w 361"/>
                  <a:gd name="T37" fmla="*/ 5 h 336"/>
                  <a:gd name="T38" fmla="*/ 27 w 361"/>
                  <a:gd name="T39" fmla="*/ 4 h 336"/>
                  <a:gd name="T40" fmla="*/ 30 w 361"/>
                  <a:gd name="T41" fmla="*/ 2 h 336"/>
                  <a:gd name="T42" fmla="*/ 9 w 361"/>
                  <a:gd name="T43" fmla="*/ 0 h 3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1"/>
                  <a:gd name="T67" fmla="*/ 0 h 336"/>
                  <a:gd name="T68" fmla="*/ 361 w 361"/>
                  <a:gd name="T69" fmla="*/ 336 h 3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1" h="336">
                    <a:moveTo>
                      <a:pt x="110" y="0"/>
                    </a:moveTo>
                    <a:lnTo>
                      <a:pt x="63" y="31"/>
                    </a:lnTo>
                    <a:lnTo>
                      <a:pt x="51" y="44"/>
                    </a:lnTo>
                    <a:lnTo>
                      <a:pt x="18" y="100"/>
                    </a:lnTo>
                    <a:lnTo>
                      <a:pt x="9" y="123"/>
                    </a:lnTo>
                    <a:lnTo>
                      <a:pt x="0" y="193"/>
                    </a:lnTo>
                    <a:lnTo>
                      <a:pt x="0" y="213"/>
                    </a:lnTo>
                    <a:lnTo>
                      <a:pt x="14" y="281"/>
                    </a:lnTo>
                    <a:lnTo>
                      <a:pt x="46" y="336"/>
                    </a:lnTo>
                    <a:lnTo>
                      <a:pt x="199" y="299"/>
                    </a:lnTo>
                    <a:lnTo>
                      <a:pt x="164" y="295"/>
                    </a:lnTo>
                    <a:lnTo>
                      <a:pt x="120" y="267"/>
                    </a:lnTo>
                    <a:lnTo>
                      <a:pt x="110" y="254"/>
                    </a:lnTo>
                    <a:lnTo>
                      <a:pt x="94" y="189"/>
                    </a:lnTo>
                    <a:lnTo>
                      <a:pt x="106" y="133"/>
                    </a:lnTo>
                    <a:lnTo>
                      <a:pt x="141" y="95"/>
                    </a:lnTo>
                    <a:lnTo>
                      <a:pt x="158" y="87"/>
                    </a:lnTo>
                    <a:lnTo>
                      <a:pt x="218" y="72"/>
                    </a:lnTo>
                    <a:lnTo>
                      <a:pt x="266" y="61"/>
                    </a:lnTo>
                    <a:lnTo>
                      <a:pt x="321" y="46"/>
                    </a:lnTo>
                    <a:lnTo>
                      <a:pt x="361" y="27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41" name="Freeform 1042"/>
              <p:cNvSpPr>
                <a:spLocks/>
              </p:cNvSpPr>
              <p:nvPr/>
            </p:nvSpPr>
            <p:spPr bwMode="auto">
              <a:xfrm>
                <a:off x="3956" y="2551"/>
                <a:ext cx="18" cy="11"/>
              </a:xfrm>
              <a:custGeom>
                <a:avLst/>
                <a:gdLst>
                  <a:gd name="T0" fmla="*/ 3 w 223"/>
                  <a:gd name="T1" fmla="*/ 0 h 135"/>
                  <a:gd name="T2" fmla="*/ 1 w 223"/>
                  <a:gd name="T3" fmla="*/ 4 h 135"/>
                  <a:gd name="T4" fmla="*/ 0 w 223"/>
                  <a:gd name="T5" fmla="*/ 10 h 135"/>
                  <a:gd name="T6" fmla="*/ 7 w 223"/>
                  <a:gd name="T7" fmla="*/ 11 h 135"/>
                  <a:gd name="T8" fmla="*/ 8 w 223"/>
                  <a:gd name="T9" fmla="*/ 7 h 135"/>
                  <a:gd name="T10" fmla="*/ 11 w 223"/>
                  <a:gd name="T11" fmla="*/ 3 h 135"/>
                  <a:gd name="T12" fmla="*/ 13 w 223"/>
                  <a:gd name="T13" fmla="*/ 1 h 135"/>
                  <a:gd name="T14" fmla="*/ 18 w 223"/>
                  <a:gd name="T15" fmla="*/ 0 h 135"/>
                  <a:gd name="T16" fmla="*/ 3 w 223"/>
                  <a:gd name="T17" fmla="*/ 0 h 1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3"/>
                  <a:gd name="T28" fmla="*/ 0 h 135"/>
                  <a:gd name="T29" fmla="*/ 223 w 223"/>
                  <a:gd name="T30" fmla="*/ 135 h 13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3" h="135">
                    <a:moveTo>
                      <a:pt x="39" y="0"/>
                    </a:moveTo>
                    <a:lnTo>
                      <a:pt x="18" y="47"/>
                    </a:lnTo>
                    <a:lnTo>
                      <a:pt x="0" y="120"/>
                    </a:lnTo>
                    <a:lnTo>
                      <a:pt x="87" y="135"/>
                    </a:lnTo>
                    <a:lnTo>
                      <a:pt x="101" y="81"/>
                    </a:lnTo>
                    <a:lnTo>
                      <a:pt x="131" y="32"/>
                    </a:lnTo>
                    <a:lnTo>
                      <a:pt x="163" y="12"/>
                    </a:lnTo>
                    <a:lnTo>
                      <a:pt x="223" y="3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42" name="Freeform 1043"/>
              <p:cNvSpPr>
                <a:spLocks/>
              </p:cNvSpPr>
              <p:nvPr/>
            </p:nvSpPr>
            <p:spPr bwMode="auto">
              <a:xfrm>
                <a:off x="3959" y="2543"/>
                <a:ext cx="35" cy="59"/>
              </a:xfrm>
              <a:custGeom>
                <a:avLst/>
                <a:gdLst>
                  <a:gd name="T0" fmla="*/ 16 w 426"/>
                  <a:gd name="T1" fmla="*/ 0 h 710"/>
                  <a:gd name="T2" fmla="*/ 15 w 426"/>
                  <a:gd name="T3" fmla="*/ 0 h 710"/>
                  <a:gd name="T4" fmla="*/ 10 w 426"/>
                  <a:gd name="T5" fmla="*/ 1 h 710"/>
                  <a:gd name="T6" fmla="*/ 6 w 426"/>
                  <a:gd name="T7" fmla="*/ 2 h 710"/>
                  <a:gd name="T8" fmla="*/ 3 w 426"/>
                  <a:gd name="T9" fmla="*/ 4 h 710"/>
                  <a:gd name="T10" fmla="*/ 0 w 426"/>
                  <a:gd name="T11" fmla="*/ 8 h 710"/>
                  <a:gd name="T12" fmla="*/ 15 w 426"/>
                  <a:gd name="T13" fmla="*/ 8 h 710"/>
                  <a:gd name="T14" fmla="*/ 15 w 426"/>
                  <a:gd name="T15" fmla="*/ 8 h 710"/>
                  <a:gd name="T16" fmla="*/ 20 w 426"/>
                  <a:gd name="T17" fmla="*/ 9 h 710"/>
                  <a:gd name="T18" fmla="*/ 23 w 426"/>
                  <a:gd name="T19" fmla="*/ 11 h 710"/>
                  <a:gd name="T20" fmla="*/ 25 w 426"/>
                  <a:gd name="T21" fmla="*/ 14 h 710"/>
                  <a:gd name="T22" fmla="*/ 25 w 426"/>
                  <a:gd name="T23" fmla="*/ 20 h 710"/>
                  <a:gd name="T24" fmla="*/ 25 w 426"/>
                  <a:gd name="T25" fmla="*/ 22 h 710"/>
                  <a:gd name="T26" fmla="*/ 22 w 426"/>
                  <a:gd name="T27" fmla="*/ 24 h 710"/>
                  <a:gd name="T28" fmla="*/ 18 w 426"/>
                  <a:gd name="T29" fmla="*/ 25 h 710"/>
                  <a:gd name="T30" fmla="*/ 12 w 426"/>
                  <a:gd name="T31" fmla="*/ 26 h 710"/>
                  <a:gd name="T32" fmla="*/ 10 w 426"/>
                  <a:gd name="T33" fmla="*/ 26 h 710"/>
                  <a:gd name="T34" fmla="*/ 6 w 426"/>
                  <a:gd name="T35" fmla="*/ 27 h 710"/>
                  <a:gd name="T36" fmla="*/ 5 w 426"/>
                  <a:gd name="T37" fmla="*/ 28 h 710"/>
                  <a:gd name="T38" fmla="*/ 25 w 426"/>
                  <a:gd name="T39" fmla="*/ 30 h 710"/>
                  <a:gd name="T40" fmla="*/ 25 w 426"/>
                  <a:gd name="T41" fmla="*/ 34 h 710"/>
                  <a:gd name="T42" fmla="*/ 25 w 426"/>
                  <a:gd name="T43" fmla="*/ 38 h 710"/>
                  <a:gd name="T44" fmla="*/ 24 w 426"/>
                  <a:gd name="T45" fmla="*/ 43 h 710"/>
                  <a:gd name="T46" fmla="*/ 23 w 426"/>
                  <a:gd name="T47" fmla="*/ 46 h 710"/>
                  <a:gd name="T48" fmla="*/ 19 w 426"/>
                  <a:gd name="T49" fmla="*/ 50 h 710"/>
                  <a:gd name="T50" fmla="*/ 16 w 426"/>
                  <a:gd name="T51" fmla="*/ 52 h 710"/>
                  <a:gd name="T52" fmla="*/ 26 w 426"/>
                  <a:gd name="T53" fmla="*/ 52 h 710"/>
                  <a:gd name="T54" fmla="*/ 26 w 426"/>
                  <a:gd name="T55" fmla="*/ 53 h 710"/>
                  <a:gd name="T56" fmla="*/ 27 w 426"/>
                  <a:gd name="T57" fmla="*/ 59 h 710"/>
                  <a:gd name="T58" fmla="*/ 35 w 426"/>
                  <a:gd name="T59" fmla="*/ 59 h 710"/>
                  <a:gd name="T60" fmla="*/ 34 w 426"/>
                  <a:gd name="T61" fmla="*/ 58 h 710"/>
                  <a:gd name="T62" fmla="*/ 33 w 426"/>
                  <a:gd name="T63" fmla="*/ 52 h 710"/>
                  <a:gd name="T64" fmla="*/ 33 w 426"/>
                  <a:gd name="T65" fmla="*/ 49 h 710"/>
                  <a:gd name="T66" fmla="*/ 33 w 426"/>
                  <a:gd name="T67" fmla="*/ 43 h 710"/>
                  <a:gd name="T68" fmla="*/ 33 w 426"/>
                  <a:gd name="T69" fmla="*/ 35 h 710"/>
                  <a:gd name="T70" fmla="*/ 33 w 426"/>
                  <a:gd name="T71" fmla="*/ 22 h 710"/>
                  <a:gd name="T72" fmla="*/ 33 w 426"/>
                  <a:gd name="T73" fmla="*/ 18 h 710"/>
                  <a:gd name="T74" fmla="*/ 32 w 426"/>
                  <a:gd name="T75" fmla="*/ 13 h 710"/>
                  <a:gd name="T76" fmla="*/ 32 w 426"/>
                  <a:gd name="T77" fmla="*/ 11 h 710"/>
                  <a:gd name="T78" fmla="*/ 30 w 426"/>
                  <a:gd name="T79" fmla="*/ 6 h 710"/>
                  <a:gd name="T80" fmla="*/ 29 w 426"/>
                  <a:gd name="T81" fmla="*/ 5 h 710"/>
                  <a:gd name="T82" fmla="*/ 25 w 426"/>
                  <a:gd name="T83" fmla="*/ 2 h 710"/>
                  <a:gd name="T84" fmla="*/ 25 w 426"/>
                  <a:gd name="T85" fmla="*/ 2 h 710"/>
                  <a:gd name="T86" fmla="*/ 21 w 426"/>
                  <a:gd name="T87" fmla="*/ 0 h 710"/>
                  <a:gd name="T88" fmla="*/ 16 w 426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6"/>
                  <a:gd name="T136" fmla="*/ 0 h 710"/>
                  <a:gd name="T137" fmla="*/ 426 w 426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6" h="710">
                    <a:moveTo>
                      <a:pt x="197" y="0"/>
                    </a:moveTo>
                    <a:lnTo>
                      <a:pt x="183" y="0"/>
                    </a:lnTo>
                    <a:lnTo>
                      <a:pt x="127" y="7"/>
                    </a:lnTo>
                    <a:lnTo>
                      <a:pt x="78" y="23"/>
                    </a:lnTo>
                    <a:lnTo>
                      <a:pt x="39" y="50"/>
                    </a:lnTo>
                    <a:lnTo>
                      <a:pt x="0" y="94"/>
                    </a:lnTo>
                    <a:lnTo>
                      <a:pt x="184" y="97"/>
                    </a:lnTo>
                    <a:lnTo>
                      <a:pt x="185" y="97"/>
                    </a:lnTo>
                    <a:lnTo>
                      <a:pt x="242" y="107"/>
                    </a:lnTo>
                    <a:lnTo>
                      <a:pt x="284" y="137"/>
                    </a:lnTo>
                    <a:lnTo>
                      <a:pt x="299" y="164"/>
                    </a:lnTo>
                    <a:lnTo>
                      <a:pt x="310" y="238"/>
                    </a:lnTo>
                    <a:lnTo>
                      <a:pt x="308" y="269"/>
                    </a:lnTo>
                    <a:lnTo>
                      <a:pt x="270" y="284"/>
                    </a:lnTo>
                    <a:lnTo>
                      <a:pt x="217" y="297"/>
                    </a:lnTo>
                    <a:lnTo>
                      <a:pt x="152" y="309"/>
                    </a:lnTo>
                    <a:lnTo>
                      <a:pt x="120" y="315"/>
                    </a:lnTo>
                    <a:lnTo>
                      <a:pt x="73" y="328"/>
                    </a:lnTo>
                    <a:lnTo>
                      <a:pt x="57" y="334"/>
                    </a:lnTo>
                    <a:lnTo>
                      <a:pt x="308" y="361"/>
                    </a:lnTo>
                    <a:lnTo>
                      <a:pt x="308" y="404"/>
                    </a:lnTo>
                    <a:lnTo>
                      <a:pt x="306" y="461"/>
                    </a:lnTo>
                    <a:lnTo>
                      <a:pt x="294" y="522"/>
                    </a:lnTo>
                    <a:lnTo>
                      <a:pt x="278" y="558"/>
                    </a:lnTo>
                    <a:lnTo>
                      <a:pt x="236" y="603"/>
                    </a:lnTo>
                    <a:lnTo>
                      <a:pt x="200" y="624"/>
                    </a:lnTo>
                    <a:lnTo>
                      <a:pt x="316" y="624"/>
                    </a:lnTo>
                    <a:lnTo>
                      <a:pt x="318" y="643"/>
                    </a:lnTo>
                    <a:lnTo>
                      <a:pt x="334" y="710"/>
                    </a:lnTo>
                    <a:lnTo>
                      <a:pt x="426" y="710"/>
                    </a:lnTo>
                    <a:lnTo>
                      <a:pt x="419" y="694"/>
                    </a:lnTo>
                    <a:lnTo>
                      <a:pt x="404" y="626"/>
                    </a:lnTo>
                    <a:lnTo>
                      <a:pt x="401" y="588"/>
                    </a:lnTo>
                    <a:lnTo>
                      <a:pt x="399" y="518"/>
                    </a:lnTo>
                    <a:lnTo>
                      <a:pt x="398" y="419"/>
                    </a:lnTo>
                    <a:lnTo>
                      <a:pt x="398" y="262"/>
                    </a:lnTo>
                    <a:lnTo>
                      <a:pt x="397" y="215"/>
                    </a:lnTo>
                    <a:lnTo>
                      <a:pt x="394" y="154"/>
                    </a:lnTo>
                    <a:lnTo>
                      <a:pt x="390" y="134"/>
                    </a:lnTo>
                    <a:lnTo>
                      <a:pt x="367" y="73"/>
                    </a:lnTo>
                    <a:lnTo>
                      <a:pt x="354" y="57"/>
                    </a:lnTo>
                    <a:lnTo>
                      <a:pt x="304" y="20"/>
                    </a:lnTo>
                    <a:lnTo>
                      <a:pt x="303" y="19"/>
                    </a:lnTo>
                    <a:lnTo>
                      <a:pt x="256" y="5"/>
                    </a:lnTo>
                    <a:lnTo>
                      <a:pt x="19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43" name="Freeform 1044"/>
              <p:cNvSpPr>
                <a:spLocks/>
              </p:cNvSpPr>
              <p:nvPr/>
            </p:nvSpPr>
            <p:spPr bwMode="auto">
              <a:xfrm>
                <a:off x="4007" y="2581"/>
                <a:ext cx="32" cy="23"/>
              </a:xfrm>
              <a:custGeom>
                <a:avLst/>
                <a:gdLst>
                  <a:gd name="T0" fmla="*/ 25 w 388"/>
                  <a:gd name="T1" fmla="*/ 0 h 270"/>
                  <a:gd name="T2" fmla="*/ 25 w 388"/>
                  <a:gd name="T3" fmla="*/ 0 h 270"/>
                  <a:gd name="T4" fmla="*/ 24 w 388"/>
                  <a:gd name="T5" fmla="*/ 7 h 270"/>
                  <a:gd name="T6" fmla="*/ 21 w 388"/>
                  <a:gd name="T7" fmla="*/ 11 h 270"/>
                  <a:gd name="T8" fmla="*/ 18 w 388"/>
                  <a:gd name="T9" fmla="*/ 14 h 270"/>
                  <a:gd name="T10" fmla="*/ 14 w 388"/>
                  <a:gd name="T11" fmla="*/ 15 h 270"/>
                  <a:gd name="T12" fmla="*/ 0 w 388"/>
                  <a:gd name="T13" fmla="*/ 15 h 270"/>
                  <a:gd name="T14" fmla="*/ 2 w 388"/>
                  <a:gd name="T15" fmla="*/ 17 h 270"/>
                  <a:gd name="T16" fmla="*/ 5 w 388"/>
                  <a:gd name="T17" fmla="*/ 21 h 270"/>
                  <a:gd name="T18" fmla="*/ 10 w 388"/>
                  <a:gd name="T19" fmla="*/ 22 h 270"/>
                  <a:gd name="T20" fmla="*/ 14 w 388"/>
                  <a:gd name="T21" fmla="*/ 23 h 270"/>
                  <a:gd name="T22" fmla="*/ 18 w 388"/>
                  <a:gd name="T23" fmla="*/ 22 h 270"/>
                  <a:gd name="T24" fmla="*/ 23 w 388"/>
                  <a:gd name="T25" fmla="*/ 20 h 270"/>
                  <a:gd name="T26" fmla="*/ 26 w 388"/>
                  <a:gd name="T27" fmla="*/ 17 h 270"/>
                  <a:gd name="T28" fmla="*/ 26 w 388"/>
                  <a:gd name="T29" fmla="*/ 17 h 270"/>
                  <a:gd name="T30" fmla="*/ 29 w 388"/>
                  <a:gd name="T31" fmla="*/ 13 h 270"/>
                  <a:gd name="T32" fmla="*/ 31 w 388"/>
                  <a:gd name="T33" fmla="*/ 7 h 270"/>
                  <a:gd name="T34" fmla="*/ 32 w 388"/>
                  <a:gd name="T35" fmla="*/ 1 h 270"/>
                  <a:gd name="T36" fmla="*/ 25 w 388"/>
                  <a:gd name="T37" fmla="*/ 0 h 27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88"/>
                  <a:gd name="T58" fmla="*/ 0 h 270"/>
                  <a:gd name="T59" fmla="*/ 388 w 388"/>
                  <a:gd name="T60" fmla="*/ 270 h 27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88" h="270">
                    <a:moveTo>
                      <a:pt x="301" y="0"/>
                    </a:moveTo>
                    <a:lnTo>
                      <a:pt x="300" y="5"/>
                    </a:lnTo>
                    <a:lnTo>
                      <a:pt x="285" y="78"/>
                    </a:lnTo>
                    <a:lnTo>
                      <a:pt x="257" y="130"/>
                    </a:lnTo>
                    <a:lnTo>
                      <a:pt x="223" y="160"/>
                    </a:lnTo>
                    <a:lnTo>
                      <a:pt x="170" y="173"/>
                    </a:lnTo>
                    <a:lnTo>
                      <a:pt x="0" y="176"/>
                    </a:lnTo>
                    <a:lnTo>
                      <a:pt x="24" y="205"/>
                    </a:lnTo>
                    <a:lnTo>
                      <a:pt x="66" y="241"/>
                    </a:lnTo>
                    <a:lnTo>
                      <a:pt x="116" y="262"/>
                    </a:lnTo>
                    <a:lnTo>
                      <a:pt x="171" y="270"/>
                    </a:lnTo>
                    <a:lnTo>
                      <a:pt x="223" y="262"/>
                    </a:lnTo>
                    <a:lnTo>
                      <a:pt x="273" y="240"/>
                    </a:lnTo>
                    <a:lnTo>
                      <a:pt x="316" y="201"/>
                    </a:lnTo>
                    <a:lnTo>
                      <a:pt x="317" y="199"/>
                    </a:lnTo>
                    <a:lnTo>
                      <a:pt x="350" y="149"/>
                    </a:lnTo>
                    <a:lnTo>
                      <a:pt x="374" y="87"/>
                    </a:lnTo>
                    <a:lnTo>
                      <a:pt x="388" y="14"/>
                    </a:lnTo>
                    <a:lnTo>
                      <a:pt x="30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44" name="Freeform 1045"/>
              <p:cNvSpPr>
                <a:spLocks/>
              </p:cNvSpPr>
              <p:nvPr/>
            </p:nvSpPr>
            <p:spPr bwMode="auto">
              <a:xfrm>
                <a:off x="4001" y="2548"/>
                <a:ext cx="20" cy="48"/>
              </a:xfrm>
              <a:custGeom>
                <a:avLst/>
                <a:gdLst>
                  <a:gd name="T0" fmla="*/ 8 w 240"/>
                  <a:gd name="T1" fmla="*/ 0 h 574"/>
                  <a:gd name="T2" fmla="*/ 5 w 240"/>
                  <a:gd name="T3" fmla="*/ 4 h 574"/>
                  <a:gd name="T4" fmla="*/ 2 w 240"/>
                  <a:gd name="T5" fmla="*/ 9 h 574"/>
                  <a:gd name="T6" fmla="*/ 1 w 240"/>
                  <a:gd name="T7" fmla="*/ 14 h 574"/>
                  <a:gd name="T8" fmla="*/ 0 w 240"/>
                  <a:gd name="T9" fmla="*/ 19 h 574"/>
                  <a:gd name="T10" fmla="*/ 0 w 240"/>
                  <a:gd name="T11" fmla="*/ 26 h 574"/>
                  <a:gd name="T12" fmla="*/ 0 w 240"/>
                  <a:gd name="T13" fmla="*/ 26 h 574"/>
                  <a:gd name="T14" fmla="*/ 0 w 240"/>
                  <a:gd name="T15" fmla="*/ 33 h 574"/>
                  <a:gd name="T16" fmla="*/ 1 w 240"/>
                  <a:gd name="T17" fmla="*/ 39 h 574"/>
                  <a:gd name="T18" fmla="*/ 3 w 240"/>
                  <a:gd name="T19" fmla="*/ 44 h 574"/>
                  <a:gd name="T20" fmla="*/ 5 w 240"/>
                  <a:gd name="T21" fmla="*/ 48 h 574"/>
                  <a:gd name="T22" fmla="*/ 20 w 240"/>
                  <a:gd name="T23" fmla="*/ 48 h 574"/>
                  <a:gd name="T24" fmla="*/ 18 w 240"/>
                  <a:gd name="T25" fmla="*/ 48 h 574"/>
                  <a:gd name="T26" fmla="*/ 14 w 240"/>
                  <a:gd name="T27" fmla="*/ 46 h 574"/>
                  <a:gd name="T28" fmla="*/ 11 w 240"/>
                  <a:gd name="T29" fmla="*/ 42 h 574"/>
                  <a:gd name="T30" fmla="*/ 11 w 240"/>
                  <a:gd name="T31" fmla="*/ 42 h 574"/>
                  <a:gd name="T32" fmla="*/ 9 w 240"/>
                  <a:gd name="T33" fmla="*/ 38 h 574"/>
                  <a:gd name="T34" fmla="*/ 8 w 240"/>
                  <a:gd name="T35" fmla="*/ 32 h 574"/>
                  <a:gd name="T36" fmla="*/ 8 w 240"/>
                  <a:gd name="T37" fmla="*/ 25 h 574"/>
                  <a:gd name="T38" fmla="*/ 8 w 240"/>
                  <a:gd name="T39" fmla="*/ 25 h 574"/>
                  <a:gd name="T40" fmla="*/ 8 w 240"/>
                  <a:gd name="T41" fmla="*/ 18 h 574"/>
                  <a:gd name="T42" fmla="*/ 9 w 240"/>
                  <a:gd name="T43" fmla="*/ 13 h 574"/>
                  <a:gd name="T44" fmla="*/ 11 w 240"/>
                  <a:gd name="T45" fmla="*/ 9 h 574"/>
                  <a:gd name="T46" fmla="*/ 12 w 240"/>
                  <a:gd name="T47" fmla="*/ 7 h 574"/>
                  <a:gd name="T48" fmla="*/ 16 w 240"/>
                  <a:gd name="T49" fmla="*/ 4 h 574"/>
                  <a:gd name="T50" fmla="*/ 20 w 240"/>
                  <a:gd name="T51" fmla="*/ 3 h 574"/>
                  <a:gd name="T52" fmla="*/ 8 w 240"/>
                  <a:gd name="T53" fmla="*/ 0 h 574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240"/>
                  <a:gd name="T82" fmla="*/ 0 h 574"/>
                  <a:gd name="T83" fmla="*/ 240 w 240"/>
                  <a:gd name="T84" fmla="*/ 574 h 574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240" h="574">
                    <a:moveTo>
                      <a:pt x="93" y="0"/>
                    </a:moveTo>
                    <a:lnTo>
                      <a:pt x="55" y="48"/>
                    </a:lnTo>
                    <a:lnTo>
                      <a:pt x="27" y="110"/>
                    </a:lnTo>
                    <a:lnTo>
                      <a:pt x="14" y="162"/>
                    </a:lnTo>
                    <a:lnTo>
                      <a:pt x="3" y="231"/>
                    </a:lnTo>
                    <a:lnTo>
                      <a:pt x="0" y="307"/>
                    </a:lnTo>
                    <a:lnTo>
                      <a:pt x="0" y="313"/>
                    </a:lnTo>
                    <a:lnTo>
                      <a:pt x="4" y="393"/>
                    </a:lnTo>
                    <a:lnTo>
                      <a:pt x="16" y="463"/>
                    </a:lnTo>
                    <a:lnTo>
                      <a:pt x="37" y="523"/>
                    </a:lnTo>
                    <a:lnTo>
                      <a:pt x="65" y="574"/>
                    </a:lnTo>
                    <a:lnTo>
                      <a:pt x="235" y="571"/>
                    </a:lnTo>
                    <a:lnTo>
                      <a:pt x="220" y="570"/>
                    </a:lnTo>
                    <a:lnTo>
                      <a:pt x="171" y="551"/>
                    </a:lnTo>
                    <a:lnTo>
                      <a:pt x="130" y="507"/>
                    </a:lnTo>
                    <a:lnTo>
                      <a:pt x="130" y="506"/>
                    </a:lnTo>
                    <a:lnTo>
                      <a:pt x="108" y="456"/>
                    </a:lnTo>
                    <a:lnTo>
                      <a:pt x="95" y="388"/>
                    </a:lnTo>
                    <a:lnTo>
                      <a:pt x="91" y="304"/>
                    </a:lnTo>
                    <a:lnTo>
                      <a:pt x="91" y="302"/>
                    </a:lnTo>
                    <a:lnTo>
                      <a:pt x="95" y="219"/>
                    </a:lnTo>
                    <a:lnTo>
                      <a:pt x="109" y="153"/>
                    </a:lnTo>
                    <a:lnTo>
                      <a:pt x="132" y="102"/>
                    </a:lnTo>
                    <a:lnTo>
                      <a:pt x="144" y="85"/>
                    </a:lnTo>
                    <a:lnTo>
                      <a:pt x="187" y="50"/>
                    </a:lnTo>
                    <a:lnTo>
                      <a:pt x="240" y="39"/>
                    </a:lnTo>
                    <a:lnTo>
                      <a:pt x="9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45" name="Freeform 1046"/>
              <p:cNvSpPr>
                <a:spLocks/>
              </p:cNvSpPr>
              <p:nvPr/>
            </p:nvSpPr>
            <p:spPr bwMode="auto">
              <a:xfrm>
                <a:off x="4009" y="2543"/>
                <a:ext cx="29" cy="20"/>
              </a:xfrm>
              <a:custGeom>
                <a:avLst/>
                <a:gdLst>
                  <a:gd name="T0" fmla="*/ 12 w 352"/>
                  <a:gd name="T1" fmla="*/ 0 h 237"/>
                  <a:gd name="T2" fmla="*/ 10 w 352"/>
                  <a:gd name="T3" fmla="*/ 0 h 237"/>
                  <a:gd name="T4" fmla="*/ 6 w 352"/>
                  <a:gd name="T5" fmla="*/ 1 h 237"/>
                  <a:gd name="T6" fmla="*/ 2 w 352"/>
                  <a:gd name="T7" fmla="*/ 4 h 237"/>
                  <a:gd name="T8" fmla="*/ 0 w 352"/>
                  <a:gd name="T9" fmla="*/ 5 h 237"/>
                  <a:gd name="T10" fmla="*/ 12 w 352"/>
                  <a:gd name="T11" fmla="*/ 8 h 237"/>
                  <a:gd name="T12" fmla="*/ 15 w 352"/>
                  <a:gd name="T13" fmla="*/ 9 h 237"/>
                  <a:gd name="T14" fmla="*/ 18 w 352"/>
                  <a:gd name="T15" fmla="*/ 11 h 237"/>
                  <a:gd name="T16" fmla="*/ 20 w 352"/>
                  <a:gd name="T17" fmla="*/ 14 h 237"/>
                  <a:gd name="T18" fmla="*/ 22 w 352"/>
                  <a:gd name="T19" fmla="*/ 20 h 237"/>
                  <a:gd name="T20" fmla="*/ 29 w 352"/>
                  <a:gd name="T21" fmla="*/ 19 h 237"/>
                  <a:gd name="T22" fmla="*/ 28 w 352"/>
                  <a:gd name="T23" fmla="*/ 14 h 237"/>
                  <a:gd name="T24" fmla="*/ 26 w 352"/>
                  <a:gd name="T25" fmla="*/ 9 h 237"/>
                  <a:gd name="T26" fmla="*/ 23 w 352"/>
                  <a:gd name="T27" fmla="*/ 5 h 237"/>
                  <a:gd name="T28" fmla="*/ 21 w 352"/>
                  <a:gd name="T29" fmla="*/ 2 h 237"/>
                  <a:gd name="T30" fmla="*/ 17 w 352"/>
                  <a:gd name="T31" fmla="*/ 1 h 237"/>
                  <a:gd name="T32" fmla="*/ 12 w 352"/>
                  <a:gd name="T33" fmla="*/ 0 h 237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52"/>
                  <a:gd name="T52" fmla="*/ 0 h 237"/>
                  <a:gd name="T53" fmla="*/ 352 w 352"/>
                  <a:gd name="T54" fmla="*/ 237 h 237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52" h="237">
                    <a:moveTo>
                      <a:pt x="144" y="0"/>
                    </a:moveTo>
                    <a:lnTo>
                      <a:pt x="121" y="1"/>
                    </a:lnTo>
                    <a:lnTo>
                      <a:pt x="69" y="14"/>
                    </a:lnTo>
                    <a:lnTo>
                      <a:pt x="20" y="42"/>
                    </a:lnTo>
                    <a:lnTo>
                      <a:pt x="0" y="58"/>
                    </a:lnTo>
                    <a:lnTo>
                      <a:pt x="147" y="97"/>
                    </a:lnTo>
                    <a:lnTo>
                      <a:pt x="177" y="101"/>
                    </a:lnTo>
                    <a:lnTo>
                      <a:pt x="222" y="131"/>
                    </a:lnTo>
                    <a:lnTo>
                      <a:pt x="245" y="167"/>
                    </a:lnTo>
                    <a:lnTo>
                      <a:pt x="266" y="237"/>
                    </a:lnTo>
                    <a:lnTo>
                      <a:pt x="352" y="220"/>
                    </a:lnTo>
                    <a:lnTo>
                      <a:pt x="340" y="168"/>
                    </a:lnTo>
                    <a:lnTo>
                      <a:pt x="317" y="106"/>
                    </a:lnTo>
                    <a:lnTo>
                      <a:pt x="282" y="56"/>
                    </a:lnTo>
                    <a:lnTo>
                      <a:pt x="250" y="28"/>
                    </a:lnTo>
                    <a:lnTo>
                      <a:pt x="201" y="7"/>
                    </a:lnTo>
                    <a:lnTo>
                      <a:pt x="14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46" name="Freeform 1047"/>
              <p:cNvSpPr>
                <a:spLocks/>
              </p:cNvSpPr>
              <p:nvPr/>
            </p:nvSpPr>
            <p:spPr bwMode="auto">
              <a:xfrm>
                <a:off x="4048" y="2593"/>
                <a:ext cx="26" cy="11"/>
              </a:xfrm>
              <a:custGeom>
                <a:avLst/>
                <a:gdLst>
                  <a:gd name="T0" fmla="*/ 20 w 310"/>
                  <a:gd name="T1" fmla="*/ 0 h 130"/>
                  <a:gd name="T2" fmla="*/ 18 w 310"/>
                  <a:gd name="T3" fmla="*/ 1 h 130"/>
                  <a:gd name="T4" fmla="*/ 14 w 310"/>
                  <a:gd name="T5" fmla="*/ 2 h 130"/>
                  <a:gd name="T6" fmla="*/ 0 w 310"/>
                  <a:gd name="T7" fmla="*/ 4 h 130"/>
                  <a:gd name="T8" fmla="*/ 1 w 310"/>
                  <a:gd name="T9" fmla="*/ 6 h 130"/>
                  <a:gd name="T10" fmla="*/ 5 w 310"/>
                  <a:gd name="T11" fmla="*/ 9 h 130"/>
                  <a:gd name="T12" fmla="*/ 8 w 310"/>
                  <a:gd name="T13" fmla="*/ 10 h 130"/>
                  <a:gd name="T14" fmla="*/ 12 w 310"/>
                  <a:gd name="T15" fmla="*/ 11 h 130"/>
                  <a:gd name="T16" fmla="*/ 16 w 310"/>
                  <a:gd name="T17" fmla="*/ 10 h 130"/>
                  <a:gd name="T18" fmla="*/ 20 w 310"/>
                  <a:gd name="T19" fmla="*/ 9 h 130"/>
                  <a:gd name="T20" fmla="*/ 23 w 310"/>
                  <a:gd name="T21" fmla="*/ 6 h 130"/>
                  <a:gd name="T22" fmla="*/ 26 w 310"/>
                  <a:gd name="T23" fmla="*/ 1 h 130"/>
                  <a:gd name="T24" fmla="*/ 20 w 310"/>
                  <a:gd name="T25" fmla="*/ 0 h 13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10"/>
                  <a:gd name="T40" fmla="*/ 0 h 130"/>
                  <a:gd name="T41" fmla="*/ 310 w 310"/>
                  <a:gd name="T42" fmla="*/ 130 h 130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10" h="130">
                    <a:moveTo>
                      <a:pt x="237" y="0"/>
                    </a:moveTo>
                    <a:lnTo>
                      <a:pt x="214" y="16"/>
                    </a:lnTo>
                    <a:lnTo>
                      <a:pt x="163" y="28"/>
                    </a:lnTo>
                    <a:lnTo>
                      <a:pt x="0" y="46"/>
                    </a:lnTo>
                    <a:lnTo>
                      <a:pt x="13" y="66"/>
                    </a:lnTo>
                    <a:lnTo>
                      <a:pt x="60" y="106"/>
                    </a:lnTo>
                    <a:lnTo>
                      <a:pt x="91" y="120"/>
                    </a:lnTo>
                    <a:lnTo>
                      <a:pt x="145" y="130"/>
                    </a:lnTo>
                    <a:lnTo>
                      <a:pt x="185" y="124"/>
                    </a:lnTo>
                    <a:lnTo>
                      <a:pt x="233" y="104"/>
                    </a:lnTo>
                    <a:lnTo>
                      <a:pt x="274" y="66"/>
                    </a:lnTo>
                    <a:lnTo>
                      <a:pt x="310" y="12"/>
                    </a:lnTo>
                    <a:lnTo>
                      <a:pt x="23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47" name="Freeform 1048"/>
              <p:cNvSpPr>
                <a:spLocks/>
              </p:cNvSpPr>
              <p:nvPr/>
            </p:nvSpPr>
            <p:spPr bwMode="auto">
              <a:xfrm>
                <a:off x="4068" y="2545"/>
                <a:ext cx="12" cy="57"/>
              </a:xfrm>
              <a:custGeom>
                <a:avLst/>
                <a:gdLst>
                  <a:gd name="T0" fmla="*/ 12 w 152"/>
                  <a:gd name="T1" fmla="*/ 0 h 695"/>
                  <a:gd name="T2" fmla="*/ 5 w 152"/>
                  <a:gd name="T3" fmla="*/ 0 h 695"/>
                  <a:gd name="T4" fmla="*/ 5 w 152"/>
                  <a:gd name="T5" fmla="*/ 31 h 695"/>
                  <a:gd name="T6" fmla="*/ 5 w 152"/>
                  <a:gd name="T7" fmla="*/ 37 h 695"/>
                  <a:gd name="T8" fmla="*/ 4 w 152"/>
                  <a:gd name="T9" fmla="*/ 42 h 695"/>
                  <a:gd name="T10" fmla="*/ 3 w 152"/>
                  <a:gd name="T11" fmla="*/ 44 h 695"/>
                  <a:gd name="T12" fmla="*/ 0 w 152"/>
                  <a:gd name="T13" fmla="*/ 48 h 695"/>
                  <a:gd name="T14" fmla="*/ 6 w 152"/>
                  <a:gd name="T15" fmla="*/ 49 h 695"/>
                  <a:gd name="T16" fmla="*/ 6 w 152"/>
                  <a:gd name="T17" fmla="*/ 57 h 695"/>
                  <a:gd name="T18" fmla="*/ 12 w 152"/>
                  <a:gd name="T19" fmla="*/ 57 h 695"/>
                  <a:gd name="T20" fmla="*/ 12 w 152"/>
                  <a:gd name="T21" fmla="*/ 0 h 69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52"/>
                  <a:gd name="T34" fmla="*/ 0 h 695"/>
                  <a:gd name="T35" fmla="*/ 152 w 152"/>
                  <a:gd name="T36" fmla="*/ 695 h 69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52" h="695">
                    <a:moveTo>
                      <a:pt x="152" y="0"/>
                    </a:moveTo>
                    <a:lnTo>
                      <a:pt x="64" y="0"/>
                    </a:lnTo>
                    <a:lnTo>
                      <a:pt x="64" y="373"/>
                    </a:lnTo>
                    <a:lnTo>
                      <a:pt x="61" y="448"/>
                    </a:lnTo>
                    <a:lnTo>
                      <a:pt x="50" y="508"/>
                    </a:lnTo>
                    <a:lnTo>
                      <a:pt x="39" y="534"/>
                    </a:lnTo>
                    <a:lnTo>
                      <a:pt x="0" y="581"/>
                    </a:lnTo>
                    <a:lnTo>
                      <a:pt x="73" y="593"/>
                    </a:lnTo>
                    <a:lnTo>
                      <a:pt x="73" y="695"/>
                    </a:lnTo>
                    <a:lnTo>
                      <a:pt x="152" y="695"/>
                    </a:lnTo>
                    <a:lnTo>
                      <a:pt x="15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48" name="Freeform 1049"/>
              <p:cNvSpPr>
                <a:spLocks/>
              </p:cNvSpPr>
              <p:nvPr/>
            </p:nvSpPr>
            <p:spPr bwMode="auto">
              <a:xfrm>
                <a:off x="4045" y="2545"/>
                <a:ext cx="16" cy="52"/>
              </a:xfrm>
              <a:custGeom>
                <a:avLst/>
                <a:gdLst>
                  <a:gd name="T0" fmla="*/ 7 w 196"/>
                  <a:gd name="T1" fmla="*/ 0 h 627"/>
                  <a:gd name="T2" fmla="*/ 0 w 196"/>
                  <a:gd name="T3" fmla="*/ 0 h 627"/>
                  <a:gd name="T4" fmla="*/ 0 w 196"/>
                  <a:gd name="T5" fmla="*/ 36 h 627"/>
                  <a:gd name="T6" fmla="*/ 0 w 196"/>
                  <a:gd name="T7" fmla="*/ 40 h 627"/>
                  <a:gd name="T8" fmla="*/ 0 w 196"/>
                  <a:gd name="T9" fmla="*/ 45 h 627"/>
                  <a:gd name="T10" fmla="*/ 1 w 196"/>
                  <a:gd name="T11" fmla="*/ 47 h 627"/>
                  <a:gd name="T12" fmla="*/ 3 w 196"/>
                  <a:gd name="T13" fmla="*/ 52 h 627"/>
                  <a:gd name="T14" fmla="*/ 16 w 196"/>
                  <a:gd name="T15" fmla="*/ 51 h 627"/>
                  <a:gd name="T16" fmla="*/ 14 w 196"/>
                  <a:gd name="T17" fmla="*/ 50 h 627"/>
                  <a:gd name="T18" fmla="*/ 11 w 196"/>
                  <a:gd name="T19" fmla="*/ 48 h 627"/>
                  <a:gd name="T20" fmla="*/ 10 w 196"/>
                  <a:gd name="T21" fmla="*/ 47 h 627"/>
                  <a:gd name="T22" fmla="*/ 8 w 196"/>
                  <a:gd name="T23" fmla="*/ 42 h 627"/>
                  <a:gd name="T24" fmla="*/ 7 w 196"/>
                  <a:gd name="T25" fmla="*/ 39 h 627"/>
                  <a:gd name="T26" fmla="*/ 7 w 196"/>
                  <a:gd name="T27" fmla="*/ 32 h 627"/>
                  <a:gd name="T28" fmla="*/ 7 w 196"/>
                  <a:gd name="T29" fmla="*/ 0 h 62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96"/>
                  <a:gd name="T46" fmla="*/ 0 h 627"/>
                  <a:gd name="T47" fmla="*/ 196 w 196"/>
                  <a:gd name="T48" fmla="*/ 627 h 627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96" h="627">
                    <a:moveTo>
                      <a:pt x="89" y="0"/>
                    </a:moveTo>
                    <a:lnTo>
                      <a:pt x="0" y="0"/>
                    </a:lnTo>
                    <a:lnTo>
                      <a:pt x="0" y="431"/>
                    </a:lnTo>
                    <a:lnTo>
                      <a:pt x="1" y="478"/>
                    </a:lnTo>
                    <a:lnTo>
                      <a:pt x="5" y="541"/>
                    </a:lnTo>
                    <a:lnTo>
                      <a:pt x="10" y="565"/>
                    </a:lnTo>
                    <a:lnTo>
                      <a:pt x="33" y="627"/>
                    </a:lnTo>
                    <a:lnTo>
                      <a:pt x="196" y="609"/>
                    </a:lnTo>
                    <a:lnTo>
                      <a:pt x="177" y="608"/>
                    </a:lnTo>
                    <a:lnTo>
                      <a:pt x="129" y="582"/>
                    </a:lnTo>
                    <a:lnTo>
                      <a:pt x="119" y="571"/>
                    </a:lnTo>
                    <a:lnTo>
                      <a:pt x="94" y="510"/>
                    </a:lnTo>
                    <a:lnTo>
                      <a:pt x="91" y="472"/>
                    </a:lnTo>
                    <a:lnTo>
                      <a:pt x="89" y="386"/>
                    </a:lnTo>
                    <a:lnTo>
                      <a:pt x="8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49" name="Freeform 1050"/>
              <p:cNvSpPr>
                <a:spLocks/>
              </p:cNvSpPr>
              <p:nvPr/>
            </p:nvSpPr>
            <p:spPr bwMode="auto">
              <a:xfrm>
                <a:off x="4093" y="2595"/>
                <a:ext cx="27" cy="9"/>
              </a:xfrm>
              <a:custGeom>
                <a:avLst/>
                <a:gdLst>
                  <a:gd name="T0" fmla="*/ 17 w 324"/>
                  <a:gd name="T1" fmla="*/ 0 h 102"/>
                  <a:gd name="T2" fmla="*/ 13 w 324"/>
                  <a:gd name="T3" fmla="*/ 1 h 102"/>
                  <a:gd name="T4" fmla="*/ 0 w 324"/>
                  <a:gd name="T5" fmla="*/ 4 h 102"/>
                  <a:gd name="T6" fmla="*/ 2 w 324"/>
                  <a:gd name="T7" fmla="*/ 6 h 102"/>
                  <a:gd name="T8" fmla="*/ 6 w 324"/>
                  <a:gd name="T9" fmla="*/ 8 h 102"/>
                  <a:gd name="T10" fmla="*/ 11 w 324"/>
                  <a:gd name="T11" fmla="*/ 9 h 102"/>
                  <a:gd name="T12" fmla="*/ 15 w 324"/>
                  <a:gd name="T13" fmla="*/ 8 h 102"/>
                  <a:gd name="T14" fmla="*/ 19 w 324"/>
                  <a:gd name="T15" fmla="*/ 7 h 102"/>
                  <a:gd name="T16" fmla="*/ 19 w 324"/>
                  <a:gd name="T17" fmla="*/ 7 h 102"/>
                  <a:gd name="T18" fmla="*/ 23 w 324"/>
                  <a:gd name="T19" fmla="*/ 4 h 102"/>
                  <a:gd name="T20" fmla="*/ 27 w 324"/>
                  <a:gd name="T21" fmla="*/ 0 h 102"/>
                  <a:gd name="T22" fmla="*/ 17 w 324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4"/>
                  <a:gd name="T37" fmla="*/ 0 h 102"/>
                  <a:gd name="T38" fmla="*/ 324 w 324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4" h="102">
                    <a:moveTo>
                      <a:pt x="208" y="0"/>
                    </a:moveTo>
                    <a:lnTo>
                      <a:pt x="154" y="9"/>
                    </a:lnTo>
                    <a:lnTo>
                      <a:pt x="0" y="46"/>
                    </a:lnTo>
                    <a:lnTo>
                      <a:pt x="27" y="70"/>
                    </a:lnTo>
                    <a:lnTo>
                      <a:pt x="73" y="93"/>
                    </a:lnTo>
                    <a:lnTo>
                      <a:pt x="132" y="102"/>
                    </a:lnTo>
                    <a:lnTo>
                      <a:pt x="178" y="96"/>
                    </a:lnTo>
                    <a:lnTo>
                      <a:pt x="230" y="78"/>
                    </a:lnTo>
                    <a:lnTo>
                      <a:pt x="233" y="77"/>
                    </a:lnTo>
                    <a:lnTo>
                      <a:pt x="277" y="47"/>
                    </a:lnTo>
                    <a:lnTo>
                      <a:pt x="324" y="0"/>
                    </a:lnTo>
                    <a:lnTo>
                      <a:pt x="20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50" name="Freeform 1051"/>
              <p:cNvSpPr>
                <a:spLocks/>
              </p:cNvSpPr>
              <p:nvPr/>
            </p:nvSpPr>
            <p:spPr bwMode="auto">
              <a:xfrm>
                <a:off x="4089" y="2571"/>
                <a:ext cx="30" cy="28"/>
              </a:xfrm>
              <a:custGeom>
                <a:avLst/>
                <a:gdLst>
                  <a:gd name="T0" fmla="*/ 9 w 363"/>
                  <a:gd name="T1" fmla="*/ 0 h 336"/>
                  <a:gd name="T2" fmla="*/ 5 w 363"/>
                  <a:gd name="T3" fmla="*/ 3 h 336"/>
                  <a:gd name="T4" fmla="*/ 4 w 363"/>
                  <a:gd name="T5" fmla="*/ 4 h 336"/>
                  <a:gd name="T6" fmla="*/ 1 w 363"/>
                  <a:gd name="T7" fmla="*/ 8 h 336"/>
                  <a:gd name="T8" fmla="*/ 1 w 363"/>
                  <a:gd name="T9" fmla="*/ 10 h 336"/>
                  <a:gd name="T10" fmla="*/ 0 w 363"/>
                  <a:gd name="T11" fmla="*/ 16 h 336"/>
                  <a:gd name="T12" fmla="*/ 0 w 363"/>
                  <a:gd name="T13" fmla="*/ 18 h 336"/>
                  <a:gd name="T14" fmla="*/ 1 w 363"/>
                  <a:gd name="T15" fmla="*/ 23 h 336"/>
                  <a:gd name="T16" fmla="*/ 4 w 363"/>
                  <a:gd name="T17" fmla="*/ 28 h 336"/>
                  <a:gd name="T18" fmla="*/ 17 w 363"/>
                  <a:gd name="T19" fmla="*/ 25 h 336"/>
                  <a:gd name="T20" fmla="*/ 14 w 363"/>
                  <a:gd name="T21" fmla="*/ 25 h 336"/>
                  <a:gd name="T22" fmla="*/ 10 w 363"/>
                  <a:gd name="T23" fmla="*/ 22 h 336"/>
                  <a:gd name="T24" fmla="*/ 9 w 363"/>
                  <a:gd name="T25" fmla="*/ 21 h 336"/>
                  <a:gd name="T26" fmla="*/ 8 w 363"/>
                  <a:gd name="T27" fmla="*/ 16 h 336"/>
                  <a:gd name="T28" fmla="*/ 9 w 363"/>
                  <a:gd name="T29" fmla="*/ 11 h 336"/>
                  <a:gd name="T30" fmla="*/ 12 w 363"/>
                  <a:gd name="T31" fmla="*/ 8 h 336"/>
                  <a:gd name="T32" fmla="*/ 13 w 363"/>
                  <a:gd name="T33" fmla="*/ 7 h 336"/>
                  <a:gd name="T34" fmla="*/ 18 w 363"/>
                  <a:gd name="T35" fmla="*/ 6 h 336"/>
                  <a:gd name="T36" fmla="*/ 22 w 363"/>
                  <a:gd name="T37" fmla="*/ 5 h 336"/>
                  <a:gd name="T38" fmla="*/ 27 w 363"/>
                  <a:gd name="T39" fmla="*/ 4 h 336"/>
                  <a:gd name="T40" fmla="*/ 30 w 363"/>
                  <a:gd name="T41" fmla="*/ 2 h 336"/>
                  <a:gd name="T42" fmla="*/ 9 w 363"/>
                  <a:gd name="T43" fmla="*/ 0 h 3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3"/>
                  <a:gd name="T67" fmla="*/ 0 h 336"/>
                  <a:gd name="T68" fmla="*/ 363 w 363"/>
                  <a:gd name="T69" fmla="*/ 336 h 3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3" h="336">
                    <a:moveTo>
                      <a:pt x="111" y="0"/>
                    </a:moveTo>
                    <a:lnTo>
                      <a:pt x="63" y="31"/>
                    </a:lnTo>
                    <a:lnTo>
                      <a:pt x="51" y="44"/>
                    </a:lnTo>
                    <a:lnTo>
                      <a:pt x="18" y="100"/>
                    </a:lnTo>
                    <a:lnTo>
                      <a:pt x="9" y="123"/>
                    </a:lnTo>
                    <a:lnTo>
                      <a:pt x="0" y="193"/>
                    </a:lnTo>
                    <a:lnTo>
                      <a:pt x="1" y="213"/>
                    </a:lnTo>
                    <a:lnTo>
                      <a:pt x="15" y="281"/>
                    </a:lnTo>
                    <a:lnTo>
                      <a:pt x="46" y="336"/>
                    </a:lnTo>
                    <a:lnTo>
                      <a:pt x="200" y="299"/>
                    </a:lnTo>
                    <a:lnTo>
                      <a:pt x="165" y="295"/>
                    </a:lnTo>
                    <a:lnTo>
                      <a:pt x="121" y="267"/>
                    </a:lnTo>
                    <a:lnTo>
                      <a:pt x="111" y="254"/>
                    </a:lnTo>
                    <a:lnTo>
                      <a:pt x="94" y="189"/>
                    </a:lnTo>
                    <a:lnTo>
                      <a:pt x="107" y="133"/>
                    </a:lnTo>
                    <a:lnTo>
                      <a:pt x="142" y="95"/>
                    </a:lnTo>
                    <a:lnTo>
                      <a:pt x="159" y="87"/>
                    </a:lnTo>
                    <a:lnTo>
                      <a:pt x="218" y="72"/>
                    </a:lnTo>
                    <a:lnTo>
                      <a:pt x="267" y="61"/>
                    </a:lnTo>
                    <a:lnTo>
                      <a:pt x="321" y="46"/>
                    </a:lnTo>
                    <a:lnTo>
                      <a:pt x="363" y="27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51" name="Freeform 1052"/>
              <p:cNvSpPr>
                <a:spLocks/>
              </p:cNvSpPr>
              <p:nvPr/>
            </p:nvSpPr>
            <p:spPr bwMode="auto">
              <a:xfrm>
                <a:off x="4091" y="2551"/>
                <a:ext cx="18" cy="11"/>
              </a:xfrm>
              <a:custGeom>
                <a:avLst/>
                <a:gdLst>
                  <a:gd name="T0" fmla="*/ 3 w 221"/>
                  <a:gd name="T1" fmla="*/ 0 h 135"/>
                  <a:gd name="T2" fmla="*/ 1 w 221"/>
                  <a:gd name="T3" fmla="*/ 4 h 135"/>
                  <a:gd name="T4" fmla="*/ 0 w 221"/>
                  <a:gd name="T5" fmla="*/ 10 h 135"/>
                  <a:gd name="T6" fmla="*/ 7 w 221"/>
                  <a:gd name="T7" fmla="*/ 11 h 135"/>
                  <a:gd name="T8" fmla="*/ 8 w 221"/>
                  <a:gd name="T9" fmla="*/ 7 h 135"/>
                  <a:gd name="T10" fmla="*/ 11 w 221"/>
                  <a:gd name="T11" fmla="*/ 3 h 135"/>
                  <a:gd name="T12" fmla="*/ 13 w 221"/>
                  <a:gd name="T13" fmla="*/ 1 h 135"/>
                  <a:gd name="T14" fmla="*/ 18 w 221"/>
                  <a:gd name="T15" fmla="*/ 0 h 135"/>
                  <a:gd name="T16" fmla="*/ 3 w 221"/>
                  <a:gd name="T17" fmla="*/ 0 h 1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1"/>
                  <a:gd name="T28" fmla="*/ 0 h 135"/>
                  <a:gd name="T29" fmla="*/ 221 w 221"/>
                  <a:gd name="T30" fmla="*/ 135 h 13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1" h="135">
                    <a:moveTo>
                      <a:pt x="38" y="0"/>
                    </a:moveTo>
                    <a:lnTo>
                      <a:pt x="17" y="47"/>
                    </a:lnTo>
                    <a:lnTo>
                      <a:pt x="0" y="120"/>
                    </a:lnTo>
                    <a:lnTo>
                      <a:pt x="86" y="135"/>
                    </a:lnTo>
                    <a:lnTo>
                      <a:pt x="100" y="81"/>
                    </a:lnTo>
                    <a:lnTo>
                      <a:pt x="130" y="32"/>
                    </a:lnTo>
                    <a:lnTo>
                      <a:pt x="162" y="12"/>
                    </a:lnTo>
                    <a:lnTo>
                      <a:pt x="221" y="3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52" name="Freeform 1053"/>
              <p:cNvSpPr>
                <a:spLocks/>
              </p:cNvSpPr>
              <p:nvPr/>
            </p:nvSpPr>
            <p:spPr bwMode="auto">
              <a:xfrm>
                <a:off x="4094" y="2543"/>
                <a:ext cx="35" cy="59"/>
              </a:xfrm>
              <a:custGeom>
                <a:avLst/>
                <a:gdLst>
                  <a:gd name="T0" fmla="*/ 16 w 426"/>
                  <a:gd name="T1" fmla="*/ 0 h 710"/>
                  <a:gd name="T2" fmla="*/ 15 w 426"/>
                  <a:gd name="T3" fmla="*/ 0 h 710"/>
                  <a:gd name="T4" fmla="*/ 10 w 426"/>
                  <a:gd name="T5" fmla="*/ 1 h 710"/>
                  <a:gd name="T6" fmla="*/ 6 w 426"/>
                  <a:gd name="T7" fmla="*/ 2 h 710"/>
                  <a:gd name="T8" fmla="*/ 3 w 426"/>
                  <a:gd name="T9" fmla="*/ 4 h 710"/>
                  <a:gd name="T10" fmla="*/ 0 w 426"/>
                  <a:gd name="T11" fmla="*/ 8 h 710"/>
                  <a:gd name="T12" fmla="*/ 15 w 426"/>
                  <a:gd name="T13" fmla="*/ 8 h 710"/>
                  <a:gd name="T14" fmla="*/ 15 w 426"/>
                  <a:gd name="T15" fmla="*/ 8 h 710"/>
                  <a:gd name="T16" fmla="*/ 20 w 426"/>
                  <a:gd name="T17" fmla="*/ 9 h 710"/>
                  <a:gd name="T18" fmla="*/ 23 w 426"/>
                  <a:gd name="T19" fmla="*/ 11 h 710"/>
                  <a:gd name="T20" fmla="*/ 24 w 426"/>
                  <a:gd name="T21" fmla="*/ 14 h 710"/>
                  <a:gd name="T22" fmla="*/ 25 w 426"/>
                  <a:gd name="T23" fmla="*/ 20 h 710"/>
                  <a:gd name="T24" fmla="*/ 25 w 426"/>
                  <a:gd name="T25" fmla="*/ 22 h 710"/>
                  <a:gd name="T26" fmla="*/ 22 w 426"/>
                  <a:gd name="T27" fmla="*/ 24 h 710"/>
                  <a:gd name="T28" fmla="*/ 18 w 426"/>
                  <a:gd name="T29" fmla="*/ 25 h 710"/>
                  <a:gd name="T30" fmla="*/ 12 w 426"/>
                  <a:gd name="T31" fmla="*/ 26 h 710"/>
                  <a:gd name="T32" fmla="*/ 10 w 426"/>
                  <a:gd name="T33" fmla="*/ 26 h 710"/>
                  <a:gd name="T34" fmla="*/ 6 w 426"/>
                  <a:gd name="T35" fmla="*/ 27 h 710"/>
                  <a:gd name="T36" fmla="*/ 5 w 426"/>
                  <a:gd name="T37" fmla="*/ 28 h 710"/>
                  <a:gd name="T38" fmla="*/ 25 w 426"/>
                  <a:gd name="T39" fmla="*/ 30 h 710"/>
                  <a:gd name="T40" fmla="*/ 25 w 426"/>
                  <a:gd name="T41" fmla="*/ 34 h 710"/>
                  <a:gd name="T42" fmla="*/ 25 w 426"/>
                  <a:gd name="T43" fmla="*/ 38 h 710"/>
                  <a:gd name="T44" fmla="*/ 24 w 426"/>
                  <a:gd name="T45" fmla="*/ 43 h 710"/>
                  <a:gd name="T46" fmla="*/ 23 w 426"/>
                  <a:gd name="T47" fmla="*/ 46 h 710"/>
                  <a:gd name="T48" fmla="*/ 19 w 426"/>
                  <a:gd name="T49" fmla="*/ 50 h 710"/>
                  <a:gd name="T50" fmla="*/ 16 w 426"/>
                  <a:gd name="T51" fmla="*/ 52 h 710"/>
                  <a:gd name="T52" fmla="*/ 26 w 426"/>
                  <a:gd name="T53" fmla="*/ 52 h 710"/>
                  <a:gd name="T54" fmla="*/ 26 w 426"/>
                  <a:gd name="T55" fmla="*/ 53 h 710"/>
                  <a:gd name="T56" fmla="*/ 27 w 426"/>
                  <a:gd name="T57" fmla="*/ 59 h 710"/>
                  <a:gd name="T58" fmla="*/ 35 w 426"/>
                  <a:gd name="T59" fmla="*/ 59 h 710"/>
                  <a:gd name="T60" fmla="*/ 35 w 426"/>
                  <a:gd name="T61" fmla="*/ 58 h 710"/>
                  <a:gd name="T62" fmla="*/ 33 w 426"/>
                  <a:gd name="T63" fmla="*/ 52 h 710"/>
                  <a:gd name="T64" fmla="*/ 33 w 426"/>
                  <a:gd name="T65" fmla="*/ 49 h 710"/>
                  <a:gd name="T66" fmla="*/ 33 w 426"/>
                  <a:gd name="T67" fmla="*/ 43 h 710"/>
                  <a:gd name="T68" fmla="*/ 33 w 426"/>
                  <a:gd name="T69" fmla="*/ 35 h 710"/>
                  <a:gd name="T70" fmla="*/ 33 w 426"/>
                  <a:gd name="T71" fmla="*/ 22 h 710"/>
                  <a:gd name="T72" fmla="*/ 33 w 426"/>
                  <a:gd name="T73" fmla="*/ 18 h 710"/>
                  <a:gd name="T74" fmla="*/ 32 w 426"/>
                  <a:gd name="T75" fmla="*/ 13 h 710"/>
                  <a:gd name="T76" fmla="*/ 32 w 426"/>
                  <a:gd name="T77" fmla="*/ 11 h 710"/>
                  <a:gd name="T78" fmla="*/ 30 w 426"/>
                  <a:gd name="T79" fmla="*/ 6 h 710"/>
                  <a:gd name="T80" fmla="*/ 29 w 426"/>
                  <a:gd name="T81" fmla="*/ 5 h 710"/>
                  <a:gd name="T82" fmla="*/ 25 w 426"/>
                  <a:gd name="T83" fmla="*/ 2 h 710"/>
                  <a:gd name="T84" fmla="*/ 25 w 426"/>
                  <a:gd name="T85" fmla="*/ 2 h 710"/>
                  <a:gd name="T86" fmla="*/ 21 w 426"/>
                  <a:gd name="T87" fmla="*/ 0 h 710"/>
                  <a:gd name="T88" fmla="*/ 16 w 426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6"/>
                  <a:gd name="T136" fmla="*/ 0 h 710"/>
                  <a:gd name="T137" fmla="*/ 426 w 426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6" h="710">
                    <a:moveTo>
                      <a:pt x="197" y="0"/>
                    </a:moveTo>
                    <a:lnTo>
                      <a:pt x="182" y="0"/>
                    </a:lnTo>
                    <a:lnTo>
                      <a:pt x="127" y="7"/>
                    </a:lnTo>
                    <a:lnTo>
                      <a:pt x="79" y="23"/>
                    </a:lnTo>
                    <a:lnTo>
                      <a:pt x="38" y="50"/>
                    </a:lnTo>
                    <a:lnTo>
                      <a:pt x="0" y="94"/>
                    </a:lnTo>
                    <a:lnTo>
                      <a:pt x="183" y="97"/>
                    </a:lnTo>
                    <a:lnTo>
                      <a:pt x="184" y="97"/>
                    </a:lnTo>
                    <a:lnTo>
                      <a:pt x="242" y="107"/>
                    </a:lnTo>
                    <a:lnTo>
                      <a:pt x="284" y="137"/>
                    </a:lnTo>
                    <a:lnTo>
                      <a:pt x="298" y="164"/>
                    </a:lnTo>
                    <a:lnTo>
                      <a:pt x="309" y="238"/>
                    </a:lnTo>
                    <a:lnTo>
                      <a:pt x="309" y="269"/>
                    </a:lnTo>
                    <a:lnTo>
                      <a:pt x="270" y="284"/>
                    </a:lnTo>
                    <a:lnTo>
                      <a:pt x="217" y="297"/>
                    </a:lnTo>
                    <a:lnTo>
                      <a:pt x="151" y="309"/>
                    </a:lnTo>
                    <a:lnTo>
                      <a:pt x="120" y="315"/>
                    </a:lnTo>
                    <a:lnTo>
                      <a:pt x="73" y="328"/>
                    </a:lnTo>
                    <a:lnTo>
                      <a:pt x="57" y="334"/>
                    </a:lnTo>
                    <a:lnTo>
                      <a:pt x="309" y="361"/>
                    </a:lnTo>
                    <a:lnTo>
                      <a:pt x="309" y="404"/>
                    </a:lnTo>
                    <a:lnTo>
                      <a:pt x="307" y="461"/>
                    </a:lnTo>
                    <a:lnTo>
                      <a:pt x="294" y="522"/>
                    </a:lnTo>
                    <a:lnTo>
                      <a:pt x="277" y="558"/>
                    </a:lnTo>
                    <a:lnTo>
                      <a:pt x="236" y="603"/>
                    </a:lnTo>
                    <a:lnTo>
                      <a:pt x="200" y="624"/>
                    </a:lnTo>
                    <a:lnTo>
                      <a:pt x="316" y="624"/>
                    </a:lnTo>
                    <a:lnTo>
                      <a:pt x="318" y="643"/>
                    </a:lnTo>
                    <a:lnTo>
                      <a:pt x="333" y="710"/>
                    </a:lnTo>
                    <a:lnTo>
                      <a:pt x="426" y="710"/>
                    </a:lnTo>
                    <a:lnTo>
                      <a:pt x="420" y="694"/>
                    </a:lnTo>
                    <a:lnTo>
                      <a:pt x="403" y="626"/>
                    </a:lnTo>
                    <a:lnTo>
                      <a:pt x="400" y="588"/>
                    </a:lnTo>
                    <a:lnTo>
                      <a:pt x="398" y="518"/>
                    </a:lnTo>
                    <a:lnTo>
                      <a:pt x="397" y="419"/>
                    </a:lnTo>
                    <a:lnTo>
                      <a:pt x="397" y="262"/>
                    </a:lnTo>
                    <a:lnTo>
                      <a:pt x="397" y="215"/>
                    </a:lnTo>
                    <a:lnTo>
                      <a:pt x="393" y="154"/>
                    </a:lnTo>
                    <a:lnTo>
                      <a:pt x="390" y="134"/>
                    </a:lnTo>
                    <a:lnTo>
                      <a:pt x="366" y="73"/>
                    </a:lnTo>
                    <a:lnTo>
                      <a:pt x="353" y="57"/>
                    </a:lnTo>
                    <a:lnTo>
                      <a:pt x="305" y="20"/>
                    </a:lnTo>
                    <a:lnTo>
                      <a:pt x="303" y="19"/>
                    </a:lnTo>
                    <a:lnTo>
                      <a:pt x="256" y="5"/>
                    </a:lnTo>
                    <a:lnTo>
                      <a:pt x="19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53" name="Freeform 1054"/>
              <p:cNvSpPr>
                <a:spLocks/>
              </p:cNvSpPr>
              <p:nvPr/>
            </p:nvSpPr>
            <p:spPr bwMode="auto">
              <a:xfrm>
                <a:off x="4145" y="2617"/>
                <a:ext cx="16" cy="7"/>
              </a:xfrm>
              <a:custGeom>
                <a:avLst/>
                <a:gdLst>
                  <a:gd name="T0" fmla="*/ 0 w 195"/>
                  <a:gd name="T1" fmla="*/ 0 h 85"/>
                  <a:gd name="T2" fmla="*/ 0 w 195"/>
                  <a:gd name="T3" fmla="*/ 6 h 85"/>
                  <a:gd name="T4" fmla="*/ 1 w 195"/>
                  <a:gd name="T5" fmla="*/ 7 h 85"/>
                  <a:gd name="T6" fmla="*/ 6 w 195"/>
                  <a:gd name="T7" fmla="*/ 7 h 85"/>
                  <a:gd name="T8" fmla="*/ 6 w 195"/>
                  <a:gd name="T9" fmla="*/ 7 h 85"/>
                  <a:gd name="T10" fmla="*/ 11 w 195"/>
                  <a:gd name="T11" fmla="*/ 6 h 85"/>
                  <a:gd name="T12" fmla="*/ 15 w 195"/>
                  <a:gd name="T13" fmla="*/ 4 h 85"/>
                  <a:gd name="T14" fmla="*/ 16 w 195"/>
                  <a:gd name="T15" fmla="*/ 2 h 85"/>
                  <a:gd name="T16" fmla="*/ 4 w 195"/>
                  <a:gd name="T17" fmla="*/ 0 h 85"/>
                  <a:gd name="T18" fmla="*/ 0 w 195"/>
                  <a:gd name="T19" fmla="*/ 0 h 8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95"/>
                  <a:gd name="T31" fmla="*/ 0 h 85"/>
                  <a:gd name="T32" fmla="*/ 195 w 195"/>
                  <a:gd name="T33" fmla="*/ 85 h 8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95" h="85">
                    <a:moveTo>
                      <a:pt x="5" y="0"/>
                    </a:moveTo>
                    <a:lnTo>
                      <a:pt x="0" y="77"/>
                    </a:lnTo>
                    <a:lnTo>
                      <a:pt x="15" y="81"/>
                    </a:lnTo>
                    <a:lnTo>
                      <a:pt x="70" y="85"/>
                    </a:lnTo>
                    <a:lnTo>
                      <a:pt x="78" y="85"/>
                    </a:lnTo>
                    <a:lnTo>
                      <a:pt x="135" y="75"/>
                    </a:lnTo>
                    <a:lnTo>
                      <a:pt x="177" y="47"/>
                    </a:lnTo>
                    <a:lnTo>
                      <a:pt x="195" y="23"/>
                    </a:lnTo>
                    <a:lnTo>
                      <a:pt x="52" y="3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54" name="Freeform 1055"/>
              <p:cNvSpPr>
                <a:spLocks/>
              </p:cNvSpPr>
              <p:nvPr/>
            </p:nvSpPr>
            <p:spPr bwMode="auto">
              <a:xfrm>
                <a:off x="4141" y="2581"/>
                <a:ext cx="33" cy="38"/>
              </a:xfrm>
              <a:custGeom>
                <a:avLst/>
                <a:gdLst>
                  <a:gd name="T0" fmla="*/ 26 w 389"/>
                  <a:gd name="T1" fmla="*/ 0 h 454"/>
                  <a:gd name="T2" fmla="*/ 26 w 389"/>
                  <a:gd name="T3" fmla="*/ 0 h 454"/>
                  <a:gd name="T4" fmla="*/ 24 w 389"/>
                  <a:gd name="T5" fmla="*/ 7 h 454"/>
                  <a:gd name="T6" fmla="*/ 22 w 389"/>
                  <a:gd name="T7" fmla="*/ 11 h 454"/>
                  <a:gd name="T8" fmla="*/ 19 w 389"/>
                  <a:gd name="T9" fmla="*/ 13 h 454"/>
                  <a:gd name="T10" fmla="*/ 15 w 389"/>
                  <a:gd name="T11" fmla="*/ 14 h 454"/>
                  <a:gd name="T12" fmla="*/ 0 w 389"/>
                  <a:gd name="T13" fmla="*/ 15 h 454"/>
                  <a:gd name="T14" fmla="*/ 2 w 389"/>
                  <a:gd name="T15" fmla="*/ 17 h 454"/>
                  <a:gd name="T16" fmla="*/ 6 w 389"/>
                  <a:gd name="T17" fmla="*/ 20 h 454"/>
                  <a:gd name="T18" fmla="*/ 10 w 389"/>
                  <a:gd name="T19" fmla="*/ 22 h 454"/>
                  <a:gd name="T20" fmla="*/ 8 w 389"/>
                  <a:gd name="T21" fmla="*/ 29 h 454"/>
                  <a:gd name="T22" fmla="*/ 13 w 389"/>
                  <a:gd name="T23" fmla="*/ 29 h 454"/>
                  <a:gd name="T24" fmla="*/ 14 w 389"/>
                  <a:gd name="T25" fmla="*/ 30 h 454"/>
                  <a:gd name="T26" fmla="*/ 15 w 389"/>
                  <a:gd name="T27" fmla="*/ 32 h 454"/>
                  <a:gd name="T28" fmla="*/ 14 w 389"/>
                  <a:gd name="T29" fmla="*/ 35 h 454"/>
                  <a:gd name="T30" fmla="*/ 13 w 389"/>
                  <a:gd name="T31" fmla="*/ 35 h 454"/>
                  <a:gd name="T32" fmla="*/ 8 w 389"/>
                  <a:gd name="T33" fmla="*/ 36 h 454"/>
                  <a:gd name="T34" fmla="*/ 20 w 389"/>
                  <a:gd name="T35" fmla="*/ 38 h 454"/>
                  <a:gd name="T36" fmla="*/ 22 w 389"/>
                  <a:gd name="T37" fmla="*/ 33 h 454"/>
                  <a:gd name="T38" fmla="*/ 20 w 389"/>
                  <a:gd name="T39" fmla="*/ 28 h 454"/>
                  <a:gd name="T40" fmla="*/ 19 w 389"/>
                  <a:gd name="T41" fmla="*/ 27 h 454"/>
                  <a:gd name="T42" fmla="*/ 15 w 389"/>
                  <a:gd name="T43" fmla="*/ 25 h 454"/>
                  <a:gd name="T44" fmla="*/ 15 w 389"/>
                  <a:gd name="T45" fmla="*/ 23 h 454"/>
                  <a:gd name="T46" fmla="*/ 19 w 389"/>
                  <a:gd name="T47" fmla="*/ 22 h 454"/>
                  <a:gd name="T48" fmla="*/ 23 w 389"/>
                  <a:gd name="T49" fmla="*/ 20 h 454"/>
                  <a:gd name="T50" fmla="*/ 27 w 389"/>
                  <a:gd name="T51" fmla="*/ 17 h 454"/>
                  <a:gd name="T52" fmla="*/ 27 w 389"/>
                  <a:gd name="T53" fmla="*/ 17 h 454"/>
                  <a:gd name="T54" fmla="*/ 30 w 389"/>
                  <a:gd name="T55" fmla="*/ 12 h 454"/>
                  <a:gd name="T56" fmla="*/ 32 w 389"/>
                  <a:gd name="T57" fmla="*/ 7 h 454"/>
                  <a:gd name="T58" fmla="*/ 33 w 389"/>
                  <a:gd name="T59" fmla="*/ 1 h 454"/>
                  <a:gd name="T60" fmla="*/ 26 w 389"/>
                  <a:gd name="T61" fmla="*/ 0 h 454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w 389"/>
                  <a:gd name="T94" fmla="*/ 0 h 454"/>
                  <a:gd name="T95" fmla="*/ 389 w 389"/>
                  <a:gd name="T96" fmla="*/ 454 h 454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T93" t="T94" r="T95" b="T96"/>
                <a:pathLst>
                  <a:path w="389" h="454">
                    <a:moveTo>
                      <a:pt x="301" y="0"/>
                    </a:moveTo>
                    <a:lnTo>
                      <a:pt x="301" y="5"/>
                    </a:lnTo>
                    <a:lnTo>
                      <a:pt x="285" y="78"/>
                    </a:lnTo>
                    <a:lnTo>
                      <a:pt x="258" y="130"/>
                    </a:lnTo>
                    <a:lnTo>
                      <a:pt x="224" y="160"/>
                    </a:lnTo>
                    <a:lnTo>
                      <a:pt x="171" y="173"/>
                    </a:lnTo>
                    <a:lnTo>
                      <a:pt x="0" y="176"/>
                    </a:lnTo>
                    <a:lnTo>
                      <a:pt x="25" y="205"/>
                    </a:lnTo>
                    <a:lnTo>
                      <a:pt x="67" y="241"/>
                    </a:lnTo>
                    <a:lnTo>
                      <a:pt x="115" y="261"/>
                    </a:lnTo>
                    <a:lnTo>
                      <a:pt x="98" y="342"/>
                    </a:lnTo>
                    <a:lnTo>
                      <a:pt x="148" y="349"/>
                    </a:lnTo>
                    <a:lnTo>
                      <a:pt x="169" y="364"/>
                    </a:lnTo>
                    <a:lnTo>
                      <a:pt x="174" y="386"/>
                    </a:lnTo>
                    <a:lnTo>
                      <a:pt x="160" y="417"/>
                    </a:lnTo>
                    <a:lnTo>
                      <a:pt x="152" y="423"/>
                    </a:lnTo>
                    <a:lnTo>
                      <a:pt x="96" y="434"/>
                    </a:lnTo>
                    <a:lnTo>
                      <a:pt x="239" y="454"/>
                    </a:lnTo>
                    <a:lnTo>
                      <a:pt x="257" y="392"/>
                    </a:lnTo>
                    <a:lnTo>
                      <a:pt x="235" y="330"/>
                    </a:lnTo>
                    <a:lnTo>
                      <a:pt x="224" y="318"/>
                    </a:lnTo>
                    <a:lnTo>
                      <a:pt x="172" y="296"/>
                    </a:lnTo>
                    <a:lnTo>
                      <a:pt x="178" y="269"/>
                    </a:lnTo>
                    <a:lnTo>
                      <a:pt x="224" y="262"/>
                    </a:lnTo>
                    <a:lnTo>
                      <a:pt x="273" y="240"/>
                    </a:lnTo>
                    <a:lnTo>
                      <a:pt x="316" y="201"/>
                    </a:lnTo>
                    <a:lnTo>
                      <a:pt x="318" y="199"/>
                    </a:lnTo>
                    <a:lnTo>
                      <a:pt x="350" y="149"/>
                    </a:lnTo>
                    <a:lnTo>
                      <a:pt x="375" y="87"/>
                    </a:lnTo>
                    <a:lnTo>
                      <a:pt x="389" y="14"/>
                    </a:lnTo>
                    <a:lnTo>
                      <a:pt x="30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55" name="Freeform 1056"/>
              <p:cNvSpPr>
                <a:spLocks/>
              </p:cNvSpPr>
              <p:nvPr/>
            </p:nvSpPr>
            <p:spPr bwMode="auto">
              <a:xfrm>
                <a:off x="4136" y="2548"/>
                <a:ext cx="20" cy="48"/>
              </a:xfrm>
              <a:custGeom>
                <a:avLst/>
                <a:gdLst>
                  <a:gd name="T0" fmla="*/ 8 w 241"/>
                  <a:gd name="T1" fmla="*/ 0 h 574"/>
                  <a:gd name="T2" fmla="*/ 5 w 241"/>
                  <a:gd name="T3" fmla="*/ 4 h 574"/>
                  <a:gd name="T4" fmla="*/ 2 w 241"/>
                  <a:gd name="T5" fmla="*/ 9 h 574"/>
                  <a:gd name="T6" fmla="*/ 1 w 241"/>
                  <a:gd name="T7" fmla="*/ 14 h 574"/>
                  <a:gd name="T8" fmla="*/ 0 w 241"/>
                  <a:gd name="T9" fmla="*/ 19 h 574"/>
                  <a:gd name="T10" fmla="*/ 0 w 241"/>
                  <a:gd name="T11" fmla="*/ 26 h 574"/>
                  <a:gd name="T12" fmla="*/ 0 w 241"/>
                  <a:gd name="T13" fmla="*/ 26 h 574"/>
                  <a:gd name="T14" fmla="*/ 0 w 241"/>
                  <a:gd name="T15" fmla="*/ 33 h 574"/>
                  <a:gd name="T16" fmla="*/ 1 w 241"/>
                  <a:gd name="T17" fmla="*/ 39 h 574"/>
                  <a:gd name="T18" fmla="*/ 3 w 241"/>
                  <a:gd name="T19" fmla="*/ 44 h 574"/>
                  <a:gd name="T20" fmla="*/ 5 w 241"/>
                  <a:gd name="T21" fmla="*/ 48 h 574"/>
                  <a:gd name="T22" fmla="*/ 20 w 241"/>
                  <a:gd name="T23" fmla="*/ 48 h 574"/>
                  <a:gd name="T24" fmla="*/ 18 w 241"/>
                  <a:gd name="T25" fmla="*/ 48 h 574"/>
                  <a:gd name="T26" fmla="*/ 14 w 241"/>
                  <a:gd name="T27" fmla="*/ 46 h 574"/>
                  <a:gd name="T28" fmla="*/ 11 w 241"/>
                  <a:gd name="T29" fmla="*/ 42 h 574"/>
                  <a:gd name="T30" fmla="*/ 11 w 241"/>
                  <a:gd name="T31" fmla="*/ 42 h 574"/>
                  <a:gd name="T32" fmla="*/ 9 w 241"/>
                  <a:gd name="T33" fmla="*/ 38 h 574"/>
                  <a:gd name="T34" fmla="*/ 8 w 241"/>
                  <a:gd name="T35" fmla="*/ 32 h 574"/>
                  <a:gd name="T36" fmla="*/ 8 w 241"/>
                  <a:gd name="T37" fmla="*/ 25 h 574"/>
                  <a:gd name="T38" fmla="*/ 8 w 241"/>
                  <a:gd name="T39" fmla="*/ 25 h 574"/>
                  <a:gd name="T40" fmla="*/ 8 w 241"/>
                  <a:gd name="T41" fmla="*/ 18 h 574"/>
                  <a:gd name="T42" fmla="*/ 9 w 241"/>
                  <a:gd name="T43" fmla="*/ 13 h 574"/>
                  <a:gd name="T44" fmla="*/ 11 w 241"/>
                  <a:gd name="T45" fmla="*/ 9 h 574"/>
                  <a:gd name="T46" fmla="*/ 12 w 241"/>
                  <a:gd name="T47" fmla="*/ 7 h 574"/>
                  <a:gd name="T48" fmla="*/ 16 w 241"/>
                  <a:gd name="T49" fmla="*/ 4 h 574"/>
                  <a:gd name="T50" fmla="*/ 20 w 241"/>
                  <a:gd name="T51" fmla="*/ 3 h 574"/>
                  <a:gd name="T52" fmla="*/ 8 w 241"/>
                  <a:gd name="T53" fmla="*/ 0 h 574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241"/>
                  <a:gd name="T82" fmla="*/ 0 h 574"/>
                  <a:gd name="T83" fmla="*/ 241 w 241"/>
                  <a:gd name="T84" fmla="*/ 574 h 574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241" h="574">
                    <a:moveTo>
                      <a:pt x="94" y="0"/>
                    </a:moveTo>
                    <a:lnTo>
                      <a:pt x="56" y="48"/>
                    </a:lnTo>
                    <a:lnTo>
                      <a:pt x="29" y="110"/>
                    </a:lnTo>
                    <a:lnTo>
                      <a:pt x="14" y="162"/>
                    </a:lnTo>
                    <a:lnTo>
                      <a:pt x="4" y="231"/>
                    </a:lnTo>
                    <a:lnTo>
                      <a:pt x="0" y="307"/>
                    </a:lnTo>
                    <a:lnTo>
                      <a:pt x="0" y="313"/>
                    </a:lnTo>
                    <a:lnTo>
                      <a:pt x="5" y="393"/>
                    </a:lnTo>
                    <a:lnTo>
                      <a:pt x="17" y="463"/>
                    </a:lnTo>
                    <a:lnTo>
                      <a:pt x="38" y="523"/>
                    </a:lnTo>
                    <a:lnTo>
                      <a:pt x="65" y="574"/>
                    </a:lnTo>
                    <a:lnTo>
                      <a:pt x="236" y="571"/>
                    </a:lnTo>
                    <a:lnTo>
                      <a:pt x="221" y="570"/>
                    </a:lnTo>
                    <a:lnTo>
                      <a:pt x="171" y="551"/>
                    </a:lnTo>
                    <a:lnTo>
                      <a:pt x="131" y="507"/>
                    </a:lnTo>
                    <a:lnTo>
                      <a:pt x="130" y="506"/>
                    </a:lnTo>
                    <a:lnTo>
                      <a:pt x="109" y="456"/>
                    </a:lnTo>
                    <a:lnTo>
                      <a:pt x="96" y="388"/>
                    </a:lnTo>
                    <a:lnTo>
                      <a:pt x="91" y="304"/>
                    </a:lnTo>
                    <a:lnTo>
                      <a:pt x="91" y="302"/>
                    </a:lnTo>
                    <a:lnTo>
                      <a:pt x="96" y="219"/>
                    </a:lnTo>
                    <a:lnTo>
                      <a:pt x="110" y="153"/>
                    </a:lnTo>
                    <a:lnTo>
                      <a:pt x="132" y="102"/>
                    </a:lnTo>
                    <a:lnTo>
                      <a:pt x="145" y="85"/>
                    </a:lnTo>
                    <a:lnTo>
                      <a:pt x="188" y="50"/>
                    </a:lnTo>
                    <a:lnTo>
                      <a:pt x="241" y="39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56" name="Freeform 1057"/>
              <p:cNvSpPr>
                <a:spLocks/>
              </p:cNvSpPr>
              <p:nvPr/>
            </p:nvSpPr>
            <p:spPr bwMode="auto">
              <a:xfrm>
                <a:off x="4144" y="2543"/>
                <a:ext cx="29" cy="20"/>
              </a:xfrm>
              <a:custGeom>
                <a:avLst/>
                <a:gdLst>
                  <a:gd name="T0" fmla="*/ 12 w 351"/>
                  <a:gd name="T1" fmla="*/ 0 h 237"/>
                  <a:gd name="T2" fmla="*/ 10 w 351"/>
                  <a:gd name="T3" fmla="*/ 0 h 237"/>
                  <a:gd name="T4" fmla="*/ 6 w 351"/>
                  <a:gd name="T5" fmla="*/ 1 h 237"/>
                  <a:gd name="T6" fmla="*/ 2 w 351"/>
                  <a:gd name="T7" fmla="*/ 4 h 237"/>
                  <a:gd name="T8" fmla="*/ 0 w 351"/>
                  <a:gd name="T9" fmla="*/ 5 h 237"/>
                  <a:gd name="T10" fmla="*/ 12 w 351"/>
                  <a:gd name="T11" fmla="*/ 8 h 237"/>
                  <a:gd name="T12" fmla="*/ 15 w 351"/>
                  <a:gd name="T13" fmla="*/ 9 h 237"/>
                  <a:gd name="T14" fmla="*/ 18 w 351"/>
                  <a:gd name="T15" fmla="*/ 11 h 237"/>
                  <a:gd name="T16" fmla="*/ 20 w 351"/>
                  <a:gd name="T17" fmla="*/ 14 h 237"/>
                  <a:gd name="T18" fmla="*/ 22 w 351"/>
                  <a:gd name="T19" fmla="*/ 20 h 237"/>
                  <a:gd name="T20" fmla="*/ 29 w 351"/>
                  <a:gd name="T21" fmla="*/ 19 h 237"/>
                  <a:gd name="T22" fmla="*/ 28 w 351"/>
                  <a:gd name="T23" fmla="*/ 14 h 237"/>
                  <a:gd name="T24" fmla="*/ 26 w 351"/>
                  <a:gd name="T25" fmla="*/ 9 h 237"/>
                  <a:gd name="T26" fmla="*/ 23 w 351"/>
                  <a:gd name="T27" fmla="*/ 5 h 237"/>
                  <a:gd name="T28" fmla="*/ 21 w 351"/>
                  <a:gd name="T29" fmla="*/ 2 h 237"/>
                  <a:gd name="T30" fmla="*/ 17 w 351"/>
                  <a:gd name="T31" fmla="*/ 1 h 237"/>
                  <a:gd name="T32" fmla="*/ 12 w 351"/>
                  <a:gd name="T33" fmla="*/ 0 h 237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51"/>
                  <a:gd name="T52" fmla="*/ 0 h 237"/>
                  <a:gd name="T53" fmla="*/ 351 w 351"/>
                  <a:gd name="T54" fmla="*/ 237 h 237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51" h="237">
                    <a:moveTo>
                      <a:pt x="143" y="0"/>
                    </a:moveTo>
                    <a:lnTo>
                      <a:pt x="121" y="1"/>
                    </a:lnTo>
                    <a:lnTo>
                      <a:pt x="68" y="14"/>
                    </a:lnTo>
                    <a:lnTo>
                      <a:pt x="19" y="42"/>
                    </a:lnTo>
                    <a:lnTo>
                      <a:pt x="0" y="58"/>
                    </a:lnTo>
                    <a:lnTo>
                      <a:pt x="147" y="97"/>
                    </a:lnTo>
                    <a:lnTo>
                      <a:pt x="176" y="101"/>
                    </a:lnTo>
                    <a:lnTo>
                      <a:pt x="223" y="131"/>
                    </a:lnTo>
                    <a:lnTo>
                      <a:pt x="245" y="167"/>
                    </a:lnTo>
                    <a:lnTo>
                      <a:pt x="265" y="237"/>
                    </a:lnTo>
                    <a:lnTo>
                      <a:pt x="351" y="220"/>
                    </a:lnTo>
                    <a:lnTo>
                      <a:pt x="341" y="168"/>
                    </a:lnTo>
                    <a:lnTo>
                      <a:pt x="316" y="106"/>
                    </a:lnTo>
                    <a:lnTo>
                      <a:pt x="282" y="56"/>
                    </a:lnTo>
                    <a:lnTo>
                      <a:pt x="249" y="28"/>
                    </a:lnTo>
                    <a:lnTo>
                      <a:pt x="200" y="7"/>
                    </a:lnTo>
                    <a:lnTo>
                      <a:pt x="14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57" name="Freeform 1058"/>
              <p:cNvSpPr>
                <a:spLocks/>
              </p:cNvSpPr>
              <p:nvPr/>
            </p:nvSpPr>
            <p:spPr bwMode="auto">
              <a:xfrm>
                <a:off x="4181" y="2595"/>
                <a:ext cx="27" cy="9"/>
              </a:xfrm>
              <a:custGeom>
                <a:avLst/>
                <a:gdLst>
                  <a:gd name="T0" fmla="*/ 17 w 322"/>
                  <a:gd name="T1" fmla="*/ 0 h 102"/>
                  <a:gd name="T2" fmla="*/ 13 w 322"/>
                  <a:gd name="T3" fmla="*/ 1 h 102"/>
                  <a:gd name="T4" fmla="*/ 0 w 322"/>
                  <a:gd name="T5" fmla="*/ 4 h 102"/>
                  <a:gd name="T6" fmla="*/ 2 w 322"/>
                  <a:gd name="T7" fmla="*/ 6 h 102"/>
                  <a:gd name="T8" fmla="*/ 6 w 322"/>
                  <a:gd name="T9" fmla="*/ 8 h 102"/>
                  <a:gd name="T10" fmla="*/ 11 w 322"/>
                  <a:gd name="T11" fmla="*/ 9 h 102"/>
                  <a:gd name="T12" fmla="*/ 15 w 322"/>
                  <a:gd name="T13" fmla="*/ 8 h 102"/>
                  <a:gd name="T14" fmla="*/ 19 w 322"/>
                  <a:gd name="T15" fmla="*/ 7 h 102"/>
                  <a:gd name="T16" fmla="*/ 19 w 322"/>
                  <a:gd name="T17" fmla="*/ 7 h 102"/>
                  <a:gd name="T18" fmla="*/ 23 w 322"/>
                  <a:gd name="T19" fmla="*/ 4 h 102"/>
                  <a:gd name="T20" fmla="*/ 27 w 322"/>
                  <a:gd name="T21" fmla="*/ 0 h 102"/>
                  <a:gd name="T22" fmla="*/ 17 w 322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2"/>
                  <a:gd name="T37" fmla="*/ 0 h 102"/>
                  <a:gd name="T38" fmla="*/ 322 w 322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2" h="102">
                    <a:moveTo>
                      <a:pt x="206" y="0"/>
                    </a:moveTo>
                    <a:lnTo>
                      <a:pt x="152" y="9"/>
                    </a:lnTo>
                    <a:lnTo>
                      <a:pt x="0" y="46"/>
                    </a:lnTo>
                    <a:lnTo>
                      <a:pt x="25" y="70"/>
                    </a:lnTo>
                    <a:lnTo>
                      <a:pt x="73" y="93"/>
                    </a:lnTo>
                    <a:lnTo>
                      <a:pt x="131" y="102"/>
                    </a:lnTo>
                    <a:lnTo>
                      <a:pt x="178" y="96"/>
                    </a:lnTo>
                    <a:lnTo>
                      <a:pt x="229" y="78"/>
                    </a:lnTo>
                    <a:lnTo>
                      <a:pt x="232" y="77"/>
                    </a:lnTo>
                    <a:lnTo>
                      <a:pt x="276" y="47"/>
                    </a:lnTo>
                    <a:lnTo>
                      <a:pt x="322" y="0"/>
                    </a:lnTo>
                    <a:lnTo>
                      <a:pt x="20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58" name="Freeform 1059"/>
              <p:cNvSpPr>
                <a:spLocks/>
              </p:cNvSpPr>
              <p:nvPr/>
            </p:nvSpPr>
            <p:spPr bwMode="auto">
              <a:xfrm>
                <a:off x="4178" y="2571"/>
                <a:ext cx="30" cy="28"/>
              </a:xfrm>
              <a:custGeom>
                <a:avLst/>
                <a:gdLst>
                  <a:gd name="T0" fmla="*/ 9 w 362"/>
                  <a:gd name="T1" fmla="*/ 0 h 336"/>
                  <a:gd name="T2" fmla="*/ 5 w 362"/>
                  <a:gd name="T3" fmla="*/ 3 h 336"/>
                  <a:gd name="T4" fmla="*/ 4 w 362"/>
                  <a:gd name="T5" fmla="*/ 4 h 336"/>
                  <a:gd name="T6" fmla="*/ 1 w 362"/>
                  <a:gd name="T7" fmla="*/ 8 h 336"/>
                  <a:gd name="T8" fmla="*/ 1 w 362"/>
                  <a:gd name="T9" fmla="*/ 10 h 336"/>
                  <a:gd name="T10" fmla="*/ 0 w 362"/>
                  <a:gd name="T11" fmla="*/ 16 h 336"/>
                  <a:gd name="T12" fmla="*/ 0 w 362"/>
                  <a:gd name="T13" fmla="*/ 18 h 336"/>
                  <a:gd name="T14" fmla="*/ 1 w 362"/>
                  <a:gd name="T15" fmla="*/ 23 h 336"/>
                  <a:gd name="T16" fmla="*/ 4 w 362"/>
                  <a:gd name="T17" fmla="*/ 28 h 336"/>
                  <a:gd name="T18" fmla="*/ 16 w 362"/>
                  <a:gd name="T19" fmla="*/ 25 h 336"/>
                  <a:gd name="T20" fmla="*/ 14 w 362"/>
                  <a:gd name="T21" fmla="*/ 25 h 336"/>
                  <a:gd name="T22" fmla="*/ 10 w 362"/>
                  <a:gd name="T23" fmla="*/ 22 h 336"/>
                  <a:gd name="T24" fmla="*/ 9 w 362"/>
                  <a:gd name="T25" fmla="*/ 21 h 336"/>
                  <a:gd name="T26" fmla="*/ 8 w 362"/>
                  <a:gd name="T27" fmla="*/ 16 h 336"/>
                  <a:gd name="T28" fmla="*/ 9 w 362"/>
                  <a:gd name="T29" fmla="*/ 11 h 336"/>
                  <a:gd name="T30" fmla="*/ 12 w 362"/>
                  <a:gd name="T31" fmla="*/ 8 h 336"/>
                  <a:gd name="T32" fmla="*/ 13 w 362"/>
                  <a:gd name="T33" fmla="*/ 7 h 336"/>
                  <a:gd name="T34" fmla="*/ 18 w 362"/>
                  <a:gd name="T35" fmla="*/ 6 h 336"/>
                  <a:gd name="T36" fmla="*/ 22 w 362"/>
                  <a:gd name="T37" fmla="*/ 5 h 336"/>
                  <a:gd name="T38" fmla="*/ 27 w 362"/>
                  <a:gd name="T39" fmla="*/ 4 h 336"/>
                  <a:gd name="T40" fmla="*/ 30 w 362"/>
                  <a:gd name="T41" fmla="*/ 2 h 336"/>
                  <a:gd name="T42" fmla="*/ 9 w 362"/>
                  <a:gd name="T43" fmla="*/ 0 h 3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2"/>
                  <a:gd name="T67" fmla="*/ 0 h 336"/>
                  <a:gd name="T68" fmla="*/ 362 w 362"/>
                  <a:gd name="T69" fmla="*/ 336 h 3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2" h="336">
                    <a:moveTo>
                      <a:pt x="111" y="0"/>
                    </a:moveTo>
                    <a:lnTo>
                      <a:pt x="63" y="31"/>
                    </a:lnTo>
                    <a:lnTo>
                      <a:pt x="52" y="44"/>
                    </a:lnTo>
                    <a:lnTo>
                      <a:pt x="18" y="100"/>
                    </a:lnTo>
                    <a:lnTo>
                      <a:pt x="10" y="123"/>
                    </a:lnTo>
                    <a:lnTo>
                      <a:pt x="0" y="193"/>
                    </a:lnTo>
                    <a:lnTo>
                      <a:pt x="1" y="213"/>
                    </a:lnTo>
                    <a:lnTo>
                      <a:pt x="15" y="281"/>
                    </a:lnTo>
                    <a:lnTo>
                      <a:pt x="47" y="336"/>
                    </a:lnTo>
                    <a:lnTo>
                      <a:pt x="199" y="299"/>
                    </a:lnTo>
                    <a:lnTo>
                      <a:pt x="165" y="295"/>
                    </a:lnTo>
                    <a:lnTo>
                      <a:pt x="121" y="267"/>
                    </a:lnTo>
                    <a:lnTo>
                      <a:pt x="111" y="254"/>
                    </a:lnTo>
                    <a:lnTo>
                      <a:pt x="94" y="189"/>
                    </a:lnTo>
                    <a:lnTo>
                      <a:pt x="107" y="133"/>
                    </a:lnTo>
                    <a:lnTo>
                      <a:pt x="141" y="95"/>
                    </a:lnTo>
                    <a:lnTo>
                      <a:pt x="158" y="87"/>
                    </a:lnTo>
                    <a:lnTo>
                      <a:pt x="219" y="72"/>
                    </a:lnTo>
                    <a:lnTo>
                      <a:pt x="266" y="61"/>
                    </a:lnTo>
                    <a:lnTo>
                      <a:pt x="320" y="46"/>
                    </a:lnTo>
                    <a:lnTo>
                      <a:pt x="362" y="27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59" name="Freeform 1060"/>
              <p:cNvSpPr>
                <a:spLocks/>
              </p:cNvSpPr>
              <p:nvPr/>
            </p:nvSpPr>
            <p:spPr bwMode="auto">
              <a:xfrm>
                <a:off x="4179" y="2551"/>
                <a:ext cx="18" cy="11"/>
              </a:xfrm>
              <a:custGeom>
                <a:avLst/>
                <a:gdLst>
                  <a:gd name="T0" fmla="*/ 3 w 222"/>
                  <a:gd name="T1" fmla="*/ 0 h 135"/>
                  <a:gd name="T2" fmla="*/ 1 w 222"/>
                  <a:gd name="T3" fmla="*/ 4 h 135"/>
                  <a:gd name="T4" fmla="*/ 0 w 222"/>
                  <a:gd name="T5" fmla="*/ 10 h 135"/>
                  <a:gd name="T6" fmla="*/ 7 w 222"/>
                  <a:gd name="T7" fmla="*/ 11 h 135"/>
                  <a:gd name="T8" fmla="*/ 8 w 222"/>
                  <a:gd name="T9" fmla="*/ 7 h 135"/>
                  <a:gd name="T10" fmla="*/ 11 w 222"/>
                  <a:gd name="T11" fmla="*/ 3 h 135"/>
                  <a:gd name="T12" fmla="*/ 13 w 222"/>
                  <a:gd name="T13" fmla="*/ 1 h 135"/>
                  <a:gd name="T14" fmla="*/ 18 w 222"/>
                  <a:gd name="T15" fmla="*/ 0 h 135"/>
                  <a:gd name="T16" fmla="*/ 3 w 222"/>
                  <a:gd name="T17" fmla="*/ 0 h 1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5"/>
                  <a:gd name="T29" fmla="*/ 222 w 222"/>
                  <a:gd name="T30" fmla="*/ 135 h 13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5">
                    <a:moveTo>
                      <a:pt x="39" y="0"/>
                    </a:moveTo>
                    <a:lnTo>
                      <a:pt x="17" y="47"/>
                    </a:lnTo>
                    <a:lnTo>
                      <a:pt x="0" y="120"/>
                    </a:lnTo>
                    <a:lnTo>
                      <a:pt x="87" y="135"/>
                    </a:lnTo>
                    <a:lnTo>
                      <a:pt x="101" y="81"/>
                    </a:lnTo>
                    <a:lnTo>
                      <a:pt x="130" y="32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60" name="Freeform 1061"/>
              <p:cNvSpPr>
                <a:spLocks/>
              </p:cNvSpPr>
              <p:nvPr/>
            </p:nvSpPr>
            <p:spPr bwMode="auto">
              <a:xfrm>
                <a:off x="4182" y="2543"/>
                <a:ext cx="36" cy="59"/>
              </a:xfrm>
              <a:custGeom>
                <a:avLst/>
                <a:gdLst>
                  <a:gd name="T0" fmla="*/ 17 w 425"/>
                  <a:gd name="T1" fmla="*/ 0 h 710"/>
                  <a:gd name="T2" fmla="*/ 15 w 425"/>
                  <a:gd name="T3" fmla="*/ 0 h 710"/>
                  <a:gd name="T4" fmla="*/ 11 w 425"/>
                  <a:gd name="T5" fmla="*/ 1 h 710"/>
                  <a:gd name="T6" fmla="*/ 7 w 425"/>
                  <a:gd name="T7" fmla="*/ 2 h 710"/>
                  <a:gd name="T8" fmla="*/ 3 w 425"/>
                  <a:gd name="T9" fmla="*/ 4 h 710"/>
                  <a:gd name="T10" fmla="*/ 0 w 425"/>
                  <a:gd name="T11" fmla="*/ 8 h 710"/>
                  <a:gd name="T12" fmla="*/ 16 w 425"/>
                  <a:gd name="T13" fmla="*/ 8 h 710"/>
                  <a:gd name="T14" fmla="*/ 16 w 425"/>
                  <a:gd name="T15" fmla="*/ 8 h 710"/>
                  <a:gd name="T16" fmla="*/ 20 w 425"/>
                  <a:gd name="T17" fmla="*/ 9 h 710"/>
                  <a:gd name="T18" fmla="*/ 24 w 425"/>
                  <a:gd name="T19" fmla="*/ 11 h 710"/>
                  <a:gd name="T20" fmla="*/ 25 w 425"/>
                  <a:gd name="T21" fmla="*/ 14 h 710"/>
                  <a:gd name="T22" fmla="*/ 26 w 425"/>
                  <a:gd name="T23" fmla="*/ 20 h 710"/>
                  <a:gd name="T24" fmla="*/ 26 w 425"/>
                  <a:gd name="T25" fmla="*/ 22 h 710"/>
                  <a:gd name="T26" fmla="*/ 23 w 425"/>
                  <a:gd name="T27" fmla="*/ 24 h 710"/>
                  <a:gd name="T28" fmla="*/ 18 w 425"/>
                  <a:gd name="T29" fmla="*/ 25 h 710"/>
                  <a:gd name="T30" fmla="*/ 13 w 425"/>
                  <a:gd name="T31" fmla="*/ 26 h 710"/>
                  <a:gd name="T32" fmla="*/ 10 w 425"/>
                  <a:gd name="T33" fmla="*/ 26 h 710"/>
                  <a:gd name="T34" fmla="*/ 6 w 425"/>
                  <a:gd name="T35" fmla="*/ 27 h 710"/>
                  <a:gd name="T36" fmla="*/ 5 w 425"/>
                  <a:gd name="T37" fmla="*/ 28 h 710"/>
                  <a:gd name="T38" fmla="*/ 26 w 425"/>
                  <a:gd name="T39" fmla="*/ 30 h 710"/>
                  <a:gd name="T40" fmla="*/ 26 w 425"/>
                  <a:gd name="T41" fmla="*/ 34 h 710"/>
                  <a:gd name="T42" fmla="*/ 26 w 425"/>
                  <a:gd name="T43" fmla="*/ 38 h 710"/>
                  <a:gd name="T44" fmla="*/ 25 w 425"/>
                  <a:gd name="T45" fmla="*/ 43 h 710"/>
                  <a:gd name="T46" fmla="*/ 23 w 425"/>
                  <a:gd name="T47" fmla="*/ 46 h 710"/>
                  <a:gd name="T48" fmla="*/ 20 w 425"/>
                  <a:gd name="T49" fmla="*/ 50 h 710"/>
                  <a:gd name="T50" fmla="*/ 17 w 425"/>
                  <a:gd name="T51" fmla="*/ 52 h 710"/>
                  <a:gd name="T52" fmla="*/ 27 w 425"/>
                  <a:gd name="T53" fmla="*/ 52 h 710"/>
                  <a:gd name="T54" fmla="*/ 27 w 425"/>
                  <a:gd name="T55" fmla="*/ 53 h 710"/>
                  <a:gd name="T56" fmla="*/ 28 w 425"/>
                  <a:gd name="T57" fmla="*/ 59 h 710"/>
                  <a:gd name="T58" fmla="*/ 36 w 425"/>
                  <a:gd name="T59" fmla="*/ 59 h 710"/>
                  <a:gd name="T60" fmla="*/ 35 w 425"/>
                  <a:gd name="T61" fmla="*/ 58 h 710"/>
                  <a:gd name="T62" fmla="*/ 34 w 425"/>
                  <a:gd name="T63" fmla="*/ 52 h 710"/>
                  <a:gd name="T64" fmla="*/ 34 w 425"/>
                  <a:gd name="T65" fmla="*/ 49 h 710"/>
                  <a:gd name="T66" fmla="*/ 34 w 425"/>
                  <a:gd name="T67" fmla="*/ 43 h 710"/>
                  <a:gd name="T68" fmla="*/ 34 w 425"/>
                  <a:gd name="T69" fmla="*/ 35 h 710"/>
                  <a:gd name="T70" fmla="*/ 34 w 425"/>
                  <a:gd name="T71" fmla="*/ 22 h 710"/>
                  <a:gd name="T72" fmla="*/ 34 w 425"/>
                  <a:gd name="T73" fmla="*/ 18 h 710"/>
                  <a:gd name="T74" fmla="*/ 33 w 425"/>
                  <a:gd name="T75" fmla="*/ 13 h 710"/>
                  <a:gd name="T76" fmla="*/ 33 w 425"/>
                  <a:gd name="T77" fmla="*/ 11 h 710"/>
                  <a:gd name="T78" fmla="*/ 31 w 425"/>
                  <a:gd name="T79" fmla="*/ 6 h 710"/>
                  <a:gd name="T80" fmla="*/ 30 w 425"/>
                  <a:gd name="T81" fmla="*/ 5 h 710"/>
                  <a:gd name="T82" fmla="*/ 26 w 425"/>
                  <a:gd name="T83" fmla="*/ 2 h 710"/>
                  <a:gd name="T84" fmla="*/ 26 w 425"/>
                  <a:gd name="T85" fmla="*/ 2 h 710"/>
                  <a:gd name="T86" fmla="*/ 22 w 425"/>
                  <a:gd name="T87" fmla="*/ 0 h 710"/>
                  <a:gd name="T88" fmla="*/ 17 w 425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5"/>
                  <a:gd name="T136" fmla="*/ 0 h 710"/>
                  <a:gd name="T137" fmla="*/ 425 w 425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5" h="710">
                    <a:moveTo>
                      <a:pt x="196" y="0"/>
                    </a:moveTo>
                    <a:lnTo>
                      <a:pt x="182" y="0"/>
                    </a:lnTo>
                    <a:lnTo>
                      <a:pt x="127" y="7"/>
                    </a:lnTo>
                    <a:lnTo>
                      <a:pt x="78" y="23"/>
                    </a:lnTo>
                    <a:lnTo>
                      <a:pt x="37" y="50"/>
                    </a:lnTo>
                    <a:lnTo>
                      <a:pt x="0" y="94"/>
                    </a:lnTo>
                    <a:lnTo>
                      <a:pt x="183" y="97"/>
                    </a:lnTo>
                    <a:lnTo>
                      <a:pt x="185" y="97"/>
                    </a:lnTo>
                    <a:lnTo>
                      <a:pt x="242" y="107"/>
                    </a:lnTo>
                    <a:lnTo>
                      <a:pt x="284" y="137"/>
                    </a:lnTo>
                    <a:lnTo>
                      <a:pt x="299" y="164"/>
                    </a:lnTo>
                    <a:lnTo>
                      <a:pt x="309" y="238"/>
                    </a:lnTo>
                    <a:lnTo>
                      <a:pt x="308" y="269"/>
                    </a:lnTo>
                    <a:lnTo>
                      <a:pt x="269" y="284"/>
                    </a:lnTo>
                    <a:lnTo>
                      <a:pt x="216" y="297"/>
                    </a:lnTo>
                    <a:lnTo>
                      <a:pt x="151" y="309"/>
                    </a:lnTo>
                    <a:lnTo>
                      <a:pt x="120" y="315"/>
                    </a:lnTo>
                    <a:lnTo>
                      <a:pt x="73" y="328"/>
                    </a:lnTo>
                    <a:lnTo>
                      <a:pt x="57" y="334"/>
                    </a:lnTo>
                    <a:lnTo>
                      <a:pt x="308" y="361"/>
                    </a:lnTo>
                    <a:lnTo>
                      <a:pt x="308" y="404"/>
                    </a:lnTo>
                    <a:lnTo>
                      <a:pt x="306" y="461"/>
                    </a:lnTo>
                    <a:lnTo>
                      <a:pt x="294" y="522"/>
                    </a:lnTo>
                    <a:lnTo>
                      <a:pt x="276" y="558"/>
                    </a:lnTo>
                    <a:lnTo>
                      <a:pt x="236" y="603"/>
                    </a:lnTo>
                    <a:lnTo>
                      <a:pt x="199" y="624"/>
                    </a:lnTo>
                    <a:lnTo>
                      <a:pt x="315" y="624"/>
                    </a:lnTo>
                    <a:lnTo>
                      <a:pt x="317" y="643"/>
                    </a:lnTo>
                    <a:lnTo>
                      <a:pt x="333" y="710"/>
                    </a:lnTo>
                    <a:lnTo>
                      <a:pt x="425" y="710"/>
                    </a:lnTo>
                    <a:lnTo>
                      <a:pt x="419" y="694"/>
                    </a:lnTo>
                    <a:lnTo>
                      <a:pt x="403" y="626"/>
                    </a:lnTo>
                    <a:lnTo>
                      <a:pt x="400" y="588"/>
                    </a:lnTo>
                    <a:lnTo>
                      <a:pt x="398" y="518"/>
                    </a:lnTo>
                    <a:lnTo>
                      <a:pt x="398" y="419"/>
                    </a:lnTo>
                    <a:lnTo>
                      <a:pt x="398" y="262"/>
                    </a:lnTo>
                    <a:lnTo>
                      <a:pt x="397" y="215"/>
                    </a:lnTo>
                    <a:lnTo>
                      <a:pt x="392" y="154"/>
                    </a:lnTo>
                    <a:lnTo>
                      <a:pt x="389" y="134"/>
                    </a:lnTo>
                    <a:lnTo>
                      <a:pt x="365" y="73"/>
                    </a:lnTo>
                    <a:lnTo>
                      <a:pt x="353" y="57"/>
                    </a:lnTo>
                    <a:lnTo>
                      <a:pt x="304" y="20"/>
                    </a:lnTo>
                    <a:lnTo>
                      <a:pt x="303" y="19"/>
                    </a:lnTo>
                    <a:lnTo>
                      <a:pt x="255" y="5"/>
                    </a:lnTo>
                    <a:lnTo>
                      <a:pt x="19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61" name="Freeform 1062"/>
              <p:cNvSpPr>
                <a:spLocks/>
              </p:cNvSpPr>
              <p:nvPr/>
            </p:nvSpPr>
            <p:spPr bwMode="auto">
              <a:xfrm>
                <a:off x="4184" y="2530"/>
                <a:ext cx="8" cy="6"/>
              </a:xfrm>
              <a:custGeom>
                <a:avLst/>
                <a:gdLst>
                  <a:gd name="T0" fmla="*/ 1 w 103"/>
                  <a:gd name="T1" fmla="*/ 0 h 71"/>
                  <a:gd name="T2" fmla="*/ 0 w 103"/>
                  <a:gd name="T3" fmla="*/ 6 h 71"/>
                  <a:gd name="T4" fmla="*/ 5 w 103"/>
                  <a:gd name="T5" fmla="*/ 6 h 71"/>
                  <a:gd name="T6" fmla="*/ 6 w 103"/>
                  <a:gd name="T7" fmla="*/ 2 h 71"/>
                  <a:gd name="T8" fmla="*/ 8 w 103"/>
                  <a:gd name="T9" fmla="*/ 1 h 71"/>
                  <a:gd name="T10" fmla="*/ 1 w 103"/>
                  <a:gd name="T11" fmla="*/ 0 h 7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3"/>
                  <a:gd name="T19" fmla="*/ 0 h 71"/>
                  <a:gd name="T20" fmla="*/ 103 w 103"/>
                  <a:gd name="T21" fmla="*/ 71 h 7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3" h="71">
                    <a:moveTo>
                      <a:pt x="10" y="0"/>
                    </a:moveTo>
                    <a:lnTo>
                      <a:pt x="0" y="71"/>
                    </a:lnTo>
                    <a:lnTo>
                      <a:pt x="65" y="71"/>
                    </a:lnTo>
                    <a:lnTo>
                      <a:pt x="75" y="25"/>
                    </a:lnTo>
                    <a:lnTo>
                      <a:pt x="103" y="9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62" name="Freeform 1063"/>
              <p:cNvSpPr>
                <a:spLocks/>
              </p:cNvSpPr>
              <p:nvPr/>
            </p:nvSpPr>
            <p:spPr bwMode="auto">
              <a:xfrm>
                <a:off x="4185" y="2524"/>
                <a:ext cx="25" cy="12"/>
              </a:xfrm>
              <a:custGeom>
                <a:avLst/>
                <a:gdLst>
                  <a:gd name="T0" fmla="*/ 7 w 308"/>
                  <a:gd name="T1" fmla="*/ 0 h 146"/>
                  <a:gd name="T2" fmla="*/ 5 w 308"/>
                  <a:gd name="T3" fmla="*/ 0 h 146"/>
                  <a:gd name="T4" fmla="*/ 1 w 308"/>
                  <a:gd name="T5" fmla="*/ 3 h 146"/>
                  <a:gd name="T6" fmla="*/ 0 w 308"/>
                  <a:gd name="T7" fmla="*/ 6 h 146"/>
                  <a:gd name="T8" fmla="*/ 8 w 308"/>
                  <a:gd name="T9" fmla="*/ 7 h 146"/>
                  <a:gd name="T10" fmla="*/ 11 w 308"/>
                  <a:gd name="T11" fmla="*/ 9 h 146"/>
                  <a:gd name="T12" fmla="*/ 14 w 308"/>
                  <a:gd name="T13" fmla="*/ 11 h 146"/>
                  <a:gd name="T14" fmla="*/ 18 w 308"/>
                  <a:gd name="T15" fmla="*/ 12 h 146"/>
                  <a:gd name="T16" fmla="*/ 20 w 308"/>
                  <a:gd name="T17" fmla="*/ 12 h 146"/>
                  <a:gd name="T18" fmla="*/ 24 w 308"/>
                  <a:gd name="T19" fmla="*/ 9 h 146"/>
                  <a:gd name="T20" fmla="*/ 25 w 308"/>
                  <a:gd name="T21" fmla="*/ 6 h 146"/>
                  <a:gd name="T22" fmla="*/ 18 w 308"/>
                  <a:gd name="T23" fmla="*/ 5 h 146"/>
                  <a:gd name="T24" fmla="*/ 14 w 308"/>
                  <a:gd name="T25" fmla="*/ 3 h 146"/>
                  <a:gd name="T26" fmla="*/ 11 w 308"/>
                  <a:gd name="T27" fmla="*/ 1 h 146"/>
                  <a:gd name="T28" fmla="*/ 7 w 308"/>
                  <a:gd name="T29" fmla="*/ 0 h 14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308"/>
                  <a:gd name="T46" fmla="*/ 0 h 146"/>
                  <a:gd name="T47" fmla="*/ 308 w 308"/>
                  <a:gd name="T48" fmla="*/ 146 h 14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308" h="146">
                    <a:moveTo>
                      <a:pt x="90" y="0"/>
                    </a:moveTo>
                    <a:lnTo>
                      <a:pt x="61" y="4"/>
                    </a:lnTo>
                    <a:lnTo>
                      <a:pt x="18" y="40"/>
                    </a:lnTo>
                    <a:lnTo>
                      <a:pt x="0" y="77"/>
                    </a:lnTo>
                    <a:lnTo>
                      <a:pt x="93" y="86"/>
                    </a:lnTo>
                    <a:lnTo>
                      <a:pt x="141" y="110"/>
                    </a:lnTo>
                    <a:lnTo>
                      <a:pt x="176" y="132"/>
                    </a:lnTo>
                    <a:lnTo>
                      <a:pt x="222" y="146"/>
                    </a:lnTo>
                    <a:lnTo>
                      <a:pt x="245" y="143"/>
                    </a:lnTo>
                    <a:lnTo>
                      <a:pt x="290" y="110"/>
                    </a:lnTo>
                    <a:lnTo>
                      <a:pt x="308" y="72"/>
                    </a:lnTo>
                    <a:lnTo>
                      <a:pt x="218" y="55"/>
                    </a:lnTo>
                    <a:lnTo>
                      <a:pt x="172" y="35"/>
                    </a:lnTo>
                    <a:lnTo>
                      <a:pt x="135" y="13"/>
                    </a:lnTo>
                    <a:lnTo>
                      <a:pt x="9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63" name="Freeform 1064"/>
              <p:cNvSpPr>
                <a:spLocks/>
              </p:cNvSpPr>
              <p:nvPr/>
            </p:nvSpPr>
            <p:spPr bwMode="auto">
              <a:xfrm>
                <a:off x="4203" y="2523"/>
                <a:ext cx="8" cy="7"/>
              </a:xfrm>
              <a:custGeom>
                <a:avLst/>
                <a:gdLst>
                  <a:gd name="T0" fmla="*/ 8 w 100"/>
                  <a:gd name="T1" fmla="*/ 0 h 74"/>
                  <a:gd name="T2" fmla="*/ 3 w 100"/>
                  <a:gd name="T3" fmla="*/ 0 h 74"/>
                  <a:gd name="T4" fmla="*/ 2 w 100"/>
                  <a:gd name="T5" fmla="*/ 4 h 74"/>
                  <a:gd name="T6" fmla="*/ 0 w 100"/>
                  <a:gd name="T7" fmla="*/ 5 h 74"/>
                  <a:gd name="T8" fmla="*/ 7 w 100"/>
                  <a:gd name="T9" fmla="*/ 7 h 74"/>
                  <a:gd name="T10" fmla="*/ 8 w 100"/>
                  <a:gd name="T11" fmla="*/ 0 h 7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0"/>
                  <a:gd name="T19" fmla="*/ 0 h 74"/>
                  <a:gd name="T20" fmla="*/ 100 w 100"/>
                  <a:gd name="T21" fmla="*/ 74 h 7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0" h="74">
                    <a:moveTo>
                      <a:pt x="100" y="0"/>
                    </a:moveTo>
                    <a:lnTo>
                      <a:pt x="36" y="0"/>
                    </a:lnTo>
                    <a:lnTo>
                      <a:pt x="24" y="45"/>
                    </a:lnTo>
                    <a:lnTo>
                      <a:pt x="0" y="57"/>
                    </a:lnTo>
                    <a:lnTo>
                      <a:pt x="90" y="74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64" name="Freeform 1065"/>
              <p:cNvSpPr>
                <a:spLocks/>
              </p:cNvSpPr>
              <p:nvPr/>
            </p:nvSpPr>
            <p:spPr bwMode="auto">
              <a:xfrm>
                <a:off x="4229" y="2551"/>
                <a:ext cx="35" cy="53"/>
              </a:xfrm>
              <a:custGeom>
                <a:avLst/>
                <a:gdLst>
                  <a:gd name="T0" fmla="*/ 29 w 420"/>
                  <a:gd name="T1" fmla="*/ 0 h 633"/>
                  <a:gd name="T2" fmla="*/ 15 w 420"/>
                  <a:gd name="T3" fmla="*/ 0 h 633"/>
                  <a:gd name="T4" fmla="*/ 16 w 420"/>
                  <a:gd name="T5" fmla="*/ 1 h 633"/>
                  <a:gd name="T6" fmla="*/ 20 w 420"/>
                  <a:gd name="T7" fmla="*/ 2 h 633"/>
                  <a:gd name="T8" fmla="*/ 24 w 420"/>
                  <a:gd name="T9" fmla="*/ 6 h 633"/>
                  <a:gd name="T10" fmla="*/ 26 w 420"/>
                  <a:gd name="T11" fmla="*/ 10 h 633"/>
                  <a:gd name="T12" fmla="*/ 27 w 420"/>
                  <a:gd name="T13" fmla="*/ 15 h 633"/>
                  <a:gd name="T14" fmla="*/ 27 w 420"/>
                  <a:gd name="T15" fmla="*/ 22 h 633"/>
                  <a:gd name="T16" fmla="*/ 27 w 420"/>
                  <a:gd name="T17" fmla="*/ 23 h 633"/>
                  <a:gd name="T18" fmla="*/ 27 w 420"/>
                  <a:gd name="T19" fmla="*/ 29 h 633"/>
                  <a:gd name="T20" fmla="*/ 26 w 420"/>
                  <a:gd name="T21" fmla="*/ 35 h 633"/>
                  <a:gd name="T22" fmla="*/ 24 w 420"/>
                  <a:gd name="T23" fmla="*/ 39 h 633"/>
                  <a:gd name="T24" fmla="*/ 23 w 420"/>
                  <a:gd name="T25" fmla="*/ 41 h 633"/>
                  <a:gd name="T26" fmla="*/ 19 w 420"/>
                  <a:gd name="T27" fmla="*/ 44 h 633"/>
                  <a:gd name="T28" fmla="*/ 15 w 420"/>
                  <a:gd name="T29" fmla="*/ 45 h 633"/>
                  <a:gd name="T30" fmla="*/ 0 w 420"/>
                  <a:gd name="T31" fmla="*/ 45 h 633"/>
                  <a:gd name="T32" fmla="*/ 2 w 420"/>
                  <a:gd name="T33" fmla="*/ 48 h 633"/>
                  <a:gd name="T34" fmla="*/ 6 w 420"/>
                  <a:gd name="T35" fmla="*/ 51 h 633"/>
                  <a:gd name="T36" fmla="*/ 10 w 420"/>
                  <a:gd name="T37" fmla="*/ 52 h 633"/>
                  <a:gd name="T38" fmla="*/ 15 w 420"/>
                  <a:gd name="T39" fmla="*/ 53 h 633"/>
                  <a:gd name="T40" fmla="*/ 17 w 420"/>
                  <a:gd name="T41" fmla="*/ 53 h 633"/>
                  <a:gd name="T42" fmla="*/ 21 w 420"/>
                  <a:gd name="T43" fmla="*/ 52 h 633"/>
                  <a:gd name="T44" fmla="*/ 25 w 420"/>
                  <a:gd name="T45" fmla="*/ 49 h 633"/>
                  <a:gd name="T46" fmla="*/ 27 w 420"/>
                  <a:gd name="T47" fmla="*/ 48 h 633"/>
                  <a:gd name="T48" fmla="*/ 30 w 420"/>
                  <a:gd name="T49" fmla="*/ 44 h 633"/>
                  <a:gd name="T50" fmla="*/ 32 w 420"/>
                  <a:gd name="T51" fmla="*/ 39 h 633"/>
                  <a:gd name="T52" fmla="*/ 33 w 420"/>
                  <a:gd name="T53" fmla="*/ 39 h 633"/>
                  <a:gd name="T54" fmla="*/ 34 w 420"/>
                  <a:gd name="T55" fmla="*/ 34 h 633"/>
                  <a:gd name="T56" fmla="*/ 35 w 420"/>
                  <a:gd name="T57" fmla="*/ 29 h 633"/>
                  <a:gd name="T58" fmla="*/ 35 w 420"/>
                  <a:gd name="T59" fmla="*/ 22 h 633"/>
                  <a:gd name="T60" fmla="*/ 35 w 420"/>
                  <a:gd name="T61" fmla="*/ 22 h 633"/>
                  <a:gd name="T62" fmla="*/ 35 w 420"/>
                  <a:gd name="T63" fmla="*/ 15 h 633"/>
                  <a:gd name="T64" fmla="*/ 34 w 420"/>
                  <a:gd name="T65" fmla="*/ 9 h 633"/>
                  <a:gd name="T66" fmla="*/ 32 w 420"/>
                  <a:gd name="T67" fmla="*/ 4 h 633"/>
                  <a:gd name="T68" fmla="*/ 29 w 420"/>
                  <a:gd name="T69" fmla="*/ 0 h 633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20"/>
                  <a:gd name="T106" fmla="*/ 0 h 633"/>
                  <a:gd name="T107" fmla="*/ 420 w 420"/>
                  <a:gd name="T108" fmla="*/ 633 h 633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20" h="633">
                    <a:moveTo>
                      <a:pt x="352" y="0"/>
                    </a:moveTo>
                    <a:lnTo>
                      <a:pt x="176" y="4"/>
                    </a:lnTo>
                    <a:lnTo>
                      <a:pt x="195" y="6"/>
                    </a:lnTo>
                    <a:lnTo>
                      <a:pt x="244" y="26"/>
                    </a:lnTo>
                    <a:lnTo>
                      <a:pt x="286" y="70"/>
                    </a:lnTo>
                    <a:lnTo>
                      <a:pt x="309" y="120"/>
                    </a:lnTo>
                    <a:lnTo>
                      <a:pt x="324" y="185"/>
                    </a:lnTo>
                    <a:lnTo>
                      <a:pt x="329" y="265"/>
                    </a:lnTo>
                    <a:lnTo>
                      <a:pt x="329" y="270"/>
                    </a:lnTo>
                    <a:lnTo>
                      <a:pt x="324" y="352"/>
                    </a:lnTo>
                    <a:lnTo>
                      <a:pt x="309" y="418"/>
                    </a:lnTo>
                    <a:lnTo>
                      <a:pt x="286" y="469"/>
                    </a:lnTo>
                    <a:lnTo>
                      <a:pt x="271" y="488"/>
                    </a:lnTo>
                    <a:lnTo>
                      <a:pt x="228" y="524"/>
                    </a:lnTo>
                    <a:lnTo>
                      <a:pt x="176" y="536"/>
                    </a:lnTo>
                    <a:lnTo>
                      <a:pt x="0" y="539"/>
                    </a:lnTo>
                    <a:lnTo>
                      <a:pt x="27" y="572"/>
                    </a:lnTo>
                    <a:lnTo>
                      <a:pt x="71" y="605"/>
                    </a:lnTo>
                    <a:lnTo>
                      <a:pt x="121" y="625"/>
                    </a:lnTo>
                    <a:lnTo>
                      <a:pt x="176" y="633"/>
                    </a:lnTo>
                    <a:lnTo>
                      <a:pt x="201" y="632"/>
                    </a:lnTo>
                    <a:lnTo>
                      <a:pt x="253" y="617"/>
                    </a:lnTo>
                    <a:lnTo>
                      <a:pt x="302" y="590"/>
                    </a:lnTo>
                    <a:lnTo>
                      <a:pt x="320" y="576"/>
                    </a:lnTo>
                    <a:lnTo>
                      <a:pt x="360" y="529"/>
                    </a:lnTo>
                    <a:lnTo>
                      <a:pt x="389" y="471"/>
                    </a:lnTo>
                    <a:lnTo>
                      <a:pt x="390" y="469"/>
                    </a:lnTo>
                    <a:lnTo>
                      <a:pt x="407" y="412"/>
                    </a:lnTo>
                    <a:lnTo>
                      <a:pt x="416" y="343"/>
                    </a:lnTo>
                    <a:lnTo>
                      <a:pt x="420" y="260"/>
                    </a:lnTo>
                    <a:lnTo>
                      <a:pt x="420" y="259"/>
                    </a:lnTo>
                    <a:lnTo>
                      <a:pt x="416" y="182"/>
                    </a:lnTo>
                    <a:lnTo>
                      <a:pt x="403" y="112"/>
                    </a:lnTo>
                    <a:lnTo>
                      <a:pt x="381" y="52"/>
                    </a:lnTo>
                    <a:lnTo>
                      <a:pt x="35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65" name="Freeform 1066"/>
              <p:cNvSpPr>
                <a:spLocks/>
              </p:cNvSpPr>
              <p:nvPr/>
            </p:nvSpPr>
            <p:spPr bwMode="auto">
              <a:xfrm>
                <a:off x="4224" y="2543"/>
                <a:ext cx="35" cy="53"/>
              </a:xfrm>
              <a:custGeom>
                <a:avLst/>
                <a:gdLst>
                  <a:gd name="T0" fmla="*/ 20 w 420"/>
                  <a:gd name="T1" fmla="*/ 0 h 632"/>
                  <a:gd name="T2" fmla="*/ 19 w 420"/>
                  <a:gd name="T3" fmla="*/ 0 h 632"/>
                  <a:gd name="T4" fmla="*/ 14 w 420"/>
                  <a:gd name="T5" fmla="*/ 1 h 632"/>
                  <a:gd name="T6" fmla="*/ 10 w 420"/>
                  <a:gd name="T7" fmla="*/ 3 h 632"/>
                  <a:gd name="T8" fmla="*/ 7 w 420"/>
                  <a:gd name="T9" fmla="*/ 6 h 632"/>
                  <a:gd name="T10" fmla="*/ 5 w 420"/>
                  <a:gd name="T11" fmla="*/ 8 h 632"/>
                  <a:gd name="T12" fmla="*/ 3 w 420"/>
                  <a:gd name="T13" fmla="*/ 13 h 632"/>
                  <a:gd name="T14" fmla="*/ 1 w 420"/>
                  <a:gd name="T15" fmla="*/ 18 h 632"/>
                  <a:gd name="T16" fmla="*/ 0 w 420"/>
                  <a:gd name="T17" fmla="*/ 24 h 632"/>
                  <a:gd name="T18" fmla="*/ 0 w 420"/>
                  <a:gd name="T19" fmla="*/ 30 h 632"/>
                  <a:gd name="T20" fmla="*/ 0 w 420"/>
                  <a:gd name="T21" fmla="*/ 31 h 632"/>
                  <a:gd name="T22" fmla="*/ 0 w 420"/>
                  <a:gd name="T23" fmla="*/ 38 h 632"/>
                  <a:gd name="T24" fmla="*/ 2 w 420"/>
                  <a:gd name="T25" fmla="*/ 44 h 632"/>
                  <a:gd name="T26" fmla="*/ 3 w 420"/>
                  <a:gd name="T27" fmla="*/ 49 h 632"/>
                  <a:gd name="T28" fmla="*/ 6 w 420"/>
                  <a:gd name="T29" fmla="*/ 53 h 632"/>
                  <a:gd name="T30" fmla="*/ 20 w 420"/>
                  <a:gd name="T31" fmla="*/ 53 h 632"/>
                  <a:gd name="T32" fmla="*/ 19 w 420"/>
                  <a:gd name="T33" fmla="*/ 53 h 632"/>
                  <a:gd name="T34" fmla="*/ 15 w 420"/>
                  <a:gd name="T35" fmla="*/ 51 h 632"/>
                  <a:gd name="T36" fmla="*/ 11 w 420"/>
                  <a:gd name="T37" fmla="*/ 47 h 632"/>
                  <a:gd name="T38" fmla="*/ 11 w 420"/>
                  <a:gd name="T39" fmla="*/ 47 h 632"/>
                  <a:gd name="T40" fmla="*/ 9 w 420"/>
                  <a:gd name="T41" fmla="*/ 43 h 632"/>
                  <a:gd name="T42" fmla="*/ 8 w 420"/>
                  <a:gd name="T43" fmla="*/ 37 h 632"/>
                  <a:gd name="T44" fmla="*/ 8 w 420"/>
                  <a:gd name="T45" fmla="*/ 30 h 632"/>
                  <a:gd name="T46" fmla="*/ 8 w 420"/>
                  <a:gd name="T47" fmla="*/ 30 h 632"/>
                  <a:gd name="T48" fmla="*/ 8 w 420"/>
                  <a:gd name="T49" fmla="*/ 24 h 632"/>
                  <a:gd name="T50" fmla="*/ 9 w 420"/>
                  <a:gd name="T51" fmla="*/ 18 h 632"/>
                  <a:gd name="T52" fmla="*/ 11 w 420"/>
                  <a:gd name="T53" fmla="*/ 14 h 632"/>
                  <a:gd name="T54" fmla="*/ 12 w 420"/>
                  <a:gd name="T55" fmla="*/ 12 h 632"/>
                  <a:gd name="T56" fmla="*/ 16 w 420"/>
                  <a:gd name="T57" fmla="*/ 9 h 632"/>
                  <a:gd name="T58" fmla="*/ 20 w 420"/>
                  <a:gd name="T59" fmla="*/ 8 h 632"/>
                  <a:gd name="T60" fmla="*/ 35 w 420"/>
                  <a:gd name="T61" fmla="*/ 8 h 632"/>
                  <a:gd name="T62" fmla="*/ 33 w 420"/>
                  <a:gd name="T63" fmla="*/ 5 h 632"/>
                  <a:gd name="T64" fmla="*/ 29 w 420"/>
                  <a:gd name="T65" fmla="*/ 2 h 632"/>
                  <a:gd name="T66" fmla="*/ 25 w 420"/>
                  <a:gd name="T67" fmla="*/ 1 h 632"/>
                  <a:gd name="T68" fmla="*/ 20 w 420"/>
                  <a:gd name="T69" fmla="*/ 0 h 632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20"/>
                  <a:gd name="T106" fmla="*/ 0 h 632"/>
                  <a:gd name="T107" fmla="*/ 420 w 420"/>
                  <a:gd name="T108" fmla="*/ 632 h 632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20" h="632">
                    <a:moveTo>
                      <a:pt x="244" y="0"/>
                    </a:moveTo>
                    <a:lnTo>
                      <a:pt x="224" y="0"/>
                    </a:lnTo>
                    <a:lnTo>
                      <a:pt x="171" y="12"/>
                    </a:lnTo>
                    <a:lnTo>
                      <a:pt x="124" y="38"/>
                    </a:lnTo>
                    <a:lnTo>
                      <a:pt x="81" y="76"/>
                    </a:lnTo>
                    <a:lnTo>
                      <a:pt x="63" y="99"/>
                    </a:lnTo>
                    <a:lnTo>
                      <a:pt x="36" y="150"/>
                    </a:lnTo>
                    <a:lnTo>
                      <a:pt x="16" y="211"/>
                    </a:lnTo>
                    <a:lnTo>
                      <a:pt x="4" y="282"/>
                    </a:lnTo>
                    <a:lnTo>
                      <a:pt x="0" y="362"/>
                    </a:lnTo>
                    <a:lnTo>
                      <a:pt x="0" y="373"/>
                    </a:lnTo>
                    <a:lnTo>
                      <a:pt x="5" y="453"/>
                    </a:lnTo>
                    <a:lnTo>
                      <a:pt x="18" y="522"/>
                    </a:lnTo>
                    <a:lnTo>
                      <a:pt x="39" y="582"/>
                    </a:lnTo>
                    <a:lnTo>
                      <a:pt x="68" y="632"/>
                    </a:lnTo>
                    <a:lnTo>
                      <a:pt x="244" y="629"/>
                    </a:lnTo>
                    <a:lnTo>
                      <a:pt x="224" y="627"/>
                    </a:lnTo>
                    <a:lnTo>
                      <a:pt x="175" y="607"/>
                    </a:lnTo>
                    <a:lnTo>
                      <a:pt x="135" y="562"/>
                    </a:lnTo>
                    <a:lnTo>
                      <a:pt x="110" y="511"/>
                    </a:lnTo>
                    <a:lnTo>
                      <a:pt x="96" y="444"/>
                    </a:lnTo>
                    <a:lnTo>
                      <a:pt x="91" y="362"/>
                    </a:lnTo>
                    <a:lnTo>
                      <a:pt x="96" y="281"/>
                    </a:lnTo>
                    <a:lnTo>
                      <a:pt x="110" y="215"/>
                    </a:lnTo>
                    <a:lnTo>
                      <a:pt x="135" y="163"/>
                    </a:lnTo>
                    <a:lnTo>
                      <a:pt x="148" y="145"/>
                    </a:lnTo>
                    <a:lnTo>
                      <a:pt x="193" y="109"/>
                    </a:lnTo>
                    <a:lnTo>
                      <a:pt x="244" y="97"/>
                    </a:lnTo>
                    <a:lnTo>
                      <a:pt x="420" y="93"/>
                    </a:lnTo>
                    <a:lnTo>
                      <a:pt x="393" y="61"/>
                    </a:lnTo>
                    <a:lnTo>
                      <a:pt x="348" y="27"/>
                    </a:lnTo>
                    <a:lnTo>
                      <a:pt x="300" y="6"/>
                    </a:lnTo>
                    <a:lnTo>
                      <a:pt x="24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66" name="Freeform 1067"/>
              <p:cNvSpPr>
                <a:spLocks/>
              </p:cNvSpPr>
              <p:nvPr/>
            </p:nvSpPr>
            <p:spPr bwMode="auto">
              <a:xfrm>
                <a:off x="4300" y="2594"/>
                <a:ext cx="24" cy="10"/>
              </a:xfrm>
              <a:custGeom>
                <a:avLst/>
                <a:gdLst>
                  <a:gd name="T0" fmla="*/ 17 w 299"/>
                  <a:gd name="T1" fmla="*/ 0 h 111"/>
                  <a:gd name="T2" fmla="*/ 13 w 299"/>
                  <a:gd name="T3" fmla="*/ 1 h 111"/>
                  <a:gd name="T4" fmla="*/ 0 w 299"/>
                  <a:gd name="T5" fmla="*/ 2 h 111"/>
                  <a:gd name="T6" fmla="*/ 3 w 299"/>
                  <a:gd name="T7" fmla="*/ 6 h 111"/>
                  <a:gd name="T8" fmla="*/ 4 w 299"/>
                  <a:gd name="T9" fmla="*/ 7 h 111"/>
                  <a:gd name="T10" fmla="*/ 8 w 299"/>
                  <a:gd name="T11" fmla="*/ 9 h 111"/>
                  <a:gd name="T12" fmla="*/ 12 w 299"/>
                  <a:gd name="T13" fmla="*/ 10 h 111"/>
                  <a:gd name="T14" fmla="*/ 14 w 299"/>
                  <a:gd name="T15" fmla="*/ 10 h 111"/>
                  <a:gd name="T16" fmla="*/ 18 w 299"/>
                  <a:gd name="T17" fmla="*/ 8 h 111"/>
                  <a:gd name="T18" fmla="*/ 21 w 299"/>
                  <a:gd name="T19" fmla="*/ 5 h 111"/>
                  <a:gd name="T20" fmla="*/ 24 w 299"/>
                  <a:gd name="T21" fmla="*/ 1 h 111"/>
                  <a:gd name="T22" fmla="*/ 17 w 299"/>
                  <a:gd name="T23" fmla="*/ 0 h 111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99"/>
                  <a:gd name="T37" fmla="*/ 0 h 111"/>
                  <a:gd name="T38" fmla="*/ 299 w 299"/>
                  <a:gd name="T39" fmla="*/ 111 h 111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99" h="111">
                    <a:moveTo>
                      <a:pt x="212" y="0"/>
                    </a:moveTo>
                    <a:lnTo>
                      <a:pt x="162" y="14"/>
                    </a:lnTo>
                    <a:lnTo>
                      <a:pt x="0" y="20"/>
                    </a:lnTo>
                    <a:lnTo>
                      <a:pt x="40" y="65"/>
                    </a:lnTo>
                    <a:lnTo>
                      <a:pt x="52" y="75"/>
                    </a:lnTo>
                    <a:lnTo>
                      <a:pt x="101" y="101"/>
                    </a:lnTo>
                    <a:lnTo>
                      <a:pt x="154" y="111"/>
                    </a:lnTo>
                    <a:lnTo>
                      <a:pt x="172" y="110"/>
                    </a:lnTo>
                    <a:lnTo>
                      <a:pt x="223" y="94"/>
                    </a:lnTo>
                    <a:lnTo>
                      <a:pt x="266" y="60"/>
                    </a:lnTo>
                    <a:lnTo>
                      <a:pt x="299" y="7"/>
                    </a:lnTo>
                    <a:lnTo>
                      <a:pt x="21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67" name="Freeform 1068"/>
              <p:cNvSpPr>
                <a:spLocks/>
              </p:cNvSpPr>
              <p:nvPr/>
            </p:nvSpPr>
            <p:spPr bwMode="auto">
              <a:xfrm>
                <a:off x="4294" y="2543"/>
                <a:ext cx="30" cy="53"/>
              </a:xfrm>
              <a:custGeom>
                <a:avLst/>
                <a:gdLst>
                  <a:gd name="T0" fmla="*/ 18 w 363"/>
                  <a:gd name="T1" fmla="*/ 0 h 635"/>
                  <a:gd name="T2" fmla="*/ 17 w 363"/>
                  <a:gd name="T3" fmla="*/ 0 h 635"/>
                  <a:gd name="T4" fmla="*/ 13 w 363"/>
                  <a:gd name="T5" fmla="*/ 1 h 635"/>
                  <a:gd name="T6" fmla="*/ 9 w 363"/>
                  <a:gd name="T7" fmla="*/ 4 h 635"/>
                  <a:gd name="T8" fmla="*/ 7 w 363"/>
                  <a:gd name="T9" fmla="*/ 5 h 635"/>
                  <a:gd name="T10" fmla="*/ 4 w 363"/>
                  <a:gd name="T11" fmla="*/ 9 h 635"/>
                  <a:gd name="T12" fmla="*/ 2 w 363"/>
                  <a:gd name="T13" fmla="*/ 15 h 635"/>
                  <a:gd name="T14" fmla="*/ 1 w 363"/>
                  <a:gd name="T15" fmla="*/ 18 h 635"/>
                  <a:gd name="T16" fmla="*/ 0 w 363"/>
                  <a:gd name="T17" fmla="*/ 24 h 635"/>
                  <a:gd name="T18" fmla="*/ 0 w 363"/>
                  <a:gd name="T19" fmla="*/ 30 h 635"/>
                  <a:gd name="T20" fmla="*/ 0 w 363"/>
                  <a:gd name="T21" fmla="*/ 35 h 635"/>
                  <a:gd name="T22" fmla="*/ 1 w 363"/>
                  <a:gd name="T23" fmla="*/ 41 h 635"/>
                  <a:gd name="T24" fmla="*/ 2 w 363"/>
                  <a:gd name="T25" fmla="*/ 46 h 635"/>
                  <a:gd name="T26" fmla="*/ 3 w 363"/>
                  <a:gd name="T27" fmla="*/ 48 h 635"/>
                  <a:gd name="T28" fmla="*/ 6 w 363"/>
                  <a:gd name="T29" fmla="*/ 53 h 635"/>
                  <a:gd name="T30" fmla="*/ 19 w 363"/>
                  <a:gd name="T31" fmla="*/ 52 h 635"/>
                  <a:gd name="T32" fmla="*/ 18 w 363"/>
                  <a:gd name="T33" fmla="*/ 52 h 635"/>
                  <a:gd name="T34" fmla="*/ 14 w 363"/>
                  <a:gd name="T35" fmla="*/ 51 h 635"/>
                  <a:gd name="T36" fmla="*/ 11 w 363"/>
                  <a:gd name="T37" fmla="*/ 47 h 635"/>
                  <a:gd name="T38" fmla="*/ 9 w 363"/>
                  <a:gd name="T39" fmla="*/ 43 h 635"/>
                  <a:gd name="T40" fmla="*/ 8 w 363"/>
                  <a:gd name="T41" fmla="*/ 37 h 635"/>
                  <a:gd name="T42" fmla="*/ 8 w 363"/>
                  <a:gd name="T43" fmla="*/ 30 h 635"/>
                  <a:gd name="T44" fmla="*/ 8 w 363"/>
                  <a:gd name="T45" fmla="*/ 30 h 635"/>
                  <a:gd name="T46" fmla="*/ 8 w 363"/>
                  <a:gd name="T47" fmla="*/ 23 h 635"/>
                  <a:gd name="T48" fmla="*/ 9 w 363"/>
                  <a:gd name="T49" fmla="*/ 18 h 635"/>
                  <a:gd name="T50" fmla="*/ 11 w 363"/>
                  <a:gd name="T51" fmla="*/ 13 h 635"/>
                  <a:gd name="T52" fmla="*/ 11 w 363"/>
                  <a:gd name="T53" fmla="*/ 13 h 635"/>
                  <a:gd name="T54" fmla="*/ 15 w 363"/>
                  <a:gd name="T55" fmla="*/ 9 h 635"/>
                  <a:gd name="T56" fmla="*/ 19 w 363"/>
                  <a:gd name="T57" fmla="*/ 8 h 635"/>
                  <a:gd name="T58" fmla="*/ 30 w 363"/>
                  <a:gd name="T59" fmla="*/ 8 h 635"/>
                  <a:gd name="T60" fmla="*/ 29 w 363"/>
                  <a:gd name="T61" fmla="*/ 6 h 635"/>
                  <a:gd name="T62" fmla="*/ 25 w 363"/>
                  <a:gd name="T63" fmla="*/ 2 h 635"/>
                  <a:gd name="T64" fmla="*/ 23 w 363"/>
                  <a:gd name="T65" fmla="*/ 1 h 635"/>
                  <a:gd name="T66" fmla="*/ 18 w 363"/>
                  <a:gd name="T67" fmla="*/ 0 h 63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63"/>
                  <a:gd name="T103" fmla="*/ 0 h 635"/>
                  <a:gd name="T104" fmla="*/ 363 w 363"/>
                  <a:gd name="T105" fmla="*/ 635 h 63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63" h="635">
                    <a:moveTo>
                      <a:pt x="220" y="0"/>
                    </a:moveTo>
                    <a:lnTo>
                      <a:pt x="203" y="0"/>
                    </a:lnTo>
                    <a:lnTo>
                      <a:pt x="152" y="14"/>
                    </a:lnTo>
                    <a:lnTo>
                      <a:pt x="104" y="45"/>
                    </a:lnTo>
                    <a:lnTo>
                      <a:pt x="88" y="60"/>
                    </a:lnTo>
                    <a:lnTo>
                      <a:pt x="52" y="110"/>
                    </a:lnTo>
                    <a:lnTo>
                      <a:pt x="25" y="174"/>
                    </a:lnTo>
                    <a:lnTo>
                      <a:pt x="14" y="219"/>
                    </a:lnTo>
                    <a:lnTo>
                      <a:pt x="3" y="289"/>
                    </a:lnTo>
                    <a:lnTo>
                      <a:pt x="0" y="363"/>
                    </a:lnTo>
                    <a:lnTo>
                      <a:pt x="2" y="417"/>
                    </a:lnTo>
                    <a:lnTo>
                      <a:pt x="11" y="487"/>
                    </a:lnTo>
                    <a:lnTo>
                      <a:pt x="28" y="552"/>
                    </a:lnTo>
                    <a:lnTo>
                      <a:pt x="39" y="577"/>
                    </a:lnTo>
                    <a:lnTo>
                      <a:pt x="70" y="635"/>
                    </a:lnTo>
                    <a:lnTo>
                      <a:pt x="232" y="629"/>
                    </a:lnTo>
                    <a:lnTo>
                      <a:pt x="222" y="628"/>
                    </a:lnTo>
                    <a:lnTo>
                      <a:pt x="174" y="610"/>
                    </a:lnTo>
                    <a:lnTo>
                      <a:pt x="132" y="563"/>
                    </a:lnTo>
                    <a:lnTo>
                      <a:pt x="110" y="512"/>
                    </a:lnTo>
                    <a:lnTo>
                      <a:pt x="96" y="445"/>
                    </a:lnTo>
                    <a:lnTo>
                      <a:pt x="91" y="363"/>
                    </a:lnTo>
                    <a:lnTo>
                      <a:pt x="95" y="279"/>
                    </a:lnTo>
                    <a:lnTo>
                      <a:pt x="108" y="212"/>
                    </a:lnTo>
                    <a:lnTo>
                      <a:pt x="130" y="161"/>
                    </a:lnTo>
                    <a:lnTo>
                      <a:pt x="136" y="152"/>
                    </a:lnTo>
                    <a:lnTo>
                      <a:pt x="178" y="111"/>
                    </a:lnTo>
                    <a:lnTo>
                      <a:pt x="228" y="97"/>
                    </a:lnTo>
                    <a:lnTo>
                      <a:pt x="363" y="95"/>
                    </a:lnTo>
                    <a:lnTo>
                      <a:pt x="347" y="69"/>
                    </a:lnTo>
                    <a:lnTo>
                      <a:pt x="303" y="25"/>
                    </a:lnTo>
                    <a:lnTo>
                      <a:pt x="274" y="9"/>
                    </a:lnTo>
                    <a:lnTo>
                      <a:pt x="22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68" name="Freeform 1069"/>
              <p:cNvSpPr>
                <a:spLocks/>
              </p:cNvSpPr>
              <p:nvPr/>
            </p:nvSpPr>
            <p:spPr bwMode="auto">
              <a:xfrm>
                <a:off x="4313" y="2522"/>
                <a:ext cx="18" cy="80"/>
              </a:xfrm>
              <a:custGeom>
                <a:avLst/>
                <a:gdLst>
                  <a:gd name="T0" fmla="*/ 18 w 223"/>
                  <a:gd name="T1" fmla="*/ 0 h 959"/>
                  <a:gd name="T2" fmla="*/ 11 w 223"/>
                  <a:gd name="T3" fmla="*/ 0 h 959"/>
                  <a:gd name="T4" fmla="*/ 11 w 223"/>
                  <a:gd name="T5" fmla="*/ 29 h 959"/>
                  <a:gd name="T6" fmla="*/ 0 w 223"/>
                  <a:gd name="T7" fmla="*/ 29 h 959"/>
                  <a:gd name="T8" fmla="*/ 1 w 223"/>
                  <a:gd name="T9" fmla="*/ 29 h 959"/>
                  <a:gd name="T10" fmla="*/ 5 w 223"/>
                  <a:gd name="T11" fmla="*/ 31 h 959"/>
                  <a:gd name="T12" fmla="*/ 8 w 223"/>
                  <a:gd name="T13" fmla="*/ 34 h 959"/>
                  <a:gd name="T14" fmla="*/ 8 w 223"/>
                  <a:gd name="T15" fmla="*/ 35 h 959"/>
                  <a:gd name="T16" fmla="*/ 10 w 223"/>
                  <a:gd name="T17" fmla="*/ 39 h 959"/>
                  <a:gd name="T18" fmla="*/ 11 w 223"/>
                  <a:gd name="T19" fmla="*/ 45 h 959"/>
                  <a:gd name="T20" fmla="*/ 11 w 223"/>
                  <a:gd name="T21" fmla="*/ 52 h 959"/>
                  <a:gd name="T22" fmla="*/ 11 w 223"/>
                  <a:gd name="T23" fmla="*/ 58 h 959"/>
                  <a:gd name="T24" fmla="*/ 10 w 223"/>
                  <a:gd name="T25" fmla="*/ 64 h 959"/>
                  <a:gd name="T26" fmla="*/ 8 w 223"/>
                  <a:gd name="T27" fmla="*/ 68 h 959"/>
                  <a:gd name="T28" fmla="*/ 8 w 223"/>
                  <a:gd name="T29" fmla="*/ 69 h 959"/>
                  <a:gd name="T30" fmla="*/ 4 w 223"/>
                  <a:gd name="T31" fmla="*/ 72 h 959"/>
                  <a:gd name="T32" fmla="*/ 11 w 223"/>
                  <a:gd name="T33" fmla="*/ 73 h 959"/>
                  <a:gd name="T34" fmla="*/ 11 w 223"/>
                  <a:gd name="T35" fmla="*/ 80 h 959"/>
                  <a:gd name="T36" fmla="*/ 18 w 223"/>
                  <a:gd name="T37" fmla="*/ 80 h 959"/>
                  <a:gd name="T38" fmla="*/ 18 w 223"/>
                  <a:gd name="T39" fmla="*/ 0 h 959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223"/>
                  <a:gd name="T61" fmla="*/ 0 h 959"/>
                  <a:gd name="T62" fmla="*/ 223 w 223"/>
                  <a:gd name="T63" fmla="*/ 959 h 959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223" h="959">
                    <a:moveTo>
                      <a:pt x="223" y="0"/>
                    </a:moveTo>
                    <a:lnTo>
                      <a:pt x="135" y="0"/>
                    </a:lnTo>
                    <a:lnTo>
                      <a:pt x="135" y="344"/>
                    </a:lnTo>
                    <a:lnTo>
                      <a:pt x="0" y="346"/>
                    </a:lnTo>
                    <a:lnTo>
                      <a:pt x="12" y="347"/>
                    </a:lnTo>
                    <a:lnTo>
                      <a:pt x="61" y="366"/>
                    </a:lnTo>
                    <a:lnTo>
                      <a:pt x="102" y="413"/>
                    </a:lnTo>
                    <a:lnTo>
                      <a:pt x="105" y="418"/>
                    </a:lnTo>
                    <a:lnTo>
                      <a:pt x="126" y="470"/>
                    </a:lnTo>
                    <a:lnTo>
                      <a:pt x="138" y="538"/>
                    </a:lnTo>
                    <a:lnTo>
                      <a:pt x="142" y="622"/>
                    </a:lnTo>
                    <a:lnTo>
                      <a:pt x="139" y="695"/>
                    </a:lnTo>
                    <a:lnTo>
                      <a:pt x="126" y="763"/>
                    </a:lnTo>
                    <a:lnTo>
                      <a:pt x="103" y="814"/>
                    </a:lnTo>
                    <a:lnTo>
                      <a:pt x="97" y="823"/>
                    </a:lnTo>
                    <a:lnTo>
                      <a:pt x="54" y="864"/>
                    </a:lnTo>
                    <a:lnTo>
                      <a:pt x="141" y="871"/>
                    </a:lnTo>
                    <a:lnTo>
                      <a:pt x="141" y="959"/>
                    </a:lnTo>
                    <a:lnTo>
                      <a:pt x="223" y="959"/>
                    </a:lnTo>
                    <a:lnTo>
                      <a:pt x="2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69" name="Freeform 1070"/>
              <p:cNvSpPr>
                <a:spLocks/>
              </p:cNvSpPr>
              <p:nvPr/>
            </p:nvSpPr>
            <p:spPr bwMode="auto">
              <a:xfrm>
                <a:off x="4346" y="2584"/>
                <a:ext cx="34" cy="20"/>
              </a:xfrm>
              <a:custGeom>
                <a:avLst/>
                <a:gdLst>
                  <a:gd name="T0" fmla="*/ 26 w 409"/>
                  <a:gd name="T1" fmla="*/ 0 h 240"/>
                  <a:gd name="T2" fmla="*/ 25 w 409"/>
                  <a:gd name="T3" fmla="*/ 5 h 240"/>
                  <a:gd name="T4" fmla="*/ 22 w 409"/>
                  <a:gd name="T5" fmla="*/ 9 h 240"/>
                  <a:gd name="T6" fmla="*/ 19 w 409"/>
                  <a:gd name="T7" fmla="*/ 11 h 240"/>
                  <a:gd name="T8" fmla="*/ 15 w 409"/>
                  <a:gd name="T9" fmla="*/ 12 h 240"/>
                  <a:gd name="T10" fmla="*/ 0 w 409"/>
                  <a:gd name="T11" fmla="*/ 12 h 240"/>
                  <a:gd name="T12" fmla="*/ 2 w 409"/>
                  <a:gd name="T13" fmla="*/ 15 h 240"/>
                  <a:gd name="T14" fmla="*/ 6 w 409"/>
                  <a:gd name="T15" fmla="*/ 18 h 240"/>
                  <a:gd name="T16" fmla="*/ 10 w 409"/>
                  <a:gd name="T17" fmla="*/ 19 h 240"/>
                  <a:gd name="T18" fmla="*/ 15 w 409"/>
                  <a:gd name="T19" fmla="*/ 20 h 240"/>
                  <a:gd name="T20" fmla="*/ 20 w 409"/>
                  <a:gd name="T21" fmla="*/ 19 h 240"/>
                  <a:gd name="T22" fmla="*/ 24 w 409"/>
                  <a:gd name="T23" fmla="*/ 18 h 240"/>
                  <a:gd name="T24" fmla="*/ 27 w 409"/>
                  <a:gd name="T25" fmla="*/ 15 h 240"/>
                  <a:gd name="T26" fmla="*/ 30 w 409"/>
                  <a:gd name="T27" fmla="*/ 12 h 240"/>
                  <a:gd name="T28" fmla="*/ 32 w 409"/>
                  <a:gd name="T29" fmla="*/ 7 h 240"/>
                  <a:gd name="T30" fmla="*/ 34 w 409"/>
                  <a:gd name="T31" fmla="*/ 1 h 240"/>
                  <a:gd name="T32" fmla="*/ 26 w 409"/>
                  <a:gd name="T33" fmla="*/ 0 h 24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09"/>
                  <a:gd name="T52" fmla="*/ 0 h 240"/>
                  <a:gd name="T53" fmla="*/ 409 w 409"/>
                  <a:gd name="T54" fmla="*/ 240 h 240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09" h="240">
                    <a:moveTo>
                      <a:pt x="317" y="0"/>
                    </a:moveTo>
                    <a:lnTo>
                      <a:pt x="296" y="60"/>
                    </a:lnTo>
                    <a:lnTo>
                      <a:pt x="263" y="108"/>
                    </a:lnTo>
                    <a:lnTo>
                      <a:pt x="234" y="131"/>
                    </a:lnTo>
                    <a:lnTo>
                      <a:pt x="181" y="143"/>
                    </a:lnTo>
                    <a:lnTo>
                      <a:pt x="0" y="145"/>
                    </a:lnTo>
                    <a:lnTo>
                      <a:pt x="29" y="181"/>
                    </a:lnTo>
                    <a:lnTo>
                      <a:pt x="73" y="213"/>
                    </a:lnTo>
                    <a:lnTo>
                      <a:pt x="123" y="232"/>
                    </a:lnTo>
                    <a:lnTo>
                      <a:pt x="180" y="240"/>
                    </a:lnTo>
                    <a:lnTo>
                      <a:pt x="236" y="233"/>
                    </a:lnTo>
                    <a:lnTo>
                      <a:pt x="286" y="213"/>
                    </a:lnTo>
                    <a:lnTo>
                      <a:pt x="330" y="181"/>
                    </a:lnTo>
                    <a:lnTo>
                      <a:pt x="360" y="142"/>
                    </a:lnTo>
                    <a:lnTo>
                      <a:pt x="389" y="85"/>
                    </a:lnTo>
                    <a:lnTo>
                      <a:pt x="409" y="15"/>
                    </a:lnTo>
                    <a:lnTo>
                      <a:pt x="31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70" name="Freeform 1071"/>
              <p:cNvSpPr>
                <a:spLocks/>
              </p:cNvSpPr>
              <p:nvPr/>
            </p:nvSpPr>
            <p:spPr bwMode="auto">
              <a:xfrm>
                <a:off x="4340" y="2551"/>
                <a:ext cx="40" cy="45"/>
              </a:xfrm>
              <a:custGeom>
                <a:avLst/>
                <a:gdLst>
                  <a:gd name="T0" fmla="*/ 6 w 479"/>
                  <a:gd name="T1" fmla="*/ 0 h 534"/>
                  <a:gd name="T2" fmla="*/ 5 w 479"/>
                  <a:gd name="T3" fmla="*/ 1 h 534"/>
                  <a:gd name="T4" fmla="*/ 3 w 479"/>
                  <a:gd name="T5" fmla="*/ 5 h 534"/>
                  <a:gd name="T6" fmla="*/ 1 w 479"/>
                  <a:gd name="T7" fmla="*/ 10 h 534"/>
                  <a:gd name="T8" fmla="*/ 0 w 479"/>
                  <a:gd name="T9" fmla="*/ 16 h 534"/>
                  <a:gd name="T10" fmla="*/ 0 w 479"/>
                  <a:gd name="T11" fmla="*/ 23 h 534"/>
                  <a:gd name="T12" fmla="*/ 0 w 479"/>
                  <a:gd name="T13" fmla="*/ 23 h 534"/>
                  <a:gd name="T14" fmla="*/ 0 w 479"/>
                  <a:gd name="T15" fmla="*/ 30 h 534"/>
                  <a:gd name="T16" fmla="*/ 1 w 479"/>
                  <a:gd name="T17" fmla="*/ 36 h 534"/>
                  <a:gd name="T18" fmla="*/ 3 w 479"/>
                  <a:gd name="T19" fmla="*/ 41 h 534"/>
                  <a:gd name="T20" fmla="*/ 6 w 479"/>
                  <a:gd name="T21" fmla="*/ 45 h 534"/>
                  <a:gd name="T22" fmla="*/ 21 w 479"/>
                  <a:gd name="T23" fmla="*/ 45 h 534"/>
                  <a:gd name="T24" fmla="*/ 19 w 479"/>
                  <a:gd name="T25" fmla="*/ 45 h 534"/>
                  <a:gd name="T26" fmla="*/ 15 w 479"/>
                  <a:gd name="T27" fmla="*/ 43 h 534"/>
                  <a:gd name="T28" fmla="*/ 12 w 479"/>
                  <a:gd name="T29" fmla="*/ 40 h 534"/>
                  <a:gd name="T30" fmla="*/ 10 w 479"/>
                  <a:gd name="T31" fmla="*/ 37 h 534"/>
                  <a:gd name="T32" fmla="*/ 8 w 479"/>
                  <a:gd name="T33" fmla="*/ 31 h 534"/>
                  <a:gd name="T34" fmla="*/ 8 w 479"/>
                  <a:gd name="T35" fmla="*/ 25 h 534"/>
                  <a:gd name="T36" fmla="*/ 40 w 479"/>
                  <a:gd name="T37" fmla="*/ 25 h 534"/>
                  <a:gd name="T38" fmla="*/ 40 w 479"/>
                  <a:gd name="T39" fmla="*/ 22 h 534"/>
                  <a:gd name="T40" fmla="*/ 40 w 479"/>
                  <a:gd name="T41" fmla="*/ 22 h 534"/>
                  <a:gd name="T42" fmla="*/ 8 w 479"/>
                  <a:gd name="T43" fmla="*/ 17 h 534"/>
                  <a:gd name="T44" fmla="*/ 8 w 479"/>
                  <a:gd name="T45" fmla="*/ 15 h 534"/>
                  <a:gd name="T46" fmla="*/ 9 w 479"/>
                  <a:gd name="T47" fmla="*/ 9 h 534"/>
                  <a:gd name="T48" fmla="*/ 12 w 479"/>
                  <a:gd name="T49" fmla="*/ 5 h 534"/>
                  <a:gd name="T50" fmla="*/ 12 w 479"/>
                  <a:gd name="T51" fmla="*/ 4 h 534"/>
                  <a:gd name="T52" fmla="*/ 16 w 479"/>
                  <a:gd name="T53" fmla="*/ 1 h 534"/>
                  <a:gd name="T54" fmla="*/ 20 w 479"/>
                  <a:gd name="T55" fmla="*/ 0 h 534"/>
                  <a:gd name="T56" fmla="*/ 6 w 479"/>
                  <a:gd name="T57" fmla="*/ 0 h 53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79"/>
                  <a:gd name="T88" fmla="*/ 0 h 534"/>
                  <a:gd name="T89" fmla="*/ 479 w 479"/>
                  <a:gd name="T90" fmla="*/ 534 h 53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79" h="534">
                    <a:moveTo>
                      <a:pt x="67" y="0"/>
                    </a:moveTo>
                    <a:lnTo>
                      <a:pt x="62" y="7"/>
                    </a:lnTo>
                    <a:lnTo>
                      <a:pt x="34" y="60"/>
                    </a:lnTo>
                    <a:lnTo>
                      <a:pt x="15" y="121"/>
                    </a:lnTo>
                    <a:lnTo>
                      <a:pt x="3" y="192"/>
                    </a:lnTo>
                    <a:lnTo>
                      <a:pt x="0" y="271"/>
                    </a:lnTo>
                    <a:lnTo>
                      <a:pt x="0" y="274"/>
                    </a:lnTo>
                    <a:lnTo>
                      <a:pt x="4" y="354"/>
                    </a:lnTo>
                    <a:lnTo>
                      <a:pt x="16" y="423"/>
                    </a:lnTo>
                    <a:lnTo>
                      <a:pt x="37" y="483"/>
                    </a:lnTo>
                    <a:lnTo>
                      <a:pt x="67" y="534"/>
                    </a:lnTo>
                    <a:lnTo>
                      <a:pt x="248" y="532"/>
                    </a:lnTo>
                    <a:lnTo>
                      <a:pt x="231" y="531"/>
                    </a:lnTo>
                    <a:lnTo>
                      <a:pt x="181" y="513"/>
                    </a:lnTo>
                    <a:lnTo>
                      <a:pt x="139" y="471"/>
                    </a:lnTo>
                    <a:lnTo>
                      <a:pt x="119" y="436"/>
                    </a:lnTo>
                    <a:lnTo>
                      <a:pt x="99" y="373"/>
                    </a:lnTo>
                    <a:lnTo>
                      <a:pt x="90" y="296"/>
                    </a:lnTo>
                    <a:lnTo>
                      <a:pt x="478" y="296"/>
                    </a:lnTo>
                    <a:lnTo>
                      <a:pt x="479" y="264"/>
                    </a:lnTo>
                    <a:lnTo>
                      <a:pt x="479" y="258"/>
                    </a:lnTo>
                    <a:lnTo>
                      <a:pt x="95" y="199"/>
                    </a:lnTo>
                    <a:lnTo>
                      <a:pt x="97" y="177"/>
                    </a:lnTo>
                    <a:lnTo>
                      <a:pt x="112" y="109"/>
                    </a:lnTo>
                    <a:lnTo>
                      <a:pt x="141" y="54"/>
                    </a:lnTo>
                    <a:lnTo>
                      <a:pt x="146" y="46"/>
                    </a:lnTo>
                    <a:lnTo>
                      <a:pt x="191" y="11"/>
                    </a:lnTo>
                    <a:lnTo>
                      <a:pt x="243" y="0"/>
                    </a:lnTo>
                    <a:lnTo>
                      <a:pt x="6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71" name="Freeform 1072"/>
              <p:cNvSpPr>
                <a:spLocks/>
              </p:cNvSpPr>
              <p:nvPr/>
            </p:nvSpPr>
            <p:spPr bwMode="auto">
              <a:xfrm>
                <a:off x="4346" y="2543"/>
                <a:ext cx="34" cy="30"/>
              </a:xfrm>
              <a:custGeom>
                <a:avLst/>
                <a:gdLst>
                  <a:gd name="T0" fmla="*/ 14 w 412"/>
                  <a:gd name="T1" fmla="*/ 0 h 355"/>
                  <a:gd name="T2" fmla="*/ 11 w 412"/>
                  <a:gd name="T3" fmla="*/ 0 h 355"/>
                  <a:gd name="T4" fmla="*/ 7 w 412"/>
                  <a:gd name="T5" fmla="*/ 2 h 355"/>
                  <a:gd name="T6" fmla="*/ 3 w 412"/>
                  <a:gd name="T7" fmla="*/ 4 h 355"/>
                  <a:gd name="T8" fmla="*/ 0 w 412"/>
                  <a:gd name="T9" fmla="*/ 8 h 355"/>
                  <a:gd name="T10" fmla="*/ 15 w 412"/>
                  <a:gd name="T11" fmla="*/ 8 h 355"/>
                  <a:gd name="T12" fmla="*/ 16 w 412"/>
                  <a:gd name="T13" fmla="*/ 8 h 355"/>
                  <a:gd name="T14" fmla="*/ 20 w 412"/>
                  <a:gd name="T15" fmla="*/ 10 h 355"/>
                  <a:gd name="T16" fmla="*/ 24 w 412"/>
                  <a:gd name="T17" fmla="*/ 14 h 355"/>
                  <a:gd name="T18" fmla="*/ 25 w 412"/>
                  <a:gd name="T19" fmla="*/ 19 h 355"/>
                  <a:gd name="T20" fmla="*/ 26 w 412"/>
                  <a:gd name="T21" fmla="*/ 25 h 355"/>
                  <a:gd name="T22" fmla="*/ 2 w 412"/>
                  <a:gd name="T23" fmla="*/ 25 h 355"/>
                  <a:gd name="T24" fmla="*/ 34 w 412"/>
                  <a:gd name="T25" fmla="*/ 30 h 355"/>
                  <a:gd name="T26" fmla="*/ 34 w 412"/>
                  <a:gd name="T27" fmla="*/ 23 h 355"/>
                  <a:gd name="T28" fmla="*/ 33 w 412"/>
                  <a:gd name="T29" fmla="*/ 17 h 355"/>
                  <a:gd name="T30" fmla="*/ 31 w 412"/>
                  <a:gd name="T31" fmla="*/ 12 h 355"/>
                  <a:gd name="T32" fmla="*/ 29 w 412"/>
                  <a:gd name="T33" fmla="*/ 8 h 355"/>
                  <a:gd name="T34" fmla="*/ 27 w 412"/>
                  <a:gd name="T35" fmla="*/ 5 h 355"/>
                  <a:gd name="T36" fmla="*/ 23 w 412"/>
                  <a:gd name="T37" fmla="*/ 2 h 355"/>
                  <a:gd name="T38" fmla="*/ 19 w 412"/>
                  <a:gd name="T39" fmla="*/ 1 h 355"/>
                  <a:gd name="T40" fmla="*/ 14 w 412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2"/>
                  <a:gd name="T64" fmla="*/ 0 h 355"/>
                  <a:gd name="T65" fmla="*/ 412 w 412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2" h="355">
                    <a:moveTo>
                      <a:pt x="175" y="0"/>
                    </a:moveTo>
                    <a:lnTo>
                      <a:pt x="135" y="3"/>
                    </a:lnTo>
                    <a:lnTo>
                      <a:pt x="84" y="20"/>
                    </a:lnTo>
                    <a:lnTo>
                      <a:pt x="40" y="51"/>
                    </a:lnTo>
                    <a:lnTo>
                      <a:pt x="0" y="97"/>
                    </a:lnTo>
                    <a:lnTo>
                      <a:pt x="176" y="97"/>
                    </a:lnTo>
                    <a:lnTo>
                      <a:pt x="197" y="98"/>
                    </a:lnTo>
                    <a:lnTo>
                      <a:pt x="246" y="119"/>
                    </a:lnTo>
                    <a:lnTo>
                      <a:pt x="286" y="165"/>
                    </a:lnTo>
                    <a:lnTo>
                      <a:pt x="307" y="219"/>
                    </a:lnTo>
                    <a:lnTo>
                      <a:pt x="318" y="296"/>
                    </a:lnTo>
                    <a:lnTo>
                      <a:pt x="28" y="296"/>
                    </a:lnTo>
                    <a:lnTo>
                      <a:pt x="412" y="355"/>
                    </a:lnTo>
                    <a:lnTo>
                      <a:pt x="407" y="276"/>
                    </a:lnTo>
                    <a:lnTo>
                      <a:pt x="395" y="206"/>
                    </a:lnTo>
                    <a:lnTo>
                      <a:pt x="374" y="146"/>
                    </a:lnTo>
                    <a:lnTo>
                      <a:pt x="346" y="95"/>
                    </a:lnTo>
                    <a:lnTo>
                      <a:pt x="322" y="65"/>
                    </a:lnTo>
                    <a:lnTo>
                      <a:pt x="279" y="28"/>
                    </a:lnTo>
                    <a:lnTo>
                      <a:pt x="230" y="7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72" name="Freeform 1073"/>
              <p:cNvSpPr>
                <a:spLocks/>
              </p:cNvSpPr>
              <p:nvPr/>
            </p:nvSpPr>
            <p:spPr bwMode="auto">
              <a:xfrm>
                <a:off x="4416" y="2584"/>
                <a:ext cx="34" cy="20"/>
              </a:xfrm>
              <a:custGeom>
                <a:avLst/>
                <a:gdLst>
                  <a:gd name="T0" fmla="*/ 26 w 410"/>
                  <a:gd name="T1" fmla="*/ 0 h 240"/>
                  <a:gd name="T2" fmla="*/ 25 w 410"/>
                  <a:gd name="T3" fmla="*/ 5 h 240"/>
                  <a:gd name="T4" fmla="*/ 22 w 410"/>
                  <a:gd name="T5" fmla="*/ 9 h 240"/>
                  <a:gd name="T6" fmla="*/ 19 w 410"/>
                  <a:gd name="T7" fmla="*/ 11 h 240"/>
                  <a:gd name="T8" fmla="*/ 15 w 410"/>
                  <a:gd name="T9" fmla="*/ 12 h 240"/>
                  <a:gd name="T10" fmla="*/ 0 w 410"/>
                  <a:gd name="T11" fmla="*/ 12 h 240"/>
                  <a:gd name="T12" fmla="*/ 2 w 410"/>
                  <a:gd name="T13" fmla="*/ 15 h 240"/>
                  <a:gd name="T14" fmla="*/ 6 w 410"/>
                  <a:gd name="T15" fmla="*/ 18 h 240"/>
                  <a:gd name="T16" fmla="*/ 10 w 410"/>
                  <a:gd name="T17" fmla="*/ 19 h 240"/>
                  <a:gd name="T18" fmla="*/ 15 w 410"/>
                  <a:gd name="T19" fmla="*/ 20 h 240"/>
                  <a:gd name="T20" fmla="*/ 20 w 410"/>
                  <a:gd name="T21" fmla="*/ 19 h 240"/>
                  <a:gd name="T22" fmla="*/ 24 w 410"/>
                  <a:gd name="T23" fmla="*/ 18 h 240"/>
                  <a:gd name="T24" fmla="*/ 27 w 410"/>
                  <a:gd name="T25" fmla="*/ 15 h 240"/>
                  <a:gd name="T26" fmla="*/ 30 w 410"/>
                  <a:gd name="T27" fmla="*/ 12 h 240"/>
                  <a:gd name="T28" fmla="*/ 32 w 410"/>
                  <a:gd name="T29" fmla="*/ 7 h 240"/>
                  <a:gd name="T30" fmla="*/ 34 w 410"/>
                  <a:gd name="T31" fmla="*/ 1 h 240"/>
                  <a:gd name="T32" fmla="*/ 26 w 410"/>
                  <a:gd name="T33" fmla="*/ 0 h 24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10"/>
                  <a:gd name="T52" fmla="*/ 0 h 240"/>
                  <a:gd name="T53" fmla="*/ 410 w 410"/>
                  <a:gd name="T54" fmla="*/ 240 h 240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10" h="240">
                    <a:moveTo>
                      <a:pt x="319" y="0"/>
                    </a:moveTo>
                    <a:lnTo>
                      <a:pt x="297" y="60"/>
                    </a:lnTo>
                    <a:lnTo>
                      <a:pt x="264" y="108"/>
                    </a:lnTo>
                    <a:lnTo>
                      <a:pt x="234" y="131"/>
                    </a:lnTo>
                    <a:lnTo>
                      <a:pt x="182" y="143"/>
                    </a:lnTo>
                    <a:lnTo>
                      <a:pt x="0" y="145"/>
                    </a:lnTo>
                    <a:lnTo>
                      <a:pt x="30" y="181"/>
                    </a:lnTo>
                    <a:lnTo>
                      <a:pt x="74" y="213"/>
                    </a:lnTo>
                    <a:lnTo>
                      <a:pt x="125" y="232"/>
                    </a:lnTo>
                    <a:lnTo>
                      <a:pt x="181" y="240"/>
                    </a:lnTo>
                    <a:lnTo>
                      <a:pt x="236" y="233"/>
                    </a:lnTo>
                    <a:lnTo>
                      <a:pt x="287" y="213"/>
                    </a:lnTo>
                    <a:lnTo>
                      <a:pt x="330" y="181"/>
                    </a:lnTo>
                    <a:lnTo>
                      <a:pt x="361" y="142"/>
                    </a:lnTo>
                    <a:lnTo>
                      <a:pt x="390" y="85"/>
                    </a:lnTo>
                    <a:lnTo>
                      <a:pt x="410" y="15"/>
                    </a:lnTo>
                    <a:lnTo>
                      <a:pt x="31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73" name="Freeform 1074"/>
              <p:cNvSpPr>
                <a:spLocks/>
              </p:cNvSpPr>
              <p:nvPr/>
            </p:nvSpPr>
            <p:spPr bwMode="auto">
              <a:xfrm>
                <a:off x="4410" y="2551"/>
                <a:ext cx="40" cy="45"/>
              </a:xfrm>
              <a:custGeom>
                <a:avLst/>
                <a:gdLst>
                  <a:gd name="T0" fmla="*/ 6 w 480"/>
                  <a:gd name="T1" fmla="*/ 0 h 534"/>
                  <a:gd name="T2" fmla="*/ 5 w 480"/>
                  <a:gd name="T3" fmla="*/ 1 h 534"/>
                  <a:gd name="T4" fmla="*/ 3 w 480"/>
                  <a:gd name="T5" fmla="*/ 5 h 534"/>
                  <a:gd name="T6" fmla="*/ 1 w 480"/>
                  <a:gd name="T7" fmla="*/ 10 h 534"/>
                  <a:gd name="T8" fmla="*/ 0 w 480"/>
                  <a:gd name="T9" fmla="*/ 16 h 534"/>
                  <a:gd name="T10" fmla="*/ 0 w 480"/>
                  <a:gd name="T11" fmla="*/ 23 h 534"/>
                  <a:gd name="T12" fmla="*/ 0 w 480"/>
                  <a:gd name="T13" fmla="*/ 23 h 534"/>
                  <a:gd name="T14" fmla="*/ 0 w 480"/>
                  <a:gd name="T15" fmla="*/ 30 h 534"/>
                  <a:gd name="T16" fmla="*/ 2 w 480"/>
                  <a:gd name="T17" fmla="*/ 36 h 534"/>
                  <a:gd name="T18" fmla="*/ 3 w 480"/>
                  <a:gd name="T19" fmla="*/ 41 h 534"/>
                  <a:gd name="T20" fmla="*/ 6 w 480"/>
                  <a:gd name="T21" fmla="*/ 45 h 534"/>
                  <a:gd name="T22" fmla="*/ 21 w 480"/>
                  <a:gd name="T23" fmla="*/ 45 h 534"/>
                  <a:gd name="T24" fmla="*/ 19 w 480"/>
                  <a:gd name="T25" fmla="*/ 45 h 534"/>
                  <a:gd name="T26" fmla="*/ 15 w 480"/>
                  <a:gd name="T27" fmla="*/ 43 h 534"/>
                  <a:gd name="T28" fmla="*/ 12 w 480"/>
                  <a:gd name="T29" fmla="*/ 40 h 534"/>
                  <a:gd name="T30" fmla="*/ 10 w 480"/>
                  <a:gd name="T31" fmla="*/ 37 h 534"/>
                  <a:gd name="T32" fmla="*/ 8 w 480"/>
                  <a:gd name="T33" fmla="*/ 31 h 534"/>
                  <a:gd name="T34" fmla="*/ 8 w 480"/>
                  <a:gd name="T35" fmla="*/ 25 h 534"/>
                  <a:gd name="T36" fmla="*/ 40 w 480"/>
                  <a:gd name="T37" fmla="*/ 25 h 534"/>
                  <a:gd name="T38" fmla="*/ 40 w 480"/>
                  <a:gd name="T39" fmla="*/ 22 h 534"/>
                  <a:gd name="T40" fmla="*/ 40 w 480"/>
                  <a:gd name="T41" fmla="*/ 22 h 534"/>
                  <a:gd name="T42" fmla="*/ 8 w 480"/>
                  <a:gd name="T43" fmla="*/ 17 h 534"/>
                  <a:gd name="T44" fmla="*/ 8 w 480"/>
                  <a:gd name="T45" fmla="*/ 15 h 534"/>
                  <a:gd name="T46" fmla="*/ 9 w 480"/>
                  <a:gd name="T47" fmla="*/ 9 h 534"/>
                  <a:gd name="T48" fmla="*/ 12 w 480"/>
                  <a:gd name="T49" fmla="*/ 5 h 534"/>
                  <a:gd name="T50" fmla="*/ 12 w 480"/>
                  <a:gd name="T51" fmla="*/ 4 h 534"/>
                  <a:gd name="T52" fmla="*/ 16 w 480"/>
                  <a:gd name="T53" fmla="*/ 1 h 534"/>
                  <a:gd name="T54" fmla="*/ 20 w 480"/>
                  <a:gd name="T55" fmla="*/ 0 h 534"/>
                  <a:gd name="T56" fmla="*/ 6 w 480"/>
                  <a:gd name="T57" fmla="*/ 0 h 53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80"/>
                  <a:gd name="T88" fmla="*/ 0 h 534"/>
                  <a:gd name="T89" fmla="*/ 480 w 480"/>
                  <a:gd name="T90" fmla="*/ 534 h 53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80" h="534">
                    <a:moveTo>
                      <a:pt x="67" y="0"/>
                    </a:moveTo>
                    <a:lnTo>
                      <a:pt x="62" y="7"/>
                    </a:lnTo>
                    <a:lnTo>
                      <a:pt x="35" y="60"/>
                    </a:lnTo>
                    <a:lnTo>
                      <a:pt x="15" y="121"/>
                    </a:lnTo>
                    <a:lnTo>
                      <a:pt x="4" y="192"/>
                    </a:lnTo>
                    <a:lnTo>
                      <a:pt x="0" y="271"/>
                    </a:lnTo>
                    <a:lnTo>
                      <a:pt x="0" y="274"/>
                    </a:lnTo>
                    <a:lnTo>
                      <a:pt x="4" y="354"/>
                    </a:lnTo>
                    <a:lnTo>
                      <a:pt x="18" y="423"/>
                    </a:lnTo>
                    <a:lnTo>
                      <a:pt x="38" y="483"/>
                    </a:lnTo>
                    <a:lnTo>
                      <a:pt x="67" y="534"/>
                    </a:lnTo>
                    <a:lnTo>
                      <a:pt x="249" y="532"/>
                    </a:lnTo>
                    <a:lnTo>
                      <a:pt x="231" y="531"/>
                    </a:lnTo>
                    <a:lnTo>
                      <a:pt x="181" y="513"/>
                    </a:lnTo>
                    <a:lnTo>
                      <a:pt x="140" y="471"/>
                    </a:lnTo>
                    <a:lnTo>
                      <a:pt x="119" y="436"/>
                    </a:lnTo>
                    <a:lnTo>
                      <a:pt x="100" y="373"/>
                    </a:lnTo>
                    <a:lnTo>
                      <a:pt x="91" y="296"/>
                    </a:lnTo>
                    <a:lnTo>
                      <a:pt x="480" y="296"/>
                    </a:lnTo>
                    <a:lnTo>
                      <a:pt x="480" y="264"/>
                    </a:lnTo>
                    <a:lnTo>
                      <a:pt x="480" y="258"/>
                    </a:lnTo>
                    <a:lnTo>
                      <a:pt x="96" y="199"/>
                    </a:lnTo>
                    <a:lnTo>
                      <a:pt x="98" y="177"/>
                    </a:lnTo>
                    <a:lnTo>
                      <a:pt x="113" y="109"/>
                    </a:lnTo>
                    <a:lnTo>
                      <a:pt x="142" y="54"/>
                    </a:lnTo>
                    <a:lnTo>
                      <a:pt x="148" y="46"/>
                    </a:lnTo>
                    <a:lnTo>
                      <a:pt x="192" y="11"/>
                    </a:lnTo>
                    <a:lnTo>
                      <a:pt x="244" y="0"/>
                    </a:lnTo>
                    <a:lnTo>
                      <a:pt x="6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74" name="Freeform 1075"/>
              <p:cNvSpPr>
                <a:spLocks/>
              </p:cNvSpPr>
              <p:nvPr/>
            </p:nvSpPr>
            <p:spPr bwMode="auto">
              <a:xfrm>
                <a:off x="4416" y="2543"/>
                <a:ext cx="34" cy="30"/>
              </a:xfrm>
              <a:custGeom>
                <a:avLst/>
                <a:gdLst>
                  <a:gd name="T0" fmla="*/ 14 w 413"/>
                  <a:gd name="T1" fmla="*/ 0 h 355"/>
                  <a:gd name="T2" fmla="*/ 11 w 413"/>
                  <a:gd name="T3" fmla="*/ 0 h 355"/>
                  <a:gd name="T4" fmla="*/ 7 w 413"/>
                  <a:gd name="T5" fmla="*/ 2 h 355"/>
                  <a:gd name="T6" fmla="*/ 3 w 413"/>
                  <a:gd name="T7" fmla="*/ 4 h 355"/>
                  <a:gd name="T8" fmla="*/ 0 w 413"/>
                  <a:gd name="T9" fmla="*/ 8 h 355"/>
                  <a:gd name="T10" fmla="*/ 15 w 413"/>
                  <a:gd name="T11" fmla="*/ 8 h 355"/>
                  <a:gd name="T12" fmla="*/ 16 w 413"/>
                  <a:gd name="T13" fmla="*/ 8 h 355"/>
                  <a:gd name="T14" fmla="*/ 20 w 413"/>
                  <a:gd name="T15" fmla="*/ 10 h 355"/>
                  <a:gd name="T16" fmla="*/ 24 w 413"/>
                  <a:gd name="T17" fmla="*/ 14 h 355"/>
                  <a:gd name="T18" fmla="*/ 25 w 413"/>
                  <a:gd name="T19" fmla="*/ 19 h 355"/>
                  <a:gd name="T20" fmla="*/ 26 w 413"/>
                  <a:gd name="T21" fmla="*/ 25 h 355"/>
                  <a:gd name="T22" fmla="*/ 2 w 413"/>
                  <a:gd name="T23" fmla="*/ 25 h 355"/>
                  <a:gd name="T24" fmla="*/ 34 w 413"/>
                  <a:gd name="T25" fmla="*/ 30 h 355"/>
                  <a:gd name="T26" fmla="*/ 34 w 413"/>
                  <a:gd name="T27" fmla="*/ 23 h 355"/>
                  <a:gd name="T28" fmla="*/ 33 w 413"/>
                  <a:gd name="T29" fmla="*/ 17 h 355"/>
                  <a:gd name="T30" fmla="*/ 31 w 413"/>
                  <a:gd name="T31" fmla="*/ 12 h 355"/>
                  <a:gd name="T32" fmla="*/ 28 w 413"/>
                  <a:gd name="T33" fmla="*/ 8 h 355"/>
                  <a:gd name="T34" fmla="*/ 27 w 413"/>
                  <a:gd name="T35" fmla="*/ 5 h 355"/>
                  <a:gd name="T36" fmla="*/ 23 w 413"/>
                  <a:gd name="T37" fmla="*/ 2 h 355"/>
                  <a:gd name="T38" fmla="*/ 19 w 413"/>
                  <a:gd name="T39" fmla="*/ 1 h 355"/>
                  <a:gd name="T40" fmla="*/ 14 w 413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3"/>
                  <a:gd name="T64" fmla="*/ 0 h 355"/>
                  <a:gd name="T65" fmla="*/ 413 w 413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3" h="355">
                    <a:moveTo>
                      <a:pt x="176" y="0"/>
                    </a:moveTo>
                    <a:lnTo>
                      <a:pt x="136" y="3"/>
                    </a:lnTo>
                    <a:lnTo>
                      <a:pt x="85" y="20"/>
                    </a:lnTo>
                    <a:lnTo>
                      <a:pt x="40" y="51"/>
                    </a:lnTo>
                    <a:lnTo>
                      <a:pt x="0" y="97"/>
                    </a:lnTo>
                    <a:lnTo>
                      <a:pt x="177" y="97"/>
                    </a:lnTo>
                    <a:lnTo>
                      <a:pt x="198" y="98"/>
                    </a:lnTo>
                    <a:lnTo>
                      <a:pt x="247" y="119"/>
                    </a:lnTo>
                    <a:lnTo>
                      <a:pt x="286" y="165"/>
                    </a:lnTo>
                    <a:lnTo>
                      <a:pt x="308" y="219"/>
                    </a:lnTo>
                    <a:lnTo>
                      <a:pt x="320" y="296"/>
                    </a:lnTo>
                    <a:lnTo>
                      <a:pt x="29" y="296"/>
                    </a:lnTo>
                    <a:lnTo>
                      <a:pt x="413" y="355"/>
                    </a:lnTo>
                    <a:lnTo>
                      <a:pt x="408" y="276"/>
                    </a:lnTo>
                    <a:lnTo>
                      <a:pt x="395" y="206"/>
                    </a:lnTo>
                    <a:lnTo>
                      <a:pt x="375" y="146"/>
                    </a:lnTo>
                    <a:lnTo>
                      <a:pt x="346" y="95"/>
                    </a:lnTo>
                    <a:lnTo>
                      <a:pt x="323" y="65"/>
                    </a:lnTo>
                    <a:lnTo>
                      <a:pt x="279" y="28"/>
                    </a:lnTo>
                    <a:lnTo>
                      <a:pt x="230" y="7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75" name="Freeform 1076"/>
              <p:cNvSpPr>
                <a:spLocks/>
              </p:cNvSpPr>
              <p:nvPr/>
            </p:nvSpPr>
            <p:spPr bwMode="auto">
              <a:xfrm>
                <a:off x="4477" y="2550"/>
                <a:ext cx="14" cy="5"/>
              </a:xfrm>
              <a:custGeom>
                <a:avLst/>
                <a:gdLst>
                  <a:gd name="T0" fmla="*/ 13 w 167"/>
                  <a:gd name="T1" fmla="*/ 0 h 60"/>
                  <a:gd name="T2" fmla="*/ 0 w 167"/>
                  <a:gd name="T3" fmla="*/ 2 h 60"/>
                  <a:gd name="T4" fmla="*/ 3 w 167"/>
                  <a:gd name="T5" fmla="*/ 2 h 60"/>
                  <a:gd name="T6" fmla="*/ 6 w 167"/>
                  <a:gd name="T7" fmla="*/ 5 h 60"/>
                  <a:gd name="T8" fmla="*/ 14 w 167"/>
                  <a:gd name="T9" fmla="*/ 3 h 60"/>
                  <a:gd name="T10" fmla="*/ 13 w 167"/>
                  <a:gd name="T11" fmla="*/ 0 h 6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67"/>
                  <a:gd name="T19" fmla="*/ 0 h 60"/>
                  <a:gd name="T20" fmla="*/ 167 w 167"/>
                  <a:gd name="T21" fmla="*/ 60 h 6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67" h="60">
                    <a:moveTo>
                      <a:pt x="152" y="0"/>
                    </a:moveTo>
                    <a:lnTo>
                      <a:pt x="0" y="22"/>
                    </a:lnTo>
                    <a:lnTo>
                      <a:pt x="31" y="26"/>
                    </a:lnTo>
                    <a:lnTo>
                      <a:pt x="71" y="60"/>
                    </a:lnTo>
                    <a:lnTo>
                      <a:pt x="167" y="41"/>
                    </a:lnTo>
                    <a:lnTo>
                      <a:pt x="15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76" name="Freeform 1077"/>
              <p:cNvSpPr>
                <a:spLocks/>
              </p:cNvSpPr>
              <p:nvPr/>
            </p:nvSpPr>
            <p:spPr bwMode="auto">
              <a:xfrm>
                <a:off x="4483" y="2549"/>
                <a:ext cx="20" cy="53"/>
              </a:xfrm>
              <a:custGeom>
                <a:avLst/>
                <a:gdLst>
                  <a:gd name="T0" fmla="*/ 11 w 238"/>
                  <a:gd name="T1" fmla="*/ 0 h 646"/>
                  <a:gd name="T2" fmla="*/ 8 w 238"/>
                  <a:gd name="T3" fmla="*/ 5 h 646"/>
                  <a:gd name="T4" fmla="*/ 0 w 238"/>
                  <a:gd name="T5" fmla="*/ 6 h 646"/>
                  <a:gd name="T6" fmla="*/ 1 w 238"/>
                  <a:gd name="T7" fmla="*/ 10 h 646"/>
                  <a:gd name="T8" fmla="*/ 2 w 238"/>
                  <a:gd name="T9" fmla="*/ 16 h 646"/>
                  <a:gd name="T10" fmla="*/ 2 w 238"/>
                  <a:gd name="T11" fmla="*/ 53 h 646"/>
                  <a:gd name="T12" fmla="*/ 9 w 238"/>
                  <a:gd name="T13" fmla="*/ 53 h 646"/>
                  <a:gd name="T14" fmla="*/ 9 w 238"/>
                  <a:gd name="T15" fmla="*/ 20 h 646"/>
                  <a:gd name="T16" fmla="*/ 9 w 238"/>
                  <a:gd name="T17" fmla="*/ 17 h 646"/>
                  <a:gd name="T18" fmla="*/ 10 w 238"/>
                  <a:gd name="T19" fmla="*/ 11 h 646"/>
                  <a:gd name="T20" fmla="*/ 12 w 238"/>
                  <a:gd name="T21" fmla="*/ 7 h 646"/>
                  <a:gd name="T22" fmla="*/ 16 w 238"/>
                  <a:gd name="T23" fmla="*/ 4 h 646"/>
                  <a:gd name="T24" fmla="*/ 20 w 238"/>
                  <a:gd name="T25" fmla="*/ 3 h 646"/>
                  <a:gd name="T26" fmla="*/ 11 w 238"/>
                  <a:gd name="T27" fmla="*/ 0 h 64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38"/>
                  <a:gd name="T43" fmla="*/ 0 h 646"/>
                  <a:gd name="T44" fmla="*/ 238 w 238"/>
                  <a:gd name="T45" fmla="*/ 646 h 64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38" h="646">
                    <a:moveTo>
                      <a:pt x="132" y="0"/>
                    </a:moveTo>
                    <a:lnTo>
                      <a:pt x="96" y="57"/>
                    </a:lnTo>
                    <a:lnTo>
                      <a:pt x="0" y="76"/>
                    </a:lnTo>
                    <a:lnTo>
                      <a:pt x="15" y="117"/>
                    </a:lnTo>
                    <a:lnTo>
                      <a:pt x="22" y="194"/>
                    </a:lnTo>
                    <a:lnTo>
                      <a:pt x="22" y="646"/>
                    </a:lnTo>
                    <a:lnTo>
                      <a:pt x="109" y="646"/>
                    </a:lnTo>
                    <a:lnTo>
                      <a:pt x="109" y="242"/>
                    </a:lnTo>
                    <a:lnTo>
                      <a:pt x="110" y="210"/>
                    </a:lnTo>
                    <a:lnTo>
                      <a:pt x="122" y="137"/>
                    </a:lnTo>
                    <a:lnTo>
                      <a:pt x="146" y="86"/>
                    </a:lnTo>
                    <a:lnTo>
                      <a:pt x="185" y="51"/>
                    </a:lnTo>
                    <a:lnTo>
                      <a:pt x="238" y="38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77" name="Freeform 1078"/>
              <p:cNvSpPr>
                <a:spLocks/>
              </p:cNvSpPr>
              <p:nvPr/>
            </p:nvSpPr>
            <p:spPr bwMode="auto">
              <a:xfrm>
                <a:off x="4459" y="2545"/>
                <a:ext cx="14" cy="57"/>
              </a:xfrm>
              <a:custGeom>
                <a:avLst/>
                <a:gdLst>
                  <a:gd name="T0" fmla="*/ 7 w 165"/>
                  <a:gd name="T1" fmla="*/ 0 h 695"/>
                  <a:gd name="T2" fmla="*/ 0 w 165"/>
                  <a:gd name="T3" fmla="*/ 0 h 695"/>
                  <a:gd name="T4" fmla="*/ 0 w 165"/>
                  <a:gd name="T5" fmla="*/ 57 h 695"/>
                  <a:gd name="T6" fmla="*/ 8 w 165"/>
                  <a:gd name="T7" fmla="*/ 57 h 695"/>
                  <a:gd name="T8" fmla="*/ 8 w 165"/>
                  <a:gd name="T9" fmla="*/ 27 h 695"/>
                  <a:gd name="T10" fmla="*/ 8 w 165"/>
                  <a:gd name="T11" fmla="*/ 27 h 695"/>
                  <a:gd name="T12" fmla="*/ 8 w 165"/>
                  <a:gd name="T13" fmla="*/ 21 h 695"/>
                  <a:gd name="T14" fmla="*/ 9 w 165"/>
                  <a:gd name="T15" fmla="*/ 16 h 695"/>
                  <a:gd name="T16" fmla="*/ 10 w 165"/>
                  <a:gd name="T17" fmla="*/ 13 h 695"/>
                  <a:gd name="T18" fmla="*/ 13 w 165"/>
                  <a:gd name="T19" fmla="*/ 9 h 695"/>
                  <a:gd name="T20" fmla="*/ 14 w 165"/>
                  <a:gd name="T21" fmla="*/ 8 h 695"/>
                  <a:gd name="T22" fmla="*/ 7 w 165"/>
                  <a:gd name="T23" fmla="*/ 8 h 695"/>
                  <a:gd name="T24" fmla="*/ 7 w 165"/>
                  <a:gd name="T25" fmla="*/ 0 h 69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65"/>
                  <a:gd name="T40" fmla="*/ 0 h 695"/>
                  <a:gd name="T41" fmla="*/ 165 w 165"/>
                  <a:gd name="T42" fmla="*/ 695 h 695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65" h="695">
                    <a:moveTo>
                      <a:pt x="79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89" y="695"/>
                    </a:lnTo>
                    <a:lnTo>
                      <a:pt x="89" y="334"/>
                    </a:lnTo>
                    <a:lnTo>
                      <a:pt x="89" y="330"/>
                    </a:lnTo>
                    <a:lnTo>
                      <a:pt x="92" y="250"/>
                    </a:lnTo>
                    <a:lnTo>
                      <a:pt x="103" y="190"/>
                    </a:lnTo>
                    <a:lnTo>
                      <a:pt x="112" y="162"/>
                    </a:lnTo>
                    <a:lnTo>
                      <a:pt x="149" y="113"/>
                    </a:lnTo>
                    <a:lnTo>
                      <a:pt x="165" y="101"/>
                    </a:lnTo>
                    <a:lnTo>
                      <a:pt x="79" y="98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78" name="Freeform 1079"/>
              <p:cNvSpPr>
                <a:spLocks/>
              </p:cNvSpPr>
              <p:nvPr/>
            </p:nvSpPr>
            <p:spPr bwMode="auto">
              <a:xfrm>
                <a:off x="4494" y="2543"/>
                <a:ext cx="24" cy="59"/>
              </a:xfrm>
              <a:custGeom>
                <a:avLst/>
                <a:gdLst>
                  <a:gd name="T0" fmla="*/ 10 w 286"/>
                  <a:gd name="T1" fmla="*/ 0 h 710"/>
                  <a:gd name="T2" fmla="*/ 7 w 286"/>
                  <a:gd name="T3" fmla="*/ 0 h 710"/>
                  <a:gd name="T4" fmla="*/ 3 w 286"/>
                  <a:gd name="T5" fmla="*/ 2 h 710"/>
                  <a:gd name="T6" fmla="*/ 0 w 286"/>
                  <a:gd name="T7" fmla="*/ 5 h 710"/>
                  <a:gd name="T8" fmla="*/ 9 w 286"/>
                  <a:gd name="T9" fmla="*/ 8 h 710"/>
                  <a:gd name="T10" fmla="*/ 9 w 286"/>
                  <a:gd name="T11" fmla="*/ 8 h 710"/>
                  <a:gd name="T12" fmla="*/ 13 w 286"/>
                  <a:gd name="T13" fmla="*/ 10 h 710"/>
                  <a:gd name="T14" fmla="*/ 16 w 286"/>
                  <a:gd name="T15" fmla="*/ 14 h 710"/>
                  <a:gd name="T16" fmla="*/ 16 w 286"/>
                  <a:gd name="T17" fmla="*/ 16 h 710"/>
                  <a:gd name="T18" fmla="*/ 17 w 286"/>
                  <a:gd name="T19" fmla="*/ 23 h 710"/>
                  <a:gd name="T20" fmla="*/ 17 w 286"/>
                  <a:gd name="T21" fmla="*/ 59 h 710"/>
                  <a:gd name="T22" fmla="*/ 24 w 286"/>
                  <a:gd name="T23" fmla="*/ 59 h 710"/>
                  <a:gd name="T24" fmla="*/ 24 w 286"/>
                  <a:gd name="T25" fmla="*/ 19 h 710"/>
                  <a:gd name="T26" fmla="*/ 24 w 286"/>
                  <a:gd name="T27" fmla="*/ 15 h 710"/>
                  <a:gd name="T28" fmla="*/ 23 w 286"/>
                  <a:gd name="T29" fmla="*/ 9 h 710"/>
                  <a:gd name="T30" fmla="*/ 20 w 286"/>
                  <a:gd name="T31" fmla="*/ 5 h 710"/>
                  <a:gd name="T32" fmla="*/ 19 w 286"/>
                  <a:gd name="T33" fmla="*/ 3 h 710"/>
                  <a:gd name="T34" fmla="*/ 15 w 286"/>
                  <a:gd name="T35" fmla="*/ 1 h 710"/>
                  <a:gd name="T36" fmla="*/ 10 w 286"/>
                  <a:gd name="T37" fmla="*/ 0 h 71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86"/>
                  <a:gd name="T58" fmla="*/ 0 h 710"/>
                  <a:gd name="T59" fmla="*/ 286 w 286"/>
                  <a:gd name="T60" fmla="*/ 710 h 71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86" h="710">
                    <a:moveTo>
                      <a:pt x="125" y="0"/>
                    </a:moveTo>
                    <a:lnTo>
                      <a:pt x="88" y="4"/>
                    </a:lnTo>
                    <a:lnTo>
                      <a:pt x="41" y="25"/>
                    </a:lnTo>
                    <a:lnTo>
                      <a:pt x="0" y="64"/>
                    </a:lnTo>
                    <a:lnTo>
                      <a:pt x="106" y="102"/>
                    </a:lnTo>
                    <a:lnTo>
                      <a:pt x="108" y="102"/>
                    </a:lnTo>
                    <a:lnTo>
                      <a:pt x="158" y="120"/>
                    </a:lnTo>
                    <a:lnTo>
                      <a:pt x="189" y="170"/>
                    </a:lnTo>
                    <a:lnTo>
                      <a:pt x="194" y="192"/>
                    </a:lnTo>
                    <a:lnTo>
                      <a:pt x="198" y="273"/>
                    </a:lnTo>
                    <a:lnTo>
                      <a:pt x="198" y="710"/>
                    </a:lnTo>
                    <a:lnTo>
                      <a:pt x="286" y="710"/>
                    </a:lnTo>
                    <a:lnTo>
                      <a:pt x="286" y="233"/>
                    </a:lnTo>
                    <a:lnTo>
                      <a:pt x="283" y="176"/>
                    </a:lnTo>
                    <a:lnTo>
                      <a:pt x="269" y="108"/>
                    </a:lnTo>
                    <a:lnTo>
                      <a:pt x="244" y="56"/>
                    </a:lnTo>
                    <a:lnTo>
                      <a:pt x="227" y="37"/>
                    </a:lnTo>
                    <a:lnTo>
                      <a:pt x="182" y="9"/>
                    </a:lnTo>
                    <a:lnTo>
                      <a:pt x="12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79" name="Freeform 1080"/>
              <p:cNvSpPr>
                <a:spLocks/>
              </p:cNvSpPr>
              <p:nvPr/>
            </p:nvSpPr>
            <p:spPr bwMode="auto">
              <a:xfrm>
                <a:off x="4466" y="2543"/>
                <a:ext cx="24" cy="10"/>
              </a:xfrm>
              <a:custGeom>
                <a:avLst/>
                <a:gdLst>
                  <a:gd name="T0" fmla="*/ 13 w 290"/>
                  <a:gd name="T1" fmla="*/ 0 h 116"/>
                  <a:gd name="T2" fmla="*/ 9 w 290"/>
                  <a:gd name="T3" fmla="*/ 1 h 116"/>
                  <a:gd name="T4" fmla="*/ 5 w 290"/>
                  <a:gd name="T5" fmla="*/ 3 h 116"/>
                  <a:gd name="T6" fmla="*/ 3 w 290"/>
                  <a:gd name="T7" fmla="*/ 5 h 116"/>
                  <a:gd name="T8" fmla="*/ 0 w 290"/>
                  <a:gd name="T9" fmla="*/ 10 h 116"/>
                  <a:gd name="T10" fmla="*/ 7 w 290"/>
                  <a:gd name="T11" fmla="*/ 10 h 116"/>
                  <a:gd name="T12" fmla="*/ 11 w 290"/>
                  <a:gd name="T13" fmla="*/ 9 h 116"/>
                  <a:gd name="T14" fmla="*/ 24 w 290"/>
                  <a:gd name="T15" fmla="*/ 7 h 116"/>
                  <a:gd name="T16" fmla="*/ 21 w 290"/>
                  <a:gd name="T17" fmla="*/ 3 h 116"/>
                  <a:gd name="T18" fmla="*/ 18 w 290"/>
                  <a:gd name="T19" fmla="*/ 1 h 116"/>
                  <a:gd name="T20" fmla="*/ 13 w 290"/>
                  <a:gd name="T21" fmla="*/ 0 h 11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90"/>
                  <a:gd name="T34" fmla="*/ 0 h 116"/>
                  <a:gd name="T35" fmla="*/ 290 w 290"/>
                  <a:gd name="T36" fmla="*/ 116 h 11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90" h="116">
                    <a:moveTo>
                      <a:pt x="159" y="0"/>
                    </a:moveTo>
                    <a:lnTo>
                      <a:pt x="114" y="6"/>
                    </a:lnTo>
                    <a:lnTo>
                      <a:pt x="66" y="31"/>
                    </a:lnTo>
                    <a:lnTo>
                      <a:pt x="35" y="59"/>
                    </a:lnTo>
                    <a:lnTo>
                      <a:pt x="0" y="113"/>
                    </a:lnTo>
                    <a:lnTo>
                      <a:pt x="86" y="116"/>
                    </a:lnTo>
                    <a:lnTo>
                      <a:pt x="138" y="102"/>
                    </a:lnTo>
                    <a:lnTo>
                      <a:pt x="290" y="80"/>
                    </a:lnTo>
                    <a:lnTo>
                      <a:pt x="253" y="32"/>
                    </a:lnTo>
                    <a:lnTo>
                      <a:pt x="215" y="9"/>
                    </a:lnTo>
                    <a:lnTo>
                      <a:pt x="15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80" name="Freeform 1081"/>
              <p:cNvSpPr>
                <a:spLocks/>
              </p:cNvSpPr>
              <p:nvPr/>
            </p:nvSpPr>
            <p:spPr bwMode="auto">
              <a:xfrm>
                <a:off x="4532" y="2584"/>
                <a:ext cx="34" cy="20"/>
              </a:xfrm>
              <a:custGeom>
                <a:avLst/>
                <a:gdLst>
                  <a:gd name="T0" fmla="*/ 26 w 410"/>
                  <a:gd name="T1" fmla="*/ 0 h 240"/>
                  <a:gd name="T2" fmla="*/ 25 w 410"/>
                  <a:gd name="T3" fmla="*/ 5 h 240"/>
                  <a:gd name="T4" fmla="*/ 22 w 410"/>
                  <a:gd name="T5" fmla="*/ 9 h 240"/>
                  <a:gd name="T6" fmla="*/ 19 w 410"/>
                  <a:gd name="T7" fmla="*/ 11 h 240"/>
                  <a:gd name="T8" fmla="*/ 15 w 410"/>
                  <a:gd name="T9" fmla="*/ 12 h 240"/>
                  <a:gd name="T10" fmla="*/ 0 w 410"/>
                  <a:gd name="T11" fmla="*/ 12 h 240"/>
                  <a:gd name="T12" fmla="*/ 2 w 410"/>
                  <a:gd name="T13" fmla="*/ 15 h 240"/>
                  <a:gd name="T14" fmla="*/ 6 w 410"/>
                  <a:gd name="T15" fmla="*/ 18 h 240"/>
                  <a:gd name="T16" fmla="*/ 10 w 410"/>
                  <a:gd name="T17" fmla="*/ 19 h 240"/>
                  <a:gd name="T18" fmla="*/ 15 w 410"/>
                  <a:gd name="T19" fmla="*/ 20 h 240"/>
                  <a:gd name="T20" fmla="*/ 20 w 410"/>
                  <a:gd name="T21" fmla="*/ 19 h 240"/>
                  <a:gd name="T22" fmla="*/ 24 w 410"/>
                  <a:gd name="T23" fmla="*/ 18 h 240"/>
                  <a:gd name="T24" fmla="*/ 27 w 410"/>
                  <a:gd name="T25" fmla="*/ 15 h 240"/>
                  <a:gd name="T26" fmla="*/ 30 w 410"/>
                  <a:gd name="T27" fmla="*/ 12 h 240"/>
                  <a:gd name="T28" fmla="*/ 32 w 410"/>
                  <a:gd name="T29" fmla="*/ 7 h 240"/>
                  <a:gd name="T30" fmla="*/ 34 w 410"/>
                  <a:gd name="T31" fmla="*/ 1 h 240"/>
                  <a:gd name="T32" fmla="*/ 26 w 410"/>
                  <a:gd name="T33" fmla="*/ 0 h 24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10"/>
                  <a:gd name="T52" fmla="*/ 0 h 240"/>
                  <a:gd name="T53" fmla="*/ 410 w 410"/>
                  <a:gd name="T54" fmla="*/ 240 h 240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10" h="240">
                    <a:moveTo>
                      <a:pt x="318" y="0"/>
                    </a:moveTo>
                    <a:lnTo>
                      <a:pt x="297" y="60"/>
                    </a:lnTo>
                    <a:lnTo>
                      <a:pt x="264" y="108"/>
                    </a:lnTo>
                    <a:lnTo>
                      <a:pt x="235" y="131"/>
                    </a:lnTo>
                    <a:lnTo>
                      <a:pt x="181" y="143"/>
                    </a:lnTo>
                    <a:lnTo>
                      <a:pt x="0" y="145"/>
                    </a:lnTo>
                    <a:lnTo>
                      <a:pt x="30" y="181"/>
                    </a:lnTo>
                    <a:lnTo>
                      <a:pt x="74" y="213"/>
                    </a:lnTo>
                    <a:lnTo>
                      <a:pt x="124" y="232"/>
                    </a:lnTo>
                    <a:lnTo>
                      <a:pt x="181" y="240"/>
                    </a:lnTo>
                    <a:lnTo>
                      <a:pt x="237" y="233"/>
                    </a:lnTo>
                    <a:lnTo>
                      <a:pt x="287" y="213"/>
                    </a:lnTo>
                    <a:lnTo>
                      <a:pt x="329" y="181"/>
                    </a:lnTo>
                    <a:lnTo>
                      <a:pt x="361" y="142"/>
                    </a:lnTo>
                    <a:lnTo>
                      <a:pt x="389" y="85"/>
                    </a:lnTo>
                    <a:lnTo>
                      <a:pt x="410" y="15"/>
                    </a:lnTo>
                    <a:lnTo>
                      <a:pt x="31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81" name="Freeform 1082"/>
              <p:cNvSpPr>
                <a:spLocks/>
              </p:cNvSpPr>
              <p:nvPr/>
            </p:nvSpPr>
            <p:spPr bwMode="auto">
              <a:xfrm>
                <a:off x="4526" y="2551"/>
                <a:ext cx="40" cy="45"/>
              </a:xfrm>
              <a:custGeom>
                <a:avLst/>
                <a:gdLst>
                  <a:gd name="T0" fmla="*/ 6 w 481"/>
                  <a:gd name="T1" fmla="*/ 0 h 534"/>
                  <a:gd name="T2" fmla="*/ 5 w 481"/>
                  <a:gd name="T3" fmla="*/ 1 h 534"/>
                  <a:gd name="T4" fmla="*/ 3 w 481"/>
                  <a:gd name="T5" fmla="*/ 5 h 534"/>
                  <a:gd name="T6" fmla="*/ 1 w 481"/>
                  <a:gd name="T7" fmla="*/ 10 h 534"/>
                  <a:gd name="T8" fmla="*/ 0 w 481"/>
                  <a:gd name="T9" fmla="*/ 16 h 534"/>
                  <a:gd name="T10" fmla="*/ 0 w 481"/>
                  <a:gd name="T11" fmla="*/ 23 h 534"/>
                  <a:gd name="T12" fmla="*/ 0 w 481"/>
                  <a:gd name="T13" fmla="*/ 23 h 534"/>
                  <a:gd name="T14" fmla="*/ 0 w 481"/>
                  <a:gd name="T15" fmla="*/ 30 h 534"/>
                  <a:gd name="T16" fmla="*/ 1 w 481"/>
                  <a:gd name="T17" fmla="*/ 36 h 534"/>
                  <a:gd name="T18" fmla="*/ 3 w 481"/>
                  <a:gd name="T19" fmla="*/ 41 h 534"/>
                  <a:gd name="T20" fmla="*/ 6 w 481"/>
                  <a:gd name="T21" fmla="*/ 45 h 534"/>
                  <a:gd name="T22" fmla="*/ 21 w 481"/>
                  <a:gd name="T23" fmla="*/ 45 h 534"/>
                  <a:gd name="T24" fmla="*/ 19 w 481"/>
                  <a:gd name="T25" fmla="*/ 45 h 534"/>
                  <a:gd name="T26" fmla="*/ 15 w 481"/>
                  <a:gd name="T27" fmla="*/ 43 h 534"/>
                  <a:gd name="T28" fmla="*/ 12 w 481"/>
                  <a:gd name="T29" fmla="*/ 40 h 534"/>
                  <a:gd name="T30" fmla="*/ 10 w 481"/>
                  <a:gd name="T31" fmla="*/ 37 h 534"/>
                  <a:gd name="T32" fmla="*/ 8 w 481"/>
                  <a:gd name="T33" fmla="*/ 31 h 534"/>
                  <a:gd name="T34" fmla="*/ 8 w 481"/>
                  <a:gd name="T35" fmla="*/ 25 h 534"/>
                  <a:gd name="T36" fmla="*/ 40 w 481"/>
                  <a:gd name="T37" fmla="*/ 25 h 534"/>
                  <a:gd name="T38" fmla="*/ 40 w 481"/>
                  <a:gd name="T39" fmla="*/ 22 h 534"/>
                  <a:gd name="T40" fmla="*/ 40 w 481"/>
                  <a:gd name="T41" fmla="*/ 22 h 534"/>
                  <a:gd name="T42" fmla="*/ 8 w 481"/>
                  <a:gd name="T43" fmla="*/ 17 h 534"/>
                  <a:gd name="T44" fmla="*/ 8 w 481"/>
                  <a:gd name="T45" fmla="*/ 15 h 534"/>
                  <a:gd name="T46" fmla="*/ 9 w 481"/>
                  <a:gd name="T47" fmla="*/ 9 h 534"/>
                  <a:gd name="T48" fmla="*/ 12 w 481"/>
                  <a:gd name="T49" fmla="*/ 5 h 534"/>
                  <a:gd name="T50" fmla="*/ 12 w 481"/>
                  <a:gd name="T51" fmla="*/ 4 h 534"/>
                  <a:gd name="T52" fmla="*/ 16 w 481"/>
                  <a:gd name="T53" fmla="*/ 1 h 534"/>
                  <a:gd name="T54" fmla="*/ 20 w 481"/>
                  <a:gd name="T55" fmla="*/ 0 h 534"/>
                  <a:gd name="T56" fmla="*/ 6 w 481"/>
                  <a:gd name="T57" fmla="*/ 0 h 53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81"/>
                  <a:gd name="T88" fmla="*/ 0 h 534"/>
                  <a:gd name="T89" fmla="*/ 481 w 481"/>
                  <a:gd name="T90" fmla="*/ 534 h 53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81" h="534">
                    <a:moveTo>
                      <a:pt x="69" y="0"/>
                    </a:moveTo>
                    <a:lnTo>
                      <a:pt x="64" y="7"/>
                    </a:lnTo>
                    <a:lnTo>
                      <a:pt x="36" y="60"/>
                    </a:lnTo>
                    <a:lnTo>
                      <a:pt x="17" y="121"/>
                    </a:lnTo>
                    <a:lnTo>
                      <a:pt x="5" y="192"/>
                    </a:lnTo>
                    <a:lnTo>
                      <a:pt x="0" y="271"/>
                    </a:lnTo>
                    <a:lnTo>
                      <a:pt x="0" y="274"/>
                    </a:lnTo>
                    <a:lnTo>
                      <a:pt x="6" y="354"/>
                    </a:lnTo>
                    <a:lnTo>
                      <a:pt x="18" y="423"/>
                    </a:lnTo>
                    <a:lnTo>
                      <a:pt x="39" y="483"/>
                    </a:lnTo>
                    <a:lnTo>
                      <a:pt x="68" y="534"/>
                    </a:lnTo>
                    <a:lnTo>
                      <a:pt x="249" y="532"/>
                    </a:lnTo>
                    <a:lnTo>
                      <a:pt x="232" y="531"/>
                    </a:lnTo>
                    <a:lnTo>
                      <a:pt x="183" y="513"/>
                    </a:lnTo>
                    <a:lnTo>
                      <a:pt x="141" y="471"/>
                    </a:lnTo>
                    <a:lnTo>
                      <a:pt x="121" y="436"/>
                    </a:lnTo>
                    <a:lnTo>
                      <a:pt x="101" y="373"/>
                    </a:lnTo>
                    <a:lnTo>
                      <a:pt x="92" y="296"/>
                    </a:lnTo>
                    <a:lnTo>
                      <a:pt x="480" y="296"/>
                    </a:lnTo>
                    <a:lnTo>
                      <a:pt x="481" y="264"/>
                    </a:lnTo>
                    <a:lnTo>
                      <a:pt x="481" y="258"/>
                    </a:lnTo>
                    <a:lnTo>
                      <a:pt x="97" y="199"/>
                    </a:lnTo>
                    <a:lnTo>
                      <a:pt x="98" y="177"/>
                    </a:lnTo>
                    <a:lnTo>
                      <a:pt x="113" y="109"/>
                    </a:lnTo>
                    <a:lnTo>
                      <a:pt x="143" y="54"/>
                    </a:lnTo>
                    <a:lnTo>
                      <a:pt x="148" y="46"/>
                    </a:lnTo>
                    <a:lnTo>
                      <a:pt x="192" y="11"/>
                    </a:lnTo>
                    <a:lnTo>
                      <a:pt x="245" y="0"/>
                    </a:lnTo>
                    <a:lnTo>
                      <a:pt x="6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82" name="Freeform 1083"/>
              <p:cNvSpPr>
                <a:spLocks/>
              </p:cNvSpPr>
              <p:nvPr/>
            </p:nvSpPr>
            <p:spPr bwMode="auto">
              <a:xfrm>
                <a:off x="4532" y="2543"/>
                <a:ext cx="34" cy="30"/>
              </a:xfrm>
              <a:custGeom>
                <a:avLst/>
                <a:gdLst>
                  <a:gd name="T0" fmla="*/ 14 w 412"/>
                  <a:gd name="T1" fmla="*/ 0 h 355"/>
                  <a:gd name="T2" fmla="*/ 11 w 412"/>
                  <a:gd name="T3" fmla="*/ 0 h 355"/>
                  <a:gd name="T4" fmla="*/ 7 w 412"/>
                  <a:gd name="T5" fmla="*/ 2 h 355"/>
                  <a:gd name="T6" fmla="*/ 3 w 412"/>
                  <a:gd name="T7" fmla="*/ 4 h 355"/>
                  <a:gd name="T8" fmla="*/ 0 w 412"/>
                  <a:gd name="T9" fmla="*/ 8 h 355"/>
                  <a:gd name="T10" fmla="*/ 15 w 412"/>
                  <a:gd name="T11" fmla="*/ 8 h 355"/>
                  <a:gd name="T12" fmla="*/ 16 w 412"/>
                  <a:gd name="T13" fmla="*/ 8 h 355"/>
                  <a:gd name="T14" fmla="*/ 20 w 412"/>
                  <a:gd name="T15" fmla="*/ 10 h 355"/>
                  <a:gd name="T16" fmla="*/ 24 w 412"/>
                  <a:gd name="T17" fmla="*/ 14 h 355"/>
                  <a:gd name="T18" fmla="*/ 25 w 412"/>
                  <a:gd name="T19" fmla="*/ 19 h 355"/>
                  <a:gd name="T20" fmla="*/ 26 w 412"/>
                  <a:gd name="T21" fmla="*/ 25 h 355"/>
                  <a:gd name="T22" fmla="*/ 2 w 412"/>
                  <a:gd name="T23" fmla="*/ 25 h 355"/>
                  <a:gd name="T24" fmla="*/ 34 w 412"/>
                  <a:gd name="T25" fmla="*/ 30 h 355"/>
                  <a:gd name="T26" fmla="*/ 34 w 412"/>
                  <a:gd name="T27" fmla="*/ 23 h 355"/>
                  <a:gd name="T28" fmla="*/ 33 w 412"/>
                  <a:gd name="T29" fmla="*/ 17 h 355"/>
                  <a:gd name="T30" fmla="*/ 31 w 412"/>
                  <a:gd name="T31" fmla="*/ 12 h 355"/>
                  <a:gd name="T32" fmla="*/ 29 w 412"/>
                  <a:gd name="T33" fmla="*/ 8 h 355"/>
                  <a:gd name="T34" fmla="*/ 26 w 412"/>
                  <a:gd name="T35" fmla="*/ 5 h 355"/>
                  <a:gd name="T36" fmla="*/ 23 w 412"/>
                  <a:gd name="T37" fmla="*/ 2 h 355"/>
                  <a:gd name="T38" fmla="*/ 19 w 412"/>
                  <a:gd name="T39" fmla="*/ 1 h 355"/>
                  <a:gd name="T40" fmla="*/ 14 w 412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2"/>
                  <a:gd name="T64" fmla="*/ 0 h 355"/>
                  <a:gd name="T65" fmla="*/ 412 w 412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2" h="355">
                    <a:moveTo>
                      <a:pt x="175" y="0"/>
                    </a:moveTo>
                    <a:lnTo>
                      <a:pt x="135" y="3"/>
                    </a:lnTo>
                    <a:lnTo>
                      <a:pt x="84" y="20"/>
                    </a:lnTo>
                    <a:lnTo>
                      <a:pt x="38" y="51"/>
                    </a:lnTo>
                    <a:lnTo>
                      <a:pt x="0" y="97"/>
                    </a:lnTo>
                    <a:lnTo>
                      <a:pt x="176" y="97"/>
                    </a:lnTo>
                    <a:lnTo>
                      <a:pt x="197" y="98"/>
                    </a:lnTo>
                    <a:lnTo>
                      <a:pt x="245" y="119"/>
                    </a:lnTo>
                    <a:lnTo>
                      <a:pt x="285" y="165"/>
                    </a:lnTo>
                    <a:lnTo>
                      <a:pt x="307" y="219"/>
                    </a:lnTo>
                    <a:lnTo>
                      <a:pt x="318" y="296"/>
                    </a:lnTo>
                    <a:lnTo>
                      <a:pt x="28" y="296"/>
                    </a:lnTo>
                    <a:lnTo>
                      <a:pt x="412" y="355"/>
                    </a:lnTo>
                    <a:lnTo>
                      <a:pt x="407" y="276"/>
                    </a:lnTo>
                    <a:lnTo>
                      <a:pt x="394" y="206"/>
                    </a:lnTo>
                    <a:lnTo>
                      <a:pt x="374" y="146"/>
                    </a:lnTo>
                    <a:lnTo>
                      <a:pt x="346" y="95"/>
                    </a:lnTo>
                    <a:lnTo>
                      <a:pt x="321" y="65"/>
                    </a:lnTo>
                    <a:lnTo>
                      <a:pt x="278" y="28"/>
                    </a:lnTo>
                    <a:lnTo>
                      <a:pt x="230" y="7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83" name="Freeform 1084"/>
              <p:cNvSpPr>
                <a:spLocks/>
              </p:cNvSpPr>
              <p:nvPr/>
            </p:nvSpPr>
            <p:spPr bwMode="auto">
              <a:xfrm>
                <a:off x="4575" y="2545"/>
                <a:ext cx="16" cy="57"/>
              </a:xfrm>
              <a:custGeom>
                <a:avLst/>
                <a:gdLst>
                  <a:gd name="T0" fmla="*/ 7 w 187"/>
                  <a:gd name="T1" fmla="*/ 0 h 695"/>
                  <a:gd name="T2" fmla="*/ 0 w 187"/>
                  <a:gd name="T3" fmla="*/ 0 h 695"/>
                  <a:gd name="T4" fmla="*/ 0 w 187"/>
                  <a:gd name="T5" fmla="*/ 57 h 695"/>
                  <a:gd name="T6" fmla="*/ 7 w 187"/>
                  <a:gd name="T7" fmla="*/ 57 h 695"/>
                  <a:gd name="T8" fmla="*/ 7 w 187"/>
                  <a:gd name="T9" fmla="*/ 27 h 695"/>
                  <a:gd name="T10" fmla="*/ 8 w 187"/>
                  <a:gd name="T11" fmla="*/ 21 h 695"/>
                  <a:gd name="T12" fmla="*/ 9 w 187"/>
                  <a:gd name="T13" fmla="*/ 16 h 695"/>
                  <a:gd name="T14" fmla="*/ 9 w 187"/>
                  <a:gd name="T15" fmla="*/ 15 h 695"/>
                  <a:gd name="T16" fmla="*/ 12 w 187"/>
                  <a:gd name="T17" fmla="*/ 11 h 695"/>
                  <a:gd name="T18" fmla="*/ 12 w 187"/>
                  <a:gd name="T19" fmla="*/ 10 h 695"/>
                  <a:gd name="T20" fmla="*/ 16 w 187"/>
                  <a:gd name="T21" fmla="*/ 9 h 695"/>
                  <a:gd name="T22" fmla="*/ 7 w 187"/>
                  <a:gd name="T23" fmla="*/ 9 h 695"/>
                  <a:gd name="T24" fmla="*/ 7 w 187"/>
                  <a:gd name="T25" fmla="*/ 0 h 69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87"/>
                  <a:gd name="T40" fmla="*/ 0 h 695"/>
                  <a:gd name="T41" fmla="*/ 187 w 187"/>
                  <a:gd name="T42" fmla="*/ 695 h 695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87" h="695">
                    <a:moveTo>
                      <a:pt x="79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87" y="695"/>
                    </a:lnTo>
                    <a:lnTo>
                      <a:pt x="87" y="331"/>
                    </a:lnTo>
                    <a:lnTo>
                      <a:pt x="91" y="262"/>
                    </a:lnTo>
                    <a:lnTo>
                      <a:pt x="102" y="194"/>
                    </a:lnTo>
                    <a:lnTo>
                      <a:pt x="104" y="185"/>
                    </a:lnTo>
                    <a:lnTo>
                      <a:pt x="135" y="130"/>
                    </a:lnTo>
                    <a:lnTo>
                      <a:pt x="137" y="127"/>
                    </a:lnTo>
                    <a:lnTo>
                      <a:pt x="187" y="106"/>
                    </a:lnTo>
                    <a:lnTo>
                      <a:pt x="79" y="105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84" name="Freeform 1085"/>
              <p:cNvSpPr>
                <a:spLocks/>
              </p:cNvSpPr>
              <p:nvPr/>
            </p:nvSpPr>
            <p:spPr bwMode="auto">
              <a:xfrm>
                <a:off x="4582" y="2543"/>
                <a:ext cx="17" cy="12"/>
              </a:xfrm>
              <a:custGeom>
                <a:avLst/>
                <a:gdLst>
                  <a:gd name="T0" fmla="*/ 9 w 203"/>
                  <a:gd name="T1" fmla="*/ 0 h 147"/>
                  <a:gd name="T2" fmla="*/ 9 w 203"/>
                  <a:gd name="T3" fmla="*/ 0 h 147"/>
                  <a:gd name="T4" fmla="*/ 5 w 203"/>
                  <a:gd name="T5" fmla="*/ 2 h 147"/>
                  <a:gd name="T6" fmla="*/ 3 w 203"/>
                  <a:gd name="T7" fmla="*/ 4 h 147"/>
                  <a:gd name="T8" fmla="*/ 0 w 203"/>
                  <a:gd name="T9" fmla="*/ 10 h 147"/>
                  <a:gd name="T10" fmla="*/ 9 w 203"/>
                  <a:gd name="T11" fmla="*/ 10 h 147"/>
                  <a:gd name="T12" fmla="*/ 10 w 203"/>
                  <a:gd name="T13" fmla="*/ 10 h 147"/>
                  <a:gd name="T14" fmla="*/ 14 w 203"/>
                  <a:gd name="T15" fmla="*/ 12 h 147"/>
                  <a:gd name="T16" fmla="*/ 17 w 203"/>
                  <a:gd name="T17" fmla="*/ 3 h 147"/>
                  <a:gd name="T18" fmla="*/ 14 w 203"/>
                  <a:gd name="T19" fmla="*/ 1 h 147"/>
                  <a:gd name="T20" fmla="*/ 9 w 203"/>
                  <a:gd name="T21" fmla="*/ 0 h 14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3"/>
                  <a:gd name="T34" fmla="*/ 0 h 147"/>
                  <a:gd name="T35" fmla="*/ 203 w 203"/>
                  <a:gd name="T36" fmla="*/ 147 h 147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3" h="147">
                    <a:moveTo>
                      <a:pt x="112" y="0"/>
                    </a:moveTo>
                    <a:lnTo>
                      <a:pt x="106" y="0"/>
                    </a:lnTo>
                    <a:lnTo>
                      <a:pt x="56" y="23"/>
                    </a:lnTo>
                    <a:lnTo>
                      <a:pt x="34" y="52"/>
                    </a:lnTo>
                    <a:lnTo>
                      <a:pt x="0" y="120"/>
                    </a:lnTo>
                    <a:lnTo>
                      <a:pt x="108" y="121"/>
                    </a:lnTo>
                    <a:lnTo>
                      <a:pt x="122" y="122"/>
                    </a:lnTo>
                    <a:lnTo>
                      <a:pt x="172" y="147"/>
                    </a:lnTo>
                    <a:lnTo>
                      <a:pt x="203" y="38"/>
                    </a:lnTo>
                    <a:lnTo>
                      <a:pt x="162" y="11"/>
                    </a:lnTo>
                    <a:lnTo>
                      <a:pt x="11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85" name="Freeform 1086"/>
              <p:cNvSpPr>
                <a:spLocks/>
              </p:cNvSpPr>
              <p:nvPr/>
            </p:nvSpPr>
            <p:spPr bwMode="auto">
              <a:xfrm>
                <a:off x="4602" y="2607"/>
                <a:ext cx="32" cy="19"/>
              </a:xfrm>
              <a:custGeom>
                <a:avLst/>
                <a:gdLst>
                  <a:gd name="T0" fmla="*/ 0 w 387"/>
                  <a:gd name="T1" fmla="*/ 0 h 224"/>
                  <a:gd name="T2" fmla="*/ 0 w 387"/>
                  <a:gd name="T3" fmla="*/ 5 h 224"/>
                  <a:gd name="T4" fmla="*/ 2 w 387"/>
                  <a:gd name="T5" fmla="*/ 10 h 224"/>
                  <a:gd name="T6" fmla="*/ 5 w 387"/>
                  <a:gd name="T7" fmla="*/ 14 h 224"/>
                  <a:gd name="T8" fmla="*/ 8 w 387"/>
                  <a:gd name="T9" fmla="*/ 17 h 224"/>
                  <a:gd name="T10" fmla="*/ 12 w 387"/>
                  <a:gd name="T11" fmla="*/ 18 h 224"/>
                  <a:gd name="T12" fmla="*/ 17 w 387"/>
                  <a:gd name="T13" fmla="*/ 19 h 224"/>
                  <a:gd name="T14" fmla="*/ 20 w 387"/>
                  <a:gd name="T15" fmla="*/ 19 h 224"/>
                  <a:gd name="T16" fmla="*/ 24 w 387"/>
                  <a:gd name="T17" fmla="*/ 18 h 224"/>
                  <a:gd name="T18" fmla="*/ 28 w 387"/>
                  <a:gd name="T19" fmla="*/ 16 h 224"/>
                  <a:gd name="T20" fmla="*/ 29 w 387"/>
                  <a:gd name="T21" fmla="*/ 15 h 224"/>
                  <a:gd name="T22" fmla="*/ 32 w 387"/>
                  <a:gd name="T23" fmla="*/ 12 h 224"/>
                  <a:gd name="T24" fmla="*/ 17 w 387"/>
                  <a:gd name="T25" fmla="*/ 11 h 224"/>
                  <a:gd name="T26" fmla="*/ 13 w 387"/>
                  <a:gd name="T27" fmla="*/ 10 h 224"/>
                  <a:gd name="T28" fmla="*/ 10 w 387"/>
                  <a:gd name="T29" fmla="*/ 8 h 224"/>
                  <a:gd name="T30" fmla="*/ 9 w 387"/>
                  <a:gd name="T31" fmla="*/ 7 h 224"/>
                  <a:gd name="T32" fmla="*/ 7 w 387"/>
                  <a:gd name="T33" fmla="*/ 2 h 224"/>
                  <a:gd name="T34" fmla="*/ 0 w 387"/>
                  <a:gd name="T35" fmla="*/ 0 h 224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387"/>
                  <a:gd name="T55" fmla="*/ 0 h 224"/>
                  <a:gd name="T56" fmla="*/ 387 w 387"/>
                  <a:gd name="T57" fmla="*/ 224 h 224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387" h="224">
                    <a:moveTo>
                      <a:pt x="0" y="0"/>
                    </a:moveTo>
                    <a:lnTo>
                      <a:pt x="3" y="58"/>
                    </a:lnTo>
                    <a:lnTo>
                      <a:pt x="22" y="120"/>
                    </a:lnTo>
                    <a:lnTo>
                      <a:pt x="55" y="168"/>
                    </a:lnTo>
                    <a:lnTo>
                      <a:pt x="97" y="200"/>
                    </a:lnTo>
                    <a:lnTo>
                      <a:pt x="148" y="218"/>
                    </a:lnTo>
                    <a:lnTo>
                      <a:pt x="206" y="224"/>
                    </a:lnTo>
                    <a:lnTo>
                      <a:pt x="238" y="223"/>
                    </a:lnTo>
                    <a:lnTo>
                      <a:pt x="292" y="210"/>
                    </a:lnTo>
                    <a:lnTo>
                      <a:pt x="338" y="186"/>
                    </a:lnTo>
                    <a:lnTo>
                      <a:pt x="345" y="180"/>
                    </a:lnTo>
                    <a:lnTo>
                      <a:pt x="387" y="136"/>
                    </a:lnTo>
                    <a:lnTo>
                      <a:pt x="206" y="127"/>
                    </a:lnTo>
                    <a:lnTo>
                      <a:pt x="160" y="121"/>
                    </a:lnTo>
                    <a:lnTo>
                      <a:pt x="116" y="95"/>
                    </a:lnTo>
                    <a:lnTo>
                      <a:pt x="106" y="83"/>
                    </a:lnTo>
                    <a:lnTo>
                      <a:pt x="86" y="1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86" name="Freeform 1087"/>
              <p:cNvSpPr>
                <a:spLocks/>
              </p:cNvSpPr>
              <p:nvPr/>
            </p:nvSpPr>
            <p:spPr bwMode="auto">
              <a:xfrm>
                <a:off x="4619" y="2595"/>
                <a:ext cx="19" cy="23"/>
              </a:xfrm>
              <a:custGeom>
                <a:avLst/>
                <a:gdLst>
                  <a:gd name="T0" fmla="*/ 19 w 235"/>
                  <a:gd name="T1" fmla="*/ 0 h 287"/>
                  <a:gd name="T2" fmla="*/ 12 w 235"/>
                  <a:gd name="T3" fmla="*/ 0 h 287"/>
                  <a:gd name="T4" fmla="*/ 12 w 235"/>
                  <a:gd name="T5" fmla="*/ 1 h 287"/>
                  <a:gd name="T6" fmla="*/ 12 w 235"/>
                  <a:gd name="T7" fmla="*/ 8 h 287"/>
                  <a:gd name="T8" fmla="*/ 11 w 235"/>
                  <a:gd name="T9" fmla="*/ 12 h 287"/>
                  <a:gd name="T10" fmla="*/ 10 w 235"/>
                  <a:gd name="T11" fmla="*/ 15 h 287"/>
                  <a:gd name="T12" fmla="*/ 8 w 235"/>
                  <a:gd name="T13" fmla="*/ 20 h 287"/>
                  <a:gd name="T14" fmla="*/ 5 w 235"/>
                  <a:gd name="T15" fmla="*/ 21 h 287"/>
                  <a:gd name="T16" fmla="*/ 0 w 235"/>
                  <a:gd name="T17" fmla="*/ 22 h 287"/>
                  <a:gd name="T18" fmla="*/ 15 w 235"/>
                  <a:gd name="T19" fmla="*/ 23 h 287"/>
                  <a:gd name="T20" fmla="*/ 17 w 235"/>
                  <a:gd name="T21" fmla="*/ 18 h 287"/>
                  <a:gd name="T22" fmla="*/ 17 w 235"/>
                  <a:gd name="T23" fmla="*/ 17 h 287"/>
                  <a:gd name="T24" fmla="*/ 18 w 235"/>
                  <a:gd name="T25" fmla="*/ 13 h 287"/>
                  <a:gd name="T26" fmla="*/ 19 w 235"/>
                  <a:gd name="T27" fmla="*/ 7 h 287"/>
                  <a:gd name="T28" fmla="*/ 19 w 235"/>
                  <a:gd name="T29" fmla="*/ 0 h 28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235"/>
                  <a:gd name="T46" fmla="*/ 0 h 287"/>
                  <a:gd name="T47" fmla="*/ 235 w 235"/>
                  <a:gd name="T48" fmla="*/ 287 h 287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235" h="287">
                    <a:moveTo>
                      <a:pt x="235" y="0"/>
                    </a:moveTo>
                    <a:lnTo>
                      <a:pt x="145" y="3"/>
                    </a:lnTo>
                    <a:lnTo>
                      <a:pt x="145" y="14"/>
                    </a:lnTo>
                    <a:lnTo>
                      <a:pt x="144" y="101"/>
                    </a:lnTo>
                    <a:lnTo>
                      <a:pt x="139" y="154"/>
                    </a:lnTo>
                    <a:lnTo>
                      <a:pt x="128" y="193"/>
                    </a:lnTo>
                    <a:lnTo>
                      <a:pt x="94" y="246"/>
                    </a:lnTo>
                    <a:lnTo>
                      <a:pt x="57" y="268"/>
                    </a:lnTo>
                    <a:lnTo>
                      <a:pt x="0" y="278"/>
                    </a:lnTo>
                    <a:lnTo>
                      <a:pt x="181" y="287"/>
                    </a:lnTo>
                    <a:lnTo>
                      <a:pt x="210" y="230"/>
                    </a:lnTo>
                    <a:lnTo>
                      <a:pt x="214" y="218"/>
                    </a:lnTo>
                    <a:lnTo>
                      <a:pt x="226" y="164"/>
                    </a:lnTo>
                    <a:lnTo>
                      <a:pt x="233" y="90"/>
                    </a:lnTo>
                    <a:lnTo>
                      <a:pt x="23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87" name="Freeform 1088"/>
              <p:cNvSpPr>
                <a:spLocks/>
              </p:cNvSpPr>
              <p:nvPr/>
            </p:nvSpPr>
            <p:spPr bwMode="auto">
              <a:xfrm>
                <a:off x="4619" y="2550"/>
                <a:ext cx="13" cy="3"/>
              </a:xfrm>
              <a:custGeom>
                <a:avLst/>
                <a:gdLst>
                  <a:gd name="T0" fmla="*/ 12 w 145"/>
                  <a:gd name="T1" fmla="*/ 0 h 38"/>
                  <a:gd name="T2" fmla="*/ 0 w 145"/>
                  <a:gd name="T3" fmla="*/ 1 h 38"/>
                  <a:gd name="T4" fmla="*/ 1 w 145"/>
                  <a:gd name="T5" fmla="*/ 2 h 38"/>
                  <a:gd name="T6" fmla="*/ 5 w 145"/>
                  <a:gd name="T7" fmla="*/ 3 h 38"/>
                  <a:gd name="T8" fmla="*/ 13 w 145"/>
                  <a:gd name="T9" fmla="*/ 2 h 38"/>
                  <a:gd name="T10" fmla="*/ 12 w 145"/>
                  <a:gd name="T11" fmla="*/ 0 h 3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45"/>
                  <a:gd name="T19" fmla="*/ 0 h 38"/>
                  <a:gd name="T20" fmla="*/ 145 w 145"/>
                  <a:gd name="T21" fmla="*/ 38 h 3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45" h="38">
                    <a:moveTo>
                      <a:pt x="133" y="0"/>
                    </a:moveTo>
                    <a:lnTo>
                      <a:pt x="0" y="18"/>
                    </a:lnTo>
                    <a:lnTo>
                      <a:pt x="12" y="19"/>
                    </a:lnTo>
                    <a:lnTo>
                      <a:pt x="61" y="38"/>
                    </a:lnTo>
                    <a:lnTo>
                      <a:pt x="145" y="20"/>
                    </a:lnTo>
                    <a:lnTo>
                      <a:pt x="13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88" name="Freeform 1089"/>
              <p:cNvSpPr>
                <a:spLocks/>
              </p:cNvSpPr>
              <p:nvPr/>
            </p:nvSpPr>
            <p:spPr bwMode="auto">
              <a:xfrm>
                <a:off x="4620" y="2545"/>
                <a:ext cx="18" cy="50"/>
              </a:xfrm>
              <a:custGeom>
                <a:avLst/>
                <a:gdLst>
                  <a:gd name="T0" fmla="*/ 18 w 225"/>
                  <a:gd name="T1" fmla="*/ 0 h 601"/>
                  <a:gd name="T2" fmla="*/ 11 w 225"/>
                  <a:gd name="T3" fmla="*/ 0 h 601"/>
                  <a:gd name="T4" fmla="*/ 11 w 225"/>
                  <a:gd name="T5" fmla="*/ 7 h 601"/>
                  <a:gd name="T6" fmla="*/ 5 w 225"/>
                  <a:gd name="T7" fmla="*/ 8 h 601"/>
                  <a:gd name="T8" fmla="*/ 8 w 225"/>
                  <a:gd name="T9" fmla="*/ 12 h 601"/>
                  <a:gd name="T10" fmla="*/ 10 w 225"/>
                  <a:gd name="T11" fmla="*/ 16 h 601"/>
                  <a:gd name="T12" fmla="*/ 11 w 225"/>
                  <a:gd name="T13" fmla="*/ 22 h 601"/>
                  <a:gd name="T14" fmla="*/ 11 w 225"/>
                  <a:gd name="T15" fmla="*/ 28 h 601"/>
                  <a:gd name="T16" fmla="*/ 11 w 225"/>
                  <a:gd name="T17" fmla="*/ 35 h 601"/>
                  <a:gd name="T18" fmla="*/ 10 w 225"/>
                  <a:gd name="T19" fmla="*/ 40 h 601"/>
                  <a:gd name="T20" fmla="*/ 8 w 225"/>
                  <a:gd name="T21" fmla="*/ 45 h 601"/>
                  <a:gd name="T22" fmla="*/ 8 w 225"/>
                  <a:gd name="T23" fmla="*/ 45 h 601"/>
                  <a:gd name="T24" fmla="*/ 4 w 225"/>
                  <a:gd name="T25" fmla="*/ 49 h 601"/>
                  <a:gd name="T26" fmla="*/ 0 w 225"/>
                  <a:gd name="T27" fmla="*/ 50 h 601"/>
                  <a:gd name="T28" fmla="*/ 18 w 225"/>
                  <a:gd name="T29" fmla="*/ 50 h 601"/>
                  <a:gd name="T30" fmla="*/ 18 w 225"/>
                  <a:gd name="T31" fmla="*/ 0 h 601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225"/>
                  <a:gd name="T49" fmla="*/ 0 h 601"/>
                  <a:gd name="T50" fmla="*/ 225 w 225"/>
                  <a:gd name="T51" fmla="*/ 601 h 601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225" h="601">
                    <a:moveTo>
                      <a:pt x="225" y="0"/>
                    </a:moveTo>
                    <a:lnTo>
                      <a:pt x="143" y="0"/>
                    </a:lnTo>
                    <a:lnTo>
                      <a:pt x="143" y="84"/>
                    </a:lnTo>
                    <a:lnTo>
                      <a:pt x="59" y="102"/>
                    </a:lnTo>
                    <a:lnTo>
                      <a:pt x="101" y="147"/>
                    </a:lnTo>
                    <a:lnTo>
                      <a:pt x="123" y="193"/>
                    </a:lnTo>
                    <a:lnTo>
                      <a:pt x="137" y="259"/>
                    </a:lnTo>
                    <a:lnTo>
                      <a:pt x="142" y="339"/>
                    </a:lnTo>
                    <a:lnTo>
                      <a:pt x="138" y="416"/>
                    </a:lnTo>
                    <a:lnTo>
                      <a:pt x="125" y="484"/>
                    </a:lnTo>
                    <a:lnTo>
                      <a:pt x="102" y="535"/>
                    </a:lnTo>
                    <a:lnTo>
                      <a:pt x="94" y="546"/>
                    </a:lnTo>
                    <a:lnTo>
                      <a:pt x="51" y="584"/>
                    </a:lnTo>
                    <a:lnTo>
                      <a:pt x="0" y="598"/>
                    </a:lnTo>
                    <a:lnTo>
                      <a:pt x="225" y="601"/>
                    </a:lnTo>
                    <a:lnTo>
                      <a:pt x="22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89" name="Freeform 1090"/>
              <p:cNvSpPr>
                <a:spLocks/>
              </p:cNvSpPr>
              <p:nvPr/>
            </p:nvSpPr>
            <p:spPr bwMode="auto">
              <a:xfrm>
                <a:off x="4600" y="2543"/>
                <a:ext cx="38" cy="59"/>
              </a:xfrm>
              <a:custGeom>
                <a:avLst/>
                <a:gdLst>
                  <a:gd name="T0" fmla="*/ 19 w 458"/>
                  <a:gd name="T1" fmla="*/ 0 h 710"/>
                  <a:gd name="T2" fmla="*/ 17 w 458"/>
                  <a:gd name="T3" fmla="*/ 0 h 710"/>
                  <a:gd name="T4" fmla="*/ 12 w 458"/>
                  <a:gd name="T5" fmla="*/ 1 h 710"/>
                  <a:gd name="T6" fmla="*/ 9 w 458"/>
                  <a:gd name="T7" fmla="*/ 4 h 710"/>
                  <a:gd name="T8" fmla="*/ 7 w 458"/>
                  <a:gd name="T9" fmla="*/ 5 h 710"/>
                  <a:gd name="T10" fmla="*/ 4 w 458"/>
                  <a:gd name="T11" fmla="*/ 9 h 710"/>
                  <a:gd name="T12" fmla="*/ 2 w 458"/>
                  <a:gd name="T13" fmla="*/ 15 h 710"/>
                  <a:gd name="T14" fmla="*/ 1 w 458"/>
                  <a:gd name="T15" fmla="*/ 18 h 710"/>
                  <a:gd name="T16" fmla="*/ 0 w 458"/>
                  <a:gd name="T17" fmla="*/ 24 h 710"/>
                  <a:gd name="T18" fmla="*/ 0 w 458"/>
                  <a:gd name="T19" fmla="*/ 30 h 710"/>
                  <a:gd name="T20" fmla="*/ 0 w 458"/>
                  <a:gd name="T21" fmla="*/ 34 h 710"/>
                  <a:gd name="T22" fmla="*/ 1 w 458"/>
                  <a:gd name="T23" fmla="*/ 40 h 710"/>
                  <a:gd name="T24" fmla="*/ 3 w 458"/>
                  <a:gd name="T25" fmla="*/ 46 h 710"/>
                  <a:gd name="T26" fmla="*/ 5 w 458"/>
                  <a:gd name="T27" fmla="*/ 50 h 710"/>
                  <a:gd name="T28" fmla="*/ 7 w 458"/>
                  <a:gd name="T29" fmla="*/ 53 h 710"/>
                  <a:gd name="T30" fmla="*/ 10 w 458"/>
                  <a:gd name="T31" fmla="*/ 56 h 710"/>
                  <a:gd name="T32" fmla="*/ 14 w 458"/>
                  <a:gd name="T33" fmla="*/ 58 h 710"/>
                  <a:gd name="T34" fmla="*/ 19 w 458"/>
                  <a:gd name="T35" fmla="*/ 59 h 710"/>
                  <a:gd name="T36" fmla="*/ 19 w 458"/>
                  <a:gd name="T37" fmla="*/ 59 h 710"/>
                  <a:gd name="T38" fmla="*/ 24 w 458"/>
                  <a:gd name="T39" fmla="*/ 58 h 710"/>
                  <a:gd name="T40" fmla="*/ 27 w 458"/>
                  <a:gd name="T41" fmla="*/ 56 h 710"/>
                  <a:gd name="T42" fmla="*/ 31 w 458"/>
                  <a:gd name="T43" fmla="*/ 51 h 710"/>
                  <a:gd name="T44" fmla="*/ 38 w 458"/>
                  <a:gd name="T45" fmla="*/ 51 h 710"/>
                  <a:gd name="T46" fmla="*/ 19 w 458"/>
                  <a:gd name="T47" fmla="*/ 51 h 710"/>
                  <a:gd name="T48" fmla="*/ 18 w 458"/>
                  <a:gd name="T49" fmla="*/ 51 h 710"/>
                  <a:gd name="T50" fmla="*/ 14 w 458"/>
                  <a:gd name="T51" fmla="*/ 49 h 710"/>
                  <a:gd name="T52" fmla="*/ 11 w 458"/>
                  <a:gd name="T53" fmla="*/ 46 h 710"/>
                  <a:gd name="T54" fmla="*/ 9 w 458"/>
                  <a:gd name="T55" fmla="*/ 42 h 710"/>
                  <a:gd name="T56" fmla="*/ 8 w 458"/>
                  <a:gd name="T57" fmla="*/ 36 h 710"/>
                  <a:gd name="T58" fmla="*/ 7 w 458"/>
                  <a:gd name="T59" fmla="*/ 29 h 710"/>
                  <a:gd name="T60" fmla="*/ 8 w 458"/>
                  <a:gd name="T61" fmla="*/ 23 h 710"/>
                  <a:gd name="T62" fmla="*/ 9 w 458"/>
                  <a:gd name="T63" fmla="*/ 18 h 710"/>
                  <a:gd name="T64" fmla="*/ 11 w 458"/>
                  <a:gd name="T65" fmla="*/ 13 h 710"/>
                  <a:gd name="T66" fmla="*/ 11 w 458"/>
                  <a:gd name="T67" fmla="*/ 13 h 710"/>
                  <a:gd name="T68" fmla="*/ 15 w 458"/>
                  <a:gd name="T69" fmla="*/ 9 h 710"/>
                  <a:gd name="T70" fmla="*/ 19 w 458"/>
                  <a:gd name="T71" fmla="*/ 8 h 710"/>
                  <a:gd name="T72" fmla="*/ 30 w 458"/>
                  <a:gd name="T73" fmla="*/ 7 h 710"/>
                  <a:gd name="T74" fmla="*/ 27 w 458"/>
                  <a:gd name="T75" fmla="*/ 3 h 710"/>
                  <a:gd name="T76" fmla="*/ 23 w 458"/>
                  <a:gd name="T77" fmla="*/ 1 h 710"/>
                  <a:gd name="T78" fmla="*/ 19 w 458"/>
                  <a:gd name="T79" fmla="*/ 0 h 710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458"/>
                  <a:gd name="T121" fmla="*/ 0 h 710"/>
                  <a:gd name="T122" fmla="*/ 458 w 458"/>
                  <a:gd name="T123" fmla="*/ 710 h 710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458" h="710">
                    <a:moveTo>
                      <a:pt x="225" y="0"/>
                    </a:moveTo>
                    <a:lnTo>
                      <a:pt x="203" y="1"/>
                    </a:lnTo>
                    <a:lnTo>
                      <a:pt x="150" y="15"/>
                    </a:lnTo>
                    <a:lnTo>
                      <a:pt x="105" y="46"/>
                    </a:lnTo>
                    <a:lnTo>
                      <a:pt x="89" y="61"/>
                    </a:lnTo>
                    <a:lnTo>
                      <a:pt x="54" y="111"/>
                    </a:lnTo>
                    <a:lnTo>
                      <a:pt x="26" y="175"/>
                    </a:lnTo>
                    <a:lnTo>
                      <a:pt x="15" y="216"/>
                    </a:lnTo>
                    <a:lnTo>
                      <a:pt x="3" y="285"/>
                    </a:lnTo>
                    <a:lnTo>
                      <a:pt x="0" y="358"/>
                    </a:lnTo>
                    <a:lnTo>
                      <a:pt x="2" y="413"/>
                    </a:lnTo>
                    <a:lnTo>
                      <a:pt x="12" y="483"/>
                    </a:lnTo>
                    <a:lnTo>
                      <a:pt x="31" y="549"/>
                    </a:lnTo>
                    <a:lnTo>
                      <a:pt x="58" y="607"/>
                    </a:lnTo>
                    <a:lnTo>
                      <a:pt x="80" y="640"/>
                    </a:lnTo>
                    <a:lnTo>
                      <a:pt x="121" y="679"/>
                    </a:lnTo>
                    <a:lnTo>
                      <a:pt x="169" y="702"/>
                    </a:lnTo>
                    <a:lnTo>
                      <a:pt x="225" y="710"/>
                    </a:lnTo>
                    <a:lnTo>
                      <a:pt x="232" y="709"/>
                    </a:lnTo>
                    <a:lnTo>
                      <a:pt x="284" y="698"/>
                    </a:lnTo>
                    <a:lnTo>
                      <a:pt x="329" y="668"/>
                    </a:lnTo>
                    <a:lnTo>
                      <a:pt x="368" y="619"/>
                    </a:lnTo>
                    <a:lnTo>
                      <a:pt x="458" y="616"/>
                    </a:lnTo>
                    <a:lnTo>
                      <a:pt x="233" y="613"/>
                    </a:lnTo>
                    <a:lnTo>
                      <a:pt x="221" y="612"/>
                    </a:lnTo>
                    <a:lnTo>
                      <a:pt x="172" y="593"/>
                    </a:lnTo>
                    <a:lnTo>
                      <a:pt x="131" y="550"/>
                    </a:lnTo>
                    <a:lnTo>
                      <a:pt x="109" y="501"/>
                    </a:lnTo>
                    <a:lnTo>
                      <a:pt x="95" y="434"/>
                    </a:lnTo>
                    <a:lnTo>
                      <a:pt x="90" y="350"/>
                    </a:lnTo>
                    <a:lnTo>
                      <a:pt x="94" y="281"/>
                    </a:lnTo>
                    <a:lnTo>
                      <a:pt x="108" y="213"/>
                    </a:lnTo>
                    <a:lnTo>
                      <a:pt x="131" y="161"/>
                    </a:lnTo>
                    <a:lnTo>
                      <a:pt x="138" y="151"/>
                    </a:lnTo>
                    <a:lnTo>
                      <a:pt x="181" y="110"/>
                    </a:lnTo>
                    <a:lnTo>
                      <a:pt x="231" y="97"/>
                    </a:lnTo>
                    <a:lnTo>
                      <a:pt x="364" y="79"/>
                    </a:lnTo>
                    <a:lnTo>
                      <a:pt x="324" y="35"/>
                    </a:lnTo>
                    <a:lnTo>
                      <a:pt x="277" y="8"/>
                    </a:lnTo>
                    <a:lnTo>
                      <a:pt x="22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90" name="Freeform 1091"/>
              <p:cNvSpPr>
                <a:spLocks/>
              </p:cNvSpPr>
              <p:nvPr/>
            </p:nvSpPr>
            <p:spPr bwMode="auto">
              <a:xfrm>
                <a:off x="4653" y="2584"/>
                <a:ext cx="34" cy="20"/>
              </a:xfrm>
              <a:custGeom>
                <a:avLst/>
                <a:gdLst>
                  <a:gd name="T0" fmla="*/ 26 w 410"/>
                  <a:gd name="T1" fmla="*/ 0 h 240"/>
                  <a:gd name="T2" fmla="*/ 25 w 410"/>
                  <a:gd name="T3" fmla="*/ 5 h 240"/>
                  <a:gd name="T4" fmla="*/ 22 w 410"/>
                  <a:gd name="T5" fmla="*/ 9 h 240"/>
                  <a:gd name="T6" fmla="*/ 19 w 410"/>
                  <a:gd name="T7" fmla="*/ 11 h 240"/>
                  <a:gd name="T8" fmla="*/ 15 w 410"/>
                  <a:gd name="T9" fmla="*/ 12 h 240"/>
                  <a:gd name="T10" fmla="*/ 0 w 410"/>
                  <a:gd name="T11" fmla="*/ 12 h 240"/>
                  <a:gd name="T12" fmla="*/ 2 w 410"/>
                  <a:gd name="T13" fmla="*/ 15 h 240"/>
                  <a:gd name="T14" fmla="*/ 6 w 410"/>
                  <a:gd name="T15" fmla="*/ 18 h 240"/>
                  <a:gd name="T16" fmla="*/ 10 w 410"/>
                  <a:gd name="T17" fmla="*/ 19 h 240"/>
                  <a:gd name="T18" fmla="*/ 15 w 410"/>
                  <a:gd name="T19" fmla="*/ 20 h 240"/>
                  <a:gd name="T20" fmla="*/ 20 w 410"/>
                  <a:gd name="T21" fmla="*/ 19 h 240"/>
                  <a:gd name="T22" fmla="*/ 24 w 410"/>
                  <a:gd name="T23" fmla="*/ 18 h 240"/>
                  <a:gd name="T24" fmla="*/ 27 w 410"/>
                  <a:gd name="T25" fmla="*/ 15 h 240"/>
                  <a:gd name="T26" fmla="*/ 30 w 410"/>
                  <a:gd name="T27" fmla="*/ 12 h 240"/>
                  <a:gd name="T28" fmla="*/ 32 w 410"/>
                  <a:gd name="T29" fmla="*/ 7 h 240"/>
                  <a:gd name="T30" fmla="*/ 34 w 410"/>
                  <a:gd name="T31" fmla="*/ 1 h 240"/>
                  <a:gd name="T32" fmla="*/ 26 w 410"/>
                  <a:gd name="T33" fmla="*/ 0 h 24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10"/>
                  <a:gd name="T52" fmla="*/ 0 h 240"/>
                  <a:gd name="T53" fmla="*/ 410 w 410"/>
                  <a:gd name="T54" fmla="*/ 240 h 240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10" h="240">
                    <a:moveTo>
                      <a:pt x="318" y="0"/>
                    </a:moveTo>
                    <a:lnTo>
                      <a:pt x="297" y="60"/>
                    </a:lnTo>
                    <a:lnTo>
                      <a:pt x="264" y="108"/>
                    </a:lnTo>
                    <a:lnTo>
                      <a:pt x="235" y="131"/>
                    </a:lnTo>
                    <a:lnTo>
                      <a:pt x="181" y="143"/>
                    </a:lnTo>
                    <a:lnTo>
                      <a:pt x="0" y="145"/>
                    </a:lnTo>
                    <a:lnTo>
                      <a:pt x="30" y="181"/>
                    </a:lnTo>
                    <a:lnTo>
                      <a:pt x="74" y="213"/>
                    </a:lnTo>
                    <a:lnTo>
                      <a:pt x="124" y="232"/>
                    </a:lnTo>
                    <a:lnTo>
                      <a:pt x="181" y="240"/>
                    </a:lnTo>
                    <a:lnTo>
                      <a:pt x="237" y="233"/>
                    </a:lnTo>
                    <a:lnTo>
                      <a:pt x="287" y="213"/>
                    </a:lnTo>
                    <a:lnTo>
                      <a:pt x="330" y="181"/>
                    </a:lnTo>
                    <a:lnTo>
                      <a:pt x="361" y="142"/>
                    </a:lnTo>
                    <a:lnTo>
                      <a:pt x="390" y="85"/>
                    </a:lnTo>
                    <a:lnTo>
                      <a:pt x="410" y="15"/>
                    </a:lnTo>
                    <a:lnTo>
                      <a:pt x="31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91" name="Freeform 1092"/>
              <p:cNvSpPr>
                <a:spLocks/>
              </p:cNvSpPr>
              <p:nvPr/>
            </p:nvSpPr>
            <p:spPr bwMode="auto">
              <a:xfrm>
                <a:off x="4647" y="2551"/>
                <a:ext cx="40" cy="45"/>
              </a:xfrm>
              <a:custGeom>
                <a:avLst/>
                <a:gdLst>
                  <a:gd name="T0" fmla="*/ 6 w 480"/>
                  <a:gd name="T1" fmla="*/ 0 h 534"/>
                  <a:gd name="T2" fmla="*/ 5 w 480"/>
                  <a:gd name="T3" fmla="*/ 1 h 534"/>
                  <a:gd name="T4" fmla="*/ 3 w 480"/>
                  <a:gd name="T5" fmla="*/ 5 h 534"/>
                  <a:gd name="T6" fmla="*/ 1 w 480"/>
                  <a:gd name="T7" fmla="*/ 10 h 534"/>
                  <a:gd name="T8" fmla="*/ 0 w 480"/>
                  <a:gd name="T9" fmla="*/ 16 h 534"/>
                  <a:gd name="T10" fmla="*/ 0 w 480"/>
                  <a:gd name="T11" fmla="*/ 23 h 534"/>
                  <a:gd name="T12" fmla="*/ 0 w 480"/>
                  <a:gd name="T13" fmla="*/ 23 h 534"/>
                  <a:gd name="T14" fmla="*/ 0 w 480"/>
                  <a:gd name="T15" fmla="*/ 30 h 534"/>
                  <a:gd name="T16" fmla="*/ 1 w 480"/>
                  <a:gd name="T17" fmla="*/ 36 h 534"/>
                  <a:gd name="T18" fmla="*/ 3 w 480"/>
                  <a:gd name="T19" fmla="*/ 41 h 534"/>
                  <a:gd name="T20" fmla="*/ 6 w 480"/>
                  <a:gd name="T21" fmla="*/ 45 h 534"/>
                  <a:gd name="T22" fmla="*/ 21 w 480"/>
                  <a:gd name="T23" fmla="*/ 45 h 534"/>
                  <a:gd name="T24" fmla="*/ 19 w 480"/>
                  <a:gd name="T25" fmla="*/ 45 h 534"/>
                  <a:gd name="T26" fmla="*/ 15 w 480"/>
                  <a:gd name="T27" fmla="*/ 43 h 534"/>
                  <a:gd name="T28" fmla="*/ 12 w 480"/>
                  <a:gd name="T29" fmla="*/ 40 h 534"/>
                  <a:gd name="T30" fmla="*/ 10 w 480"/>
                  <a:gd name="T31" fmla="*/ 37 h 534"/>
                  <a:gd name="T32" fmla="*/ 8 w 480"/>
                  <a:gd name="T33" fmla="*/ 31 h 534"/>
                  <a:gd name="T34" fmla="*/ 8 w 480"/>
                  <a:gd name="T35" fmla="*/ 25 h 534"/>
                  <a:gd name="T36" fmla="*/ 40 w 480"/>
                  <a:gd name="T37" fmla="*/ 25 h 534"/>
                  <a:gd name="T38" fmla="*/ 40 w 480"/>
                  <a:gd name="T39" fmla="*/ 22 h 534"/>
                  <a:gd name="T40" fmla="*/ 40 w 480"/>
                  <a:gd name="T41" fmla="*/ 22 h 534"/>
                  <a:gd name="T42" fmla="*/ 8 w 480"/>
                  <a:gd name="T43" fmla="*/ 17 h 534"/>
                  <a:gd name="T44" fmla="*/ 8 w 480"/>
                  <a:gd name="T45" fmla="*/ 15 h 534"/>
                  <a:gd name="T46" fmla="*/ 9 w 480"/>
                  <a:gd name="T47" fmla="*/ 9 h 534"/>
                  <a:gd name="T48" fmla="*/ 12 w 480"/>
                  <a:gd name="T49" fmla="*/ 5 h 534"/>
                  <a:gd name="T50" fmla="*/ 12 w 480"/>
                  <a:gd name="T51" fmla="*/ 4 h 534"/>
                  <a:gd name="T52" fmla="*/ 16 w 480"/>
                  <a:gd name="T53" fmla="*/ 1 h 534"/>
                  <a:gd name="T54" fmla="*/ 20 w 480"/>
                  <a:gd name="T55" fmla="*/ 0 h 534"/>
                  <a:gd name="T56" fmla="*/ 6 w 480"/>
                  <a:gd name="T57" fmla="*/ 0 h 53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80"/>
                  <a:gd name="T88" fmla="*/ 0 h 534"/>
                  <a:gd name="T89" fmla="*/ 480 w 480"/>
                  <a:gd name="T90" fmla="*/ 534 h 53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80" h="534">
                    <a:moveTo>
                      <a:pt x="68" y="0"/>
                    </a:moveTo>
                    <a:lnTo>
                      <a:pt x="63" y="7"/>
                    </a:lnTo>
                    <a:lnTo>
                      <a:pt x="35" y="60"/>
                    </a:lnTo>
                    <a:lnTo>
                      <a:pt x="16" y="121"/>
                    </a:lnTo>
                    <a:lnTo>
                      <a:pt x="4" y="192"/>
                    </a:lnTo>
                    <a:lnTo>
                      <a:pt x="0" y="271"/>
                    </a:lnTo>
                    <a:lnTo>
                      <a:pt x="0" y="274"/>
                    </a:lnTo>
                    <a:lnTo>
                      <a:pt x="5" y="354"/>
                    </a:lnTo>
                    <a:lnTo>
                      <a:pt x="17" y="423"/>
                    </a:lnTo>
                    <a:lnTo>
                      <a:pt x="38" y="483"/>
                    </a:lnTo>
                    <a:lnTo>
                      <a:pt x="67" y="534"/>
                    </a:lnTo>
                    <a:lnTo>
                      <a:pt x="248" y="532"/>
                    </a:lnTo>
                    <a:lnTo>
                      <a:pt x="232" y="531"/>
                    </a:lnTo>
                    <a:lnTo>
                      <a:pt x="182" y="513"/>
                    </a:lnTo>
                    <a:lnTo>
                      <a:pt x="139" y="471"/>
                    </a:lnTo>
                    <a:lnTo>
                      <a:pt x="120" y="436"/>
                    </a:lnTo>
                    <a:lnTo>
                      <a:pt x="100" y="373"/>
                    </a:lnTo>
                    <a:lnTo>
                      <a:pt x="91" y="296"/>
                    </a:lnTo>
                    <a:lnTo>
                      <a:pt x="479" y="296"/>
                    </a:lnTo>
                    <a:lnTo>
                      <a:pt x="480" y="264"/>
                    </a:lnTo>
                    <a:lnTo>
                      <a:pt x="480" y="258"/>
                    </a:lnTo>
                    <a:lnTo>
                      <a:pt x="96" y="199"/>
                    </a:lnTo>
                    <a:lnTo>
                      <a:pt x="97" y="177"/>
                    </a:lnTo>
                    <a:lnTo>
                      <a:pt x="113" y="109"/>
                    </a:lnTo>
                    <a:lnTo>
                      <a:pt x="142" y="54"/>
                    </a:lnTo>
                    <a:lnTo>
                      <a:pt x="147" y="46"/>
                    </a:lnTo>
                    <a:lnTo>
                      <a:pt x="191" y="11"/>
                    </a:lnTo>
                    <a:lnTo>
                      <a:pt x="244" y="0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92" name="Freeform 1093"/>
              <p:cNvSpPr>
                <a:spLocks/>
              </p:cNvSpPr>
              <p:nvPr/>
            </p:nvSpPr>
            <p:spPr bwMode="auto">
              <a:xfrm>
                <a:off x="4653" y="2543"/>
                <a:ext cx="34" cy="30"/>
              </a:xfrm>
              <a:custGeom>
                <a:avLst/>
                <a:gdLst>
                  <a:gd name="T0" fmla="*/ 14 w 412"/>
                  <a:gd name="T1" fmla="*/ 0 h 355"/>
                  <a:gd name="T2" fmla="*/ 11 w 412"/>
                  <a:gd name="T3" fmla="*/ 0 h 355"/>
                  <a:gd name="T4" fmla="*/ 7 w 412"/>
                  <a:gd name="T5" fmla="*/ 2 h 355"/>
                  <a:gd name="T6" fmla="*/ 3 w 412"/>
                  <a:gd name="T7" fmla="*/ 4 h 355"/>
                  <a:gd name="T8" fmla="*/ 0 w 412"/>
                  <a:gd name="T9" fmla="*/ 8 h 355"/>
                  <a:gd name="T10" fmla="*/ 15 w 412"/>
                  <a:gd name="T11" fmla="*/ 8 h 355"/>
                  <a:gd name="T12" fmla="*/ 16 w 412"/>
                  <a:gd name="T13" fmla="*/ 8 h 355"/>
                  <a:gd name="T14" fmla="*/ 20 w 412"/>
                  <a:gd name="T15" fmla="*/ 10 h 355"/>
                  <a:gd name="T16" fmla="*/ 24 w 412"/>
                  <a:gd name="T17" fmla="*/ 14 h 355"/>
                  <a:gd name="T18" fmla="*/ 25 w 412"/>
                  <a:gd name="T19" fmla="*/ 19 h 355"/>
                  <a:gd name="T20" fmla="*/ 26 w 412"/>
                  <a:gd name="T21" fmla="*/ 25 h 355"/>
                  <a:gd name="T22" fmla="*/ 2 w 412"/>
                  <a:gd name="T23" fmla="*/ 25 h 355"/>
                  <a:gd name="T24" fmla="*/ 34 w 412"/>
                  <a:gd name="T25" fmla="*/ 30 h 355"/>
                  <a:gd name="T26" fmla="*/ 34 w 412"/>
                  <a:gd name="T27" fmla="*/ 23 h 355"/>
                  <a:gd name="T28" fmla="*/ 33 w 412"/>
                  <a:gd name="T29" fmla="*/ 17 h 355"/>
                  <a:gd name="T30" fmla="*/ 31 w 412"/>
                  <a:gd name="T31" fmla="*/ 12 h 355"/>
                  <a:gd name="T32" fmla="*/ 29 w 412"/>
                  <a:gd name="T33" fmla="*/ 8 h 355"/>
                  <a:gd name="T34" fmla="*/ 26 w 412"/>
                  <a:gd name="T35" fmla="*/ 5 h 355"/>
                  <a:gd name="T36" fmla="*/ 23 w 412"/>
                  <a:gd name="T37" fmla="*/ 2 h 355"/>
                  <a:gd name="T38" fmla="*/ 19 w 412"/>
                  <a:gd name="T39" fmla="*/ 1 h 355"/>
                  <a:gd name="T40" fmla="*/ 14 w 412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2"/>
                  <a:gd name="T64" fmla="*/ 0 h 355"/>
                  <a:gd name="T65" fmla="*/ 412 w 412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2" h="355">
                    <a:moveTo>
                      <a:pt x="175" y="0"/>
                    </a:moveTo>
                    <a:lnTo>
                      <a:pt x="135" y="3"/>
                    </a:lnTo>
                    <a:lnTo>
                      <a:pt x="84" y="20"/>
                    </a:lnTo>
                    <a:lnTo>
                      <a:pt x="38" y="51"/>
                    </a:lnTo>
                    <a:lnTo>
                      <a:pt x="0" y="97"/>
                    </a:lnTo>
                    <a:lnTo>
                      <a:pt x="176" y="97"/>
                    </a:lnTo>
                    <a:lnTo>
                      <a:pt x="197" y="98"/>
                    </a:lnTo>
                    <a:lnTo>
                      <a:pt x="245" y="119"/>
                    </a:lnTo>
                    <a:lnTo>
                      <a:pt x="285" y="165"/>
                    </a:lnTo>
                    <a:lnTo>
                      <a:pt x="307" y="219"/>
                    </a:lnTo>
                    <a:lnTo>
                      <a:pt x="318" y="296"/>
                    </a:lnTo>
                    <a:lnTo>
                      <a:pt x="28" y="296"/>
                    </a:lnTo>
                    <a:lnTo>
                      <a:pt x="412" y="355"/>
                    </a:lnTo>
                    <a:lnTo>
                      <a:pt x="407" y="276"/>
                    </a:lnTo>
                    <a:lnTo>
                      <a:pt x="395" y="206"/>
                    </a:lnTo>
                    <a:lnTo>
                      <a:pt x="374" y="146"/>
                    </a:lnTo>
                    <a:lnTo>
                      <a:pt x="346" y="95"/>
                    </a:lnTo>
                    <a:lnTo>
                      <a:pt x="321" y="65"/>
                    </a:lnTo>
                    <a:lnTo>
                      <a:pt x="279" y="28"/>
                    </a:lnTo>
                    <a:lnTo>
                      <a:pt x="230" y="7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93" name="Freeform 1094"/>
              <p:cNvSpPr>
                <a:spLocks/>
              </p:cNvSpPr>
              <p:nvPr/>
            </p:nvSpPr>
            <p:spPr bwMode="auto">
              <a:xfrm>
                <a:off x="4654" y="2522"/>
                <a:ext cx="17" cy="15"/>
              </a:xfrm>
              <a:custGeom>
                <a:avLst/>
                <a:gdLst>
                  <a:gd name="T0" fmla="*/ 17 w 200"/>
                  <a:gd name="T1" fmla="*/ 0 h 183"/>
                  <a:gd name="T2" fmla="*/ 9 w 200"/>
                  <a:gd name="T3" fmla="*/ 0 h 183"/>
                  <a:gd name="T4" fmla="*/ 0 w 200"/>
                  <a:gd name="T5" fmla="*/ 15 h 183"/>
                  <a:gd name="T6" fmla="*/ 9 w 200"/>
                  <a:gd name="T7" fmla="*/ 15 h 183"/>
                  <a:gd name="T8" fmla="*/ 13 w 200"/>
                  <a:gd name="T9" fmla="*/ 6 h 183"/>
                  <a:gd name="T10" fmla="*/ 17 w 200"/>
                  <a:gd name="T11" fmla="*/ 0 h 18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00"/>
                  <a:gd name="T19" fmla="*/ 0 h 183"/>
                  <a:gd name="T20" fmla="*/ 200 w 200"/>
                  <a:gd name="T21" fmla="*/ 183 h 18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00" h="183">
                    <a:moveTo>
                      <a:pt x="200" y="0"/>
                    </a:moveTo>
                    <a:lnTo>
                      <a:pt x="106" y="0"/>
                    </a:lnTo>
                    <a:lnTo>
                      <a:pt x="0" y="183"/>
                    </a:lnTo>
                    <a:lnTo>
                      <a:pt x="101" y="183"/>
                    </a:lnTo>
                    <a:lnTo>
                      <a:pt x="156" y="72"/>
                    </a:lnTo>
                    <a:lnTo>
                      <a:pt x="2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94" name="Freeform 1095"/>
              <p:cNvSpPr>
                <a:spLocks/>
              </p:cNvSpPr>
              <p:nvPr/>
            </p:nvSpPr>
            <p:spPr bwMode="auto">
              <a:xfrm>
                <a:off x="4667" y="2522"/>
                <a:ext cx="13" cy="15"/>
              </a:xfrm>
              <a:custGeom>
                <a:avLst/>
                <a:gdLst>
                  <a:gd name="T0" fmla="*/ 4 w 154"/>
                  <a:gd name="T1" fmla="*/ 0 h 183"/>
                  <a:gd name="T2" fmla="*/ 0 w 154"/>
                  <a:gd name="T3" fmla="*/ 6 h 183"/>
                  <a:gd name="T4" fmla="*/ 5 w 154"/>
                  <a:gd name="T5" fmla="*/ 15 h 183"/>
                  <a:gd name="T6" fmla="*/ 13 w 154"/>
                  <a:gd name="T7" fmla="*/ 15 h 183"/>
                  <a:gd name="T8" fmla="*/ 4 w 154"/>
                  <a:gd name="T9" fmla="*/ 0 h 18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4"/>
                  <a:gd name="T16" fmla="*/ 0 h 183"/>
                  <a:gd name="T17" fmla="*/ 154 w 154"/>
                  <a:gd name="T18" fmla="*/ 183 h 18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4" h="183">
                    <a:moveTo>
                      <a:pt x="44" y="0"/>
                    </a:moveTo>
                    <a:lnTo>
                      <a:pt x="0" y="72"/>
                    </a:lnTo>
                    <a:lnTo>
                      <a:pt x="54" y="183"/>
                    </a:lnTo>
                    <a:lnTo>
                      <a:pt x="154" y="183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95" name="Freeform 1096"/>
              <p:cNvSpPr>
                <a:spLocks/>
              </p:cNvSpPr>
              <p:nvPr/>
            </p:nvSpPr>
            <p:spPr bwMode="auto">
              <a:xfrm>
                <a:off x="4715" y="2550"/>
                <a:ext cx="16" cy="52"/>
              </a:xfrm>
              <a:custGeom>
                <a:avLst/>
                <a:gdLst>
                  <a:gd name="T0" fmla="*/ 13 w 196"/>
                  <a:gd name="T1" fmla="*/ 0 h 629"/>
                  <a:gd name="T2" fmla="*/ 0 w 196"/>
                  <a:gd name="T3" fmla="*/ 2 h 629"/>
                  <a:gd name="T4" fmla="*/ 1 w 196"/>
                  <a:gd name="T5" fmla="*/ 2 h 629"/>
                  <a:gd name="T6" fmla="*/ 5 w 196"/>
                  <a:gd name="T7" fmla="*/ 3 h 629"/>
                  <a:gd name="T8" fmla="*/ 5 w 196"/>
                  <a:gd name="T9" fmla="*/ 4 h 629"/>
                  <a:gd name="T10" fmla="*/ 8 w 196"/>
                  <a:gd name="T11" fmla="*/ 8 h 629"/>
                  <a:gd name="T12" fmla="*/ 8 w 196"/>
                  <a:gd name="T13" fmla="*/ 11 h 629"/>
                  <a:gd name="T14" fmla="*/ 9 w 196"/>
                  <a:gd name="T15" fmla="*/ 17 h 629"/>
                  <a:gd name="T16" fmla="*/ 9 w 196"/>
                  <a:gd name="T17" fmla="*/ 52 h 629"/>
                  <a:gd name="T18" fmla="*/ 16 w 196"/>
                  <a:gd name="T19" fmla="*/ 52 h 629"/>
                  <a:gd name="T20" fmla="*/ 16 w 196"/>
                  <a:gd name="T21" fmla="*/ 17 h 629"/>
                  <a:gd name="T22" fmla="*/ 16 w 196"/>
                  <a:gd name="T23" fmla="*/ 12 h 629"/>
                  <a:gd name="T24" fmla="*/ 16 w 196"/>
                  <a:gd name="T25" fmla="*/ 7 h 629"/>
                  <a:gd name="T26" fmla="*/ 15 w 196"/>
                  <a:gd name="T27" fmla="*/ 5 h 629"/>
                  <a:gd name="T28" fmla="*/ 13 w 196"/>
                  <a:gd name="T29" fmla="*/ 0 h 62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96"/>
                  <a:gd name="T46" fmla="*/ 0 h 629"/>
                  <a:gd name="T47" fmla="*/ 196 w 196"/>
                  <a:gd name="T48" fmla="*/ 629 h 629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96" h="629">
                    <a:moveTo>
                      <a:pt x="164" y="0"/>
                    </a:moveTo>
                    <a:lnTo>
                      <a:pt x="0" y="21"/>
                    </a:lnTo>
                    <a:lnTo>
                      <a:pt x="11" y="21"/>
                    </a:lnTo>
                    <a:lnTo>
                      <a:pt x="62" y="41"/>
                    </a:lnTo>
                    <a:lnTo>
                      <a:pt x="65" y="44"/>
                    </a:lnTo>
                    <a:lnTo>
                      <a:pt x="97" y="98"/>
                    </a:lnTo>
                    <a:lnTo>
                      <a:pt x="104" y="128"/>
                    </a:lnTo>
                    <a:lnTo>
                      <a:pt x="108" y="206"/>
                    </a:lnTo>
                    <a:lnTo>
                      <a:pt x="108" y="629"/>
                    </a:lnTo>
                    <a:lnTo>
                      <a:pt x="196" y="629"/>
                    </a:lnTo>
                    <a:lnTo>
                      <a:pt x="196" y="202"/>
                    </a:lnTo>
                    <a:lnTo>
                      <a:pt x="195" y="148"/>
                    </a:lnTo>
                    <a:lnTo>
                      <a:pt x="191" y="87"/>
                    </a:lnTo>
                    <a:lnTo>
                      <a:pt x="187" y="64"/>
                    </a:lnTo>
                    <a:lnTo>
                      <a:pt x="16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96" name="Freeform 1097"/>
              <p:cNvSpPr>
                <a:spLocks/>
              </p:cNvSpPr>
              <p:nvPr/>
            </p:nvSpPr>
            <p:spPr bwMode="auto">
              <a:xfrm>
                <a:off x="4696" y="2545"/>
                <a:ext cx="11" cy="57"/>
              </a:xfrm>
              <a:custGeom>
                <a:avLst/>
                <a:gdLst>
                  <a:gd name="T0" fmla="*/ 7 w 130"/>
                  <a:gd name="T1" fmla="*/ 0 h 695"/>
                  <a:gd name="T2" fmla="*/ 0 w 130"/>
                  <a:gd name="T3" fmla="*/ 0 h 695"/>
                  <a:gd name="T4" fmla="*/ 0 w 130"/>
                  <a:gd name="T5" fmla="*/ 57 h 695"/>
                  <a:gd name="T6" fmla="*/ 7 w 130"/>
                  <a:gd name="T7" fmla="*/ 57 h 695"/>
                  <a:gd name="T8" fmla="*/ 7 w 130"/>
                  <a:gd name="T9" fmla="*/ 26 h 695"/>
                  <a:gd name="T10" fmla="*/ 8 w 130"/>
                  <a:gd name="T11" fmla="*/ 20 h 695"/>
                  <a:gd name="T12" fmla="*/ 9 w 130"/>
                  <a:gd name="T13" fmla="*/ 15 h 695"/>
                  <a:gd name="T14" fmla="*/ 11 w 130"/>
                  <a:gd name="T15" fmla="*/ 11 h 695"/>
                  <a:gd name="T16" fmla="*/ 7 w 130"/>
                  <a:gd name="T17" fmla="*/ 8 h 695"/>
                  <a:gd name="T18" fmla="*/ 7 w 130"/>
                  <a:gd name="T19" fmla="*/ 0 h 69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30"/>
                  <a:gd name="T31" fmla="*/ 0 h 695"/>
                  <a:gd name="T32" fmla="*/ 130 w 130"/>
                  <a:gd name="T33" fmla="*/ 695 h 69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30" h="695">
                    <a:moveTo>
                      <a:pt x="79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88" y="695"/>
                    </a:lnTo>
                    <a:lnTo>
                      <a:pt x="88" y="316"/>
                    </a:lnTo>
                    <a:lnTo>
                      <a:pt x="91" y="248"/>
                    </a:lnTo>
                    <a:lnTo>
                      <a:pt x="106" y="179"/>
                    </a:lnTo>
                    <a:lnTo>
                      <a:pt x="130" y="135"/>
                    </a:lnTo>
                    <a:lnTo>
                      <a:pt x="79" y="99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97" name="Freeform 1098"/>
              <p:cNvSpPr>
                <a:spLocks/>
              </p:cNvSpPr>
              <p:nvPr/>
            </p:nvSpPr>
            <p:spPr bwMode="auto">
              <a:xfrm>
                <a:off x="4703" y="2543"/>
                <a:ext cx="26" cy="13"/>
              </a:xfrm>
              <a:custGeom>
                <a:avLst/>
                <a:gdLst>
                  <a:gd name="T0" fmla="*/ 14 w 312"/>
                  <a:gd name="T1" fmla="*/ 0 h 150"/>
                  <a:gd name="T2" fmla="*/ 10 w 312"/>
                  <a:gd name="T3" fmla="*/ 0 h 150"/>
                  <a:gd name="T4" fmla="*/ 6 w 312"/>
                  <a:gd name="T5" fmla="*/ 2 h 150"/>
                  <a:gd name="T6" fmla="*/ 3 w 312"/>
                  <a:gd name="T7" fmla="*/ 5 h 150"/>
                  <a:gd name="T8" fmla="*/ 0 w 312"/>
                  <a:gd name="T9" fmla="*/ 10 h 150"/>
                  <a:gd name="T10" fmla="*/ 4 w 312"/>
                  <a:gd name="T11" fmla="*/ 13 h 150"/>
                  <a:gd name="T12" fmla="*/ 8 w 312"/>
                  <a:gd name="T13" fmla="*/ 10 h 150"/>
                  <a:gd name="T14" fmla="*/ 12 w 312"/>
                  <a:gd name="T15" fmla="*/ 9 h 150"/>
                  <a:gd name="T16" fmla="*/ 26 w 312"/>
                  <a:gd name="T17" fmla="*/ 7 h 150"/>
                  <a:gd name="T18" fmla="*/ 25 w 312"/>
                  <a:gd name="T19" fmla="*/ 5 h 150"/>
                  <a:gd name="T20" fmla="*/ 21 w 312"/>
                  <a:gd name="T21" fmla="*/ 2 h 150"/>
                  <a:gd name="T22" fmla="*/ 18 w 312"/>
                  <a:gd name="T23" fmla="*/ 1 h 150"/>
                  <a:gd name="T24" fmla="*/ 14 w 312"/>
                  <a:gd name="T25" fmla="*/ 0 h 15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12"/>
                  <a:gd name="T40" fmla="*/ 0 h 150"/>
                  <a:gd name="T41" fmla="*/ 312 w 312"/>
                  <a:gd name="T42" fmla="*/ 150 h 150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12" h="150">
                    <a:moveTo>
                      <a:pt x="166" y="0"/>
                    </a:moveTo>
                    <a:lnTo>
                      <a:pt x="125" y="4"/>
                    </a:lnTo>
                    <a:lnTo>
                      <a:pt x="77" y="24"/>
                    </a:lnTo>
                    <a:lnTo>
                      <a:pt x="35" y="61"/>
                    </a:lnTo>
                    <a:lnTo>
                      <a:pt x="0" y="114"/>
                    </a:lnTo>
                    <a:lnTo>
                      <a:pt x="51" y="150"/>
                    </a:lnTo>
                    <a:lnTo>
                      <a:pt x="95" y="114"/>
                    </a:lnTo>
                    <a:lnTo>
                      <a:pt x="148" y="102"/>
                    </a:lnTo>
                    <a:lnTo>
                      <a:pt x="312" y="81"/>
                    </a:lnTo>
                    <a:lnTo>
                      <a:pt x="299" y="62"/>
                    </a:lnTo>
                    <a:lnTo>
                      <a:pt x="253" y="21"/>
                    </a:lnTo>
                    <a:lnTo>
                      <a:pt x="220" y="8"/>
                    </a:lnTo>
                    <a:lnTo>
                      <a:pt x="16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98" name="Freeform 1099"/>
              <p:cNvSpPr>
                <a:spLocks/>
              </p:cNvSpPr>
              <p:nvPr/>
            </p:nvSpPr>
            <p:spPr bwMode="auto">
              <a:xfrm>
                <a:off x="4746" y="2581"/>
                <a:ext cx="32" cy="23"/>
              </a:xfrm>
              <a:custGeom>
                <a:avLst/>
                <a:gdLst>
                  <a:gd name="T0" fmla="*/ 25 w 389"/>
                  <a:gd name="T1" fmla="*/ 0 h 270"/>
                  <a:gd name="T2" fmla="*/ 25 w 389"/>
                  <a:gd name="T3" fmla="*/ 0 h 270"/>
                  <a:gd name="T4" fmla="*/ 23 w 389"/>
                  <a:gd name="T5" fmla="*/ 7 h 270"/>
                  <a:gd name="T6" fmla="*/ 21 w 389"/>
                  <a:gd name="T7" fmla="*/ 11 h 270"/>
                  <a:gd name="T8" fmla="*/ 18 w 389"/>
                  <a:gd name="T9" fmla="*/ 14 h 270"/>
                  <a:gd name="T10" fmla="*/ 14 w 389"/>
                  <a:gd name="T11" fmla="*/ 15 h 270"/>
                  <a:gd name="T12" fmla="*/ 0 w 389"/>
                  <a:gd name="T13" fmla="*/ 15 h 270"/>
                  <a:gd name="T14" fmla="*/ 2 w 389"/>
                  <a:gd name="T15" fmla="*/ 17 h 270"/>
                  <a:gd name="T16" fmla="*/ 6 w 389"/>
                  <a:gd name="T17" fmla="*/ 21 h 270"/>
                  <a:gd name="T18" fmla="*/ 10 w 389"/>
                  <a:gd name="T19" fmla="*/ 22 h 270"/>
                  <a:gd name="T20" fmla="*/ 14 w 389"/>
                  <a:gd name="T21" fmla="*/ 23 h 270"/>
                  <a:gd name="T22" fmla="*/ 18 w 389"/>
                  <a:gd name="T23" fmla="*/ 22 h 270"/>
                  <a:gd name="T24" fmla="*/ 22 w 389"/>
                  <a:gd name="T25" fmla="*/ 20 h 270"/>
                  <a:gd name="T26" fmla="*/ 26 w 389"/>
                  <a:gd name="T27" fmla="*/ 17 h 270"/>
                  <a:gd name="T28" fmla="*/ 26 w 389"/>
                  <a:gd name="T29" fmla="*/ 17 h 270"/>
                  <a:gd name="T30" fmla="*/ 29 w 389"/>
                  <a:gd name="T31" fmla="*/ 13 h 270"/>
                  <a:gd name="T32" fmla="*/ 31 w 389"/>
                  <a:gd name="T33" fmla="*/ 7 h 270"/>
                  <a:gd name="T34" fmla="*/ 32 w 389"/>
                  <a:gd name="T35" fmla="*/ 1 h 270"/>
                  <a:gd name="T36" fmla="*/ 25 w 389"/>
                  <a:gd name="T37" fmla="*/ 0 h 27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89"/>
                  <a:gd name="T58" fmla="*/ 0 h 270"/>
                  <a:gd name="T59" fmla="*/ 389 w 389"/>
                  <a:gd name="T60" fmla="*/ 270 h 27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89" h="270">
                    <a:moveTo>
                      <a:pt x="301" y="0"/>
                    </a:moveTo>
                    <a:lnTo>
                      <a:pt x="301" y="5"/>
                    </a:lnTo>
                    <a:lnTo>
                      <a:pt x="285" y="78"/>
                    </a:lnTo>
                    <a:lnTo>
                      <a:pt x="258" y="130"/>
                    </a:lnTo>
                    <a:lnTo>
                      <a:pt x="224" y="160"/>
                    </a:lnTo>
                    <a:lnTo>
                      <a:pt x="171" y="173"/>
                    </a:lnTo>
                    <a:lnTo>
                      <a:pt x="0" y="176"/>
                    </a:lnTo>
                    <a:lnTo>
                      <a:pt x="25" y="205"/>
                    </a:lnTo>
                    <a:lnTo>
                      <a:pt x="67" y="241"/>
                    </a:lnTo>
                    <a:lnTo>
                      <a:pt x="116" y="262"/>
                    </a:lnTo>
                    <a:lnTo>
                      <a:pt x="172" y="270"/>
                    </a:lnTo>
                    <a:lnTo>
                      <a:pt x="224" y="262"/>
                    </a:lnTo>
                    <a:lnTo>
                      <a:pt x="273" y="240"/>
                    </a:lnTo>
                    <a:lnTo>
                      <a:pt x="316" y="201"/>
                    </a:lnTo>
                    <a:lnTo>
                      <a:pt x="318" y="199"/>
                    </a:lnTo>
                    <a:lnTo>
                      <a:pt x="350" y="149"/>
                    </a:lnTo>
                    <a:lnTo>
                      <a:pt x="375" y="87"/>
                    </a:lnTo>
                    <a:lnTo>
                      <a:pt x="389" y="14"/>
                    </a:lnTo>
                    <a:lnTo>
                      <a:pt x="30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99" name="Freeform 1100"/>
              <p:cNvSpPr>
                <a:spLocks/>
              </p:cNvSpPr>
              <p:nvPr/>
            </p:nvSpPr>
            <p:spPr bwMode="auto">
              <a:xfrm>
                <a:off x="4740" y="2548"/>
                <a:ext cx="20" cy="48"/>
              </a:xfrm>
              <a:custGeom>
                <a:avLst/>
                <a:gdLst>
                  <a:gd name="T0" fmla="*/ 8 w 241"/>
                  <a:gd name="T1" fmla="*/ 0 h 574"/>
                  <a:gd name="T2" fmla="*/ 5 w 241"/>
                  <a:gd name="T3" fmla="*/ 4 h 574"/>
                  <a:gd name="T4" fmla="*/ 2 w 241"/>
                  <a:gd name="T5" fmla="*/ 9 h 574"/>
                  <a:gd name="T6" fmla="*/ 1 w 241"/>
                  <a:gd name="T7" fmla="*/ 14 h 574"/>
                  <a:gd name="T8" fmla="*/ 0 w 241"/>
                  <a:gd name="T9" fmla="*/ 19 h 574"/>
                  <a:gd name="T10" fmla="*/ 0 w 241"/>
                  <a:gd name="T11" fmla="*/ 26 h 574"/>
                  <a:gd name="T12" fmla="*/ 0 w 241"/>
                  <a:gd name="T13" fmla="*/ 26 h 574"/>
                  <a:gd name="T14" fmla="*/ 0 w 241"/>
                  <a:gd name="T15" fmla="*/ 33 h 574"/>
                  <a:gd name="T16" fmla="*/ 1 w 241"/>
                  <a:gd name="T17" fmla="*/ 39 h 574"/>
                  <a:gd name="T18" fmla="*/ 3 w 241"/>
                  <a:gd name="T19" fmla="*/ 44 h 574"/>
                  <a:gd name="T20" fmla="*/ 5 w 241"/>
                  <a:gd name="T21" fmla="*/ 48 h 574"/>
                  <a:gd name="T22" fmla="*/ 20 w 241"/>
                  <a:gd name="T23" fmla="*/ 48 h 574"/>
                  <a:gd name="T24" fmla="*/ 18 w 241"/>
                  <a:gd name="T25" fmla="*/ 48 h 574"/>
                  <a:gd name="T26" fmla="*/ 14 w 241"/>
                  <a:gd name="T27" fmla="*/ 46 h 574"/>
                  <a:gd name="T28" fmla="*/ 11 w 241"/>
                  <a:gd name="T29" fmla="*/ 42 h 574"/>
                  <a:gd name="T30" fmla="*/ 11 w 241"/>
                  <a:gd name="T31" fmla="*/ 42 h 574"/>
                  <a:gd name="T32" fmla="*/ 9 w 241"/>
                  <a:gd name="T33" fmla="*/ 38 h 574"/>
                  <a:gd name="T34" fmla="*/ 8 w 241"/>
                  <a:gd name="T35" fmla="*/ 32 h 574"/>
                  <a:gd name="T36" fmla="*/ 8 w 241"/>
                  <a:gd name="T37" fmla="*/ 25 h 574"/>
                  <a:gd name="T38" fmla="*/ 8 w 241"/>
                  <a:gd name="T39" fmla="*/ 25 h 574"/>
                  <a:gd name="T40" fmla="*/ 8 w 241"/>
                  <a:gd name="T41" fmla="*/ 18 h 574"/>
                  <a:gd name="T42" fmla="*/ 9 w 241"/>
                  <a:gd name="T43" fmla="*/ 13 h 574"/>
                  <a:gd name="T44" fmla="*/ 11 w 241"/>
                  <a:gd name="T45" fmla="*/ 9 h 574"/>
                  <a:gd name="T46" fmla="*/ 12 w 241"/>
                  <a:gd name="T47" fmla="*/ 7 h 574"/>
                  <a:gd name="T48" fmla="*/ 16 w 241"/>
                  <a:gd name="T49" fmla="*/ 4 h 574"/>
                  <a:gd name="T50" fmla="*/ 20 w 241"/>
                  <a:gd name="T51" fmla="*/ 3 h 574"/>
                  <a:gd name="T52" fmla="*/ 8 w 241"/>
                  <a:gd name="T53" fmla="*/ 0 h 574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241"/>
                  <a:gd name="T82" fmla="*/ 0 h 574"/>
                  <a:gd name="T83" fmla="*/ 241 w 241"/>
                  <a:gd name="T84" fmla="*/ 574 h 574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241" h="574">
                    <a:moveTo>
                      <a:pt x="94" y="0"/>
                    </a:moveTo>
                    <a:lnTo>
                      <a:pt x="56" y="48"/>
                    </a:lnTo>
                    <a:lnTo>
                      <a:pt x="29" y="110"/>
                    </a:lnTo>
                    <a:lnTo>
                      <a:pt x="14" y="162"/>
                    </a:lnTo>
                    <a:lnTo>
                      <a:pt x="4" y="231"/>
                    </a:lnTo>
                    <a:lnTo>
                      <a:pt x="0" y="307"/>
                    </a:lnTo>
                    <a:lnTo>
                      <a:pt x="0" y="313"/>
                    </a:lnTo>
                    <a:lnTo>
                      <a:pt x="5" y="393"/>
                    </a:lnTo>
                    <a:lnTo>
                      <a:pt x="17" y="463"/>
                    </a:lnTo>
                    <a:lnTo>
                      <a:pt x="38" y="523"/>
                    </a:lnTo>
                    <a:lnTo>
                      <a:pt x="65" y="574"/>
                    </a:lnTo>
                    <a:lnTo>
                      <a:pt x="236" y="571"/>
                    </a:lnTo>
                    <a:lnTo>
                      <a:pt x="221" y="570"/>
                    </a:lnTo>
                    <a:lnTo>
                      <a:pt x="171" y="551"/>
                    </a:lnTo>
                    <a:lnTo>
                      <a:pt x="131" y="507"/>
                    </a:lnTo>
                    <a:lnTo>
                      <a:pt x="130" y="506"/>
                    </a:lnTo>
                    <a:lnTo>
                      <a:pt x="109" y="456"/>
                    </a:lnTo>
                    <a:lnTo>
                      <a:pt x="96" y="388"/>
                    </a:lnTo>
                    <a:lnTo>
                      <a:pt x="91" y="304"/>
                    </a:lnTo>
                    <a:lnTo>
                      <a:pt x="91" y="302"/>
                    </a:lnTo>
                    <a:lnTo>
                      <a:pt x="96" y="219"/>
                    </a:lnTo>
                    <a:lnTo>
                      <a:pt x="110" y="153"/>
                    </a:lnTo>
                    <a:lnTo>
                      <a:pt x="132" y="102"/>
                    </a:lnTo>
                    <a:lnTo>
                      <a:pt x="145" y="85"/>
                    </a:lnTo>
                    <a:lnTo>
                      <a:pt x="188" y="50"/>
                    </a:lnTo>
                    <a:lnTo>
                      <a:pt x="241" y="39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00" name="Freeform 1101"/>
              <p:cNvSpPr>
                <a:spLocks/>
              </p:cNvSpPr>
              <p:nvPr/>
            </p:nvSpPr>
            <p:spPr bwMode="auto">
              <a:xfrm>
                <a:off x="4748" y="2543"/>
                <a:ext cx="29" cy="20"/>
              </a:xfrm>
              <a:custGeom>
                <a:avLst/>
                <a:gdLst>
                  <a:gd name="T0" fmla="*/ 12 w 351"/>
                  <a:gd name="T1" fmla="*/ 0 h 237"/>
                  <a:gd name="T2" fmla="*/ 10 w 351"/>
                  <a:gd name="T3" fmla="*/ 0 h 237"/>
                  <a:gd name="T4" fmla="*/ 6 w 351"/>
                  <a:gd name="T5" fmla="*/ 1 h 237"/>
                  <a:gd name="T6" fmla="*/ 2 w 351"/>
                  <a:gd name="T7" fmla="*/ 4 h 237"/>
                  <a:gd name="T8" fmla="*/ 0 w 351"/>
                  <a:gd name="T9" fmla="*/ 5 h 237"/>
                  <a:gd name="T10" fmla="*/ 12 w 351"/>
                  <a:gd name="T11" fmla="*/ 8 h 237"/>
                  <a:gd name="T12" fmla="*/ 15 w 351"/>
                  <a:gd name="T13" fmla="*/ 9 h 237"/>
                  <a:gd name="T14" fmla="*/ 18 w 351"/>
                  <a:gd name="T15" fmla="*/ 11 h 237"/>
                  <a:gd name="T16" fmla="*/ 20 w 351"/>
                  <a:gd name="T17" fmla="*/ 14 h 237"/>
                  <a:gd name="T18" fmla="*/ 22 w 351"/>
                  <a:gd name="T19" fmla="*/ 20 h 237"/>
                  <a:gd name="T20" fmla="*/ 29 w 351"/>
                  <a:gd name="T21" fmla="*/ 19 h 237"/>
                  <a:gd name="T22" fmla="*/ 28 w 351"/>
                  <a:gd name="T23" fmla="*/ 14 h 237"/>
                  <a:gd name="T24" fmla="*/ 26 w 351"/>
                  <a:gd name="T25" fmla="*/ 9 h 237"/>
                  <a:gd name="T26" fmla="*/ 23 w 351"/>
                  <a:gd name="T27" fmla="*/ 5 h 237"/>
                  <a:gd name="T28" fmla="*/ 21 w 351"/>
                  <a:gd name="T29" fmla="*/ 2 h 237"/>
                  <a:gd name="T30" fmla="*/ 17 w 351"/>
                  <a:gd name="T31" fmla="*/ 1 h 237"/>
                  <a:gd name="T32" fmla="*/ 12 w 351"/>
                  <a:gd name="T33" fmla="*/ 0 h 237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51"/>
                  <a:gd name="T52" fmla="*/ 0 h 237"/>
                  <a:gd name="T53" fmla="*/ 351 w 351"/>
                  <a:gd name="T54" fmla="*/ 237 h 237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51" h="237">
                    <a:moveTo>
                      <a:pt x="143" y="0"/>
                    </a:moveTo>
                    <a:lnTo>
                      <a:pt x="121" y="1"/>
                    </a:lnTo>
                    <a:lnTo>
                      <a:pt x="69" y="14"/>
                    </a:lnTo>
                    <a:lnTo>
                      <a:pt x="19" y="42"/>
                    </a:lnTo>
                    <a:lnTo>
                      <a:pt x="0" y="58"/>
                    </a:lnTo>
                    <a:lnTo>
                      <a:pt x="147" y="97"/>
                    </a:lnTo>
                    <a:lnTo>
                      <a:pt x="176" y="101"/>
                    </a:lnTo>
                    <a:lnTo>
                      <a:pt x="223" y="131"/>
                    </a:lnTo>
                    <a:lnTo>
                      <a:pt x="245" y="167"/>
                    </a:lnTo>
                    <a:lnTo>
                      <a:pt x="265" y="237"/>
                    </a:lnTo>
                    <a:lnTo>
                      <a:pt x="351" y="220"/>
                    </a:lnTo>
                    <a:lnTo>
                      <a:pt x="341" y="168"/>
                    </a:lnTo>
                    <a:lnTo>
                      <a:pt x="316" y="106"/>
                    </a:lnTo>
                    <a:lnTo>
                      <a:pt x="283" y="56"/>
                    </a:lnTo>
                    <a:lnTo>
                      <a:pt x="249" y="28"/>
                    </a:lnTo>
                    <a:lnTo>
                      <a:pt x="200" y="7"/>
                    </a:lnTo>
                    <a:lnTo>
                      <a:pt x="14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01" name="Rectangle 1102"/>
              <p:cNvSpPr>
                <a:spLocks noChangeArrowheads="1"/>
              </p:cNvSpPr>
              <p:nvPr/>
            </p:nvSpPr>
            <p:spPr bwMode="auto">
              <a:xfrm>
                <a:off x="4784" y="2545"/>
                <a:ext cx="8" cy="5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02" name="Rectangle 1103"/>
              <p:cNvSpPr>
                <a:spLocks noChangeArrowheads="1"/>
              </p:cNvSpPr>
              <p:nvPr/>
            </p:nvSpPr>
            <p:spPr bwMode="auto">
              <a:xfrm>
                <a:off x="4784" y="2522"/>
                <a:ext cx="8" cy="12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03" name="Freeform 1104"/>
              <p:cNvSpPr>
                <a:spLocks/>
              </p:cNvSpPr>
              <p:nvPr/>
            </p:nvSpPr>
            <p:spPr bwMode="auto">
              <a:xfrm>
                <a:off x="4804" y="2595"/>
                <a:ext cx="27" cy="9"/>
              </a:xfrm>
              <a:custGeom>
                <a:avLst/>
                <a:gdLst>
                  <a:gd name="T0" fmla="*/ 17 w 323"/>
                  <a:gd name="T1" fmla="*/ 0 h 102"/>
                  <a:gd name="T2" fmla="*/ 13 w 323"/>
                  <a:gd name="T3" fmla="*/ 1 h 102"/>
                  <a:gd name="T4" fmla="*/ 0 w 323"/>
                  <a:gd name="T5" fmla="*/ 4 h 102"/>
                  <a:gd name="T6" fmla="*/ 2 w 323"/>
                  <a:gd name="T7" fmla="*/ 6 h 102"/>
                  <a:gd name="T8" fmla="*/ 6 w 323"/>
                  <a:gd name="T9" fmla="*/ 8 h 102"/>
                  <a:gd name="T10" fmla="*/ 11 w 323"/>
                  <a:gd name="T11" fmla="*/ 9 h 102"/>
                  <a:gd name="T12" fmla="*/ 15 w 323"/>
                  <a:gd name="T13" fmla="*/ 8 h 102"/>
                  <a:gd name="T14" fmla="*/ 19 w 323"/>
                  <a:gd name="T15" fmla="*/ 7 h 102"/>
                  <a:gd name="T16" fmla="*/ 19 w 323"/>
                  <a:gd name="T17" fmla="*/ 7 h 102"/>
                  <a:gd name="T18" fmla="*/ 23 w 323"/>
                  <a:gd name="T19" fmla="*/ 4 h 102"/>
                  <a:gd name="T20" fmla="*/ 27 w 323"/>
                  <a:gd name="T21" fmla="*/ 0 h 102"/>
                  <a:gd name="T22" fmla="*/ 17 w 323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3"/>
                  <a:gd name="T37" fmla="*/ 0 h 102"/>
                  <a:gd name="T38" fmla="*/ 323 w 323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3" h="102">
                    <a:moveTo>
                      <a:pt x="207" y="0"/>
                    </a:moveTo>
                    <a:lnTo>
                      <a:pt x="153" y="9"/>
                    </a:lnTo>
                    <a:lnTo>
                      <a:pt x="0" y="46"/>
                    </a:lnTo>
                    <a:lnTo>
                      <a:pt x="26" y="70"/>
                    </a:lnTo>
                    <a:lnTo>
                      <a:pt x="74" y="93"/>
                    </a:lnTo>
                    <a:lnTo>
                      <a:pt x="132" y="102"/>
                    </a:lnTo>
                    <a:lnTo>
                      <a:pt x="179" y="96"/>
                    </a:lnTo>
                    <a:lnTo>
                      <a:pt x="229" y="78"/>
                    </a:lnTo>
                    <a:lnTo>
                      <a:pt x="232" y="77"/>
                    </a:lnTo>
                    <a:lnTo>
                      <a:pt x="277" y="47"/>
                    </a:lnTo>
                    <a:lnTo>
                      <a:pt x="323" y="0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04" name="Freeform 1105"/>
              <p:cNvSpPr>
                <a:spLocks/>
              </p:cNvSpPr>
              <p:nvPr/>
            </p:nvSpPr>
            <p:spPr bwMode="auto">
              <a:xfrm>
                <a:off x="4800" y="2571"/>
                <a:ext cx="31" cy="28"/>
              </a:xfrm>
              <a:custGeom>
                <a:avLst/>
                <a:gdLst>
                  <a:gd name="T0" fmla="*/ 10 w 362"/>
                  <a:gd name="T1" fmla="*/ 0 h 336"/>
                  <a:gd name="T2" fmla="*/ 5 w 362"/>
                  <a:gd name="T3" fmla="*/ 3 h 336"/>
                  <a:gd name="T4" fmla="*/ 4 w 362"/>
                  <a:gd name="T5" fmla="*/ 4 h 336"/>
                  <a:gd name="T6" fmla="*/ 2 w 362"/>
                  <a:gd name="T7" fmla="*/ 8 h 336"/>
                  <a:gd name="T8" fmla="*/ 1 w 362"/>
                  <a:gd name="T9" fmla="*/ 10 h 336"/>
                  <a:gd name="T10" fmla="*/ 0 w 362"/>
                  <a:gd name="T11" fmla="*/ 16 h 336"/>
                  <a:gd name="T12" fmla="*/ 0 w 362"/>
                  <a:gd name="T13" fmla="*/ 18 h 336"/>
                  <a:gd name="T14" fmla="*/ 1 w 362"/>
                  <a:gd name="T15" fmla="*/ 23 h 336"/>
                  <a:gd name="T16" fmla="*/ 4 w 362"/>
                  <a:gd name="T17" fmla="*/ 28 h 336"/>
                  <a:gd name="T18" fmla="*/ 17 w 362"/>
                  <a:gd name="T19" fmla="*/ 25 h 336"/>
                  <a:gd name="T20" fmla="*/ 14 w 362"/>
                  <a:gd name="T21" fmla="*/ 25 h 336"/>
                  <a:gd name="T22" fmla="*/ 10 w 362"/>
                  <a:gd name="T23" fmla="*/ 22 h 336"/>
                  <a:gd name="T24" fmla="*/ 10 w 362"/>
                  <a:gd name="T25" fmla="*/ 21 h 336"/>
                  <a:gd name="T26" fmla="*/ 8 w 362"/>
                  <a:gd name="T27" fmla="*/ 16 h 336"/>
                  <a:gd name="T28" fmla="*/ 9 w 362"/>
                  <a:gd name="T29" fmla="*/ 11 h 336"/>
                  <a:gd name="T30" fmla="*/ 12 w 362"/>
                  <a:gd name="T31" fmla="*/ 8 h 336"/>
                  <a:gd name="T32" fmla="*/ 14 w 362"/>
                  <a:gd name="T33" fmla="*/ 7 h 336"/>
                  <a:gd name="T34" fmla="*/ 19 w 362"/>
                  <a:gd name="T35" fmla="*/ 6 h 336"/>
                  <a:gd name="T36" fmla="*/ 23 w 362"/>
                  <a:gd name="T37" fmla="*/ 5 h 336"/>
                  <a:gd name="T38" fmla="*/ 27 w 362"/>
                  <a:gd name="T39" fmla="*/ 4 h 336"/>
                  <a:gd name="T40" fmla="*/ 31 w 362"/>
                  <a:gd name="T41" fmla="*/ 2 h 336"/>
                  <a:gd name="T42" fmla="*/ 10 w 362"/>
                  <a:gd name="T43" fmla="*/ 0 h 3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2"/>
                  <a:gd name="T67" fmla="*/ 0 h 336"/>
                  <a:gd name="T68" fmla="*/ 362 w 362"/>
                  <a:gd name="T69" fmla="*/ 336 h 3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2" h="336">
                    <a:moveTo>
                      <a:pt x="111" y="0"/>
                    </a:moveTo>
                    <a:lnTo>
                      <a:pt x="63" y="31"/>
                    </a:lnTo>
                    <a:lnTo>
                      <a:pt x="52" y="44"/>
                    </a:lnTo>
                    <a:lnTo>
                      <a:pt x="18" y="100"/>
                    </a:lnTo>
                    <a:lnTo>
                      <a:pt x="10" y="123"/>
                    </a:lnTo>
                    <a:lnTo>
                      <a:pt x="0" y="193"/>
                    </a:lnTo>
                    <a:lnTo>
                      <a:pt x="1" y="213"/>
                    </a:lnTo>
                    <a:lnTo>
                      <a:pt x="15" y="281"/>
                    </a:lnTo>
                    <a:lnTo>
                      <a:pt x="46" y="336"/>
                    </a:lnTo>
                    <a:lnTo>
                      <a:pt x="199" y="299"/>
                    </a:lnTo>
                    <a:lnTo>
                      <a:pt x="164" y="295"/>
                    </a:lnTo>
                    <a:lnTo>
                      <a:pt x="121" y="267"/>
                    </a:lnTo>
                    <a:lnTo>
                      <a:pt x="111" y="254"/>
                    </a:lnTo>
                    <a:lnTo>
                      <a:pt x="94" y="189"/>
                    </a:lnTo>
                    <a:lnTo>
                      <a:pt x="106" y="133"/>
                    </a:lnTo>
                    <a:lnTo>
                      <a:pt x="141" y="95"/>
                    </a:lnTo>
                    <a:lnTo>
                      <a:pt x="158" y="87"/>
                    </a:lnTo>
                    <a:lnTo>
                      <a:pt x="218" y="72"/>
                    </a:lnTo>
                    <a:lnTo>
                      <a:pt x="266" y="61"/>
                    </a:lnTo>
                    <a:lnTo>
                      <a:pt x="320" y="46"/>
                    </a:lnTo>
                    <a:lnTo>
                      <a:pt x="362" y="27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05" name="Freeform 1106"/>
              <p:cNvSpPr>
                <a:spLocks/>
              </p:cNvSpPr>
              <p:nvPr/>
            </p:nvSpPr>
            <p:spPr bwMode="auto">
              <a:xfrm>
                <a:off x="4802" y="2551"/>
                <a:ext cx="18" cy="11"/>
              </a:xfrm>
              <a:custGeom>
                <a:avLst/>
                <a:gdLst>
                  <a:gd name="T0" fmla="*/ 3 w 222"/>
                  <a:gd name="T1" fmla="*/ 0 h 135"/>
                  <a:gd name="T2" fmla="*/ 1 w 222"/>
                  <a:gd name="T3" fmla="*/ 4 h 135"/>
                  <a:gd name="T4" fmla="*/ 0 w 222"/>
                  <a:gd name="T5" fmla="*/ 10 h 135"/>
                  <a:gd name="T6" fmla="*/ 7 w 222"/>
                  <a:gd name="T7" fmla="*/ 11 h 135"/>
                  <a:gd name="T8" fmla="*/ 8 w 222"/>
                  <a:gd name="T9" fmla="*/ 7 h 135"/>
                  <a:gd name="T10" fmla="*/ 11 w 222"/>
                  <a:gd name="T11" fmla="*/ 3 h 135"/>
                  <a:gd name="T12" fmla="*/ 13 w 222"/>
                  <a:gd name="T13" fmla="*/ 1 h 135"/>
                  <a:gd name="T14" fmla="*/ 18 w 222"/>
                  <a:gd name="T15" fmla="*/ 0 h 135"/>
                  <a:gd name="T16" fmla="*/ 3 w 222"/>
                  <a:gd name="T17" fmla="*/ 0 h 1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5"/>
                  <a:gd name="T29" fmla="*/ 222 w 222"/>
                  <a:gd name="T30" fmla="*/ 135 h 13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5">
                    <a:moveTo>
                      <a:pt x="39" y="0"/>
                    </a:moveTo>
                    <a:lnTo>
                      <a:pt x="17" y="47"/>
                    </a:lnTo>
                    <a:lnTo>
                      <a:pt x="0" y="120"/>
                    </a:lnTo>
                    <a:lnTo>
                      <a:pt x="86" y="135"/>
                    </a:lnTo>
                    <a:lnTo>
                      <a:pt x="101" y="81"/>
                    </a:lnTo>
                    <a:lnTo>
                      <a:pt x="130" y="32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06" name="Freeform 1107"/>
              <p:cNvSpPr>
                <a:spLocks/>
              </p:cNvSpPr>
              <p:nvPr/>
            </p:nvSpPr>
            <p:spPr bwMode="auto">
              <a:xfrm>
                <a:off x="4805" y="2543"/>
                <a:ext cx="35" cy="59"/>
              </a:xfrm>
              <a:custGeom>
                <a:avLst/>
                <a:gdLst>
                  <a:gd name="T0" fmla="*/ 16 w 425"/>
                  <a:gd name="T1" fmla="*/ 0 h 710"/>
                  <a:gd name="T2" fmla="*/ 15 w 425"/>
                  <a:gd name="T3" fmla="*/ 0 h 710"/>
                  <a:gd name="T4" fmla="*/ 10 w 425"/>
                  <a:gd name="T5" fmla="*/ 1 h 710"/>
                  <a:gd name="T6" fmla="*/ 6 w 425"/>
                  <a:gd name="T7" fmla="*/ 2 h 710"/>
                  <a:gd name="T8" fmla="*/ 3 w 425"/>
                  <a:gd name="T9" fmla="*/ 4 h 710"/>
                  <a:gd name="T10" fmla="*/ 0 w 425"/>
                  <a:gd name="T11" fmla="*/ 8 h 710"/>
                  <a:gd name="T12" fmla="*/ 15 w 425"/>
                  <a:gd name="T13" fmla="*/ 8 h 710"/>
                  <a:gd name="T14" fmla="*/ 15 w 425"/>
                  <a:gd name="T15" fmla="*/ 8 h 710"/>
                  <a:gd name="T16" fmla="*/ 20 w 425"/>
                  <a:gd name="T17" fmla="*/ 9 h 710"/>
                  <a:gd name="T18" fmla="*/ 23 w 425"/>
                  <a:gd name="T19" fmla="*/ 11 h 710"/>
                  <a:gd name="T20" fmla="*/ 25 w 425"/>
                  <a:gd name="T21" fmla="*/ 14 h 710"/>
                  <a:gd name="T22" fmla="*/ 25 w 425"/>
                  <a:gd name="T23" fmla="*/ 20 h 710"/>
                  <a:gd name="T24" fmla="*/ 25 w 425"/>
                  <a:gd name="T25" fmla="*/ 22 h 710"/>
                  <a:gd name="T26" fmla="*/ 22 w 425"/>
                  <a:gd name="T27" fmla="*/ 24 h 710"/>
                  <a:gd name="T28" fmla="*/ 18 w 425"/>
                  <a:gd name="T29" fmla="*/ 25 h 710"/>
                  <a:gd name="T30" fmla="*/ 12 w 425"/>
                  <a:gd name="T31" fmla="*/ 26 h 710"/>
                  <a:gd name="T32" fmla="*/ 10 w 425"/>
                  <a:gd name="T33" fmla="*/ 26 h 710"/>
                  <a:gd name="T34" fmla="*/ 6 w 425"/>
                  <a:gd name="T35" fmla="*/ 27 h 710"/>
                  <a:gd name="T36" fmla="*/ 5 w 425"/>
                  <a:gd name="T37" fmla="*/ 28 h 710"/>
                  <a:gd name="T38" fmla="*/ 25 w 425"/>
                  <a:gd name="T39" fmla="*/ 30 h 710"/>
                  <a:gd name="T40" fmla="*/ 25 w 425"/>
                  <a:gd name="T41" fmla="*/ 34 h 710"/>
                  <a:gd name="T42" fmla="*/ 25 w 425"/>
                  <a:gd name="T43" fmla="*/ 38 h 710"/>
                  <a:gd name="T44" fmla="*/ 24 w 425"/>
                  <a:gd name="T45" fmla="*/ 43 h 710"/>
                  <a:gd name="T46" fmla="*/ 23 w 425"/>
                  <a:gd name="T47" fmla="*/ 46 h 710"/>
                  <a:gd name="T48" fmla="*/ 19 w 425"/>
                  <a:gd name="T49" fmla="*/ 50 h 710"/>
                  <a:gd name="T50" fmla="*/ 16 w 425"/>
                  <a:gd name="T51" fmla="*/ 52 h 710"/>
                  <a:gd name="T52" fmla="*/ 26 w 425"/>
                  <a:gd name="T53" fmla="*/ 52 h 710"/>
                  <a:gd name="T54" fmla="*/ 26 w 425"/>
                  <a:gd name="T55" fmla="*/ 53 h 710"/>
                  <a:gd name="T56" fmla="*/ 27 w 425"/>
                  <a:gd name="T57" fmla="*/ 59 h 710"/>
                  <a:gd name="T58" fmla="*/ 35 w 425"/>
                  <a:gd name="T59" fmla="*/ 59 h 710"/>
                  <a:gd name="T60" fmla="*/ 35 w 425"/>
                  <a:gd name="T61" fmla="*/ 58 h 710"/>
                  <a:gd name="T62" fmla="*/ 33 w 425"/>
                  <a:gd name="T63" fmla="*/ 52 h 710"/>
                  <a:gd name="T64" fmla="*/ 33 w 425"/>
                  <a:gd name="T65" fmla="*/ 49 h 710"/>
                  <a:gd name="T66" fmla="*/ 33 w 425"/>
                  <a:gd name="T67" fmla="*/ 43 h 710"/>
                  <a:gd name="T68" fmla="*/ 33 w 425"/>
                  <a:gd name="T69" fmla="*/ 35 h 710"/>
                  <a:gd name="T70" fmla="*/ 33 w 425"/>
                  <a:gd name="T71" fmla="*/ 22 h 710"/>
                  <a:gd name="T72" fmla="*/ 33 w 425"/>
                  <a:gd name="T73" fmla="*/ 18 h 710"/>
                  <a:gd name="T74" fmla="*/ 32 w 425"/>
                  <a:gd name="T75" fmla="*/ 13 h 710"/>
                  <a:gd name="T76" fmla="*/ 32 w 425"/>
                  <a:gd name="T77" fmla="*/ 11 h 710"/>
                  <a:gd name="T78" fmla="*/ 30 w 425"/>
                  <a:gd name="T79" fmla="*/ 6 h 710"/>
                  <a:gd name="T80" fmla="*/ 29 w 425"/>
                  <a:gd name="T81" fmla="*/ 5 h 710"/>
                  <a:gd name="T82" fmla="*/ 25 w 425"/>
                  <a:gd name="T83" fmla="*/ 2 h 710"/>
                  <a:gd name="T84" fmla="*/ 25 w 425"/>
                  <a:gd name="T85" fmla="*/ 2 h 710"/>
                  <a:gd name="T86" fmla="*/ 21 w 425"/>
                  <a:gd name="T87" fmla="*/ 0 h 710"/>
                  <a:gd name="T88" fmla="*/ 16 w 425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5"/>
                  <a:gd name="T136" fmla="*/ 0 h 710"/>
                  <a:gd name="T137" fmla="*/ 425 w 425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5" h="710">
                    <a:moveTo>
                      <a:pt x="196" y="0"/>
                    </a:moveTo>
                    <a:lnTo>
                      <a:pt x="183" y="0"/>
                    </a:lnTo>
                    <a:lnTo>
                      <a:pt x="127" y="7"/>
                    </a:lnTo>
                    <a:lnTo>
                      <a:pt x="78" y="23"/>
                    </a:lnTo>
                    <a:lnTo>
                      <a:pt x="38" y="50"/>
                    </a:lnTo>
                    <a:lnTo>
                      <a:pt x="0" y="94"/>
                    </a:lnTo>
                    <a:lnTo>
                      <a:pt x="183" y="97"/>
                    </a:lnTo>
                    <a:lnTo>
                      <a:pt x="185" y="97"/>
                    </a:lnTo>
                    <a:lnTo>
                      <a:pt x="242" y="107"/>
                    </a:lnTo>
                    <a:lnTo>
                      <a:pt x="283" y="137"/>
                    </a:lnTo>
                    <a:lnTo>
                      <a:pt x="299" y="164"/>
                    </a:lnTo>
                    <a:lnTo>
                      <a:pt x="309" y="238"/>
                    </a:lnTo>
                    <a:lnTo>
                      <a:pt x="308" y="269"/>
                    </a:lnTo>
                    <a:lnTo>
                      <a:pt x="269" y="284"/>
                    </a:lnTo>
                    <a:lnTo>
                      <a:pt x="216" y="297"/>
                    </a:lnTo>
                    <a:lnTo>
                      <a:pt x="151" y="309"/>
                    </a:lnTo>
                    <a:lnTo>
                      <a:pt x="120" y="315"/>
                    </a:lnTo>
                    <a:lnTo>
                      <a:pt x="73" y="328"/>
                    </a:lnTo>
                    <a:lnTo>
                      <a:pt x="57" y="334"/>
                    </a:lnTo>
                    <a:lnTo>
                      <a:pt x="308" y="361"/>
                    </a:lnTo>
                    <a:lnTo>
                      <a:pt x="308" y="404"/>
                    </a:lnTo>
                    <a:lnTo>
                      <a:pt x="306" y="461"/>
                    </a:lnTo>
                    <a:lnTo>
                      <a:pt x="294" y="522"/>
                    </a:lnTo>
                    <a:lnTo>
                      <a:pt x="276" y="558"/>
                    </a:lnTo>
                    <a:lnTo>
                      <a:pt x="236" y="603"/>
                    </a:lnTo>
                    <a:lnTo>
                      <a:pt x="199" y="624"/>
                    </a:lnTo>
                    <a:lnTo>
                      <a:pt x="315" y="624"/>
                    </a:lnTo>
                    <a:lnTo>
                      <a:pt x="317" y="643"/>
                    </a:lnTo>
                    <a:lnTo>
                      <a:pt x="333" y="710"/>
                    </a:lnTo>
                    <a:lnTo>
                      <a:pt x="425" y="710"/>
                    </a:lnTo>
                    <a:lnTo>
                      <a:pt x="419" y="694"/>
                    </a:lnTo>
                    <a:lnTo>
                      <a:pt x="403" y="626"/>
                    </a:lnTo>
                    <a:lnTo>
                      <a:pt x="401" y="588"/>
                    </a:lnTo>
                    <a:lnTo>
                      <a:pt x="397" y="518"/>
                    </a:lnTo>
                    <a:lnTo>
                      <a:pt x="397" y="419"/>
                    </a:lnTo>
                    <a:lnTo>
                      <a:pt x="397" y="262"/>
                    </a:lnTo>
                    <a:lnTo>
                      <a:pt x="396" y="215"/>
                    </a:lnTo>
                    <a:lnTo>
                      <a:pt x="392" y="154"/>
                    </a:lnTo>
                    <a:lnTo>
                      <a:pt x="389" y="134"/>
                    </a:lnTo>
                    <a:lnTo>
                      <a:pt x="365" y="73"/>
                    </a:lnTo>
                    <a:lnTo>
                      <a:pt x="353" y="57"/>
                    </a:lnTo>
                    <a:lnTo>
                      <a:pt x="304" y="20"/>
                    </a:lnTo>
                    <a:lnTo>
                      <a:pt x="303" y="19"/>
                    </a:lnTo>
                    <a:lnTo>
                      <a:pt x="255" y="5"/>
                    </a:lnTo>
                    <a:lnTo>
                      <a:pt x="19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07" name="Freeform 1108"/>
              <p:cNvSpPr>
                <a:spLocks/>
              </p:cNvSpPr>
              <p:nvPr/>
            </p:nvSpPr>
            <p:spPr bwMode="auto">
              <a:xfrm>
                <a:off x="4885" y="2522"/>
                <a:ext cx="8" cy="29"/>
              </a:xfrm>
              <a:custGeom>
                <a:avLst/>
                <a:gdLst>
                  <a:gd name="T0" fmla="*/ 8 w 101"/>
                  <a:gd name="T1" fmla="*/ 0 h 340"/>
                  <a:gd name="T2" fmla="*/ 0 w 101"/>
                  <a:gd name="T3" fmla="*/ 0 h 340"/>
                  <a:gd name="T4" fmla="*/ 0 w 101"/>
                  <a:gd name="T5" fmla="*/ 13 h 340"/>
                  <a:gd name="T6" fmla="*/ 2 w 101"/>
                  <a:gd name="T7" fmla="*/ 29 h 340"/>
                  <a:gd name="T8" fmla="*/ 6 w 101"/>
                  <a:gd name="T9" fmla="*/ 29 h 340"/>
                  <a:gd name="T10" fmla="*/ 8 w 101"/>
                  <a:gd name="T11" fmla="*/ 13 h 340"/>
                  <a:gd name="T12" fmla="*/ 8 w 101"/>
                  <a:gd name="T13" fmla="*/ 0 h 34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01"/>
                  <a:gd name="T22" fmla="*/ 0 h 340"/>
                  <a:gd name="T23" fmla="*/ 101 w 101"/>
                  <a:gd name="T24" fmla="*/ 340 h 34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01" h="340">
                    <a:moveTo>
                      <a:pt x="101" y="0"/>
                    </a:moveTo>
                    <a:lnTo>
                      <a:pt x="0" y="0"/>
                    </a:lnTo>
                    <a:lnTo>
                      <a:pt x="0" y="157"/>
                    </a:lnTo>
                    <a:lnTo>
                      <a:pt x="25" y="340"/>
                    </a:lnTo>
                    <a:lnTo>
                      <a:pt x="78" y="340"/>
                    </a:lnTo>
                    <a:lnTo>
                      <a:pt x="101" y="157"/>
                    </a:lnTo>
                    <a:lnTo>
                      <a:pt x="10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08" name="Freeform 1109"/>
              <p:cNvSpPr>
                <a:spLocks/>
              </p:cNvSpPr>
              <p:nvPr/>
            </p:nvSpPr>
            <p:spPr bwMode="auto">
              <a:xfrm>
                <a:off x="4871" y="2522"/>
                <a:ext cx="8" cy="29"/>
              </a:xfrm>
              <a:custGeom>
                <a:avLst/>
                <a:gdLst>
                  <a:gd name="T0" fmla="*/ 8 w 101"/>
                  <a:gd name="T1" fmla="*/ 0 h 340"/>
                  <a:gd name="T2" fmla="*/ 0 w 101"/>
                  <a:gd name="T3" fmla="*/ 0 h 340"/>
                  <a:gd name="T4" fmla="*/ 0 w 101"/>
                  <a:gd name="T5" fmla="*/ 13 h 340"/>
                  <a:gd name="T6" fmla="*/ 2 w 101"/>
                  <a:gd name="T7" fmla="*/ 29 h 340"/>
                  <a:gd name="T8" fmla="*/ 6 w 101"/>
                  <a:gd name="T9" fmla="*/ 29 h 340"/>
                  <a:gd name="T10" fmla="*/ 8 w 101"/>
                  <a:gd name="T11" fmla="*/ 13 h 340"/>
                  <a:gd name="T12" fmla="*/ 8 w 101"/>
                  <a:gd name="T13" fmla="*/ 0 h 34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01"/>
                  <a:gd name="T22" fmla="*/ 0 h 340"/>
                  <a:gd name="T23" fmla="*/ 101 w 101"/>
                  <a:gd name="T24" fmla="*/ 340 h 34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01" h="340">
                    <a:moveTo>
                      <a:pt x="101" y="0"/>
                    </a:moveTo>
                    <a:lnTo>
                      <a:pt x="0" y="0"/>
                    </a:lnTo>
                    <a:lnTo>
                      <a:pt x="0" y="157"/>
                    </a:lnTo>
                    <a:lnTo>
                      <a:pt x="25" y="340"/>
                    </a:lnTo>
                    <a:lnTo>
                      <a:pt x="79" y="340"/>
                    </a:lnTo>
                    <a:lnTo>
                      <a:pt x="101" y="157"/>
                    </a:lnTo>
                    <a:lnTo>
                      <a:pt x="10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09" name="Freeform 1110"/>
              <p:cNvSpPr>
                <a:spLocks/>
              </p:cNvSpPr>
              <p:nvPr/>
            </p:nvSpPr>
            <p:spPr bwMode="auto">
              <a:xfrm>
                <a:off x="4901" y="2576"/>
                <a:ext cx="42" cy="28"/>
              </a:xfrm>
              <a:custGeom>
                <a:avLst/>
                <a:gdLst>
                  <a:gd name="T0" fmla="*/ 7 w 505"/>
                  <a:gd name="T1" fmla="*/ 0 h 335"/>
                  <a:gd name="T2" fmla="*/ 0 w 505"/>
                  <a:gd name="T3" fmla="*/ 1 h 335"/>
                  <a:gd name="T4" fmla="*/ 0 w 505"/>
                  <a:gd name="T5" fmla="*/ 4 h 335"/>
                  <a:gd name="T6" fmla="*/ 1 w 505"/>
                  <a:gd name="T7" fmla="*/ 10 h 335"/>
                  <a:gd name="T8" fmla="*/ 3 w 505"/>
                  <a:gd name="T9" fmla="*/ 15 h 335"/>
                  <a:gd name="T10" fmla="*/ 5 w 505"/>
                  <a:gd name="T11" fmla="*/ 18 h 335"/>
                  <a:gd name="T12" fmla="*/ 8 w 505"/>
                  <a:gd name="T13" fmla="*/ 22 h 335"/>
                  <a:gd name="T14" fmla="*/ 12 w 505"/>
                  <a:gd name="T15" fmla="*/ 25 h 335"/>
                  <a:gd name="T16" fmla="*/ 12 w 505"/>
                  <a:gd name="T17" fmla="*/ 25 h 335"/>
                  <a:gd name="T18" fmla="*/ 16 w 505"/>
                  <a:gd name="T19" fmla="*/ 27 h 335"/>
                  <a:gd name="T20" fmla="*/ 21 w 505"/>
                  <a:gd name="T21" fmla="*/ 28 h 335"/>
                  <a:gd name="T22" fmla="*/ 25 w 505"/>
                  <a:gd name="T23" fmla="*/ 28 h 335"/>
                  <a:gd name="T24" fmla="*/ 28 w 505"/>
                  <a:gd name="T25" fmla="*/ 28 h 335"/>
                  <a:gd name="T26" fmla="*/ 33 w 505"/>
                  <a:gd name="T27" fmla="*/ 27 h 335"/>
                  <a:gd name="T28" fmla="*/ 37 w 505"/>
                  <a:gd name="T29" fmla="*/ 25 h 335"/>
                  <a:gd name="T30" fmla="*/ 38 w 505"/>
                  <a:gd name="T31" fmla="*/ 24 h 335"/>
                  <a:gd name="T32" fmla="*/ 42 w 505"/>
                  <a:gd name="T33" fmla="*/ 20 h 335"/>
                  <a:gd name="T34" fmla="*/ 25 w 505"/>
                  <a:gd name="T35" fmla="*/ 18 h 335"/>
                  <a:gd name="T36" fmla="*/ 25 w 505"/>
                  <a:gd name="T37" fmla="*/ 18 h 335"/>
                  <a:gd name="T38" fmla="*/ 20 w 505"/>
                  <a:gd name="T39" fmla="*/ 18 h 335"/>
                  <a:gd name="T40" fmla="*/ 16 w 505"/>
                  <a:gd name="T41" fmla="*/ 16 h 335"/>
                  <a:gd name="T42" fmla="*/ 13 w 505"/>
                  <a:gd name="T43" fmla="*/ 14 h 335"/>
                  <a:gd name="T44" fmla="*/ 10 w 505"/>
                  <a:gd name="T45" fmla="*/ 10 h 335"/>
                  <a:gd name="T46" fmla="*/ 8 w 505"/>
                  <a:gd name="T47" fmla="*/ 6 h 335"/>
                  <a:gd name="T48" fmla="*/ 7 w 505"/>
                  <a:gd name="T49" fmla="*/ 0 h 335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505"/>
                  <a:gd name="T76" fmla="*/ 0 h 335"/>
                  <a:gd name="T77" fmla="*/ 505 w 505"/>
                  <a:gd name="T78" fmla="*/ 335 h 335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505" h="335">
                    <a:moveTo>
                      <a:pt x="89" y="0"/>
                    </a:moveTo>
                    <a:lnTo>
                      <a:pt x="0" y="10"/>
                    </a:lnTo>
                    <a:lnTo>
                      <a:pt x="3" y="51"/>
                    </a:lnTo>
                    <a:lnTo>
                      <a:pt x="16" y="119"/>
                    </a:lnTo>
                    <a:lnTo>
                      <a:pt x="39" y="182"/>
                    </a:lnTo>
                    <a:lnTo>
                      <a:pt x="56" y="213"/>
                    </a:lnTo>
                    <a:lnTo>
                      <a:pt x="95" y="260"/>
                    </a:lnTo>
                    <a:lnTo>
                      <a:pt x="143" y="296"/>
                    </a:lnTo>
                    <a:lnTo>
                      <a:pt x="147" y="299"/>
                    </a:lnTo>
                    <a:lnTo>
                      <a:pt x="194" y="318"/>
                    </a:lnTo>
                    <a:lnTo>
                      <a:pt x="247" y="331"/>
                    </a:lnTo>
                    <a:lnTo>
                      <a:pt x="306" y="335"/>
                    </a:lnTo>
                    <a:lnTo>
                      <a:pt x="342" y="332"/>
                    </a:lnTo>
                    <a:lnTo>
                      <a:pt x="395" y="319"/>
                    </a:lnTo>
                    <a:lnTo>
                      <a:pt x="444" y="296"/>
                    </a:lnTo>
                    <a:lnTo>
                      <a:pt x="462" y="285"/>
                    </a:lnTo>
                    <a:lnTo>
                      <a:pt x="505" y="244"/>
                    </a:lnTo>
                    <a:lnTo>
                      <a:pt x="302" y="221"/>
                    </a:lnTo>
                    <a:lnTo>
                      <a:pt x="296" y="221"/>
                    </a:lnTo>
                    <a:lnTo>
                      <a:pt x="241" y="212"/>
                    </a:lnTo>
                    <a:lnTo>
                      <a:pt x="191" y="191"/>
                    </a:lnTo>
                    <a:lnTo>
                      <a:pt x="154" y="165"/>
                    </a:lnTo>
                    <a:lnTo>
                      <a:pt x="120" y="117"/>
                    </a:lnTo>
                    <a:lnTo>
                      <a:pt x="102" y="73"/>
                    </a:lnTo>
                    <a:lnTo>
                      <a:pt x="8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10" name="Freeform 1111"/>
              <p:cNvSpPr>
                <a:spLocks/>
              </p:cNvSpPr>
              <p:nvPr/>
            </p:nvSpPr>
            <p:spPr bwMode="auto">
              <a:xfrm>
                <a:off x="4903" y="2528"/>
                <a:ext cx="45" cy="68"/>
              </a:xfrm>
              <a:custGeom>
                <a:avLst/>
                <a:gdLst>
                  <a:gd name="T0" fmla="*/ 5 w 544"/>
                  <a:gd name="T1" fmla="*/ 0 h 824"/>
                  <a:gd name="T2" fmla="*/ 3 w 544"/>
                  <a:gd name="T3" fmla="*/ 4 h 824"/>
                  <a:gd name="T4" fmla="*/ 3 w 544"/>
                  <a:gd name="T5" fmla="*/ 4 h 824"/>
                  <a:gd name="T6" fmla="*/ 1 w 544"/>
                  <a:gd name="T7" fmla="*/ 10 h 824"/>
                  <a:gd name="T8" fmla="*/ 0 w 544"/>
                  <a:gd name="T9" fmla="*/ 15 h 824"/>
                  <a:gd name="T10" fmla="*/ 0 w 544"/>
                  <a:gd name="T11" fmla="*/ 20 h 824"/>
                  <a:gd name="T12" fmla="*/ 2 w 544"/>
                  <a:gd name="T13" fmla="*/ 25 h 824"/>
                  <a:gd name="T14" fmla="*/ 5 w 544"/>
                  <a:gd name="T15" fmla="*/ 29 h 824"/>
                  <a:gd name="T16" fmla="*/ 8 w 544"/>
                  <a:gd name="T17" fmla="*/ 33 h 824"/>
                  <a:gd name="T18" fmla="*/ 10 w 544"/>
                  <a:gd name="T19" fmla="*/ 34 h 824"/>
                  <a:gd name="T20" fmla="*/ 15 w 544"/>
                  <a:gd name="T21" fmla="*/ 36 h 824"/>
                  <a:gd name="T22" fmla="*/ 20 w 544"/>
                  <a:gd name="T23" fmla="*/ 38 h 824"/>
                  <a:gd name="T24" fmla="*/ 23 w 544"/>
                  <a:gd name="T25" fmla="*/ 38 h 824"/>
                  <a:gd name="T26" fmla="*/ 28 w 544"/>
                  <a:gd name="T27" fmla="*/ 40 h 824"/>
                  <a:gd name="T28" fmla="*/ 30 w 544"/>
                  <a:gd name="T29" fmla="*/ 41 h 824"/>
                  <a:gd name="T30" fmla="*/ 33 w 544"/>
                  <a:gd name="T31" fmla="*/ 43 h 824"/>
                  <a:gd name="T32" fmla="*/ 36 w 544"/>
                  <a:gd name="T33" fmla="*/ 46 h 824"/>
                  <a:gd name="T34" fmla="*/ 36 w 544"/>
                  <a:gd name="T35" fmla="*/ 47 h 824"/>
                  <a:gd name="T36" fmla="*/ 37 w 544"/>
                  <a:gd name="T37" fmla="*/ 53 h 824"/>
                  <a:gd name="T38" fmla="*/ 37 w 544"/>
                  <a:gd name="T39" fmla="*/ 54 h 824"/>
                  <a:gd name="T40" fmla="*/ 36 w 544"/>
                  <a:gd name="T41" fmla="*/ 59 h 824"/>
                  <a:gd name="T42" fmla="*/ 35 w 544"/>
                  <a:gd name="T43" fmla="*/ 61 h 824"/>
                  <a:gd name="T44" fmla="*/ 31 w 544"/>
                  <a:gd name="T45" fmla="*/ 64 h 824"/>
                  <a:gd name="T46" fmla="*/ 27 w 544"/>
                  <a:gd name="T47" fmla="*/ 65 h 824"/>
                  <a:gd name="T48" fmla="*/ 23 w 544"/>
                  <a:gd name="T49" fmla="*/ 66 h 824"/>
                  <a:gd name="T50" fmla="*/ 40 w 544"/>
                  <a:gd name="T51" fmla="*/ 68 h 824"/>
                  <a:gd name="T52" fmla="*/ 42 w 544"/>
                  <a:gd name="T53" fmla="*/ 64 h 824"/>
                  <a:gd name="T54" fmla="*/ 43 w 544"/>
                  <a:gd name="T55" fmla="*/ 63 h 824"/>
                  <a:gd name="T56" fmla="*/ 44 w 544"/>
                  <a:gd name="T57" fmla="*/ 58 h 824"/>
                  <a:gd name="T58" fmla="*/ 45 w 544"/>
                  <a:gd name="T59" fmla="*/ 52 h 824"/>
                  <a:gd name="T60" fmla="*/ 45 w 544"/>
                  <a:gd name="T61" fmla="*/ 52 h 824"/>
                  <a:gd name="T62" fmla="*/ 44 w 544"/>
                  <a:gd name="T63" fmla="*/ 46 h 824"/>
                  <a:gd name="T64" fmla="*/ 43 w 544"/>
                  <a:gd name="T65" fmla="*/ 40 h 824"/>
                  <a:gd name="T66" fmla="*/ 42 w 544"/>
                  <a:gd name="T67" fmla="*/ 39 h 824"/>
                  <a:gd name="T68" fmla="*/ 39 w 544"/>
                  <a:gd name="T69" fmla="*/ 36 h 824"/>
                  <a:gd name="T70" fmla="*/ 35 w 544"/>
                  <a:gd name="T71" fmla="*/ 32 h 824"/>
                  <a:gd name="T72" fmla="*/ 35 w 544"/>
                  <a:gd name="T73" fmla="*/ 32 h 824"/>
                  <a:gd name="T74" fmla="*/ 32 w 544"/>
                  <a:gd name="T75" fmla="*/ 31 h 824"/>
                  <a:gd name="T76" fmla="*/ 27 w 544"/>
                  <a:gd name="T77" fmla="*/ 29 h 824"/>
                  <a:gd name="T78" fmla="*/ 22 w 544"/>
                  <a:gd name="T79" fmla="*/ 27 h 824"/>
                  <a:gd name="T80" fmla="*/ 17 w 544"/>
                  <a:gd name="T81" fmla="*/ 26 h 824"/>
                  <a:gd name="T82" fmla="*/ 12 w 544"/>
                  <a:gd name="T83" fmla="*/ 24 h 824"/>
                  <a:gd name="T84" fmla="*/ 10 w 544"/>
                  <a:gd name="T85" fmla="*/ 22 h 824"/>
                  <a:gd name="T86" fmla="*/ 9 w 544"/>
                  <a:gd name="T87" fmla="*/ 20 h 824"/>
                  <a:gd name="T88" fmla="*/ 8 w 544"/>
                  <a:gd name="T89" fmla="*/ 15 h 824"/>
                  <a:gd name="T90" fmla="*/ 8 w 544"/>
                  <a:gd name="T91" fmla="*/ 11 h 824"/>
                  <a:gd name="T92" fmla="*/ 11 w 544"/>
                  <a:gd name="T93" fmla="*/ 6 h 824"/>
                  <a:gd name="T94" fmla="*/ 12 w 544"/>
                  <a:gd name="T95" fmla="*/ 5 h 824"/>
                  <a:gd name="T96" fmla="*/ 16 w 544"/>
                  <a:gd name="T97" fmla="*/ 3 h 824"/>
                  <a:gd name="T98" fmla="*/ 21 w 544"/>
                  <a:gd name="T99" fmla="*/ 3 h 824"/>
                  <a:gd name="T100" fmla="*/ 5 w 544"/>
                  <a:gd name="T101" fmla="*/ 0 h 824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w 544"/>
                  <a:gd name="T154" fmla="*/ 0 h 824"/>
                  <a:gd name="T155" fmla="*/ 544 w 544"/>
                  <a:gd name="T156" fmla="*/ 824 h 824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T153" t="T154" r="T155" b="T156"/>
                <a:pathLst>
                  <a:path w="544" h="824">
                    <a:moveTo>
                      <a:pt x="65" y="0"/>
                    </a:moveTo>
                    <a:lnTo>
                      <a:pt x="31" y="51"/>
                    </a:lnTo>
                    <a:lnTo>
                      <a:pt x="31" y="53"/>
                    </a:lnTo>
                    <a:lnTo>
                      <a:pt x="8" y="118"/>
                    </a:lnTo>
                    <a:lnTo>
                      <a:pt x="0" y="187"/>
                    </a:lnTo>
                    <a:lnTo>
                      <a:pt x="5" y="242"/>
                    </a:lnTo>
                    <a:lnTo>
                      <a:pt x="25" y="306"/>
                    </a:lnTo>
                    <a:lnTo>
                      <a:pt x="56" y="354"/>
                    </a:lnTo>
                    <a:lnTo>
                      <a:pt x="102" y="396"/>
                    </a:lnTo>
                    <a:lnTo>
                      <a:pt x="126" y="411"/>
                    </a:lnTo>
                    <a:lnTo>
                      <a:pt x="176" y="432"/>
                    </a:lnTo>
                    <a:lnTo>
                      <a:pt x="241" y="455"/>
                    </a:lnTo>
                    <a:lnTo>
                      <a:pt x="275" y="466"/>
                    </a:lnTo>
                    <a:lnTo>
                      <a:pt x="334" y="487"/>
                    </a:lnTo>
                    <a:lnTo>
                      <a:pt x="368" y="502"/>
                    </a:lnTo>
                    <a:lnTo>
                      <a:pt x="395" y="518"/>
                    </a:lnTo>
                    <a:lnTo>
                      <a:pt x="434" y="558"/>
                    </a:lnTo>
                    <a:lnTo>
                      <a:pt x="440" y="570"/>
                    </a:lnTo>
                    <a:lnTo>
                      <a:pt x="453" y="638"/>
                    </a:lnTo>
                    <a:lnTo>
                      <a:pt x="452" y="654"/>
                    </a:lnTo>
                    <a:lnTo>
                      <a:pt x="433" y="719"/>
                    </a:lnTo>
                    <a:lnTo>
                      <a:pt x="418" y="742"/>
                    </a:lnTo>
                    <a:lnTo>
                      <a:pt x="370" y="779"/>
                    </a:lnTo>
                    <a:lnTo>
                      <a:pt x="331" y="793"/>
                    </a:lnTo>
                    <a:lnTo>
                      <a:pt x="275" y="801"/>
                    </a:lnTo>
                    <a:lnTo>
                      <a:pt x="478" y="824"/>
                    </a:lnTo>
                    <a:lnTo>
                      <a:pt x="512" y="771"/>
                    </a:lnTo>
                    <a:lnTo>
                      <a:pt x="516" y="762"/>
                    </a:lnTo>
                    <a:lnTo>
                      <a:pt x="537" y="697"/>
                    </a:lnTo>
                    <a:lnTo>
                      <a:pt x="544" y="627"/>
                    </a:lnTo>
                    <a:lnTo>
                      <a:pt x="544" y="625"/>
                    </a:lnTo>
                    <a:lnTo>
                      <a:pt x="536" y="553"/>
                    </a:lnTo>
                    <a:lnTo>
                      <a:pt x="515" y="490"/>
                    </a:lnTo>
                    <a:lnTo>
                      <a:pt x="508" y="478"/>
                    </a:lnTo>
                    <a:lnTo>
                      <a:pt x="471" y="431"/>
                    </a:lnTo>
                    <a:lnTo>
                      <a:pt x="422" y="393"/>
                    </a:lnTo>
                    <a:lnTo>
                      <a:pt x="420" y="392"/>
                    </a:lnTo>
                    <a:lnTo>
                      <a:pt x="384" y="373"/>
                    </a:lnTo>
                    <a:lnTo>
                      <a:pt x="331" y="354"/>
                    </a:lnTo>
                    <a:lnTo>
                      <a:pt x="264" y="331"/>
                    </a:lnTo>
                    <a:lnTo>
                      <a:pt x="201" y="311"/>
                    </a:lnTo>
                    <a:lnTo>
                      <a:pt x="150" y="287"/>
                    </a:lnTo>
                    <a:lnTo>
                      <a:pt x="120" y="263"/>
                    </a:lnTo>
                    <a:lnTo>
                      <a:pt x="107" y="244"/>
                    </a:lnTo>
                    <a:lnTo>
                      <a:pt x="92" y="179"/>
                    </a:lnTo>
                    <a:lnTo>
                      <a:pt x="99" y="132"/>
                    </a:lnTo>
                    <a:lnTo>
                      <a:pt x="131" y="76"/>
                    </a:lnTo>
                    <a:lnTo>
                      <a:pt x="149" y="62"/>
                    </a:lnTo>
                    <a:lnTo>
                      <a:pt x="195" y="41"/>
                    </a:lnTo>
                    <a:lnTo>
                      <a:pt x="256" y="34"/>
                    </a:lnTo>
                    <a:lnTo>
                      <a:pt x="6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11" name="Freeform 1112"/>
              <p:cNvSpPr>
                <a:spLocks/>
              </p:cNvSpPr>
              <p:nvPr/>
            </p:nvSpPr>
            <p:spPr bwMode="auto">
              <a:xfrm>
                <a:off x="4908" y="2521"/>
                <a:ext cx="38" cy="25"/>
              </a:xfrm>
              <a:custGeom>
                <a:avLst/>
                <a:gdLst>
                  <a:gd name="T0" fmla="*/ 16 w 458"/>
                  <a:gd name="T1" fmla="*/ 0 h 297"/>
                  <a:gd name="T2" fmla="*/ 13 w 458"/>
                  <a:gd name="T3" fmla="*/ 0 h 297"/>
                  <a:gd name="T4" fmla="*/ 9 w 458"/>
                  <a:gd name="T5" fmla="*/ 1 h 297"/>
                  <a:gd name="T6" fmla="*/ 5 w 458"/>
                  <a:gd name="T7" fmla="*/ 3 h 297"/>
                  <a:gd name="T8" fmla="*/ 4 w 458"/>
                  <a:gd name="T9" fmla="*/ 3 h 297"/>
                  <a:gd name="T10" fmla="*/ 0 w 458"/>
                  <a:gd name="T11" fmla="*/ 7 h 297"/>
                  <a:gd name="T12" fmla="*/ 16 w 458"/>
                  <a:gd name="T13" fmla="*/ 9 h 297"/>
                  <a:gd name="T14" fmla="*/ 19 w 458"/>
                  <a:gd name="T15" fmla="*/ 10 h 297"/>
                  <a:gd name="T16" fmla="*/ 23 w 458"/>
                  <a:gd name="T17" fmla="*/ 11 h 297"/>
                  <a:gd name="T18" fmla="*/ 26 w 458"/>
                  <a:gd name="T19" fmla="*/ 13 h 297"/>
                  <a:gd name="T20" fmla="*/ 27 w 458"/>
                  <a:gd name="T21" fmla="*/ 14 h 297"/>
                  <a:gd name="T22" fmla="*/ 29 w 458"/>
                  <a:gd name="T23" fmla="*/ 19 h 297"/>
                  <a:gd name="T24" fmla="*/ 30 w 458"/>
                  <a:gd name="T25" fmla="*/ 25 h 297"/>
                  <a:gd name="T26" fmla="*/ 38 w 458"/>
                  <a:gd name="T27" fmla="*/ 24 h 297"/>
                  <a:gd name="T28" fmla="*/ 38 w 458"/>
                  <a:gd name="T29" fmla="*/ 23 h 297"/>
                  <a:gd name="T30" fmla="*/ 37 w 458"/>
                  <a:gd name="T31" fmla="*/ 17 h 297"/>
                  <a:gd name="T32" fmla="*/ 35 w 458"/>
                  <a:gd name="T33" fmla="*/ 11 h 297"/>
                  <a:gd name="T34" fmla="*/ 34 w 458"/>
                  <a:gd name="T35" fmla="*/ 10 h 297"/>
                  <a:gd name="T36" fmla="*/ 31 w 458"/>
                  <a:gd name="T37" fmla="*/ 6 h 297"/>
                  <a:gd name="T38" fmla="*/ 27 w 458"/>
                  <a:gd name="T39" fmla="*/ 3 h 297"/>
                  <a:gd name="T40" fmla="*/ 25 w 458"/>
                  <a:gd name="T41" fmla="*/ 2 h 297"/>
                  <a:gd name="T42" fmla="*/ 20 w 458"/>
                  <a:gd name="T43" fmla="*/ 0 h 297"/>
                  <a:gd name="T44" fmla="*/ 16 w 458"/>
                  <a:gd name="T45" fmla="*/ 0 h 297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458"/>
                  <a:gd name="T70" fmla="*/ 0 h 297"/>
                  <a:gd name="T71" fmla="*/ 458 w 458"/>
                  <a:gd name="T72" fmla="*/ 297 h 297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458" h="297">
                    <a:moveTo>
                      <a:pt x="188" y="0"/>
                    </a:moveTo>
                    <a:lnTo>
                      <a:pt x="159" y="2"/>
                    </a:lnTo>
                    <a:lnTo>
                      <a:pt x="106" y="13"/>
                    </a:lnTo>
                    <a:lnTo>
                      <a:pt x="56" y="33"/>
                    </a:lnTo>
                    <a:lnTo>
                      <a:pt x="46" y="39"/>
                    </a:lnTo>
                    <a:lnTo>
                      <a:pt x="0" y="78"/>
                    </a:lnTo>
                    <a:lnTo>
                      <a:pt x="191" y="112"/>
                    </a:lnTo>
                    <a:lnTo>
                      <a:pt x="223" y="114"/>
                    </a:lnTo>
                    <a:lnTo>
                      <a:pt x="277" y="130"/>
                    </a:lnTo>
                    <a:lnTo>
                      <a:pt x="318" y="159"/>
                    </a:lnTo>
                    <a:lnTo>
                      <a:pt x="325" y="168"/>
                    </a:lnTo>
                    <a:lnTo>
                      <a:pt x="353" y="223"/>
                    </a:lnTo>
                    <a:lnTo>
                      <a:pt x="366" y="297"/>
                    </a:lnTo>
                    <a:lnTo>
                      <a:pt x="458" y="287"/>
                    </a:lnTo>
                    <a:lnTo>
                      <a:pt x="457" y="269"/>
                    </a:lnTo>
                    <a:lnTo>
                      <a:pt x="446" y="199"/>
                    </a:lnTo>
                    <a:lnTo>
                      <a:pt x="422" y="136"/>
                    </a:lnTo>
                    <a:lnTo>
                      <a:pt x="413" y="119"/>
                    </a:lnTo>
                    <a:lnTo>
                      <a:pt x="377" y="71"/>
                    </a:lnTo>
                    <a:lnTo>
                      <a:pt x="329" y="35"/>
                    </a:lnTo>
                    <a:lnTo>
                      <a:pt x="296" y="20"/>
                    </a:lnTo>
                    <a:lnTo>
                      <a:pt x="245" y="5"/>
                    </a:lnTo>
                    <a:lnTo>
                      <a:pt x="18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12" name="Freeform 1113"/>
              <p:cNvSpPr>
                <a:spLocks/>
              </p:cNvSpPr>
              <p:nvPr/>
            </p:nvSpPr>
            <p:spPr bwMode="auto">
              <a:xfrm>
                <a:off x="4959" y="2595"/>
                <a:ext cx="27" cy="9"/>
              </a:xfrm>
              <a:custGeom>
                <a:avLst/>
                <a:gdLst>
                  <a:gd name="T0" fmla="*/ 17 w 323"/>
                  <a:gd name="T1" fmla="*/ 0 h 102"/>
                  <a:gd name="T2" fmla="*/ 13 w 323"/>
                  <a:gd name="T3" fmla="*/ 1 h 102"/>
                  <a:gd name="T4" fmla="*/ 0 w 323"/>
                  <a:gd name="T5" fmla="*/ 4 h 102"/>
                  <a:gd name="T6" fmla="*/ 2 w 323"/>
                  <a:gd name="T7" fmla="*/ 6 h 102"/>
                  <a:gd name="T8" fmla="*/ 6 w 323"/>
                  <a:gd name="T9" fmla="*/ 8 h 102"/>
                  <a:gd name="T10" fmla="*/ 11 w 323"/>
                  <a:gd name="T11" fmla="*/ 9 h 102"/>
                  <a:gd name="T12" fmla="*/ 15 w 323"/>
                  <a:gd name="T13" fmla="*/ 8 h 102"/>
                  <a:gd name="T14" fmla="*/ 19 w 323"/>
                  <a:gd name="T15" fmla="*/ 7 h 102"/>
                  <a:gd name="T16" fmla="*/ 19 w 323"/>
                  <a:gd name="T17" fmla="*/ 7 h 102"/>
                  <a:gd name="T18" fmla="*/ 23 w 323"/>
                  <a:gd name="T19" fmla="*/ 4 h 102"/>
                  <a:gd name="T20" fmla="*/ 27 w 323"/>
                  <a:gd name="T21" fmla="*/ 0 h 102"/>
                  <a:gd name="T22" fmla="*/ 17 w 323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3"/>
                  <a:gd name="T37" fmla="*/ 0 h 102"/>
                  <a:gd name="T38" fmla="*/ 323 w 323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3" h="102">
                    <a:moveTo>
                      <a:pt x="207" y="0"/>
                    </a:moveTo>
                    <a:lnTo>
                      <a:pt x="153" y="9"/>
                    </a:lnTo>
                    <a:lnTo>
                      <a:pt x="0" y="46"/>
                    </a:lnTo>
                    <a:lnTo>
                      <a:pt x="26" y="70"/>
                    </a:lnTo>
                    <a:lnTo>
                      <a:pt x="73" y="93"/>
                    </a:lnTo>
                    <a:lnTo>
                      <a:pt x="132" y="102"/>
                    </a:lnTo>
                    <a:lnTo>
                      <a:pt x="178" y="96"/>
                    </a:lnTo>
                    <a:lnTo>
                      <a:pt x="230" y="78"/>
                    </a:lnTo>
                    <a:lnTo>
                      <a:pt x="233" y="77"/>
                    </a:lnTo>
                    <a:lnTo>
                      <a:pt x="277" y="47"/>
                    </a:lnTo>
                    <a:lnTo>
                      <a:pt x="323" y="0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13" name="Freeform 1114"/>
              <p:cNvSpPr>
                <a:spLocks/>
              </p:cNvSpPr>
              <p:nvPr/>
            </p:nvSpPr>
            <p:spPr bwMode="auto">
              <a:xfrm>
                <a:off x="4956" y="2571"/>
                <a:ext cx="30" cy="28"/>
              </a:xfrm>
              <a:custGeom>
                <a:avLst/>
                <a:gdLst>
                  <a:gd name="T0" fmla="*/ 9 w 362"/>
                  <a:gd name="T1" fmla="*/ 0 h 336"/>
                  <a:gd name="T2" fmla="*/ 5 w 362"/>
                  <a:gd name="T3" fmla="*/ 3 h 336"/>
                  <a:gd name="T4" fmla="*/ 4 w 362"/>
                  <a:gd name="T5" fmla="*/ 4 h 336"/>
                  <a:gd name="T6" fmla="*/ 1 w 362"/>
                  <a:gd name="T7" fmla="*/ 8 h 336"/>
                  <a:gd name="T8" fmla="*/ 1 w 362"/>
                  <a:gd name="T9" fmla="*/ 10 h 336"/>
                  <a:gd name="T10" fmla="*/ 0 w 362"/>
                  <a:gd name="T11" fmla="*/ 16 h 336"/>
                  <a:gd name="T12" fmla="*/ 0 w 362"/>
                  <a:gd name="T13" fmla="*/ 18 h 336"/>
                  <a:gd name="T14" fmla="*/ 1 w 362"/>
                  <a:gd name="T15" fmla="*/ 23 h 336"/>
                  <a:gd name="T16" fmla="*/ 4 w 362"/>
                  <a:gd name="T17" fmla="*/ 28 h 336"/>
                  <a:gd name="T18" fmla="*/ 16 w 362"/>
                  <a:gd name="T19" fmla="*/ 25 h 336"/>
                  <a:gd name="T20" fmla="*/ 14 w 362"/>
                  <a:gd name="T21" fmla="*/ 25 h 336"/>
                  <a:gd name="T22" fmla="*/ 10 w 362"/>
                  <a:gd name="T23" fmla="*/ 22 h 336"/>
                  <a:gd name="T24" fmla="*/ 9 w 362"/>
                  <a:gd name="T25" fmla="*/ 21 h 336"/>
                  <a:gd name="T26" fmla="*/ 8 w 362"/>
                  <a:gd name="T27" fmla="*/ 16 h 336"/>
                  <a:gd name="T28" fmla="*/ 9 w 362"/>
                  <a:gd name="T29" fmla="*/ 11 h 336"/>
                  <a:gd name="T30" fmla="*/ 12 w 362"/>
                  <a:gd name="T31" fmla="*/ 8 h 336"/>
                  <a:gd name="T32" fmla="*/ 13 w 362"/>
                  <a:gd name="T33" fmla="*/ 7 h 336"/>
                  <a:gd name="T34" fmla="*/ 18 w 362"/>
                  <a:gd name="T35" fmla="*/ 6 h 336"/>
                  <a:gd name="T36" fmla="*/ 22 w 362"/>
                  <a:gd name="T37" fmla="*/ 5 h 336"/>
                  <a:gd name="T38" fmla="*/ 27 w 362"/>
                  <a:gd name="T39" fmla="*/ 4 h 336"/>
                  <a:gd name="T40" fmla="*/ 30 w 362"/>
                  <a:gd name="T41" fmla="*/ 2 h 336"/>
                  <a:gd name="T42" fmla="*/ 9 w 362"/>
                  <a:gd name="T43" fmla="*/ 0 h 3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2"/>
                  <a:gd name="T67" fmla="*/ 0 h 336"/>
                  <a:gd name="T68" fmla="*/ 362 w 362"/>
                  <a:gd name="T69" fmla="*/ 336 h 3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2" h="336">
                    <a:moveTo>
                      <a:pt x="111" y="0"/>
                    </a:moveTo>
                    <a:lnTo>
                      <a:pt x="63" y="31"/>
                    </a:lnTo>
                    <a:lnTo>
                      <a:pt x="52" y="44"/>
                    </a:lnTo>
                    <a:lnTo>
                      <a:pt x="17" y="100"/>
                    </a:lnTo>
                    <a:lnTo>
                      <a:pt x="9" y="123"/>
                    </a:lnTo>
                    <a:lnTo>
                      <a:pt x="0" y="193"/>
                    </a:lnTo>
                    <a:lnTo>
                      <a:pt x="1" y="213"/>
                    </a:lnTo>
                    <a:lnTo>
                      <a:pt x="14" y="281"/>
                    </a:lnTo>
                    <a:lnTo>
                      <a:pt x="46" y="336"/>
                    </a:lnTo>
                    <a:lnTo>
                      <a:pt x="199" y="299"/>
                    </a:lnTo>
                    <a:lnTo>
                      <a:pt x="165" y="295"/>
                    </a:lnTo>
                    <a:lnTo>
                      <a:pt x="121" y="267"/>
                    </a:lnTo>
                    <a:lnTo>
                      <a:pt x="111" y="254"/>
                    </a:lnTo>
                    <a:lnTo>
                      <a:pt x="95" y="189"/>
                    </a:lnTo>
                    <a:lnTo>
                      <a:pt x="107" y="133"/>
                    </a:lnTo>
                    <a:lnTo>
                      <a:pt x="141" y="95"/>
                    </a:lnTo>
                    <a:lnTo>
                      <a:pt x="159" y="87"/>
                    </a:lnTo>
                    <a:lnTo>
                      <a:pt x="218" y="72"/>
                    </a:lnTo>
                    <a:lnTo>
                      <a:pt x="267" y="61"/>
                    </a:lnTo>
                    <a:lnTo>
                      <a:pt x="321" y="46"/>
                    </a:lnTo>
                    <a:lnTo>
                      <a:pt x="362" y="27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14" name="Freeform 1115"/>
              <p:cNvSpPr>
                <a:spLocks/>
              </p:cNvSpPr>
              <p:nvPr/>
            </p:nvSpPr>
            <p:spPr bwMode="auto">
              <a:xfrm>
                <a:off x="4957" y="2551"/>
                <a:ext cx="18" cy="11"/>
              </a:xfrm>
              <a:custGeom>
                <a:avLst/>
                <a:gdLst>
                  <a:gd name="T0" fmla="*/ 3 w 222"/>
                  <a:gd name="T1" fmla="*/ 0 h 135"/>
                  <a:gd name="T2" fmla="*/ 1 w 222"/>
                  <a:gd name="T3" fmla="*/ 4 h 135"/>
                  <a:gd name="T4" fmla="*/ 0 w 222"/>
                  <a:gd name="T5" fmla="*/ 10 h 135"/>
                  <a:gd name="T6" fmla="*/ 7 w 222"/>
                  <a:gd name="T7" fmla="*/ 11 h 135"/>
                  <a:gd name="T8" fmla="*/ 8 w 222"/>
                  <a:gd name="T9" fmla="*/ 7 h 135"/>
                  <a:gd name="T10" fmla="*/ 11 w 222"/>
                  <a:gd name="T11" fmla="*/ 3 h 135"/>
                  <a:gd name="T12" fmla="*/ 13 w 222"/>
                  <a:gd name="T13" fmla="*/ 1 h 135"/>
                  <a:gd name="T14" fmla="*/ 18 w 222"/>
                  <a:gd name="T15" fmla="*/ 0 h 135"/>
                  <a:gd name="T16" fmla="*/ 3 w 222"/>
                  <a:gd name="T17" fmla="*/ 0 h 1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5"/>
                  <a:gd name="T29" fmla="*/ 222 w 222"/>
                  <a:gd name="T30" fmla="*/ 135 h 13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5">
                    <a:moveTo>
                      <a:pt x="39" y="0"/>
                    </a:moveTo>
                    <a:lnTo>
                      <a:pt x="18" y="47"/>
                    </a:lnTo>
                    <a:lnTo>
                      <a:pt x="0" y="120"/>
                    </a:lnTo>
                    <a:lnTo>
                      <a:pt x="87" y="135"/>
                    </a:lnTo>
                    <a:lnTo>
                      <a:pt x="101" y="81"/>
                    </a:lnTo>
                    <a:lnTo>
                      <a:pt x="131" y="32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15" name="Freeform 1116"/>
              <p:cNvSpPr>
                <a:spLocks/>
              </p:cNvSpPr>
              <p:nvPr/>
            </p:nvSpPr>
            <p:spPr bwMode="auto">
              <a:xfrm>
                <a:off x="4960" y="2543"/>
                <a:ext cx="36" cy="59"/>
              </a:xfrm>
              <a:custGeom>
                <a:avLst/>
                <a:gdLst>
                  <a:gd name="T0" fmla="*/ 17 w 425"/>
                  <a:gd name="T1" fmla="*/ 0 h 710"/>
                  <a:gd name="T2" fmla="*/ 15 w 425"/>
                  <a:gd name="T3" fmla="*/ 0 h 710"/>
                  <a:gd name="T4" fmla="*/ 11 w 425"/>
                  <a:gd name="T5" fmla="*/ 1 h 710"/>
                  <a:gd name="T6" fmla="*/ 7 w 425"/>
                  <a:gd name="T7" fmla="*/ 2 h 710"/>
                  <a:gd name="T8" fmla="*/ 3 w 425"/>
                  <a:gd name="T9" fmla="*/ 4 h 710"/>
                  <a:gd name="T10" fmla="*/ 0 w 425"/>
                  <a:gd name="T11" fmla="*/ 8 h 710"/>
                  <a:gd name="T12" fmla="*/ 16 w 425"/>
                  <a:gd name="T13" fmla="*/ 8 h 710"/>
                  <a:gd name="T14" fmla="*/ 16 w 425"/>
                  <a:gd name="T15" fmla="*/ 8 h 710"/>
                  <a:gd name="T16" fmla="*/ 20 w 425"/>
                  <a:gd name="T17" fmla="*/ 9 h 710"/>
                  <a:gd name="T18" fmla="*/ 24 w 425"/>
                  <a:gd name="T19" fmla="*/ 11 h 710"/>
                  <a:gd name="T20" fmla="*/ 25 w 425"/>
                  <a:gd name="T21" fmla="*/ 14 h 710"/>
                  <a:gd name="T22" fmla="*/ 26 w 425"/>
                  <a:gd name="T23" fmla="*/ 20 h 710"/>
                  <a:gd name="T24" fmla="*/ 26 w 425"/>
                  <a:gd name="T25" fmla="*/ 22 h 710"/>
                  <a:gd name="T26" fmla="*/ 23 w 425"/>
                  <a:gd name="T27" fmla="*/ 24 h 710"/>
                  <a:gd name="T28" fmla="*/ 18 w 425"/>
                  <a:gd name="T29" fmla="*/ 25 h 710"/>
                  <a:gd name="T30" fmla="*/ 13 w 425"/>
                  <a:gd name="T31" fmla="*/ 26 h 710"/>
                  <a:gd name="T32" fmla="*/ 10 w 425"/>
                  <a:gd name="T33" fmla="*/ 26 h 710"/>
                  <a:gd name="T34" fmla="*/ 6 w 425"/>
                  <a:gd name="T35" fmla="*/ 27 h 710"/>
                  <a:gd name="T36" fmla="*/ 5 w 425"/>
                  <a:gd name="T37" fmla="*/ 28 h 710"/>
                  <a:gd name="T38" fmla="*/ 26 w 425"/>
                  <a:gd name="T39" fmla="*/ 30 h 710"/>
                  <a:gd name="T40" fmla="*/ 26 w 425"/>
                  <a:gd name="T41" fmla="*/ 34 h 710"/>
                  <a:gd name="T42" fmla="*/ 26 w 425"/>
                  <a:gd name="T43" fmla="*/ 38 h 710"/>
                  <a:gd name="T44" fmla="*/ 25 w 425"/>
                  <a:gd name="T45" fmla="*/ 43 h 710"/>
                  <a:gd name="T46" fmla="*/ 23 w 425"/>
                  <a:gd name="T47" fmla="*/ 46 h 710"/>
                  <a:gd name="T48" fmla="*/ 20 w 425"/>
                  <a:gd name="T49" fmla="*/ 50 h 710"/>
                  <a:gd name="T50" fmla="*/ 17 w 425"/>
                  <a:gd name="T51" fmla="*/ 52 h 710"/>
                  <a:gd name="T52" fmla="*/ 27 w 425"/>
                  <a:gd name="T53" fmla="*/ 52 h 710"/>
                  <a:gd name="T54" fmla="*/ 27 w 425"/>
                  <a:gd name="T55" fmla="*/ 53 h 710"/>
                  <a:gd name="T56" fmla="*/ 28 w 425"/>
                  <a:gd name="T57" fmla="*/ 59 h 710"/>
                  <a:gd name="T58" fmla="*/ 36 w 425"/>
                  <a:gd name="T59" fmla="*/ 59 h 710"/>
                  <a:gd name="T60" fmla="*/ 35 w 425"/>
                  <a:gd name="T61" fmla="*/ 58 h 710"/>
                  <a:gd name="T62" fmla="*/ 34 w 425"/>
                  <a:gd name="T63" fmla="*/ 52 h 710"/>
                  <a:gd name="T64" fmla="*/ 34 w 425"/>
                  <a:gd name="T65" fmla="*/ 49 h 710"/>
                  <a:gd name="T66" fmla="*/ 34 w 425"/>
                  <a:gd name="T67" fmla="*/ 43 h 710"/>
                  <a:gd name="T68" fmla="*/ 34 w 425"/>
                  <a:gd name="T69" fmla="*/ 35 h 710"/>
                  <a:gd name="T70" fmla="*/ 34 w 425"/>
                  <a:gd name="T71" fmla="*/ 22 h 710"/>
                  <a:gd name="T72" fmla="*/ 34 w 425"/>
                  <a:gd name="T73" fmla="*/ 18 h 710"/>
                  <a:gd name="T74" fmla="*/ 33 w 425"/>
                  <a:gd name="T75" fmla="*/ 13 h 710"/>
                  <a:gd name="T76" fmla="*/ 33 w 425"/>
                  <a:gd name="T77" fmla="*/ 11 h 710"/>
                  <a:gd name="T78" fmla="*/ 31 w 425"/>
                  <a:gd name="T79" fmla="*/ 6 h 710"/>
                  <a:gd name="T80" fmla="*/ 30 w 425"/>
                  <a:gd name="T81" fmla="*/ 5 h 710"/>
                  <a:gd name="T82" fmla="*/ 26 w 425"/>
                  <a:gd name="T83" fmla="*/ 2 h 710"/>
                  <a:gd name="T84" fmla="*/ 26 w 425"/>
                  <a:gd name="T85" fmla="*/ 2 h 710"/>
                  <a:gd name="T86" fmla="*/ 22 w 425"/>
                  <a:gd name="T87" fmla="*/ 0 h 710"/>
                  <a:gd name="T88" fmla="*/ 17 w 425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5"/>
                  <a:gd name="T136" fmla="*/ 0 h 710"/>
                  <a:gd name="T137" fmla="*/ 425 w 425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5" h="710">
                    <a:moveTo>
                      <a:pt x="196" y="0"/>
                    </a:moveTo>
                    <a:lnTo>
                      <a:pt x="182" y="0"/>
                    </a:lnTo>
                    <a:lnTo>
                      <a:pt x="127" y="7"/>
                    </a:lnTo>
                    <a:lnTo>
                      <a:pt x="78" y="23"/>
                    </a:lnTo>
                    <a:lnTo>
                      <a:pt x="38" y="50"/>
                    </a:lnTo>
                    <a:lnTo>
                      <a:pt x="0" y="94"/>
                    </a:lnTo>
                    <a:lnTo>
                      <a:pt x="183" y="97"/>
                    </a:lnTo>
                    <a:lnTo>
                      <a:pt x="184" y="97"/>
                    </a:lnTo>
                    <a:lnTo>
                      <a:pt x="242" y="107"/>
                    </a:lnTo>
                    <a:lnTo>
                      <a:pt x="284" y="137"/>
                    </a:lnTo>
                    <a:lnTo>
                      <a:pt x="298" y="164"/>
                    </a:lnTo>
                    <a:lnTo>
                      <a:pt x="308" y="238"/>
                    </a:lnTo>
                    <a:lnTo>
                      <a:pt x="308" y="269"/>
                    </a:lnTo>
                    <a:lnTo>
                      <a:pt x="270" y="284"/>
                    </a:lnTo>
                    <a:lnTo>
                      <a:pt x="217" y="297"/>
                    </a:lnTo>
                    <a:lnTo>
                      <a:pt x="151" y="309"/>
                    </a:lnTo>
                    <a:lnTo>
                      <a:pt x="120" y="315"/>
                    </a:lnTo>
                    <a:lnTo>
                      <a:pt x="72" y="328"/>
                    </a:lnTo>
                    <a:lnTo>
                      <a:pt x="57" y="334"/>
                    </a:lnTo>
                    <a:lnTo>
                      <a:pt x="308" y="361"/>
                    </a:lnTo>
                    <a:lnTo>
                      <a:pt x="308" y="404"/>
                    </a:lnTo>
                    <a:lnTo>
                      <a:pt x="306" y="461"/>
                    </a:lnTo>
                    <a:lnTo>
                      <a:pt x="294" y="522"/>
                    </a:lnTo>
                    <a:lnTo>
                      <a:pt x="277" y="558"/>
                    </a:lnTo>
                    <a:lnTo>
                      <a:pt x="236" y="603"/>
                    </a:lnTo>
                    <a:lnTo>
                      <a:pt x="199" y="624"/>
                    </a:lnTo>
                    <a:lnTo>
                      <a:pt x="315" y="624"/>
                    </a:lnTo>
                    <a:lnTo>
                      <a:pt x="317" y="643"/>
                    </a:lnTo>
                    <a:lnTo>
                      <a:pt x="333" y="710"/>
                    </a:lnTo>
                    <a:lnTo>
                      <a:pt x="425" y="710"/>
                    </a:lnTo>
                    <a:lnTo>
                      <a:pt x="419" y="694"/>
                    </a:lnTo>
                    <a:lnTo>
                      <a:pt x="403" y="626"/>
                    </a:lnTo>
                    <a:lnTo>
                      <a:pt x="400" y="588"/>
                    </a:lnTo>
                    <a:lnTo>
                      <a:pt x="398" y="518"/>
                    </a:lnTo>
                    <a:lnTo>
                      <a:pt x="397" y="419"/>
                    </a:lnTo>
                    <a:lnTo>
                      <a:pt x="397" y="262"/>
                    </a:lnTo>
                    <a:lnTo>
                      <a:pt x="397" y="215"/>
                    </a:lnTo>
                    <a:lnTo>
                      <a:pt x="393" y="154"/>
                    </a:lnTo>
                    <a:lnTo>
                      <a:pt x="390" y="134"/>
                    </a:lnTo>
                    <a:lnTo>
                      <a:pt x="365" y="73"/>
                    </a:lnTo>
                    <a:lnTo>
                      <a:pt x="353" y="57"/>
                    </a:lnTo>
                    <a:lnTo>
                      <a:pt x="304" y="20"/>
                    </a:lnTo>
                    <a:lnTo>
                      <a:pt x="302" y="19"/>
                    </a:lnTo>
                    <a:lnTo>
                      <a:pt x="255" y="5"/>
                    </a:lnTo>
                    <a:lnTo>
                      <a:pt x="19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16" name="Rectangle 1117"/>
              <p:cNvSpPr>
                <a:spLocks noChangeArrowheads="1"/>
              </p:cNvSpPr>
              <p:nvPr/>
            </p:nvSpPr>
            <p:spPr bwMode="auto">
              <a:xfrm>
                <a:off x="5007" y="2545"/>
                <a:ext cx="8" cy="5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17" name="Freeform 1118"/>
              <p:cNvSpPr>
                <a:spLocks/>
              </p:cNvSpPr>
              <p:nvPr/>
            </p:nvSpPr>
            <p:spPr bwMode="auto">
              <a:xfrm>
                <a:off x="5007" y="2522"/>
                <a:ext cx="15" cy="15"/>
              </a:xfrm>
              <a:custGeom>
                <a:avLst/>
                <a:gdLst>
                  <a:gd name="T0" fmla="*/ 15 w 180"/>
                  <a:gd name="T1" fmla="*/ 0 h 183"/>
                  <a:gd name="T2" fmla="*/ 5 w 180"/>
                  <a:gd name="T3" fmla="*/ 0 h 183"/>
                  <a:gd name="T4" fmla="*/ 0 w 180"/>
                  <a:gd name="T5" fmla="*/ 15 h 183"/>
                  <a:gd name="T6" fmla="*/ 6 w 180"/>
                  <a:gd name="T7" fmla="*/ 15 h 183"/>
                  <a:gd name="T8" fmla="*/ 15 w 180"/>
                  <a:gd name="T9" fmla="*/ 0 h 18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0"/>
                  <a:gd name="T16" fmla="*/ 0 h 183"/>
                  <a:gd name="T17" fmla="*/ 180 w 180"/>
                  <a:gd name="T18" fmla="*/ 183 h 18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0" h="183">
                    <a:moveTo>
                      <a:pt x="180" y="0"/>
                    </a:moveTo>
                    <a:lnTo>
                      <a:pt x="65" y="0"/>
                    </a:lnTo>
                    <a:lnTo>
                      <a:pt x="0" y="183"/>
                    </a:lnTo>
                    <a:lnTo>
                      <a:pt x="73" y="183"/>
                    </a:lnTo>
                    <a:lnTo>
                      <a:pt x="18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18" name="Freeform 1119"/>
              <p:cNvSpPr>
                <a:spLocks/>
              </p:cNvSpPr>
              <p:nvPr/>
            </p:nvSpPr>
            <p:spPr bwMode="auto">
              <a:xfrm>
                <a:off x="5031" y="2594"/>
                <a:ext cx="25" cy="10"/>
              </a:xfrm>
              <a:custGeom>
                <a:avLst/>
                <a:gdLst>
                  <a:gd name="T0" fmla="*/ 18 w 299"/>
                  <a:gd name="T1" fmla="*/ 0 h 111"/>
                  <a:gd name="T2" fmla="*/ 14 w 299"/>
                  <a:gd name="T3" fmla="*/ 1 h 111"/>
                  <a:gd name="T4" fmla="*/ 0 w 299"/>
                  <a:gd name="T5" fmla="*/ 2 h 111"/>
                  <a:gd name="T6" fmla="*/ 3 w 299"/>
                  <a:gd name="T7" fmla="*/ 6 h 111"/>
                  <a:gd name="T8" fmla="*/ 4 w 299"/>
                  <a:gd name="T9" fmla="*/ 7 h 111"/>
                  <a:gd name="T10" fmla="*/ 8 w 299"/>
                  <a:gd name="T11" fmla="*/ 9 h 111"/>
                  <a:gd name="T12" fmla="*/ 13 w 299"/>
                  <a:gd name="T13" fmla="*/ 10 h 111"/>
                  <a:gd name="T14" fmla="*/ 14 w 299"/>
                  <a:gd name="T15" fmla="*/ 10 h 111"/>
                  <a:gd name="T16" fmla="*/ 19 w 299"/>
                  <a:gd name="T17" fmla="*/ 8 h 111"/>
                  <a:gd name="T18" fmla="*/ 22 w 299"/>
                  <a:gd name="T19" fmla="*/ 5 h 111"/>
                  <a:gd name="T20" fmla="*/ 25 w 299"/>
                  <a:gd name="T21" fmla="*/ 1 h 111"/>
                  <a:gd name="T22" fmla="*/ 18 w 299"/>
                  <a:gd name="T23" fmla="*/ 0 h 111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99"/>
                  <a:gd name="T37" fmla="*/ 0 h 111"/>
                  <a:gd name="T38" fmla="*/ 299 w 299"/>
                  <a:gd name="T39" fmla="*/ 111 h 111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99" h="111">
                    <a:moveTo>
                      <a:pt x="212" y="0"/>
                    </a:moveTo>
                    <a:lnTo>
                      <a:pt x="163" y="14"/>
                    </a:lnTo>
                    <a:lnTo>
                      <a:pt x="0" y="20"/>
                    </a:lnTo>
                    <a:lnTo>
                      <a:pt x="39" y="65"/>
                    </a:lnTo>
                    <a:lnTo>
                      <a:pt x="52" y="75"/>
                    </a:lnTo>
                    <a:lnTo>
                      <a:pt x="100" y="101"/>
                    </a:lnTo>
                    <a:lnTo>
                      <a:pt x="153" y="111"/>
                    </a:lnTo>
                    <a:lnTo>
                      <a:pt x="173" y="110"/>
                    </a:lnTo>
                    <a:lnTo>
                      <a:pt x="223" y="94"/>
                    </a:lnTo>
                    <a:lnTo>
                      <a:pt x="265" y="60"/>
                    </a:lnTo>
                    <a:lnTo>
                      <a:pt x="299" y="7"/>
                    </a:lnTo>
                    <a:lnTo>
                      <a:pt x="21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19" name="Freeform 1120"/>
              <p:cNvSpPr>
                <a:spLocks/>
              </p:cNvSpPr>
              <p:nvPr/>
            </p:nvSpPr>
            <p:spPr bwMode="auto">
              <a:xfrm>
                <a:off x="5025" y="2543"/>
                <a:ext cx="30" cy="53"/>
              </a:xfrm>
              <a:custGeom>
                <a:avLst/>
                <a:gdLst>
                  <a:gd name="T0" fmla="*/ 18 w 365"/>
                  <a:gd name="T1" fmla="*/ 0 h 635"/>
                  <a:gd name="T2" fmla="*/ 17 w 365"/>
                  <a:gd name="T3" fmla="*/ 0 h 635"/>
                  <a:gd name="T4" fmla="*/ 12 w 365"/>
                  <a:gd name="T5" fmla="*/ 1 h 635"/>
                  <a:gd name="T6" fmla="*/ 9 w 365"/>
                  <a:gd name="T7" fmla="*/ 4 h 635"/>
                  <a:gd name="T8" fmla="*/ 7 w 365"/>
                  <a:gd name="T9" fmla="*/ 5 h 635"/>
                  <a:gd name="T10" fmla="*/ 4 w 365"/>
                  <a:gd name="T11" fmla="*/ 9 h 635"/>
                  <a:gd name="T12" fmla="*/ 2 w 365"/>
                  <a:gd name="T13" fmla="*/ 15 h 635"/>
                  <a:gd name="T14" fmla="*/ 1 w 365"/>
                  <a:gd name="T15" fmla="*/ 18 h 635"/>
                  <a:gd name="T16" fmla="*/ 0 w 365"/>
                  <a:gd name="T17" fmla="*/ 24 h 635"/>
                  <a:gd name="T18" fmla="*/ 0 w 365"/>
                  <a:gd name="T19" fmla="*/ 30 h 635"/>
                  <a:gd name="T20" fmla="*/ 0 w 365"/>
                  <a:gd name="T21" fmla="*/ 35 h 635"/>
                  <a:gd name="T22" fmla="*/ 1 w 365"/>
                  <a:gd name="T23" fmla="*/ 41 h 635"/>
                  <a:gd name="T24" fmla="*/ 2 w 365"/>
                  <a:gd name="T25" fmla="*/ 46 h 635"/>
                  <a:gd name="T26" fmla="*/ 3 w 365"/>
                  <a:gd name="T27" fmla="*/ 48 h 635"/>
                  <a:gd name="T28" fmla="*/ 6 w 365"/>
                  <a:gd name="T29" fmla="*/ 53 h 635"/>
                  <a:gd name="T30" fmla="*/ 19 w 365"/>
                  <a:gd name="T31" fmla="*/ 52 h 635"/>
                  <a:gd name="T32" fmla="*/ 18 w 365"/>
                  <a:gd name="T33" fmla="*/ 52 h 635"/>
                  <a:gd name="T34" fmla="*/ 14 w 365"/>
                  <a:gd name="T35" fmla="*/ 51 h 635"/>
                  <a:gd name="T36" fmla="*/ 11 w 365"/>
                  <a:gd name="T37" fmla="*/ 47 h 635"/>
                  <a:gd name="T38" fmla="*/ 9 w 365"/>
                  <a:gd name="T39" fmla="*/ 43 h 635"/>
                  <a:gd name="T40" fmla="*/ 8 w 365"/>
                  <a:gd name="T41" fmla="*/ 37 h 635"/>
                  <a:gd name="T42" fmla="*/ 7 w 365"/>
                  <a:gd name="T43" fmla="*/ 30 h 635"/>
                  <a:gd name="T44" fmla="*/ 7 w 365"/>
                  <a:gd name="T45" fmla="*/ 30 h 635"/>
                  <a:gd name="T46" fmla="*/ 8 w 365"/>
                  <a:gd name="T47" fmla="*/ 23 h 635"/>
                  <a:gd name="T48" fmla="*/ 9 w 365"/>
                  <a:gd name="T49" fmla="*/ 18 h 635"/>
                  <a:gd name="T50" fmla="*/ 11 w 365"/>
                  <a:gd name="T51" fmla="*/ 13 h 635"/>
                  <a:gd name="T52" fmla="*/ 11 w 365"/>
                  <a:gd name="T53" fmla="*/ 13 h 635"/>
                  <a:gd name="T54" fmla="*/ 15 w 365"/>
                  <a:gd name="T55" fmla="*/ 9 h 635"/>
                  <a:gd name="T56" fmla="*/ 19 w 365"/>
                  <a:gd name="T57" fmla="*/ 8 h 635"/>
                  <a:gd name="T58" fmla="*/ 30 w 365"/>
                  <a:gd name="T59" fmla="*/ 8 h 635"/>
                  <a:gd name="T60" fmla="*/ 29 w 365"/>
                  <a:gd name="T61" fmla="*/ 6 h 635"/>
                  <a:gd name="T62" fmla="*/ 25 w 365"/>
                  <a:gd name="T63" fmla="*/ 2 h 635"/>
                  <a:gd name="T64" fmla="*/ 23 w 365"/>
                  <a:gd name="T65" fmla="*/ 1 h 635"/>
                  <a:gd name="T66" fmla="*/ 18 w 365"/>
                  <a:gd name="T67" fmla="*/ 0 h 63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65"/>
                  <a:gd name="T103" fmla="*/ 0 h 635"/>
                  <a:gd name="T104" fmla="*/ 365 w 365"/>
                  <a:gd name="T105" fmla="*/ 635 h 63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65" h="635">
                    <a:moveTo>
                      <a:pt x="221" y="0"/>
                    </a:moveTo>
                    <a:lnTo>
                      <a:pt x="204" y="0"/>
                    </a:lnTo>
                    <a:lnTo>
                      <a:pt x="152" y="14"/>
                    </a:lnTo>
                    <a:lnTo>
                      <a:pt x="104" y="45"/>
                    </a:lnTo>
                    <a:lnTo>
                      <a:pt x="89" y="60"/>
                    </a:lnTo>
                    <a:lnTo>
                      <a:pt x="53" y="110"/>
                    </a:lnTo>
                    <a:lnTo>
                      <a:pt x="27" y="174"/>
                    </a:lnTo>
                    <a:lnTo>
                      <a:pt x="15" y="219"/>
                    </a:lnTo>
                    <a:lnTo>
                      <a:pt x="5" y="289"/>
                    </a:lnTo>
                    <a:lnTo>
                      <a:pt x="0" y="363"/>
                    </a:lnTo>
                    <a:lnTo>
                      <a:pt x="3" y="417"/>
                    </a:lnTo>
                    <a:lnTo>
                      <a:pt x="13" y="487"/>
                    </a:lnTo>
                    <a:lnTo>
                      <a:pt x="30" y="552"/>
                    </a:lnTo>
                    <a:lnTo>
                      <a:pt x="39" y="577"/>
                    </a:lnTo>
                    <a:lnTo>
                      <a:pt x="71" y="635"/>
                    </a:lnTo>
                    <a:lnTo>
                      <a:pt x="234" y="629"/>
                    </a:lnTo>
                    <a:lnTo>
                      <a:pt x="223" y="628"/>
                    </a:lnTo>
                    <a:lnTo>
                      <a:pt x="176" y="610"/>
                    </a:lnTo>
                    <a:lnTo>
                      <a:pt x="134" y="563"/>
                    </a:lnTo>
                    <a:lnTo>
                      <a:pt x="110" y="512"/>
                    </a:lnTo>
                    <a:lnTo>
                      <a:pt x="96" y="445"/>
                    </a:lnTo>
                    <a:lnTo>
                      <a:pt x="91" y="363"/>
                    </a:lnTo>
                    <a:lnTo>
                      <a:pt x="96" y="279"/>
                    </a:lnTo>
                    <a:lnTo>
                      <a:pt x="109" y="212"/>
                    </a:lnTo>
                    <a:lnTo>
                      <a:pt x="131" y="161"/>
                    </a:lnTo>
                    <a:lnTo>
                      <a:pt x="137" y="152"/>
                    </a:lnTo>
                    <a:lnTo>
                      <a:pt x="179" y="111"/>
                    </a:lnTo>
                    <a:lnTo>
                      <a:pt x="229" y="97"/>
                    </a:lnTo>
                    <a:lnTo>
                      <a:pt x="365" y="95"/>
                    </a:lnTo>
                    <a:lnTo>
                      <a:pt x="348" y="69"/>
                    </a:lnTo>
                    <a:lnTo>
                      <a:pt x="305" y="25"/>
                    </a:lnTo>
                    <a:lnTo>
                      <a:pt x="275" y="9"/>
                    </a:lnTo>
                    <a:lnTo>
                      <a:pt x="22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20" name="Freeform 1121"/>
              <p:cNvSpPr>
                <a:spLocks/>
              </p:cNvSpPr>
              <p:nvPr/>
            </p:nvSpPr>
            <p:spPr bwMode="auto">
              <a:xfrm>
                <a:off x="5044" y="2522"/>
                <a:ext cx="19" cy="80"/>
              </a:xfrm>
              <a:custGeom>
                <a:avLst/>
                <a:gdLst>
                  <a:gd name="T0" fmla="*/ 19 w 223"/>
                  <a:gd name="T1" fmla="*/ 0 h 959"/>
                  <a:gd name="T2" fmla="*/ 12 w 223"/>
                  <a:gd name="T3" fmla="*/ 0 h 959"/>
                  <a:gd name="T4" fmla="*/ 12 w 223"/>
                  <a:gd name="T5" fmla="*/ 29 h 959"/>
                  <a:gd name="T6" fmla="*/ 0 w 223"/>
                  <a:gd name="T7" fmla="*/ 29 h 959"/>
                  <a:gd name="T8" fmla="*/ 1 w 223"/>
                  <a:gd name="T9" fmla="*/ 29 h 959"/>
                  <a:gd name="T10" fmla="*/ 5 w 223"/>
                  <a:gd name="T11" fmla="*/ 31 h 959"/>
                  <a:gd name="T12" fmla="*/ 9 w 223"/>
                  <a:gd name="T13" fmla="*/ 34 h 959"/>
                  <a:gd name="T14" fmla="*/ 9 w 223"/>
                  <a:gd name="T15" fmla="*/ 35 h 959"/>
                  <a:gd name="T16" fmla="*/ 11 w 223"/>
                  <a:gd name="T17" fmla="*/ 39 h 959"/>
                  <a:gd name="T18" fmla="*/ 12 w 223"/>
                  <a:gd name="T19" fmla="*/ 45 h 959"/>
                  <a:gd name="T20" fmla="*/ 12 w 223"/>
                  <a:gd name="T21" fmla="*/ 52 h 959"/>
                  <a:gd name="T22" fmla="*/ 12 w 223"/>
                  <a:gd name="T23" fmla="*/ 58 h 959"/>
                  <a:gd name="T24" fmla="*/ 11 w 223"/>
                  <a:gd name="T25" fmla="*/ 64 h 959"/>
                  <a:gd name="T26" fmla="*/ 9 w 223"/>
                  <a:gd name="T27" fmla="*/ 68 h 959"/>
                  <a:gd name="T28" fmla="*/ 8 w 223"/>
                  <a:gd name="T29" fmla="*/ 69 h 959"/>
                  <a:gd name="T30" fmla="*/ 5 w 223"/>
                  <a:gd name="T31" fmla="*/ 72 h 959"/>
                  <a:gd name="T32" fmla="*/ 12 w 223"/>
                  <a:gd name="T33" fmla="*/ 73 h 959"/>
                  <a:gd name="T34" fmla="*/ 12 w 223"/>
                  <a:gd name="T35" fmla="*/ 80 h 959"/>
                  <a:gd name="T36" fmla="*/ 19 w 223"/>
                  <a:gd name="T37" fmla="*/ 80 h 959"/>
                  <a:gd name="T38" fmla="*/ 19 w 223"/>
                  <a:gd name="T39" fmla="*/ 0 h 959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223"/>
                  <a:gd name="T61" fmla="*/ 0 h 959"/>
                  <a:gd name="T62" fmla="*/ 223 w 223"/>
                  <a:gd name="T63" fmla="*/ 959 h 959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223" h="959">
                    <a:moveTo>
                      <a:pt x="223" y="0"/>
                    </a:moveTo>
                    <a:lnTo>
                      <a:pt x="136" y="0"/>
                    </a:lnTo>
                    <a:lnTo>
                      <a:pt x="136" y="344"/>
                    </a:lnTo>
                    <a:lnTo>
                      <a:pt x="0" y="346"/>
                    </a:lnTo>
                    <a:lnTo>
                      <a:pt x="13" y="347"/>
                    </a:lnTo>
                    <a:lnTo>
                      <a:pt x="61" y="366"/>
                    </a:lnTo>
                    <a:lnTo>
                      <a:pt x="101" y="413"/>
                    </a:lnTo>
                    <a:lnTo>
                      <a:pt x="104" y="418"/>
                    </a:lnTo>
                    <a:lnTo>
                      <a:pt x="126" y="470"/>
                    </a:lnTo>
                    <a:lnTo>
                      <a:pt x="139" y="538"/>
                    </a:lnTo>
                    <a:lnTo>
                      <a:pt x="143" y="622"/>
                    </a:lnTo>
                    <a:lnTo>
                      <a:pt x="139" y="695"/>
                    </a:lnTo>
                    <a:lnTo>
                      <a:pt x="126" y="763"/>
                    </a:lnTo>
                    <a:lnTo>
                      <a:pt x="102" y="814"/>
                    </a:lnTo>
                    <a:lnTo>
                      <a:pt x="96" y="823"/>
                    </a:lnTo>
                    <a:lnTo>
                      <a:pt x="54" y="864"/>
                    </a:lnTo>
                    <a:lnTo>
                      <a:pt x="141" y="871"/>
                    </a:lnTo>
                    <a:lnTo>
                      <a:pt x="141" y="959"/>
                    </a:lnTo>
                    <a:lnTo>
                      <a:pt x="223" y="959"/>
                    </a:lnTo>
                    <a:lnTo>
                      <a:pt x="2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21" name="Freeform 1122"/>
              <p:cNvSpPr>
                <a:spLocks/>
              </p:cNvSpPr>
              <p:nvPr/>
            </p:nvSpPr>
            <p:spPr bwMode="auto">
              <a:xfrm>
                <a:off x="5076" y="2595"/>
                <a:ext cx="27" cy="9"/>
              </a:xfrm>
              <a:custGeom>
                <a:avLst/>
                <a:gdLst>
                  <a:gd name="T0" fmla="*/ 17 w 324"/>
                  <a:gd name="T1" fmla="*/ 0 h 102"/>
                  <a:gd name="T2" fmla="*/ 13 w 324"/>
                  <a:gd name="T3" fmla="*/ 1 h 102"/>
                  <a:gd name="T4" fmla="*/ 0 w 324"/>
                  <a:gd name="T5" fmla="*/ 4 h 102"/>
                  <a:gd name="T6" fmla="*/ 2 w 324"/>
                  <a:gd name="T7" fmla="*/ 6 h 102"/>
                  <a:gd name="T8" fmla="*/ 6 w 324"/>
                  <a:gd name="T9" fmla="*/ 8 h 102"/>
                  <a:gd name="T10" fmla="*/ 11 w 324"/>
                  <a:gd name="T11" fmla="*/ 9 h 102"/>
                  <a:gd name="T12" fmla="*/ 15 w 324"/>
                  <a:gd name="T13" fmla="*/ 8 h 102"/>
                  <a:gd name="T14" fmla="*/ 19 w 324"/>
                  <a:gd name="T15" fmla="*/ 7 h 102"/>
                  <a:gd name="T16" fmla="*/ 19 w 324"/>
                  <a:gd name="T17" fmla="*/ 7 h 102"/>
                  <a:gd name="T18" fmla="*/ 23 w 324"/>
                  <a:gd name="T19" fmla="*/ 4 h 102"/>
                  <a:gd name="T20" fmla="*/ 27 w 324"/>
                  <a:gd name="T21" fmla="*/ 0 h 102"/>
                  <a:gd name="T22" fmla="*/ 17 w 324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4"/>
                  <a:gd name="T37" fmla="*/ 0 h 102"/>
                  <a:gd name="T38" fmla="*/ 324 w 324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4" h="102">
                    <a:moveTo>
                      <a:pt x="207" y="0"/>
                    </a:moveTo>
                    <a:lnTo>
                      <a:pt x="153" y="9"/>
                    </a:lnTo>
                    <a:lnTo>
                      <a:pt x="0" y="46"/>
                    </a:lnTo>
                    <a:lnTo>
                      <a:pt x="25" y="70"/>
                    </a:lnTo>
                    <a:lnTo>
                      <a:pt x="73" y="93"/>
                    </a:lnTo>
                    <a:lnTo>
                      <a:pt x="131" y="102"/>
                    </a:lnTo>
                    <a:lnTo>
                      <a:pt x="178" y="96"/>
                    </a:lnTo>
                    <a:lnTo>
                      <a:pt x="229" y="78"/>
                    </a:lnTo>
                    <a:lnTo>
                      <a:pt x="232" y="77"/>
                    </a:lnTo>
                    <a:lnTo>
                      <a:pt x="277" y="47"/>
                    </a:lnTo>
                    <a:lnTo>
                      <a:pt x="324" y="0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22" name="Freeform 1123"/>
              <p:cNvSpPr>
                <a:spLocks/>
              </p:cNvSpPr>
              <p:nvPr/>
            </p:nvSpPr>
            <p:spPr bwMode="auto">
              <a:xfrm>
                <a:off x="5072" y="2571"/>
                <a:ext cx="30" cy="28"/>
              </a:xfrm>
              <a:custGeom>
                <a:avLst/>
                <a:gdLst>
                  <a:gd name="T0" fmla="*/ 9 w 362"/>
                  <a:gd name="T1" fmla="*/ 0 h 336"/>
                  <a:gd name="T2" fmla="*/ 5 w 362"/>
                  <a:gd name="T3" fmla="*/ 3 h 336"/>
                  <a:gd name="T4" fmla="*/ 4 w 362"/>
                  <a:gd name="T5" fmla="*/ 4 h 336"/>
                  <a:gd name="T6" fmla="*/ 1 w 362"/>
                  <a:gd name="T7" fmla="*/ 8 h 336"/>
                  <a:gd name="T8" fmla="*/ 1 w 362"/>
                  <a:gd name="T9" fmla="*/ 10 h 336"/>
                  <a:gd name="T10" fmla="*/ 0 w 362"/>
                  <a:gd name="T11" fmla="*/ 16 h 336"/>
                  <a:gd name="T12" fmla="*/ 0 w 362"/>
                  <a:gd name="T13" fmla="*/ 18 h 336"/>
                  <a:gd name="T14" fmla="*/ 1 w 362"/>
                  <a:gd name="T15" fmla="*/ 23 h 336"/>
                  <a:gd name="T16" fmla="*/ 4 w 362"/>
                  <a:gd name="T17" fmla="*/ 28 h 336"/>
                  <a:gd name="T18" fmla="*/ 16 w 362"/>
                  <a:gd name="T19" fmla="*/ 25 h 336"/>
                  <a:gd name="T20" fmla="*/ 14 w 362"/>
                  <a:gd name="T21" fmla="*/ 25 h 336"/>
                  <a:gd name="T22" fmla="*/ 10 w 362"/>
                  <a:gd name="T23" fmla="*/ 22 h 336"/>
                  <a:gd name="T24" fmla="*/ 9 w 362"/>
                  <a:gd name="T25" fmla="*/ 21 h 336"/>
                  <a:gd name="T26" fmla="*/ 8 w 362"/>
                  <a:gd name="T27" fmla="*/ 16 h 336"/>
                  <a:gd name="T28" fmla="*/ 9 w 362"/>
                  <a:gd name="T29" fmla="*/ 11 h 336"/>
                  <a:gd name="T30" fmla="*/ 12 w 362"/>
                  <a:gd name="T31" fmla="*/ 8 h 336"/>
                  <a:gd name="T32" fmla="*/ 13 w 362"/>
                  <a:gd name="T33" fmla="*/ 7 h 336"/>
                  <a:gd name="T34" fmla="*/ 18 w 362"/>
                  <a:gd name="T35" fmla="*/ 6 h 336"/>
                  <a:gd name="T36" fmla="*/ 22 w 362"/>
                  <a:gd name="T37" fmla="*/ 5 h 336"/>
                  <a:gd name="T38" fmla="*/ 27 w 362"/>
                  <a:gd name="T39" fmla="*/ 4 h 336"/>
                  <a:gd name="T40" fmla="*/ 30 w 362"/>
                  <a:gd name="T41" fmla="*/ 2 h 336"/>
                  <a:gd name="T42" fmla="*/ 9 w 362"/>
                  <a:gd name="T43" fmla="*/ 0 h 3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2"/>
                  <a:gd name="T67" fmla="*/ 0 h 336"/>
                  <a:gd name="T68" fmla="*/ 362 w 362"/>
                  <a:gd name="T69" fmla="*/ 336 h 3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2" h="336">
                    <a:moveTo>
                      <a:pt x="110" y="0"/>
                    </a:moveTo>
                    <a:lnTo>
                      <a:pt x="63" y="31"/>
                    </a:lnTo>
                    <a:lnTo>
                      <a:pt x="51" y="44"/>
                    </a:lnTo>
                    <a:lnTo>
                      <a:pt x="18" y="100"/>
                    </a:lnTo>
                    <a:lnTo>
                      <a:pt x="9" y="123"/>
                    </a:lnTo>
                    <a:lnTo>
                      <a:pt x="0" y="193"/>
                    </a:lnTo>
                    <a:lnTo>
                      <a:pt x="0" y="213"/>
                    </a:lnTo>
                    <a:lnTo>
                      <a:pt x="14" y="281"/>
                    </a:lnTo>
                    <a:lnTo>
                      <a:pt x="46" y="336"/>
                    </a:lnTo>
                    <a:lnTo>
                      <a:pt x="199" y="299"/>
                    </a:lnTo>
                    <a:lnTo>
                      <a:pt x="165" y="295"/>
                    </a:lnTo>
                    <a:lnTo>
                      <a:pt x="121" y="267"/>
                    </a:lnTo>
                    <a:lnTo>
                      <a:pt x="110" y="254"/>
                    </a:lnTo>
                    <a:lnTo>
                      <a:pt x="94" y="189"/>
                    </a:lnTo>
                    <a:lnTo>
                      <a:pt x="106" y="133"/>
                    </a:lnTo>
                    <a:lnTo>
                      <a:pt x="141" y="95"/>
                    </a:lnTo>
                    <a:lnTo>
                      <a:pt x="158" y="87"/>
                    </a:lnTo>
                    <a:lnTo>
                      <a:pt x="218" y="72"/>
                    </a:lnTo>
                    <a:lnTo>
                      <a:pt x="267" y="61"/>
                    </a:lnTo>
                    <a:lnTo>
                      <a:pt x="321" y="46"/>
                    </a:lnTo>
                    <a:lnTo>
                      <a:pt x="362" y="27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23" name="Freeform 1124"/>
              <p:cNvSpPr>
                <a:spLocks/>
              </p:cNvSpPr>
              <p:nvPr/>
            </p:nvSpPr>
            <p:spPr bwMode="auto">
              <a:xfrm>
                <a:off x="5073" y="2551"/>
                <a:ext cx="19" cy="11"/>
              </a:xfrm>
              <a:custGeom>
                <a:avLst/>
                <a:gdLst>
                  <a:gd name="T0" fmla="*/ 3 w 222"/>
                  <a:gd name="T1" fmla="*/ 0 h 135"/>
                  <a:gd name="T2" fmla="*/ 2 w 222"/>
                  <a:gd name="T3" fmla="*/ 4 h 135"/>
                  <a:gd name="T4" fmla="*/ 0 w 222"/>
                  <a:gd name="T5" fmla="*/ 10 h 135"/>
                  <a:gd name="T6" fmla="*/ 7 w 222"/>
                  <a:gd name="T7" fmla="*/ 11 h 135"/>
                  <a:gd name="T8" fmla="*/ 9 w 222"/>
                  <a:gd name="T9" fmla="*/ 7 h 135"/>
                  <a:gd name="T10" fmla="*/ 11 w 222"/>
                  <a:gd name="T11" fmla="*/ 3 h 135"/>
                  <a:gd name="T12" fmla="*/ 14 w 222"/>
                  <a:gd name="T13" fmla="*/ 1 h 135"/>
                  <a:gd name="T14" fmla="*/ 19 w 222"/>
                  <a:gd name="T15" fmla="*/ 0 h 135"/>
                  <a:gd name="T16" fmla="*/ 3 w 222"/>
                  <a:gd name="T17" fmla="*/ 0 h 1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5"/>
                  <a:gd name="T29" fmla="*/ 222 w 222"/>
                  <a:gd name="T30" fmla="*/ 135 h 13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5">
                    <a:moveTo>
                      <a:pt x="39" y="0"/>
                    </a:moveTo>
                    <a:lnTo>
                      <a:pt x="18" y="47"/>
                    </a:lnTo>
                    <a:lnTo>
                      <a:pt x="0" y="120"/>
                    </a:lnTo>
                    <a:lnTo>
                      <a:pt x="86" y="135"/>
                    </a:lnTo>
                    <a:lnTo>
                      <a:pt x="101" y="81"/>
                    </a:lnTo>
                    <a:lnTo>
                      <a:pt x="131" y="32"/>
                    </a:lnTo>
                    <a:lnTo>
                      <a:pt x="162" y="12"/>
                    </a:lnTo>
                    <a:lnTo>
                      <a:pt x="222" y="3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24" name="Freeform 1125"/>
              <p:cNvSpPr>
                <a:spLocks/>
              </p:cNvSpPr>
              <p:nvPr/>
            </p:nvSpPr>
            <p:spPr bwMode="auto">
              <a:xfrm>
                <a:off x="5076" y="2543"/>
                <a:ext cx="36" cy="59"/>
              </a:xfrm>
              <a:custGeom>
                <a:avLst/>
                <a:gdLst>
                  <a:gd name="T0" fmla="*/ 17 w 425"/>
                  <a:gd name="T1" fmla="*/ 0 h 710"/>
                  <a:gd name="T2" fmla="*/ 15 w 425"/>
                  <a:gd name="T3" fmla="*/ 0 h 710"/>
                  <a:gd name="T4" fmla="*/ 11 w 425"/>
                  <a:gd name="T5" fmla="*/ 1 h 710"/>
                  <a:gd name="T6" fmla="*/ 7 w 425"/>
                  <a:gd name="T7" fmla="*/ 2 h 710"/>
                  <a:gd name="T8" fmla="*/ 3 w 425"/>
                  <a:gd name="T9" fmla="*/ 4 h 710"/>
                  <a:gd name="T10" fmla="*/ 0 w 425"/>
                  <a:gd name="T11" fmla="*/ 8 h 710"/>
                  <a:gd name="T12" fmla="*/ 16 w 425"/>
                  <a:gd name="T13" fmla="*/ 8 h 710"/>
                  <a:gd name="T14" fmla="*/ 16 w 425"/>
                  <a:gd name="T15" fmla="*/ 8 h 710"/>
                  <a:gd name="T16" fmla="*/ 20 w 425"/>
                  <a:gd name="T17" fmla="*/ 9 h 710"/>
                  <a:gd name="T18" fmla="*/ 24 w 425"/>
                  <a:gd name="T19" fmla="*/ 11 h 710"/>
                  <a:gd name="T20" fmla="*/ 25 w 425"/>
                  <a:gd name="T21" fmla="*/ 14 h 710"/>
                  <a:gd name="T22" fmla="*/ 26 w 425"/>
                  <a:gd name="T23" fmla="*/ 20 h 710"/>
                  <a:gd name="T24" fmla="*/ 26 w 425"/>
                  <a:gd name="T25" fmla="*/ 22 h 710"/>
                  <a:gd name="T26" fmla="*/ 23 w 425"/>
                  <a:gd name="T27" fmla="*/ 24 h 710"/>
                  <a:gd name="T28" fmla="*/ 18 w 425"/>
                  <a:gd name="T29" fmla="*/ 25 h 710"/>
                  <a:gd name="T30" fmla="*/ 13 w 425"/>
                  <a:gd name="T31" fmla="*/ 26 h 710"/>
                  <a:gd name="T32" fmla="*/ 10 w 425"/>
                  <a:gd name="T33" fmla="*/ 26 h 710"/>
                  <a:gd name="T34" fmla="*/ 6 w 425"/>
                  <a:gd name="T35" fmla="*/ 27 h 710"/>
                  <a:gd name="T36" fmla="*/ 5 w 425"/>
                  <a:gd name="T37" fmla="*/ 28 h 710"/>
                  <a:gd name="T38" fmla="*/ 26 w 425"/>
                  <a:gd name="T39" fmla="*/ 30 h 710"/>
                  <a:gd name="T40" fmla="*/ 26 w 425"/>
                  <a:gd name="T41" fmla="*/ 34 h 710"/>
                  <a:gd name="T42" fmla="*/ 26 w 425"/>
                  <a:gd name="T43" fmla="*/ 38 h 710"/>
                  <a:gd name="T44" fmla="*/ 25 w 425"/>
                  <a:gd name="T45" fmla="*/ 43 h 710"/>
                  <a:gd name="T46" fmla="*/ 23 w 425"/>
                  <a:gd name="T47" fmla="*/ 46 h 710"/>
                  <a:gd name="T48" fmla="*/ 20 w 425"/>
                  <a:gd name="T49" fmla="*/ 50 h 710"/>
                  <a:gd name="T50" fmla="*/ 17 w 425"/>
                  <a:gd name="T51" fmla="*/ 52 h 710"/>
                  <a:gd name="T52" fmla="*/ 27 w 425"/>
                  <a:gd name="T53" fmla="*/ 52 h 710"/>
                  <a:gd name="T54" fmla="*/ 27 w 425"/>
                  <a:gd name="T55" fmla="*/ 53 h 710"/>
                  <a:gd name="T56" fmla="*/ 28 w 425"/>
                  <a:gd name="T57" fmla="*/ 59 h 710"/>
                  <a:gd name="T58" fmla="*/ 36 w 425"/>
                  <a:gd name="T59" fmla="*/ 59 h 710"/>
                  <a:gd name="T60" fmla="*/ 35 w 425"/>
                  <a:gd name="T61" fmla="*/ 58 h 710"/>
                  <a:gd name="T62" fmla="*/ 34 w 425"/>
                  <a:gd name="T63" fmla="*/ 52 h 710"/>
                  <a:gd name="T64" fmla="*/ 34 w 425"/>
                  <a:gd name="T65" fmla="*/ 49 h 710"/>
                  <a:gd name="T66" fmla="*/ 34 w 425"/>
                  <a:gd name="T67" fmla="*/ 43 h 710"/>
                  <a:gd name="T68" fmla="*/ 34 w 425"/>
                  <a:gd name="T69" fmla="*/ 35 h 710"/>
                  <a:gd name="T70" fmla="*/ 34 w 425"/>
                  <a:gd name="T71" fmla="*/ 22 h 710"/>
                  <a:gd name="T72" fmla="*/ 34 w 425"/>
                  <a:gd name="T73" fmla="*/ 18 h 710"/>
                  <a:gd name="T74" fmla="*/ 33 w 425"/>
                  <a:gd name="T75" fmla="*/ 13 h 710"/>
                  <a:gd name="T76" fmla="*/ 33 w 425"/>
                  <a:gd name="T77" fmla="*/ 11 h 710"/>
                  <a:gd name="T78" fmla="*/ 31 w 425"/>
                  <a:gd name="T79" fmla="*/ 6 h 710"/>
                  <a:gd name="T80" fmla="*/ 30 w 425"/>
                  <a:gd name="T81" fmla="*/ 5 h 710"/>
                  <a:gd name="T82" fmla="*/ 26 w 425"/>
                  <a:gd name="T83" fmla="*/ 2 h 710"/>
                  <a:gd name="T84" fmla="*/ 26 w 425"/>
                  <a:gd name="T85" fmla="*/ 2 h 710"/>
                  <a:gd name="T86" fmla="*/ 22 w 425"/>
                  <a:gd name="T87" fmla="*/ 0 h 710"/>
                  <a:gd name="T88" fmla="*/ 17 w 425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5"/>
                  <a:gd name="T136" fmla="*/ 0 h 710"/>
                  <a:gd name="T137" fmla="*/ 425 w 425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5" h="710">
                    <a:moveTo>
                      <a:pt x="196" y="0"/>
                    </a:moveTo>
                    <a:lnTo>
                      <a:pt x="182" y="0"/>
                    </a:lnTo>
                    <a:lnTo>
                      <a:pt x="126" y="7"/>
                    </a:lnTo>
                    <a:lnTo>
                      <a:pt x="78" y="23"/>
                    </a:lnTo>
                    <a:lnTo>
                      <a:pt x="38" y="50"/>
                    </a:lnTo>
                    <a:lnTo>
                      <a:pt x="0" y="94"/>
                    </a:lnTo>
                    <a:lnTo>
                      <a:pt x="183" y="97"/>
                    </a:lnTo>
                    <a:lnTo>
                      <a:pt x="184" y="97"/>
                    </a:lnTo>
                    <a:lnTo>
                      <a:pt x="242" y="107"/>
                    </a:lnTo>
                    <a:lnTo>
                      <a:pt x="283" y="137"/>
                    </a:lnTo>
                    <a:lnTo>
                      <a:pt x="298" y="164"/>
                    </a:lnTo>
                    <a:lnTo>
                      <a:pt x="309" y="238"/>
                    </a:lnTo>
                    <a:lnTo>
                      <a:pt x="308" y="269"/>
                    </a:lnTo>
                    <a:lnTo>
                      <a:pt x="269" y="284"/>
                    </a:lnTo>
                    <a:lnTo>
                      <a:pt x="216" y="297"/>
                    </a:lnTo>
                    <a:lnTo>
                      <a:pt x="151" y="309"/>
                    </a:lnTo>
                    <a:lnTo>
                      <a:pt x="120" y="315"/>
                    </a:lnTo>
                    <a:lnTo>
                      <a:pt x="72" y="328"/>
                    </a:lnTo>
                    <a:lnTo>
                      <a:pt x="56" y="334"/>
                    </a:lnTo>
                    <a:lnTo>
                      <a:pt x="308" y="361"/>
                    </a:lnTo>
                    <a:lnTo>
                      <a:pt x="308" y="404"/>
                    </a:lnTo>
                    <a:lnTo>
                      <a:pt x="305" y="461"/>
                    </a:lnTo>
                    <a:lnTo>
                      <a:pt x="293" y="522"/>
                    </a:lnTo>
                    <a:lnTo>
                      <a:pt x="277" y="558"/>
                    </a:lnTo>
                    <a:lnTo>
                      <a:pt x="235" y="603"/>
                    </a:lnTo>
                    <a:lnTo>
                      <a:pt x="199" y="624"/>
                    </a:lnTo>
                    <a:lnTo>
                      <a:pt x="316" y="624"/>
                    </a:lnTo>
                    <a:lnTo>
                      <a:pt x="317" y="643"/>
                    </a:lnTo>
                    <a:lnTo>
                      <a:pt x="333" y="710"/>
                    </a:lnTo>
                    <a:lnTo>
                      <a:pt x="425" y="710"/>
                    </a:lnTo>
                    <a:lnTo>
                      <a:pt x="418" y="694"/>
                    </a:lnTo>
                    <a:lnTo>
                      <a:pt x="403" y="626"/>
                    </a:lnTo>
                    <a:lnTo>
                      <a:pt x="400" y="588"/>
                    </a:lnTo>
                    <a:lnTo>
                      <a:pt x="398" y="518"/>
                    </a:lnTo>
                    <a:lnTo>
                      <a:pt x="397" y="419"/>
                    </a:lnTo>
                    <a:lnTo>
                      <a:pt x="397" y="262"/>
                    </a:lnTo>
                    <a:lnTo>
                      <a:pt x="396" y="215"/>
                    </a:lnTo>
                    <a:lnTo>
                      <a:pt x="393" y="154"/>
                    </a:lnTo>
                    <a:lnTo>
                      <a:pt x="389" y="134"/>
                    </a:lnTo>
                    <a:lnTo>
                      <a:pt x="366" y="73"/>
                    </a:lnTo>
                    <a:lnTo>
                      <a:pt x="353" y="57"/>
                    </a:lnTo>
                    <a:lnTo>
                      <a:pt x="304" y="20"/>
                    </a:lnTo>
                    <a:lnTo>
                      <a:pt x="302" y="19"/>
                    </a:lnTo>
                    <a:lnTo>
                      <a:pt x="255" y="5"/>
                    </a:lnTo>
                    <a:lnTo>
                      <a:pt x="19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25" name="Freeform 1126"/>
              <p:cNvSpPr>
                <a:spLocks/>
              </p:cNvSpPr>
              <p:nvPr/>
            </p:nvSpPr>
            <p:spPr bwMode="auto">
              <a:xfrm>
                <a:off x="5147" y="2584"/>
                <a:ext cx="34" cy="20"/>
              </a:xfrm>
              <a:custGeom>
                <a:avLst/>
                <a:gdLst>
                  <a:gd name="T0" fmla="*/ 26 w 410"/>
                  <a:gd name="T1" fmla="*/ 0 h 240"/>
                  <a:gd name="T2" fmla="*/ 25 w 410"/>
                  <a:gd name="T3" fmla="*/ 5 h 240"/>
                  <a:gd name="T4" fmla="*/ 22 w 410"/>
                  <a:gd name="T5" fmla="*/ 9 h 240"/>
                  <a:gd name="T6" fmla="*/ 19 w 410"/>
                  <a:gd name="T7" fmla="*/ 11 h 240"/>
                  <a:gd name="T8" fmla="*/ 15 w 410"/>
                  <a:gd name="T9" fmla="*/ 12 h 240"/>
                  <a:gd name="T10" fmla="*/ 0 w 410"/>
                  <a:gd name="T11" fmla="*/ 12 h 240"/>
                  <a:gd name="T12" fmla="*/ 2 w 410"/>
                  <a:gd name="T13" fmla="*/ 15 h 240"/>
                  <a:gd name="T14" fmla="*/ 6 w 410"/>
                  <a:gd name="T15" fmla="*/ 18 h 240"/>
                  <a:gd name="T16" fmla="*/ 10 w 410"/>
                  <a:gd name="T17" fmla="*/ 19 h 240"/>
                  <a:gd name="T18" fmla="*/ 15 w 410"/>
                  <a:gd name="T19" fmla="*/ 20 h 240"/>
                  <a:gd name="T20" fmla="*/ 20 w 410"/>
                  <a:gd name="T21" fmla="*/ 19 h 240"/>
                  <a:gd name="T22" fmla="*/ 24 w 410"/>
                  <a:gd name="T23" fmla="*/ 18 h 240"/>
                  <a:gd name="T24" fmla="*/ 27 w 410"/>
                  <a:gd name="T25" fmla="*/ 15 h 240"/>
                  <a:gd name="T26" fmla="*/ 30 w 410"/>
                  <a:gd name="T27" fmla="*/ 12 h 240"/>
                  <a:gd name="T28" fmla="*/ 32 w 410"/>
                  <a:gd name="T29" fmla="*/ 7 h 240"/>
                  <a:gd name="T30" fmla="*/ 34 w 410"/>
                  <a:gd name="T31" fmla="*/ 1 h 240"/>
                  <a:gd name="T32" fmla="*/ 26 w 410"/>
                  <a:gd name="T33" fmla="*/ 0 h 24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10"/>
                  <a:gd name="T52" fmla="*/ 0 h 240"/>
                  <a:gd name="T53" fmla="*/ 410 w 410"/>
                  <a:gd name="T54" fmla="*/ 240 h 240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10" h="240">
                    <a:moveTo>
                      <a:pt x="318" y="0"/>
                    </a:moveTo>
                    <a:lnTo>
                      <a:pt x="297" y="60"/>
                    </a:lnTo>
                    <a:lnTo>
                      <a:pt x="265" y="108"/>
                    </a:lnTo>
                    <a:lnTo>
                      <a:pt x="235" y="131"/>
                    </a:lnTo>
                    <a:lnTo>
                      <a:pt x="181" y="143"/>
                    </a:lnTo>
                    <a:lnTo>
                      <a:pt x="0" y="145"/>
                    </a:lnTo>
                    <a:lnTo>
                      <a:pt x="30" y="181"/>
                    </a:lnTo>
                    <a:lnTo>
                      <a:pt x="74" y="213"/>
                    </a:lnTo>
                    <a:lnTo>
                      <a:pt x="124" y="232"/>
                    </a:lnTo>
                    <a:lnTo>
                      <a:pt x="181" y="240"/>
                    </a:lnTo>
                    <a:lnTo>
                      <a:pt x="237" y="233"/>
                    </a:lnTo>
                    <a:lnTo>
                      <a:pt x="287" y="213"/>
                    </a:lnTo>
                    <a:lnTo>
                      <a:pt x="330" y="181"/>
                    </a:lnTo>
                    <a:lnTo>
                      <a:pt x="361" y="142"/>
                    </a:lnTo>
                    <a:lnTo>
                      <a:pt x="390" y="85"/>
                    </a:lnTo>
                    <a:lnTo>
                      <a:pt x="410" y="15"/>
                    </a:lnTo>
                    <a:lnTo>
                      <a:pt x="31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26" name="Freeform 1127"/>
              <p:cNvSpPr>
                <a:spLocks/>
              </p:cNvSpPr>
              <p:nvPr/>
            </p:nvSpPr>
            <p:spPr bwMode="auto">
              <a:xfrm>
                <a:off x="5142" y="2551"/>
                <a:ext cx="40" cy="45"/>
              </a:xfrm>
              <a:custGeom>
                <a:avLst/>
                <a:gdLst>
                  <a:gd name="T0" fmla="*/ 6 w 480"/>
                  <a:gd name="T1" fmla="*/ 0 h 534"/>
                  <a:gd name="T2" fmla="*/ 5 w 480"/>
                  <a:gd name="T3" fmla="*/ 1 h 534"/>
                  <a:gd name="T4" fmla="*/ 3 w 480"/>
                  <a:gd name="T5" fmla="*/ 5 h 534"/>
                  <a:gd name="T6" fmla="*/ 1 w 480"/>
                  <a:gd name="T7" fmla="*/ 10 h 534"/>
                  <a:gd name="T8" fmla="*/ 0 w 480"/>
                  <a:gd name="T9" fmla="*/ 16 h 534"/>
                  <a:gd name="T10" fmla="*/ 0 w 480"/>
                  <a:gd name="T11" fmla="*/ 23 h 534"/>
                  <a:gd name="T12" fmla="*/ 0 w 480"/>
                  <a:gd name="T13" fmla="*/ 23 h 534"/>
                  <a:gd name="T14" fmla="*/ 0 w 480"/>
                  <a:gd name="T15" fmla="*/ 30 h 534"/>
                  <a:gd name="T16" fmla="*/ 1 w 480"/>
                  <a:gd name="T17" fmla="*/ 36 h 534"/>
                  <a:gd name="T18" fmla="*/ 3 w 480"/>
                  <a:gd name="T19" fmla="*/ 41 h 534"/>
                  <a:gd name="T20" fmla="*/ 6 w 480"/>
                  <a:gd name="T21" fmla="*/ 45 h 534"/>
                  <a:gd name="T22" fmla="*/ 21 w 480"/>
                  <a:gd name="T23" fmla="*/ 45 h 534"/>
                  <a:gd name="T24" fmla="*/ 19 w 480"/>
                  <a:gd name="T25" fmla="*/ 45 h 534"/>
                  <a:gd name="T26" fmla="*/ 15 w 480"/>
                  <a:gd name="T27" fmla="*/ 43 h 534"/>
                  <a:gd name="T28" fmla="*/ 12 w 480"/>
                  <a:gd name="T29" fmla="*/ 40 h 534"/>
                  <a:gd name="T30" fmla="*/ 10 w 480"/>
                  <a:gd name="T31" fmla="*/ 37 h 534"/>
                  <a:gd name="T32" fmla="*/ 8 w 480"/>
                  <a:gd name="T33" fmla="*/ 31 h 534"/>
                  <a:gd name="T34" fmla="*/ 8 w 480"/>
                  <a:gd name="T35" fmla="*/ 25 h 534"/>
                  <a:gd name="T36" fmla="*/ 40 w 480"/>
                  <a:gd name="T37" fmla="*/ 25 h 534"/>
                  <a:gd name="T38" fmla="*/ 40 w 480"/>
                  <a:gd name="T39" fmla="*/ 22 h 534"/>
                  <a:gd name="T40" fmla="*/ 40 w 480"/>
                  <a:gd name="T41" fmla="*/ 22 h 534"/>
                  <a:gd name="T42" fmla="*/ 8 w 480"/>
                  <a:gd name="T43" fmla="*/ 17 h 534"/>
                  <a:gd name="T44" fmla="*/ 8 w 480"/>
                  <a:gd name="T45" fmla="*/ 15 h 534"/>
                  <a:gd name="T46" fmla="*/ 9 w 480"/>
                  <a:gd name="T47" fmla="*/ 9 h 534"/>
                  <a:gd name="T48" fmla="*/ 12 w 480"/>
                  <a:gd name="T49" fmla="*/ 5 h 534"/>
                  <a:gd name="T50" fmla="*/ 12 w 480"/>
                  <a:gd name="T51" fmla="*/ 4 h 534"/>
                  <a:gd name="T52" fmla="*/ 16 w 480"/>
                  <a:gd name="T53" fmla="*/ 1 h 534"/>
                  <a:gd name="T54" fmla="*/ 20 w 480"/>
                  <a:gd name="T55" fmla="*/ 0 h 534"/>
                  <a:gd name="T56" fmla="*/ 6 w 480"/>
                  <a:gd name="T57" fmla="*/ 0 h 53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80"/>
                  <a:gd name="T88" fmla="*/ 0 h 534"/>
                  <a:gd name="T89" fmla="*/ 480 w 480"/>
                  <a:gd name="T90" fmla="*/ 534 h 53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80" h="534">
                    <a:moveTo>
                      <a:pt x="68" y="0"/>
                    </a:moveTo>
                    <a:lnTo>
                      <a:pt x="63" y="7"/>
                    </a:lnTo>
                    <a:lnTo>
                      <a:pt x="35" y="60"/>
                    </a:lnTo>
                    <a:lnTo>
                      <a:pt x="16" y="121"/>
                    </a:lnTo>
                    <a:lnTo>
                      <a:pt x="4" y="192"/>
                    </a:lnTo>
                    <a:lnTo>
                      <a:pt x="0" y="271"/>
                    </a:lnTo>
                    <a:lnTo>
                      <a:pt x="0" y="274"/>
                    </a:lnTo>
                    <a:lnTo>
                      <a:pt x="5" y="354"/>
                    </a:lnTo>
                    <a:lnTo>
                      <a:pt x="17" y="423"/>
                    </a:lnTo>
                    <a:lnTo>
                      <a:pt x="38" y="483"/>
                    </a:lnTo>
                    <a:lnTo>
                      <a:pt x="67" y="534"/>
                    </a:lnTo>
                    <a:lnTo>
                      <a:pt x="248" y="532"/>
                    </a:lnTo>
                    <a:lnTo>
                      <a:pt x="232" y="531"/>
                    </a:lnTo>
                    <a:lnTo>
                      <a:pt x="182" y="513"/>
                    </a:lnTo>
                    <a:lnTo>
                      <a:pt x="140" y="471"/>
                    </a:lnTo>
                    <a:lnTo>
                      <a:pt x="120" y="436"/>
                    </a:lnTo>
                    <a:lnTo>
                      <a:pt x="101" y="373"/>
                    </a:lnTo>
                    <a:lnTo>
                      <a:pt x="91" y="296"/>
                    </a:lnTo>
                    <a:lnTo>
                      <a:pt x="479" y="296"/>
                    </a:lnTo>
                    <a:lnTo>
                      <a:pt x="480" y="264"/>
                    </a:lnTo>
                    <a:lnTo>
                      <a:pt x="480" y="258"/>
                    </a:lnTo>
                    <a:lnTo>
                      <a:pt x="96" y="199"/>
                    </a:lnTo>
                    <a:lnTo>
                      <a:pt x="97" y="177"/>
                    </a:lnTo>
                    <a:lnTo>
                      <a:pt x="113" y="109"/>
                    </a:lnTo>
                    <a:lnTo>
                      <a:pt x="142" y="54"/>
                    </a:lnTo>
                    <a:lnTo>
                      <a:pt x="147" y="46"/>
                    </a:lnTo>
                    <a:lnTo>
                      <a:pt x="191" y="11"/>
                    </a:lnTo>
                    <a:lnTo>
                      <a:pt x="244" y="0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27" name="Freeform 1128"/>
              <p:cNvSpPr>
                <a:spLocks/>
              </p:cNvSpPr>
              <p:nvPr/>
            </p:nvSpPr>
            <p:spPr bwMode="auto">
              <a:xfrm>
                <a:off x="5147" y="2543"/>
                <a:ext cx="35" cy="30"/>
              </a:xfrm>
              <a:custGeom>
                <a:avLst/>
                <a:gdLst>
                  <a:gd name="T0" fmla="*/ 15 w 412"/>
                  <a:gd name="T1" fmla="*/ 0 h 355"/>
                  <a:gd name="T2" fmla="*/ 11 w 412"/>
                  <a:gd name="T3" fmla="*/ 0 h 355"/>
                  <a:gd name="T4" fmla="*/ 7 w 412"/>
                  <a:gd name="T5" fmla="*/ 2 h 355"/>
                  <a:gd name="T6" fmla="*/ 3 w 412"/>
                  <a:gd name="T7" fmla="*/ 4 h 355"/>
                  <a:gd name="T8" fmla="*/ 0 w 412"/>
                  <a:gd name="T9" fmla="*/ 8 h 355"/>
                  <a:gd name="T10" fmla="*/ 15 w 412"/>
                  <a:gd name="T11" fmla="*/ 8 h 355"/>
                  <a:gd name="T12" fmla="*/ 17 w 412"/>
                  <a:gd name="T13" fmla="*/ 8 h 355"/>
                  <a:gd name="T14" fmla="*/ 21 w 412"/>
                  <a:gd name="T15" fmla="*/ 10 h 355"/>
                  <a:gd name="T16" fmla="*/ 24 w 412"/>
                  <a:gd name="T17" fmla="*/ 14 h 355"/>
                  <a:gd name="T18" fmla="*/ 26 w 412"/>
                  <a:gd name="T19" fmla="*/ 19 h 355"/>
                  <a:gd name="T20" fmla="*/ 27 w 412"/>
                  <a:gd name="T21" fmla="*/ 25 h 355"/>
                  <a:gd name="T22" fmla="*/ 2 w 412"/>
                  <a:gd name="T23" fmla="*/ 25 h 355"/>
                  <a:gd name="T24" fmla="*/ 35 w 412"/>
                  <a:gd name="T25" fmla="*/ 30 h 355"/>
                  <a:gd name="T26" fmla="*/ 35 w 412"/>
                  <a:gd name="T27" fmla="*/ 23 h 355"/>
                  <a:gd name="T28" fmla="*/ 34 w 412"/>
                  <a:gd name="T29" fmla="*/ 17 h 355"/>
                  <a:gd name="T30" fmla="*/ 32 w 412"/>
                  <a:gd name="T31" fmla="*/ 12 h 355"/>
                  <a:gd name="T32" fmla="*/ 29 w 412"/>
                  <a:gd name="T33" fmla="*/ 8 h 355"/>
                  <a:gd name="T34" fmla="*/ 27 w 412"/>
                  <a:gd name="T35" fmla="*/ 5 h 355"/>
                  <a:gd name="T36" fmla="*/ 24 w 412"/>
                  <a:gd name="T37" fmla="*/ 2 h 355"/>
                  <a:gd name="T38" fmla="*/ 20 w 412"/>
                  <a:gd name="T39" fmla="*/ 1 h 355"/>
                  <a:gd name="T40" fmla="*/ 15 w 412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2"/>
                  <a:gd name="T64" fmla="*/ 0 h 355"/>
                  <a:gd name="T65" fmla="*/ 412 w 412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2" h="355">
                    <a:moveTo>
                      <a:pt x="175" y="0"/>
                    </a:moveTo>
                    <a:lnTo>
                      <a:pt x="135" y="3"/>
                    </a:lnTo>
                    <a:lnTo>
                      <a:pt x="84" y="20"/>
                    </a:lnTo>
                    <a:lnTo>
                      <a:pt x="39" y="51"/>
                    </a:lnTo>
                    <a:lnTo>
                      <a:pt x="0" y="97"/>
                    </a:lnTo>
                    <a:lnTo>
                      <a:pt x="176" y="97"/>
                    </a:lnTo>
                    <a:lnTo>
                      <a:pt x="197" y="98"/>
                    </a:lnTo>
                    <a:lnTo>
                      <a:pt x="245" y="119"/>
                    </a:lnTo>
                    <a:lnTo>
                      <a:pt x="285" y="165"/>
                    </a:lnTo>
                    <a:lnTo>
                      <a:pt x="307" y="219"/>
                    </a:lnTo>
                    <a:lnTo>
                      <a:pt x="318" y="296"/>
                    </a:lnTo>
                    <a:lnTo>
                      <a:pt x="28" y="296"/>
                    </a:lnTo>
                    <a:lnTo>
                      <a:pt x="412" y="355"/>
                    </a:lnTo>
                    <a:lnTo>
                      <a:pt x="407" y="276"/>
                    </a:lnTo>
                    <a:lnTo>
                      <a:pt x="395" y="206"/>
                    </a:lnTo>
                    <a:lnTo>
                      <a:pt x="374" y="146"/>
                    </a:lnTo>
                    <a:lnTo>
                      <a:pt x="346" y="95"/>
                    </a:lnTo>
                    <a:lnTo>
                      <a:pt x="322" y="65"/>
                    </a:lnTo>
                    <a:lnTo>
                      <a:pt x="279" y="28"/>
                    </a:lnTo>
                    <a:lnTo>
                      <a:pt x="230" y="7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28" name="Freeform 1129"/>
              <p:cNvSpPr>
                <a:spLocks/>
              </p:cNvSpPr>
              <p:nvPr/>
            </p:nvSpPr>
            <p:spPr bwMode="auto">
              <a:xfrm>
                <a:off x="5209" y="2550"/>
                <a:ext cx="13" cy="5"/>
              </a:xfrm>
              <a:custGeom>
                <a:avLst/>
                <a:gdLst>
                  <a:gd name="T0" fmla="*/ 12 w 166"/>
                  <a:gd name="T1" fmla="*/ 0 h 60"/>
                  <a:gd name="T2" fmla="*/ 0 w 166"/>
                  <a:gd name="T3" fmla="*/ 2 h 60"/>
                  <a:gd name="T4" fmla="*/ 2 w 166"/>
                  <a:gd name="T5" fmla="*/ 2 h 60"/>
                  <a:gd name="T6" fmla="*/ 5 w 166"/>
                  <a:gd name="T7" fmla="*/ 5 h 60"/>
                  <a:gd name="T8" fmla="*/ 13 w 166"/>
                  <a:gd name="T9" fmla="*/ 3 h 60"/>
                  <a:gd name="T10" fmla="*/ 12 w 166"/>
                  <a:gd name="T11" fmla="*/ 0 h 6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66"/>
                  <a:gd name="T19" fmla="*/ 0 h 60"/>
                  <a:gd name="T20" fmla="*/ 166 w 166"/>
                  <a:gd name="T21" fmla="*/ 60 h 6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66" h="60">
                    <a:moveTo>
                      <a:pt x="151" y="0"/>
                    </a:moveTo>
                    <a:lnTo>
                      <a:pt x="0" y="22"/>
                    </a:lnTo>
                    <a:lnTo>
                      <a:pt x="30" y="26"/>
                    </a:lnTo>
                    <a:lnTo>
                      <a:pt x="70" y="60"/>
                    </a:lnTo>
                    <a:lnTo>
                      <a:pt x="166" y="41"/>
                    </a:lnTo>
                    <a:lnTo>
                      <a:pt x="15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29" name="Freeform 1130"/>
              <p:cNvSpPr>
                <a:spLocks/>
              </p:cNvSpPr>
              <p:nvPr/>
            </p:nvSpPr>
            <p:spPr bwMode="auto">
              <a:xfrm>
                <a:off x="5214" y="2549"/>
                <a:ext cx="20" cy="53"/>
              </a:xfrm>
              <a:custGeom>
                <a:avLst/>
                <a:gdLst>
                  <a:gd name="T0" fmla="*/ 11 w 237"/>
                  <a:gd name="T1" fmla="*/ 0 h 646"/>
                  <a:gd name="T2" fmla="*/ 8 w 237"/>
                  <a:gd name="T3" fmla="*/ 5 h 646"/>
                  <a:gd name="T4" fmla="*/ 0 w 237"/>
                  <a:gd name="T5" fmla="*/ 6 h 646"/>
                  <a:gd name="T6" fmla="*/ 1 w 237"/>
                  <a:gd name="T7" fmla="*/ 10 h 646"/>
                  <a:gd name="T8" fmla="*/ 2 w 237"/>
                  <a:gd name="T9" fmla="*/ 16 h 646"/>
                  <a:gd name="T10" fmla="*/ 2 w 237"/>
                  <a:gd name="T11" fmla="*/ 53 h 646"/>
                  <a:gd name="T12" fmla="*/ 9 w 237"/>
                  <a:gd name="T13" fmla="*/ 53 h 646"/>
                  <a:gd name="T14" fmla="*/ 9 w 237"/>
                  <a:gd name="T15" fmla="*/ 20 h 646"/>
                  <a:gd name="T16" fmla="*/ 9 w 237"/>
                  <a:gd name="T17" fmla="*/ 17 h 646"/>
                  <a:gd name="T18" fmla="*/ 10 w 237"/>
                  <a:gd name="T19" fmla="*/ 11 h 646"/>
                  <a:gd name="T20" fmla="*/ 12 w 237"/>
                  <a:gd name="T21" fmla="*/ 7 h 646"/>
                  <a:gd name="T22" fmla="*/ 16 w 237"/>
                  <a:gd name="T23" fmla="*/ 4 h 646"/>
                  <a:gd name="T24" fmla="*/ 20 w 237"/>
                  <a:gd name="T25" fmla="*/ 3 h 646"/>
                  <a:gd name="T26" fmla="*/ 11 w 237"/>
                  <a:gd name="T27" fmla="*/ 0 h 64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37"/>
                  <a:gd name="T43" fmla="*/ 0 h 646"/>
                  <a:gd name="T44" fmla="*/ 237 w 237"/>
                  <a:gd name="T45" fmla="*/ 646 h 64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37" h="646">
                    <a:moveTo>
                      <a:pt x="132" y="0"/>
                    </a:moveTo>
                    <a:lnTo>
                      <a:pt x="96" y="57"/>
                    </a:lnTo>
                    <a:lnTo>
                      <a:pt x="0" y="76"/>
                    </a:lnTo>
                    <a:lnTo>
                      <a:pt x="14" y="117"/>
                    </a:lnTo>
                    <a:lnTo>
                      <a:pt x="21" y="194"/>
                    </a:lnTo>
                    <a:lnTo>
                      <a:pt x="21" y="646"/>
                    </a:lnTo>
                    <a:lnTo>
                      <a:pt x="110" y="646"/>
                    </a:lnTo>
                    <a:lnTo>
                      <a:pt x="110" y="242"/>
                    </a:lnTo>
                    <a:lnTo>
                      <a:pt x="111" y="210"/>
                    </a:lnTo>
                    <a:lnTo>
                      <a:pt x="122" y="137"/>
                    </a:lnTo>
                    <a:lnTo>
                      <a:pt x="147" y="86"/>
                    </a:lnTo>
                    <a:lnTo>
                      <a:pt x="185" y="51"/>
                    </a:lnTo>
                    <a:lnTo>
                      <a:pt x="237" y="38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30" name="Freeform 1131"/>
              <p:cNvSpPr>
                <a:spLocks/>
              </p:cNvSpPr>
              <p:nvPr/>
            </p:nvSpPr>
            <p:spPr bwMode="auto">
              <a:xfrm>
                <a:off x="5191" y="2545"/>
                <a:ext cx="13" cy="57"/>
              </a:xfrm>
              <a:custGeom>
                <a:avLst/>
                <a:gdLst>
                  <a:gd name="T0" fmla="*/ 6 w 165"/>
                  <a:gd name="T1" fmla="*/ 0 h 695"/>
                  <a:gd name="T2" fmla="*/ 0 w 165"/>
                  <a:gd name="T3" fmla="*/ 0 h 695"/>
                  <a:gd name="T4" fmla="*/ 0 w 165"/>
                  <a:gd name="T5" fmla="*/ 57 h 695"/>
                  <a:gd name="T6" fmla="*/ 7 w 165"/>
                  <a:gd name="T7" fmla="*/ 57 h 695"/>
                  <a:gd name="T8" fmla="*/ 7 w 165"/>
                  <a:gd name="T9" fmla="*/ 27 h 695"/>
                  <a:gd name="T10" fmla="*/ 7 w 165"/>
                  <a:gd name="T11" fmla="*/ 27 h 695"/>
                  <a:gd name="T12" fmla="*/ 7 w 165"/>
                  <a:gd name="T13" fmla="*/ 21 h 695"/>
                  <a:gd name="T14" fmla="*/ 8 w 165"/>
                  <a:gd name="T15" fmla="*/ 16 h 695"/>
                  <a:gd name="T16" fmla="*/ 9 w 165"/>
                  <a:gd name="T17" fmla="*/ 13 h 695"/>
                  <a:gd name="T18" fmla="*/ 12 w 165"/>
                  <a:gd name="T19" fmla="*/ 9 h 695"/>
                  <a:gd name="T20" fmla="*/ 13 w 165"/>
                  <a:gd name="T21" fmla="*/ 8 h 695"/>
                  <a:gd name="T22" fmla="*/ 6 w 165"/>
                  <a:gd name="T23" fmla="*/ 8 h 695"/>
                  <a:gd name="T24" fmla="*/ 6 w 165"/>
                  <a:gd name="T25" fmla="*/ 0 h 69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65"/>
                  <a:gd name="T40" fmla="*/ 0 h 695"/>
                  <a:gd name="T41" fmla="*/ 165 w 165"/>
                  <a:gd name="T42" fmla="*/ 695 h 695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65" h="695">
                    <a:moveTo>
                      <a:pt x="78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88" y="695"/>
                    </a:lnTo>
                    <a:lnTo>
                      <a:pt x="88" y="334"/>
                    </a:lnTo>
                    <a:lnTo>
                      <a:pt x="88" y="330"/>
                    </a:lnTo>
                    <a:lnTo>
                      <a:pt x="92" y="250"/>
                    </a:lnTo>
                    <a:lnTo>
                      <a:pt x="102" y="190"/>
                    </a:lnTo>
                    <a:lnTo>
                      <a:pt x="112" y="162"/>
                    </a:lnTo>
                    <a:lnTo>
                      <a:pt x="148" y="113"/>
                    </a:lnTo>
                    <a:lnTo>
                      <a:pt x="165" y="101"/>
                    </a:lnTo>
                    <a:lnTo>
                      <a:pt x="78" y="98"/>
                    </a:lnTo>
                    <a:lnTo>
                      <a:pt x="7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31" name="Freeform 1132"/>
              <p:cNvSpPr>
                <a:spLocks/>
              </p:cNvSpPr>
              <p:nvPr/>
            </p:nvSpPr>
            <p:spPr bwMode="auto">
              <a:xfrm>
                <a:off x="5226" y="2543"/>
                <a:ext cx="23" cy="59"/>
              </a:xfrm>
              <a:custGeom>
                <a:avLst/>
                <a:gdLst>
                  <a:gd name="T0" fmla="*/ 10 w 285"/>
                  <a:gd name="T1" fmla="*/ 0 h 710"/>
                  <a:gd name="T2" fmla="*/ 7 w 285"/>
                  <a:gd name="T3" fmla="*/ 0 h 710"/>
                  <a:gd name="T4" fmla="*/ 3 w 285"/>
                  <a:gd name="T5" fmla="*/ 2 h 710"/>
                  <a:gd name="T6" fmla="*/ 0 w 285"/>
                  <a:gd name="T7" fmla="*/ 5 h 710"/>
                  <a:gd name="T8" fmla="*/ 8 w 285"/>
                  <a:gd name="T9" fmla="*/ 8 h 710"/>
                  <a:gd name="T10" fmla="*/ 9 w 285"/>
                  <a:gd name="T11" fmla="*/ 8 h 710"/>
                  <a:gd name="T12" fmla="*/ 13 w 285"/>
                  <a:gd name="T13" fmla="*/ 10 h 710"/>
                  <a:gd name="T14" fmla="*/ 15 w 285"/>
                  <a:gd name="T15" fmla="*/ 14 h 710"/>
                  <a:gd name="T16" fmla="*/ 16 w 285"/>
                  <a:gd name="T17" fmla="*/ 16 h 710"/>
                  <a:gd name="T18" fmla="*/ 16 w 285"/>
                  <a:gd name="T19" fmla="*/ 23 h 710"/>
                  <a:gd name="T20" fmla="*/ 16 w 285"/>
                  <a:gd name="T21" fmla="*/ 59 h 710"/>
                  <a:gd name="T22" fmla="*/ 23 w 285"/>
                  <a:gd name="T23" fmla="*/ 59 h 710"/>
                  <a:gd name="T24" fmla="*/ 23 w 285"/>
                  <a:gd name="T25" fmla="*/ 19 h 710"/>
                  <a:gd name="T26" fmla="*/ 23 w 285"/>
                  <a:gd name="T27" fmla="*/ 15 h 710"/>
                  <a:gd name="T28" fmla="*/ 22 w 285"/>
                  <a:gd name="T29" fmla="*/ 9 h 710"/>
                  <a:gd name="T30" fmla="*/ 20 w 285"/>
                  <a:gd name="T31" fmla="*/ 5 h 710"/>
                  <a:gd name="T32" fmla="*/ 18 w 285"/>
                  <a:gd name="T33" fmla="*/ 3 h 710"/>
                  <a:gd name="T34" fmla="*/ 15 w 285"/>
                  <a:gd name="T35" fmla="*/ 1 h 710"/>
                  <a:gd name="T36" fmla="*/ 10 w 285"/>
                  <a:gd name="T37" fmla="*/ 0 h 71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85"/>
                  <a:gd name="T58" fmla="*/ 0 h 710"/>
                  <a:gd name="T59" fmla="*/ 285 w 285"/>
                  <a:gd name="T60" fmla="*/ 710 h 71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85" h="710">
                    <a:moveTo>
                      <a:pt x="124" y="0"/>
                    </a:moveTo>
                    <a:lnTo>
                      <a:pt x="88" y="4"/>
                    </a:lnTo>
                    <a:lnTo>
                      <a:pt x="41" y="25"/>
                    </a:lnTo>
                    <a:lnTo>
                      <a:pt x="0" y="64"/>
                    </a:lnTo>
                    <a:lnTo>
                      <a:pt x="105" y="102"/>
                    </a:lnTo>
                    <a:lnTo>
                      <a:pt x="107" y="102"/>
                    </a:lnTo>
                    <a:lnTo>
                      <a:pt x="158" y="120"/>
                    </a:lnTo>
                    <a:lnTo>
                      <a:pt x="190" y="170"/>
                    </a:lnTo>
                    <a:lnTo>
                      <a:pt x="194" y="192"/>
                    </a:lnTo>
                    <a:lnTo>
                      <a:pt x="198" y="273"/>
                    </a:lnTo>
                    <a:lnTo>
                      <a:pt x="198" y="710"/>
                    </a:lnTo>
                    <a:lnTo>
                      <a:pt x="285" y="710"/>
                    </a:lnTo>
                    <a:lnTo>
                      <a:pt x="285" y="233"/>
                    </a:lnTo>
                    <a:lnTo>
                      <a:pt x="283" y="176"/>
                    </a:lnTo>
                    <a:lnTo>
                      <a:pt x="269" y="108"/>
                    </a:lnTo>
                    <a:lnTo>
                      <a:pt x="244" y="56"/>
                    </a:lnTo>
                    <a:lnTo>
                      <a:pt x="227" y="37"/>
                    </a:lnTo>
                    <a:lnTo>
                      <a:pt x="181" y="9"/>
                    </a:lnTo>
                    <a:lnTo>
                      <a:pt x="12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32" name="Freeform 1133"/>
              <p:cNvSpPr>
                <a:spLocks/>
              </p:cNvSpPr>
              <p:nvPr/>
            </p:nvSpPr>
            <p:spPr bwMode="auto">
              <a:xfrm>
                <a:off x="5197" y="2543"/>
                <a:ext cx="24" cy="10"/>
              </a:xfrm>
              <a:custGeom>
                <a:avLst/>
                <a:gdLst>
                  <a:gd name="T0" fmla="*/ 13 w 290"/>
                  <a:gd name="T1" fmla="*/ 0 h 116"/>
                  <a:gd name="T2" fmla="*/ 9 w 290"/>
                  <a:gd name="T3" fmla="*/ 1 h 116"/>
                  <a:gd name="T4" fmla="*/ 5 w 290"/>
                  <a:gd name="T5" fmla="*/ 3 h 116"/>
                  <a:gd name="T6" fmla="*/ 3 w 290"/>
                  <a:gd name="T7" fmla="*/ 5 h 116"/>
                  <a:gd name="T8" fmla="*/ 0 w 290"/>
                  <a:gd name="T9" fmla="*/ 10 h 116"/>
                  <a:gd name="T10" fmla="*/ 7 w 290"/>
                  <a:gd name="T11" fmla="*/ 10 h 116"/>
                  <a:gd name="T12" fmla="*/ 12 w 290"/>
                  <a:gd name="T13" fmla="*/ 9 h 116"/>
                  <a:gd name="T14" fmla="*/ 24 w 290"/>
                  <a:gd name="T15" fmla="*/ 7 h 116"/>
                  <a:gd name="T16" fmla="*/ 21 w 290"/>
                  <a:gd name="T17" fmla="*/ 3 h 116"/>
                  <a:gd name="T18" fmla="*/ 18 w 290"/>
                  <a:gd name="T19" fmla="*/ 1 h 116"/>
                  <a:gd name="T20" fmla="*/ 13 w 290"/>
                  <a:gd name="T21" fmla="*/ 0 h 11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90"/>
                  <a:gd name="T34" fmla="*/ 0 h 116"/>
                  <a:gd name="T35" fmla="*/ 290 w 290"/>
                  <a:gd name="T36" fmla="*/ 116 h 11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90" h="116">
                    <a:moveTo>
                      <a:pt x="158" y="0"/>
                    </a:moveTo>
                    <a:lnTo>
                      <a:pt x="114" y="6"/>
                    </a:lnTo>
                    <a:lnTo>
                      <a:pt x="65" y="31"/>
                    </a:lnTo>
                    <a:lnTo>
                      <a:pt x="35" y="59"/>
                    </a:lnTo>
                    <a:lnTo>
                      <a:pt x="0" y="113"/>
                    </a:lnTo>
                    <a:lnTo>
                      <a:pt x="87" y="116"/>
                    </a:lnTo>
                    <a:lnTo>
                      <a:pt x="139" y="102"/>
                    </a:lnTo>
                    <a:lnTo>
                      <a:pt x="290" y="80"/>
                    </a:lnTo>
                    <a:lnTo>
                      <a:pt x="253" y="32"/>
                    </a:lnTo>
                    <a:lnTo>
                      <a:pt x="214" y="9"/>
                    </a:lnTo>
                    <a:lnTo>
                      <a:pt x="15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33" name="Freeform 1134"/>
              <p:cNvSpPr>
                <a:spLocks/>
              </p:cNvSpPr>
              <p:nvPr/>
            </p:nvSpPr>
            <p:spPr bwMode="auto">
              <a:xfrm>
                <a:off x="5279" y="2530"/>
                <a:ext cx="22" cy="72"/>
              </a:xfrm>
              <a:custGeom>
                <a:avLst/>
                <a:gdLst>
                  <a:gd name="T0" fmla="*/ 7 w 267"/>
                  <a:gd name="T1" fmla="*/ 0 h 873"/>
                  <a:gd name="T2" fmla="*/ 7 w 267"/>
                  <a:gd name="T3" fmla="*/ 2 h 873"/>
                  <a:gd name="T4" fmla="*/ 6 w 267"/>
                  <a:gd name="T5" fmla="*/ 9 h 873"/>
                  <a:gd name="T6" fmla="*/ 6 w 267"/>
                  <a:gd name="T7" fmla="*/ 15 h 873"/>
                  <a:gd name="T8" fmla="*/ 0 w 267"/>
                  <a:gd name="T9" fmla="*/ 15 h 873"/>
                  <a:gd name="T10" fmla="*/ 0 w 267"/>
                  <a:gd name="T11" fmla="*/ 22 h 873"/>
                  <a:gd name="T12" fmla="*/ 6 w 267"/>
                  <a:gd name="T13" fmla="*/ 22 h 873"/>
                  <a:gd name="T14" fmla="*/ 6 w 267"/>
                  <a:gd name="T15" fmla="*/ 72 h 873"/>
                  <a:gd name="T16" fmla="*/ 14 w 267"/>
                  <a:gd name="T17" fmla="*/ 72 h 873"/>
                  <a:gd name="T18" fmla="*/ 14 w 267"/>
                  <a:gd name="T19" fmla="*/ 22 h 873"/>
                  <a:gd name="T20" fmla="*/ 22 w 267"/>
                  <a:gd name="T21" fmla="*/ 22 h 873"/>
                  <a:gd name="T22" fmla="*/ 22 w 267"/>
                  <a:gd name="T23" fmla="*/ 15 h 873"/>
                  <a:gd name="T24" fmla="*/ 14 w 267"/>
                  <a:gd name="T25" fmla="*/ 15 h 873"/>
                  <a:gd name="T26" fmla="*/ 14 w 267"/>
                  <a:gd name="T27" fmla="*/ 9 h 873"/>
                  <a:gd name="T28" fmla="*/ 14 w 267"/>
                  <a:gd name="T29" fmla="*/ 7 h 873"/>
                  <a:gd name="T30" fmla="*/ 15 w 267"/>
                  <a:gd name="T31" fmla="*/ 2 h 873"/>
                  <a:gd name="T32" fmla="*/ 15 w 267"/>
                  <a:gd name="T33" fmla="*/ 2 h 873"/>
                  <a:gd name="T34" fmla="*/ 20 w 267"/>
                  <a:gd name="T35" fmla="*/ 0 h 873"/>
                  <a:gd name="T36" fmla="*/ 7 w 267"/>
                  <a:gd name="T37" fmla="*/ 0 h 87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67"/>
                  <a:gd name="T58" fmla="*/ 0 h 873"/>
                  <a:gd name="T59" fmla="*/ 267 w 267"/>
                  <a:gd name="T60" fmla="*/ 873 h 87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67" h="873">
                    <a:moveTo>
                      <a:pt x="88" y="0"/>
                    </a:moveTo>
                    <a:lnTo>
                      <a:pt x="83" y="26"/>
                    </a:lnTo>
                    <a:lnTo>
                      <a:pt x="78" y="104"/>
                    </a:lnTo>
                    <a:lnTo>
                      <a:pt x="78" y="178"/>
                    </a:lnTo>
                    <a:lnTo>
                      <a:pt x="0" y="178"/>
                    </a:lnTo>
                    <a:lnTo>
                      <a:pt x="0" y="270"/>
                    </a:lnTo>
                    <a:lnTo>
                      <a:pt x="78" y="270"/>
                    </a:lnTo>
                    <a:lnTo>
                      <a:pt x="78" y="873"/>
                    </a:lnTo>
                    <a:lnTo>
                      <a:pt x="166" y="873"/>
                    </a:lnTo>
                    <a:lnTo>
                      <a:pt x="166" y="270"/>
                    </a:lnTo>
                    <a:lnTo>
                      <a:pt x="267" y="270"/>
                    </a:lnTo>
                    <a:lnTo>
                      <a:pt x="267" y="178"/>
                    </a:lnTo>
                    <a:lnTo>
                      <a:pt x="166" y="178"/>
                    </a:lnTo>
                    <a:lnTo>
                      <a:pt x="166" y="114"/>
                    </a:lnTo>
                    <a:lnTo>
                      <a:pt x="166" y="89"/>
                    </a:lnTo>
                    <a:lnTo>
                      <a:pt x="183" y="29"/>
                    </a:lnTo>
                    <a:lnTo>
                      <a:pt x="188" y="23"/>
                    </a:lnTo>
                    <a:lnTo>
                      <a:pt x="240" y="5"/>
                    </a:lnTo>
                    <a:lnTo>
                      <a:pt x="8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34" name="Freeform 1135"/>
              <p:cNvSpPr>
                <a:spLocks/>
              </p:cNvSpPr>
              <p:nvPr/>
            </p:nvSpPr>
            <p:spPr bwMode="auto">
              <a:xfrm>
                <a:off x="5286" y="2521"/>
                <a:ext cx="18" cy="10"/>
              </a:xfrm>
              <a:custGeom>
                <a:avLst/>
                <a:gdLst>
                  <a:gd name="T0" fmla="*/ 11 w 217"/>
                  <a:gd name="T1" fmla="*/ 0 h 115"/>
                  <a:gd name="T2" fmla="*/ 7 w 217"/>
                  <a:gd name="T3" fmla="*/ 0 h 115"/>
                  <a:gd name="T4" fmla="*/ 4 w 217"/>
                  <a:gd name="T5" fmla="*/ 3 h 115"/>
                  <a:gd name="T6" fmla="*/ 2 w 217"/>
                  <a:gd name="T7" fmla="*/ 4 h 115"/>
                  <a:gd name="T8" fmla="*/ 0 w 217"/>
                  <a:gd name="T9" fmla="*/ 9 h 115"/>
                  <a:gd name="T10" fmla="*/ 13 w 217"/>
                  <a:gd name="T11" fmla="*/ 9 h 115"/>
                  <a:gd name="T12" fmla="*/ 17 w 217"/>
                  <a:gd name="T13" fmla="*/ 10 h 115"/>
                  <a:gd name="T14" fmla="*/ 18 w 217"/>
                  <a:gd name="T15" fmla="*/ 1 h 115"/>
                  <a:gd name="T16" fmla="*/ 15 w 217"/>
                  <a:gd name="T17" fmla="*/ 0 h 115"/>
                  <a:gd name="T18" fmla="*/ 11 w 217"/>
                  <a:gd name="T19" fmla="*/ 0 h 11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17"/>
                  <a:gd name="T31" fmla="*/ 0 h 115"/>
                  <a:gd name="T32" fmla="*/ 217 w 217"/>
                  <a:gd name="T33" fmla="*/ 115 h 11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17" h="115">
                    <a:moveTo>
                      <a:pt x="134" y="0"/>
                    </a:moveTo>
                    <a:lnTo>
                      <a:pt x="89" y="5"/>
                    </a:lnTo>
                    <a:lnTo>
                      <a:pt x="45" y="29"/>
                    </a:lnTo>
                    <a:lnTo>
                      <a:pt x="28" y="45"/>
                    </a:lnTo>
                    <a:lnTo>
                      <a:pt x="0" y="103"/>
                    </a:lnTo>
                    <a:lnTo>
                      <a:pt x="152" y="108"/>
                    </a:lnTo>
                    <a:lnTo>
                      <a:pt x="203" y="115"/>
                    </a:lnTo>
                    <a:lnTo>
                      <a:pt x="217" y="13"/>
                    </a:lnTo>
                    <a:lnTo>
                      <a:pt x="186" y="5"/>
                    </a:lnTo>
                    <a:lnTo>
                      <a:pt x="13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35" name="Freeform 1136"/>
              <p:cNvSpPr>
                <a:spLocks/>
              </p:cNvSpPr>
              <p:nvPr/>
            </p:nvSpPr>
            <p:spPr bwMode="auto">
              <a:xfrm>
                <a:off x="5307" y="2545"/>
                <a:ext cx="15" cy="57"/>
              </a:xfrm>
              <a:custGeom>
                <a:avLst/>
                <a:gdLst>
                  <a:gd name="T0" fmla="*/ 6 w 187"/>
                  <a:gd name="T1" fmla="*/ 0 h 695"/>
                  <a:gd name="T2" fmla="*/ 0 w 187"/>
                  <a:gd name="T3" fmla="*/ 0 h 695"/>
                  <a:gd name="T4" fmla="*/ 0 w 187"/>
                  <a:gd name="T5" fmla="*/ 57 h 695"/>
                  <a:gd name="T6" fmla="*/ 7 w 187"/>
                  <a:gd name="T7" fmla="*/ 57 h 695"/>
                  <a:gd name="T8" fmla="*/ 7 w 187"/>
                  <a:gd name="T9" fmla="*/ 27 h 695"/>
                  <a:gd name="T10" fmla="*/ 7 w 187"/>
                  <a:gd name="T11" fmla="*/ 21 h 695"/>
                  <a:gd name="T12" fmla="*/ 8 w 187"/>
                  <a:gd name="T13" fmla="*/ 16 h 695"/>
                  <a:gd name="T14" fmla="*/ 8 w 187"/>
                  <a:gd name="T15" fmla="*/ 15 h 695"/>
                  <a:gd name="T16" fmla="*/ 11 w 187"/>
                  <a:gd name="T17" fmla="*/ 11 h 695"/>
                  <a:gd name="T18" fmla="*/ 11 w 187"/>
                  <a:gd name="T19" fmla="*/ 10 h 695"/>
                  <a:gd name="T20" fmla="*/ 15 w 187"/>
                  <a:gd name="T21" fmla="*/ 9 h 695"/>
                  <a:gd name="T22" fmla="*/ 6 w 187"/>
                  <a:gd name="T23" fmla="*/ 9 h 695"/>
                  <a:gd name="T24" fmla="*/ 6 w 187"/>
                  <a:gd name="T25" fmla="*/ 0 h 69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87"/>
                  <a:gd name="T40" fmla="*/ 0 h 695"/>
                  <a:gd name="T41" fmla="*/ 187 w 187"/>
                  <a:gd name="T42" fmla="*/ 695 h 695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87" h="695">
                    <a:moveTo>
                      <a:pt x="80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88" y="695"/>
                    </a:lnTo>
                    <a:lnTo>
                      <a:pt x="88" y="331"/>
                    </a:lnTo>
                    <a:lnTo>
                      <a:pt x="92" y="262"/>
                    </a:lnTo>
                    <a:lnTo>
                      <a:pt x="103" y="194"/>
                    </a:lnTo>
                    <a:lnTo>
                      <a:pt x="105" y="185"/>
                    </a:lnTo>
                    <a:lnTo>
                      <a:pt x="136" y="130"/>
                    </a:lnTo>
                    <a:lnTo>
                      <a:pt x="138" y="127"/>
                    </a:lnTo>
                    <a:lnTo>
                      <a:pt x="187" y="106"/>
                    </a:lnTo>
                    <a:lnTo>
                      <a:pt x="80" y="105"/>
                    </a:lnTo>
                    <a:lnTo>
                      <a:pt x="8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36" name="Freeform 1137"/>
              <p:cNvSpPr>
                <a:spLocks/>
              </p:cNvSpPr>
              <p:nvPr/>
            </p:nvSpPr>
            <p:spPr bwMode="auto">
              <a:xfrm>
                <a:off x="5313" y="2543"/>
                <a:ext cx="17" cy="12"/>
              </a:xfrm>
              <a:custGeom>
                <a:avLst/>
                <a:gdLst>
                  <a:gd name="T0" fmla="*/ 9 w 202"/>
                  <a:gd name="T1" fmla="*/ 0 h 147"/>
                  <a:gd name="T2" fmla="*/ 9 w 202"/>
                  <a:gd name="T3" fmla="*/ 0 h 147"/>
                  <a:gd name="T4" fmla="*/ 5 w 202"/>
                  <a:gd name="T5" fmla="*/ 2 h 147"/>
                  <a:gd name="T6" fmla="*/ 3 w 202"/>
                  <a:gd name="T7" fmla="*/ 4 h 147"/>
                  <a:gd name="T8" fmla="*/ 0 w 202"/>
                  <a:gd name="T9" fmla="*/ 10 h 147"/>
                  <a:gd name="T10" fmla="*/ 9 w 202"/>
                  <a:gd name="T11" fmla="*/ 10 h 147"/>
                  <a:gd name="T12" fmla="*/ 10 w 202"/>
                  <a:gd name="T13" fmla="*/ 10 h 147"/>
                  <a:gd name="T14" fmla="*/ 15 w 202"/>
                  <a:gd name="T15" fmla="*/ 12 h 147"/>
                  <a:gd name="T16" fmla="*/ 17 w 202"/>
                  <a:gd name="T17" fmla="*/ 3 h 147"/>
                  <a:gd name="T18" fmla="*/ 14 w 202"/>
                  <a:gd name="T19" fmla="*/ 1 h 147"/>
                  <a:gd name="T20" fmla="*/ 9 w 202"/>
                  <a:gd name="T21" fmla="*/ 0 h 14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2"/>
                  <a:gd name="T34" fmla="*/ 0 h 147"/>
                  <a:gd name="T35" fmla="*/ 202 w 202"/>
                  <a:gd name="T36" fmla="*/ 147 h 147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2" h="147">
                    <a:moveTo>
                      <a:pt x="112" y="0"/>
                    </a:moveTo>
                    <a:lnTo>
                      <a:pt x="105" y="0"/>
                    </a:lnTo>
                    <a:lnTo>
                      <a:pt x="56" y="23"/>
                    </a:lnTo>
                    <a:lnTo>
                      <a:pt x="33" y="52"/>
                    </a:lnTo>
                    <a:lnTo>
                      <a:pt x="0" y="120"/>
                    </a:lnTo>
                    <a:lnTo>
                      <a:pt x="107" y="121"/>
                    </a:lnTo>
                    <a:lnTo>
                      <a:pt x="122" y="122"/>
                    </a:lnTo>
                    <a:lnTo>
                      <a:pt x="173" y="147"/>
                    </a:lnTo>
                    <a:lnTo>
                      <a:pt x="202" y="38"/>
                    </a:lnTo>
                    <a:lnTo>
                      <a:pt x="161" y="11"/>
                    </a:lnTo>
                    <a:lnTo>
                      <a:pt x="11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37" name="Freeform 1138"/>
              <p:cNvSpPr>
                <a:spLocks/>
              </p:cNvSpPr>
              <p:nvPr/>
            </p:nvSpPr>
            <p:spPr bwMode="auto">
              <a:xfrm>
                <a:off x="5338" y="2584"/>
                <a:ext cx="34" cy="20"/>
              </a:xfrm>
              <a:custGeom>
                <a:avLst/>
                <a:gdLst>
                  <a:gd name="T0" fmla="*/ 26 w 409"/>
                  <a:gd name="T1" fmla="*/ 0 h 240"/>
                  <a:gd name="T2" fmla="*/ 25 w 409"/>
                  <a:gd name="T3" fmla="*/ 5 h 240"/>
                  <a:gd name="T4" fmla="*/ 22 w 409"/>
                  <a:gd name="T5" fmla="*/ 9 h 240"/>
                  <a:gd name="T6" fmla="*/ 20 w 409"/>
                  <a:gd name="T7" fmla="*/ 11 h 240"/>
                  <a:gd name="T8" fmla="*/ 15 w 409"/>
                  <a:gd name="T9" fmla="*/ 12 h 240"/>
                  <a:gd name="T10" fmla="*/ 0 w 409"/>
                  <a:gd name="T11" fmla="*/ 12 h 240"/>
                  <a:gd name="T12" fmla="*/ 2 w 409"/>
                  <a:gd name="T13" fmla="*/ 15 h 240"/>
                  <a:gd name="T14" fmla="*/ 6 w 409"/>
                  <a:gd name="T15" fmla="*/ 18 h 240"/>
                  <a:gd name="T16" fmla="*/ 10 w 409"/>
                  <a:gd name="T17" fmla="*/ 19 h 240"/>
                  <a:gd name="T18" fmla="*/ 15 w 409"/>
                  <a:gd name="T19" fmla="*/ 20 h 240"/>
                  <a:gd name="T20" fmla="*/ 20 w 409"/>
                  <a:gd name="T21" fmla="*/ 19 h 240"/>
                  <a:gd name="T22" fmla="*/ 24 w 409"/>
                  <a:gd name="T23" fmla="*/ 18 h 240"/>
                  <a:gd name="T24" fmla="*/ 27 w 409"/>
                  <a:gd name="T25" fmla="*/ 15 h 240"/>
                  <a:gd name="T26" fmla="*/ 30 w 409"/>
                  <a:gd name="T27" fmla="*/ 12 h 240"/>
                  <a:gd name="T28" fmla="*/ 32 w 409"/>
                  <a:gd name="T29" fmla="*/ 7 h 240"/>
                  <a:gd name="T30" fmla="*/ 34 w 409"/>
                  <a:gd name="T31" fmla="*/ 1 h 240"/>
                  <a:gd name="T32" fmla="*/ 26 w 409"/>
                  <a:gd name="T33" fmla="*/ 0 h 24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09"/>
                  <a:gd name="T52" fmla="*/ 0 h 240"/>
                  <a:gd name="T53" fmla="*/ 409 w 409"/>
                  <a:gd name="T54" fmla="*/ 240 h 240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09" h="240">
                    <a:moveTo>
                      <a:pt x="318" y="0"/>
                    </a:moveTo>
                    <a:lnTo>
                      <a:pt x="297" y="60"/>
                    </a:lnTo>
                    <a:lnTo>
                      <a:pt x="263" y="108"/>
                    </a:lnTo>
                    <a:lnTo>
                      <a:pt x="235" y="131"/>
                    </a:lnTo>
                    <a:lnTo>
                      <a:pt x="181" y="143"/>
                    </a:lnTo>
                    <a:lnTo>
                      <a:pt x="0" y="145"/>
                    </a:lnTo>
                    <a:lnTo>
                      <a:pt x="29" y="181"/>
                    </a:lnTo>
                    <a:lnTo>
                      <a:pt x="73" y="213"/>
                    </a:lnTo>
                    <a:lnTo>
                      <a:pt x="124" y="232"/>
                    </a:lnTo>
                    <a:lnTo>
                      <a:pt x="181" y="240"/>
                    </a:lnTo>
                    <a:lnTo>
                      <a:pt x="236" y="233"/>
                    </a:lnTo>
                    <a:lnTo>
                      <a:pt x="287" y="213"/>
                    </a:lnTo>
                    <a:lnTo>
                      <a:pt x="329" y="181"/>
                    </a:lnTo>
                    <a:lnTo>
                      <a:pt x="360" y="142"/>
                    </a:lnTo>
                    <a:lnTo>
                      <a:pt x="389" y="85"/>
                    </a:lnTo>
                    <a:lnTo>
                      <a:pt x="409" y="15"/>
                    </a:lnTo>
                    <a:lnTo>
                      <a:pt x="31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38" name="Freeform 1139"/>
              <p:cNvSpPr>
                <a:spLocks/>
              </p:cNvSpPr>
              <p:nvPr/>
            </p:nvSpPr>
            <p:spPr bwMode="auto">
              <a:xfrm>
                <a:off x="5332" y="2551"/>
                <a:ext cx="40" cy="45"/>
              </a:xfrm>
              <a:custGeom>
                <a:avLst/>
                <a:gdLst>
                  <a:gd name="T0" fmla="*/ 6 w 480"/>
                  <a:gd name="T1" fmla="*/ 0 h 534"/>
                  <a:gd name="T2" fmla="*/ 5 w 480"/>
                  <a:gd name="T3" fmla="*/ 1 h 534"/>
                  <a:gd name="T4" fmla="*/ 3 w 480"/>
                  <a:gd name="T5" fmla="*/ 5 h 534"/>
                  <a:gd name="T6" fmla="*/ 1 w 480"/>
                  <a:gd name="T7" fmla="*/ 10 h 534"/>
                  <a:gd name="T8" fmla="*/ 0 w 480"/>
                  <a:gd name="T9" fmla="*/ 16 h 534"/>
                  <a:gd name="T10" fmla="*/ 0 w 480"/>
                  <a:gd name="T11" fmla="*/ 23 h 534"/>
                  <a:gd name="T12" fmla="*/ 0 w 480"/>
                  <a:gd name="T13" fmla="*/ 23 h 534"/>
                  <a:gd name="T14" fmla="*/ 0 w 480"/>
                  <a:gd name="T15" fmla="*/ 30 h 534"/>
                  <a:gd name="T16" fmla="*/ 2 w 480"/>
                  <a:gd name="T17" fmla="*/ 36 h 534"/>
                  <a:gd name="T18" fmla="*/ 3 w 480"/>
                  <a:gd name="T19" fmla="*/ 41 h 534"/>
                  <a:gd name="T20" fmla="*/ 6 w 480"/>
                  <a:gd name="T21" fmla="*/ 45 h 534"/>
                  <a:gd name="T22" fmla="*/ 21 w 480"/>
                  <a:gd name="T23" fmla="*/ 45 h 534"/>
                  <a:gd name="T24" fmla="*/ 19 w 480"/>
                  <a:gd name="T25" fmla="*/ 45 h 534"/>
                  <a:gd name="T26" fmla="*/ 15 w 480"/>
                  <a:gd name="T27" fmla="*/ 43 h 534"/>
                  <a:gd name="T28" fmla="*/ 12 w 480"/>
                  <a:gd name="T29" fmla="*/ 40 h 534"/>
                  <a:gd name="T30" fmla="*/ 10 w 480"/>
                  <a:gd name="T31" fmla="*/ 37 h 534"/>
                  <a:gd name="T32" fmla="*/ 8 w 480"/>
                  <a:gd name="T33" fmla="*/ 31 h 534"/>
                  <a:gd name="T34" fmla="*/ 8 w 480"/>
                  <a:gd name="T35" fmla="*/ 25 h 534"/>
                  <a:gd name="T36" fmla="*/ 40 w 480"/>
                  <a:gd name="T37" fmla="*/ 25 h 534"/>
                  <a:gd name="T38" fmla="*/ 40 w 480"/>
                  <a:gd name="T39" fmla="*/ 22 h 534"/>
                  <a:gd name="T40" fmla="*/ 40 w 480"/>
                  <a:gd name="T41" fmla="*/ 22 h 534"/>
                  <a:gd name="T42" fmla="*/ 8 w 480"/>
                  <a:gd name="T43" fmla="*/ 17 h 534"/>
                  <a:gd name="T44" fmla="*/ 8 w 480"/>
                  <a:gd name="T45" fmla="*/ 15 h 534"/>
                  <a:gd name="T46" fmla="*/ 9 w 480"/>
                  <a:gd name="T47" fmla="*/ 9 h 534"/>
                  <a:gd name="T48" fmla="*/ 12 w 480"/>
                  <a:gd name="T49" fmla="*/ 5 h 534"/>
                  <a:gd name="T50" fmla="*/ 12 w 480"/>
                  <a:gd name="T51" fmla="*/ 4 h 534"/>
                  <a:gd name="T52" fmla="*/ 16 w 480"/>
                  <a:gd name="T53" fmla="*/ 1 h 534"/>
                  <a:gd name="T54" fmla="*/ 20 w 480"/>
                  <a:gd name="T55" fmla="*/ 0 h 534"/>
                  <a:gd name="T56" fmla="*/ 6 w 480"/>
                  <a:gd name="T57" fmla="*/ 0 h 53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80"/>
                  <a:gd name="T88" fmla="*/ 0 h 534"/>
                  <a:gd name="T89" fmla="*/ 480 w 480"/>
                  <a:gd name="T90" fmla="*/ 534 h 53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80" h="534">
                    <a:moveTo>
                      <a:pt x="68" y="0"/>
                    </a:moveTo>
                    <a:lnTo>
                      <a:pt x="63" y="7"/>
                    </a:lnTo>
                    <a:lnTo>
                      <a:pt x="36" y="60"/>
                    </a:lnTo>
                    <a:lnTo>
                      <a:pt x="16" y="121"/>
                    </a:lnTo>
                    <a:lnTo>
                      <a:pt x="5" y="192"/>
                    </a:lnTo>
                    <a:lnTo>
                      <a:pt x="0" y="271"/>
                    </a:lnTo>
                    <a:lnTo>
                      <a:pt x="0" y="274"/>
                    </a:lnTo>
                    <a:lnTo>
                      <a:pt x="5" y="354"/>
                    </a:lnTo>
                    <a:lnTo>
                      <a:pt x="18" y="423"/>
                    </a:lnTo>
                    <a:lnTo>
                      <a:pt x="38" y="483"/>
                    </a:lnTo>
                    <a:lnTo>
                      <a:pt x="68" y="534"/>
                    </a:lnTo>
                    <a:lnTo>
                      <a:pt x="249" y="532"/>
                    </a:lnTo>
                    <a:lnTo>
                      <a:pt x="232" y="531"/>
                    </a:lnTo>
                    <a:lnTo>
                      <a:pt x="182" y="513"/>
                    </a:lnTo>
                    <a:lnTo>
                      <a:pt x="140" y="471"/>
                    </a:lnTo>
                    <a:lnTo>
                      <a:pt x="121" y="436"/>
                    </a:lnTo>
                    <a:lnTo>
                      <a:pt x="100" y="373"/>
                    </a:lnTo>
                    <a:lnTo>
                      <a:pt x="92" y="296"/>
                    </a:lnTo>
                    <a:lnTo>
                      <a:pt x="480" y="296"/>
                    </a:lnTo>
                    <a:lnTo>
                      <a:pt x="480" y="264"/>
                    </a:lnTo>
                    <a:lnTo>
                      <a:pt x="480" y="258"/>
                    </a:lnTo>
                    <a:lnTo>
                      <a:pt x="96" y="199"/>
                    </a:lnTo>
                    <a:lnTo>
                      <a:pt x="98" y="177"/>
                    </a:lnTo>
                    <a:lnTo>
                      <a:pt x="113" y="109"/>
                    </a:lnTo>
                    <a:lnTo>
                      <a:pt x="143" y="54"/>
                    </a:lnTo>
                    <a:lnTo>
                      <a:pt x="148" y="46"/>
                    </a:lnTo>
                    <a:lnTo>
                      <a:pt x="192" y="11"/>
                    </a:lnTo>
                    <a:lnTo>
                      <a:pt x="245" y="0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39" name="Freeform 1140"/>
              <p:cNvSpPr>
                <a:spLocks/>
              </p:cNvSpPr>
              <p:nvPr/>
            </p:nvSpPr>
            <p:spPr bwMode="auto">
              <a:xfrm>
                <a:off x="5338" y="2543"/>
                <a:ext cx="34" cy="30"/>
              </a:xfrm>
              <a:custGeom>
                <a:avLst/>
                <a:gdLst>
                  <a:gd name="T0" fmla="*/ 15 w 412"/>
                  <a:gd name="T1" fmla="*/ 0 h 355"/>
                  <a:gd name="T2" fmla="*/ 11 w 412"/>
                  <a:gd name="T3" fmla="*/ 0 h 355"/>
                  <a:gd name="T4" fmla="*/ 7 w 412"/>
                  <a:gd name="T5" fmla="*/ 2 h 355"/>
                  <a:gd name="T6" fmla="*/ 3 w 412"/>
                  <a:gd name="T7" fmla="*/ 4 h 355"/>
                  <a:gd name="T8" fmla="*/ 0 w 412"/>
                  <a:gd name="T9" fmla="*/ 8 h 355"/>
                  <a:gd name="T10" fmla="*/ 15 w 412"/>
                  <a:gd name="T11" fmla="*/ 8 h 355"/>
                  <a:gd name="T12" fmla="*/ 16 w 412"/>
                  <a:gd name="T13" fmla="*/ 8 h 355"/>
                  <a:gd name="T14" fmla="*/ 20 w 412"/>
                  <a:gd name="T15" fmla="*/ 10 h 355"/>
                  <a:gd name="T16" fmla="*/ 24 w 412"/>
                  <a:gd name="T17" fmla="*/ 14 h 355"/>
                  <a:gd name="T18" fmla="*/ 25 w 412"/>
                  <a:gd name="T19" fmla="*/ 19 h 355"/>
                  <a:gd name="T20" fmla="*/ 26 w 412"/>
                  <a:gd name="T21" fmla="*/ 25 h 355"/>
                  <a:gd name="T22" fmla="*/ 2 w 412"/>
                  <a:gd name="T23" fmla="*/ 25 h 355"/>
                  <a:gd name="T24" fmla="*/ 34 w 412"/>
                  <a:gd name="T25" fmla="*/ 30 h 355"/>
                  <a:gd name="T26" fmla="*/ 34 w 412"/>
                  <a:gd name="T27" fmla="*/ 23 h 355"/>
                  <a:gd name="T28" fmla="*/ 33 w 412"/>
                  <a:gd name="T29" fmla="*/ 17 h 355"/>
                  <a:gd name="T30" fmla="*/ 31 w 412"/>
                  <a:gd name="T31" fmla="*/ 12 h 355"/>
                  <a:gd name="T32" fmla="*/ 29 w 412"/>
                  <a:gd name="T33" fmla="*/ 8 h 355"/>
                  <a:gd name="T34" fmla="*/ 27 w 412"/>
                  <a:gd name="T35" fmla="*/ 5 h 355"/>
                  <a:gd name="T36" fmla="*/ 23 w 412"/>
                  <a:gd name="T37" fmla="*/ 2 h 355"/>
                  <a:gd name="T38" fmla="*/ 19 w 412"/>
                  <a:gd name="T39" fmla="*/ 1 h 355"/>
                  <a:gd name="T40" fmla="*/ 15 w 412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2"/>
                  <a:gd name="T64" fmla="*/ 0 h 355"/>
                  <a:gd name="T65" fmla="*/ 412 w 412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2" h="355">
                    <a:moveTo>
                      <a:pt x="176" y="0"/>
                    </a:moveTo>
                    <a:lnTo>
                      <a:pt x="135" y="3"/>
                    </a:lnTo>
                    <a:lnTo>
                      <a:pt x="84" y="20"/>
                    </a:lnTo>
                    <a:lnTo>
                      <a:pt x="39" y="51"/>
                    </a:lnTo>
                    <a:lnTo>
                      <a:pt x="0" y="97"/>
                    </a:lnTo>
                    <a:lnTo>
                      <a:pt x="177" y="97"/>
                    </a:lnTo>
                    <a:lnTo>
                      <a:pt x="197" y="98"/>
                    </a:lnTo>
                    <a:lnTo>
                      <a:pt x="246" y="119"/>
                    </a:lnTo>
                    <a:lnTo>
                      <a:pt x="286" y="165"/>
                    </a:lnTo>
                    <a:lnTo>
                      <a:pt x="308" y="219"/>
                    </a:lnTo>
                    <a:lnTo>
                      <a:pt x="319" y="296"/>
                    </a:lnTo>
                    <a:lnTo>
                      <a:pt x="28" y="296"/>
                    </a:lnTo>
                    <a:lnTo>
                      <a:pt x="412" y="355"/>
                    </a:lnTo>
                    <a:lnTo>
                      <a:pt x="408" y="276"/>
                    </a:lnTo>
                    <a:lnTo>
                      <a:pt x="395" y="206"/>
                    </a:lnTo>
                    <a:lnTo>
                      <a:pt x="374" y="146"/>
                    </a:lnTo>
                    <a:lnTo>
                      <a:pt x="346" y="95"/>
                    </a:lnTo>
                    <a:lnTo>
                      <a:pt x="322" y="65"/>
                    </a:lnTo>
                    <a:lnTo>
                      <a:pt x="280" y="28"/>
                    </a:lnTo>
                    <a:lnTo>
                      <a:pt x="231" y="7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40" name="Freeform 1141"/>
              <p:cNvSpPr>
                <a:spLocks/>
              </p:cNvSpPr>
              <p:nvPr/>
            </p:nvSpPr>
            <p:spPr bwMode="auto">
              <a:xfrm>
                <a:off x="5400" y="2550"/>
                <a:ext cx="16" cy="52"/>
              </a:xfrm>
              <a:custGeom>
                <a:avLst/>
                <a:gdLst>
                  <a:gd name="T0" fmla="*/ 13 w 196"/>
                  <a:gd name="T1" fmla="*/ 0 h 629"/>
                  <a:gd name="T2" fmla="*/ 0 w 196"/>
                  <a:gd name="T3" fmla="*/ 2 h 629"/>
                  <a:gd name="T4" fmla="*/ 1 w 196"/>
                  <a:gd name="T5" fmla="*/ 2 h 629"/>
                  <a:gd name="T6" fmla="*/ 5 w 196"/>
                  <a:gd name="T7" fmla="*/ 3 h 629"/>
                  <a:gd name="T8" fmla="*/ 5 w 196"/>
                  <a:gd name="T9" fmla="*/ 4 h 629"/>
                  <a:gd name="T10" fmla="*/ 8 w 196"/>
                  <a:gd name="T11" fmla="*/ 8 h 629"/>
                  <a:gd name="T12" fmla="*/ 8 w 196"/>
                  <a:gd name="T13" fmla="*/ 11 h 629"/>
                  <a:gd name="T14" fmla="*/ 9 w 196"/>
                  <a:gd name="T15" fmla="*/ 17 h 629"/>
                  <a:gd name="T16" fmla="*/ 9 w 196"/>
                  <a:gd name="T17" fmla="*/ 52 h 629"/>
                  <a:gd name="T18" fmla="*/ 16 w 196"/>
                  <a:gd name="T19" fmla="*/ 52 h 629"/>
                  <a:gd name="T20" fmla="*/ 16 w 196"/>
                  <a:gd name="T21" fmla="*/ 17 h 629"/>
                  <a:gd name="T22" fmla="*/ 16 w 196"/>
                  <a:gd name="T23" fmla="*/ 12 h 629"/>
                  <a:gd name="T24" fmla="*/ 16 w 196"/>
                  <a:gd name="T25" fmla="*/ 7 h 629"/>
                  <a:gd name="T26" fmla="*/ 15 w 196"/>
                  <a:gd name="T27" fmla="*/ 5 h 629"/>
                  <a:gd name="T28" fmla="*/ 13 w 196"/>
                  <a:gd name="T29" fmla="*/ 0 h 62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96"/>
                  <a:gd name="T46" fmla="*/ 0 h 629"/>
                  <a:gd name="T47" fmla="*/ 196 w 196"/>
                  <a:gd name="T48" fmla="*/ 629 h 629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96" h="629">
                    <a:moveTo>
                      <a:pt x="163" y="0"/>
                    </a:moveTo>
                    <a:lnTo>
                      <a:pt x="0" y="21"/>
                    </a:lnTo>
                    <a:lnTo>
                      <a:pt x="11" y="21"/>
                    </a:lnTo>
                    <a:lnTo>
                      <a:pt x="61" y="41"/>
                    </a:lnTo>
                    <a:lnTo>
                      <a:pt x="65" y="44"/>
                    </a:lnTo>
                    <a:lnTo>
                      <a:pt x="97" y="98"/>
                    </a:lnTo>
                    <a:lnTo>
                      <a:pt x="103" y="128"/>
                    </a:lnTo>
                    <a:lnTo>
                      <a:pt x="108" y="206"/>
                    </a:lnTo>
                    <a:lnTo>
                      <a:pt x="108" y="629"/>
                    </a:lnTo>
                    <a:lnTo>
                      <a:pt x="196" y="629"/>
                    </a:lnTo>
                    <a:lnTo>
                      <a:pt x="196" y="202"/>
                    </a:lnTo>
                    <a:lnTo>
                      <a:pt x="195" y="148"/>
                    </a:lnTo>
                    <a:lnTo>
                      <a:pt x="191" y="87"/>
                    </a:lnTo>
                    <a:lnTo>
                      <a:pt x="186" y="64"/>
                    </a:lnTo>
                    <a:lnTo>
                      <a:pt x="16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41" name="Freeform 1142"/>
              <p:cNvSpPr>
                <a:spLocks/>
              </p:cNvSpPr>
              <p:nvPr/>
            </p:nvSpPr>
            <p:spPr bwMode="auto">
              <a:xfrm>
                <a:off x="5381" y="2545"/>
                <a:ext cx="11" cy="57"/>
              </a:xfrm>
              <a:custGeom>
                <a:avLst/>
                <a:gdLst>
                  <a:gd name="T0" fmla="*/ 7 w 129"/>
                  <a:gd name="T1" fmla="*/ 0 h 695"/>
                  <a:gd name="T2" fmla="*/ 0 w 129"/>
                  <a:gd name="T3" fmla="*/ 0 h 695"/>
                  <a:gd name="T4" fmla="*/ 0 w 129"/>
                  <a:gd name="T5" fmla="*/ 57 h 695"/>
                  <a:gd name="T6" fmla="*/ 8 w 129"/>
                  <a:gd name="T7" fmla="*/ 57 h 695"/>
                  <a:gd name="T8" fmla="*/ 8 w 129"/>
                  <a:gd name="T9" fmla="*/ 26 h 695"/>
                  <a:gd name="T10" fmla="*/ 8 w 129"/>
                  <a:gd name="T11" fmla="*/ 20 h 695"/>
                  <a:gd name="T12" fmla="*/ 9 w 129"/>
                  <a:gd name="T13" fmla="*/ 15 h 695"/>
                  <a:gd name="T14" fmla="*/ 11 w 129"/>
                  <a:gd name="T15" fmla="*/ 11 h 695"/>
                  <a:gd name="T16" fmla="*/ 7 w 129"/>
                  <a:gd name="T17" fmla="*/ 8 h 695"/>
                  <a:gd name="T18" fmla="*/ 7 w 129"/>
                  <a:gd name="T19" fmla="*/ 0 h 69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29"/>
                  <a:gd name="T31" fmla="*/ 0 h 695"/>
                  <a:gd name="T32" fmla="*/ 129 w 129"/>
                  <a:gd name="T33" fmla="*/ 695 h 69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29" h="695">
                    <a:moveTo>
                      <a:pt x="79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88" y="695"/>
                    </a:lnTo>
                    <a:lnTo>
                      <a:pt x="88" y="316"/>
                    </a:lnTo>
                    <a:lnTo>
                      <a:pt x="91" y="248"/>
                    </a:lnTo>
                    <a:lnTo>
                      <a:pt x="105" y="179"/>
                    </a:lnTo>
                    <a:lnTo>
                      <a:pt x="129" y="135"/>
                    </a:lnTo>
                    <a:lnTo>
                      <a:pt x="79" y="99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42" name="Freeform 1143"/>
              <p:cNvSpPr>
                <a:spLocks/>
              </p:cNvSpPr>
              <p:nvPr/>
            </p:nvSpPr>
            <p:spPr bwMode="auto">
              <a:xfrm>
                <a:off x="5388" y="2543"/>
                <a:ext cx="26" cy="13"/>
              </a:xfrm>
              <a:custGeom>
                <a:avLst/>
                <a:gdLst>
                  <a:gd name="T0" fmla="*/ 14 w 311"/>
                  <a:gd name="T1" fmla="*/ 0 h 150"/>
                  <a:gd name="T2" fmla="*/ 10 w 311"/>
                  <a:gd name="T3" fmla="*/ 0 h 150"/>
                  <a:gd name="T4" fmla="*/ 6 w 311"/>
                  <a:gd name="T5" fmla="*/ 2 h 150"/>
                  <a:gd name="T6" fmla="*/ 3 w 311"/>
                  <a:gd name="T7" fmla="*/ 5 h 150"/>
                  <a:gd name="T8" fmla="*/ 0 w 311"/>
                  <a:gd name="T9" fmla="*/ 10 h 150"/>
                  <a:gd name="T10" fmla="*/ 4 w 311"/>
                  <a:gd name="T11" fmla="*/ 13 h 150"/>
                  <a:gd name="T12" fmla="*/ 8 w 311"/>
                  <a:gd name="T13" fmla="*/ 10 h 150"/>
                  <a:gd name="T14" fmla="*/ 12 w 311"/>
                  <a:gd name="T15" fmla="*/ 9 h 150"/>
                  <a:gd name="T16" fmla="*/ 26 w 311"/>
                  <a:gd name="T17" fmla="*/ 7 h 150"/>
                  <a:gd name="T18" fmla="*/ 25 w 311"/>
                  <a:gd name="T19" fmla="*/ 5 h 150"/>
                  <a:gd name="T20" fmla="*/ 21 w 311"/>
                  <a:gd name="T21" fmla="*/ 2 h 150"/>
                  <a:gd name="T22" fmla="*/ 18 w 311"/>
                  <a:gd name="T23" fmla="*/ 1 h 150"/>
                  <a:gd name="T24" fmla="*/ 14 w 311"/>
                  <a:gd name="T25" fmla="*/ 0 h 15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11"/>
                  <a:gd name="T40" fmla="*/ 0 h 150"/>
                  <a:gd name="T41" fmla="*/ 311 w 311"/>
                  <a:gd name="T42" fmla="*/ 150 h 150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11" h="150">
                    <a:moveTo>
                      <a:pt x="166" y="0"/>
                    </a:moveTo>
                    <a:lnTo>
                      <a:pt x="124" y="4"/>
                    </a:lnTo>
                    <a:lnTo>
                      <a:pt x="75" y="24"/>
                    </a:lnTo>
                    <a:lnTo>
                      <a:pt x="35" y="61"/>
                    </a:lnTo>
                    <a:lnTo>
                      <a:pt x="0" y="114"/>
                    </a:lnTo>
                    <a:lnTo>
                      <a:pt x="50" y="150"/>
                    </a:lnTo>
                    <a:lnTo>
                      <a:pt x="95" y="114"/>
                    </a:lnTo>
                    <a:lnTo>
                      <a:pt x="148" y="102"/>
                    </a:lnTo>
                    <a:lnTo>
                      <a:pt x="311" y="81"/>
                    </a:lnTo>
                    <a:lnTo>
                      <a:pt x="298" y="62"/>
                    </a:lnTo>
                    <a:lnTo>
                      <a:pt x="252" y="21"/>
                    </a:lnTo>
                    <a:lnTo>
                      <a:pt x="220" y="8"/>
                    </a:lnTo>
                    <a:lnTo>
                      <a:pt x="16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43" name="Freeform 1144"/>
              <p:cNvSpPr>
                <a:spLocks/>
              </p:cNvSpPr>
              <p:nvPr/>
            </p:nvSpPr>
            <p:spPr bwMode="auto">
              <a:xfrm>
                <a:off x="5430" y="2594"/>
                <a:ext cx="15" cy="9"/>
              </a:xfrm>
              <a:custGeom>
                <a:avLst/>
                <a:gdLst>
                  <a:gd name="T0" fmla="*/ 14 w 178"/>
                  <a:gd name="T1" fmla="*/ 0 h 114"/>
                  <a:gd name="T2" fmla="*/ 11 w 178"/>
                  <a:gd name="T3" fmla="*/ 0 h 114"/>
                  <a:gd name="T4" fmla="*/ 0 w 178"/>
                  <a:gd name="T5" fmla="*/ 3 h 114"/>
                  <a:gd name="T6" fmla="*/ 0 w 178"/>
                  <a:gd name="T7" fmla="*/ 3 h 114"/>
                  <a:gd name="T8" fmla="*/ 3 w 178"/>
                  <a:gd name="T9" fmla="*/ 8 h 114"/>
                  <a:gd name="T10" fmla="*/ 5 w 178"/>
                  <a:gd name="T11" fmla="*/ 8 h 114"/>
                  <a:gd name="T12" fmla="*/ 9 w 178"/>
                  <a:gd name="T13" fmla="*/ 9 h 114"/>
                  <a:gd name="T14" fmla="*/ 10 w 178"/>
                  <a:gd name="T15" fmla="*/ 9 h 114"/>
                  <a:gd name="T16" fmla="*/ 15 w 178"/>
                  <a:gd name="T17" fmla="*/ 8 h 114"/>
                  <a:gd name="T18" fmla="*/ 14 w 178"/>
                  <a:gd name="T19" fmla="*/ 0 h 11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78"/>
                  <a:gd name="T31" fmla="*/ 0 h 114"/>
                  <a:gd name="T32" fmla="*/ 178 w 178"/>
                  <a:gd name="T33" fmla="*/ 114 h 11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78" h="114">
                    <a:moveTo>
                      <a:pt x="166" y="0"/>
                    </a:moveTo>
                    <a:lnTo>
                      <a:pt x="127" y="6"/>
                    </a:lnTo>
                    <a:lnTo>
                      <a:pt x="0" y="41"/>
                    </a:lnTo>
                    <a:lnTo>
                      <a:pt x="1" y="44"/>
                    </a:lnTo>
                    <a:lnTo>
                      <a:pt x="38" y="95"/>
                    </a:lnTo>
                    <a:lnTo>
                      <a:pt x="55" y="105"/>
                    </a:lnTo>
                    <a:lnTo>
                      <a:pt x="112" y="114"/>
                    </a:lnTo>
                    <a:lnTo>
                      <a:pt x="123" y="114"/>
                    </a:lnTo>
                    <a:lnTo>
                      <a:pt x="178" y="104"/>
                    </a:lnTo>
                    <a:lnTo>
                      <a:pt x="16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44" name="Freeform 1145"/>
              <p:cNvSpPr>
                <a:spLocks/>
              </p:cNvSpPr>
              <p:nvPr/>
            </p:nvSpPr>
            <p:spPr bwMode="auto">
              <a:xfrm>
                <a:off x="5423" y="2524"/>
                <a:ext cx="21" cy="73"/>
              </a:xfrm>
              <a:custGeom>
                <a:avLst/>
                <a:gdLst>
                  <a:gd name="T0" fmla="*/ 13 w 241"/>
                  <a:gd name="T1" fmla="*/ 0 h 872"/>
                  <a:gd name="T2" fmla="*/ 6 w 241"/>
                  <a:gd name="T3" fmla="*/ 6 h 872"/>
                  <a:gd name="T4" fmla="*/ 6 w 241"/>
                  <a:gd name="T5" fmla="*/ 20 h 872"/>
                  <a:gd name="T6" fmla="*/ 0 w 241"/>
                  <a:gd name="T7" fmla="*/ 20 h 872"/>
                  <a:gd name="T8" fmla="*/ 0 w 241"/>
                  <a:gd name="T9" fmla="*/ 28 h 872"/>
                  <a:gd name="T10" fmla="*/ 6 w 241"/>
                  <a:gd name="T11" fmla="*/ 28 h 872"/>
                  <a:gd name="T12" fmla="*/ 6 w 241"/>
                  <a:gd name="T13" fmla="*/ 61 h 872"/>
                  <a:gd name="T14" fmla="*/ 6 w 241"/>
                  <a:gd name="T15" fmla="*/ 69 h 872"/>
                  <a:gd name="T16" fmla="*/ 7 w 241"/>
                  <a:gd name="T17" fmla="*/ 73 h 872"/>
                  <a:gd name="T18" fmla="*/ 18 w 241"/>
                  <a:gd name="T19" fmla="*/ 70 h 872"/>
                  <a:gd name="T20" fmla="*/ 15 w 241"/>
                  <a:gd name="T21" fmla="*/ 69 h 872"/>
                  <a:gd name="T22" fmla="*/ 14 w 241"/>
                  <a:gd name="T23" fmla="*/ 67 h 872"/>
                  <a:gd name="T24" fmla="*/ 13 w 241"/>
                  <a:gd name="T25" fmla="*/ 62 h 872"/>
                  <a:gd name="T26" fmla="*/ 13 w 241"/>
                  <a:gd name="T27" fmla="*/ 28 h 872"/>
                  <a:gd name="T28" fmla="*/ 21 w 241"/>
                  <a:gd name="T29" fmla="*/ 28 h 872"/>
                  <a:gd name="T30" fmla="*/ 21 w 241"/>
                  <a:gd name="T31" fmla="*/ 20 h 872"/>
                  <a:gd name="T32" fmla="*/ 13 w 241"/>
                  <a:gd name="T33" fmla="*/ 20 h 872"/>
                  <a:gd name="T34" fmla="*/ 13 w 241"/>
                  <a:gd name="T35" fmla="*/ 0 h 872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241"/>
                  <a:gd name="T55" fmla="*/ 0 h 872"/>
                  <a:gd name="T56" fmla="*/ 241 w 241"/>
                  <a:gd name="T57" fmla="*/ 872 h 872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241" h="872">
                    <a:moveTo>
                      <a:pt x="152" y="0"/>
                    </a:moveTo>
                    <a:lnTo>
                      <a:pt x="64" y="70"/>
                    </a:lnTo>
                    <a:lnTo>
                      <a:pt x="64" y="242"/>
                    </a:lnTo>
                    <a:lnTo>
                      <a:pt x="0" y="242"/>
                    </a:lnTo>
                    <a:lnTo>
                      <a:pt x="0" y="334"/>
                    </a:lnTo>
                    <a:lnTo>
                      <a:pt x="64" y="334"/>
                    </a:lnTo>
                    <a:lnTo>
                      <a:pt x="64" y="734"/>
                    </a:lnTo>
                    <a:lnTo>
                      <a:pt x="67" y="819"/>
                    </a:lnTo>
                    <a:lnTo>
                      <a:pt x="75" y="872"/>
                    </a:lnTo>
                    <a:lnTo>
                      <a:pt x="202" y="837"/>
                    </a:lnTo>
                    <a:lnTo>
                      <a:pt x="172" y="827"/>
                    </a:lnTo>
                    <a:lnTo>
                      <a:pt x="156" y="805"/>
                    </a:lnTo>
                    <a:lnTo>
                      <a:pt x="152" y="740"/>
                    </a:lnTo>
                    <a:lnTo>
                      <a:pt x="152" y="334"/>
                    </a:lnTo>
                    <a:lnTo>
                      <a:pt x="241" y="334"/>
                    </a:lnTo>
                    <a:lnTo>
                      <a:pt x="241" y="242"/>
                    </a:lnTo>
                    <a:lnTo>
                      <a:pt x="152" y="242"/>
                    </a:lnTo>
                    <a:lnTo>
                      <a:pt x="15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45" name="Freeform 1146"/>
              <p:cNvSpPr>
                <a:spLocks/>
              </p:cNvSpPr>
              <p:nvPr/>
            </p:nvSpPr>
            <p:spPr bwMode="auto">
              <a:xfrm>
                <a:off x="5454" y="2584"/>
                <a:ext cx="34" cy="20"/>
              </a:xfrm>
              <a:custGeom>
                <a:avLst/>
                <a:gdLst>
                  <a:gd name="T0" fmla="*/ 26 w 410"/>
                  <a:gd name="T1" fmla="*/ 0 h 240"/>
                  <a:gd name="T2" fmla="*/ 25 w 410"/>
                  <a:gd name="T3" fmla="*/ 5 h 240"/>
                  <a:gd name="T4" fmla="*/ 22 w 410"/>
                  <a:gd name="T5" fmla="*/ 9 h 240"/>
                  <a:gd name="T6" fmla="*/ 19 w 410"/>
                  <a:gd name="T7" fmla="*/ 11 h 240"/>
                  <a:gd name="T8" fmla="*/ 15 w 410"/>
                  <a:gd name="T9" fmla="*/ 12 h 240"/>
                  <a:gd name="T10" fmla="*/ 0 w 410"/>
                  <a:gd name="T11" fmla="*/ 12 h 240"/>
                  <a:gd name="T12" fmla="*/ 2 w 410"/>
                  <a:gd name="T13" fmla="*/ 15 h 240"/>
                  <a:gd name="T14" fmla="*/ 6 w 410"/>
                  <a:gd name="T15" fmla="*/ 18 h 240"/>
                  <a:gd name="T16" fmla="*/ 10 w 410"/>
                  <a:gd name="T17" fmla="*/ 19 h 240"/>
                  <a:gd name="T18" fmla="*/ 15 w 410"/>
                  <a:gd name="T19" fmla="*/ 20 h 240"/>
                  <a:gd name="T20" fmla="*/ 20 w 410"/>
                  <a:gd name="T21" fmla="*/ 19 h 240"/>
                  <a:gd name="T22" fmla="*/ 24 w 410"/>
                  <a:gd name="T23" fmla="*/ 18 h 240"/>
                  <a:gd name="T24" fmla="*/ 27 w 410"/>
                  <a:gd name="T25" fmla="*/ 15 h 240"/>
                  <a:gd name="T26" fmla="*/ 30 w 410"/>
                  <a:gd name="T27" fmla="*/ 12 h 240"/>
                  <a:gd name="T28" fmla="*/ 32 w 410"/>
                  <a:gd name="T29" fmla="*/ 7 h 240"/>
                  <a:gd name="T30" fmla="*/ 34 w 410"/>
                  <a:gd name="T31" fmla="*/ 1 h 240"/>
                  <a:gd name="T32" fmla="*/ 26 w 410"/>
                  <a:gd name="T33" fmla="*/ 0 h 24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10"/>
                  <a:gd name="T52" fmla="*/ 0 h 240"/>
                  <a:gd name="T53" fmla="*/ 410 w 410"/>
                  <a:gd name="T54" fmla="*/ 240 h 240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10" h="240">
                    <a:moveTo>
                      <a:pt x="318" y="0"/>
                    </a:moveTo>
                    <a:lnTo>
                      <a:pt x="297" y="60"/>
                    </a:lnTo>
                    <a:lnTo>
                      <a:pt x="264" y="108"/>
                    </a:lnTo>
                    <a:lnTo>
                      <a:pt x="235" y="131"/>
                    </a:lnTo>
                    <a:lnTo>
                      <a:pt x="182" y="143"/>
                    </a:lnTo>
                    <a:lnTo>
                      <a:pt x="0" y="145"/>
                    </a:lnTo>
                    <a:lnTo>
                      <a:pt x="30" y="181"/>
                    </a:lnTo>
                    <a:lnTo>
                      <a:pt x="74" y="213"/>
                    </a:lnTo>
                    <a:lnTo>
                      <a:pt x="124" y="232"/>
                    </a:lnTo>
                    <a:lnTo>
                      <a:pt x="181" y="240"/>
                    </a:lnTo>
                    <a:lnTo>
                      <a:pt x="237" y="233"/>
                    </a:lnTo>
                    <a:lnTo>
                      <a:pt x="287" y="213"/>
                    </a:lnTo>
                    <a:lnTo>
                      <a:pt x="330" y="181"/>
                    </a:lnTo>
                    <a:lnTo>
                      <a:pt x="361" y="142"/>
                    </a:lnTo>
                    <a:lnTo>
                      <a:pt x="390" y="85"/>
                    </a:lnTo>
                    <a:lnTo>
                      <a:pt x="410" y="15"/>
                    </a:lnTo>
                    <a:lnTo>
                      <a:pt x="31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46" name="Freeform 1147"/>
              <p:cNvSpPr>
                <a:spLocks/>
              </p:cNvSpPr>
              <p:nvPr/>
            </p:nvSpPr>
            <p:spPr bwMode="auto">
              <a:xfrm>
                <a:off x="5448" y="2551"/>
                <a:ext cx="40" cy="45"/>
              </a:xfrm>
              <a:custGeom>
                <a:avLst/>
                <a:gdLst>
                  <a:gd name="T0" fmla="*/ 6 w 479"/>
                  <a:gd name="T1" fmla="*/ 0 h 534"/>
                  <a:gd name="T2" fmla="*/ 5 w 479"/>
                  <a:gd name="T3" fmla="*/ 1 h 534"/>
                  <a:gd name="T4" fmla="*/ 3 w 479"/>
                  <a:gd name="T5" fmla="*/ 5 h 534"/>
                  <a:gd name="T6" fmla="*/ 1 w 479"/>
                  <a:gd name="T7" fmla="*/ 10 h 534"/>
                  <a:gd name="T8" fmla="*/ 0 w 479"/>
                  <a:gd name="T9" fmla="*/ 16 h 534"/>
                  <a:gd name="T10" fmla="*/ 0 w 479"/>
                  <a:gd name="T11" fmla="*/ 23 h 534"/>
                  <a:gd name="T12" fmla="*/ 0 w 479"/>
                  <a:gd name="T13" fmla="*/ 23 h 534"/>
                  <a:gd name="T14" fmla="*/ 0 w 479"/>
                  <a:gd name="T15" fmla="*/ 30 h 534"/>
                  <a:gd name="T16" fmla="*/ 1 w 479"/>
                  <a:gd name="T17" fmla="*/ 36 h 534"/>
                  <a:gd name="T18" fmla="*/ 3 w 479"/>
                  <a:gd name="T19" fmla="*/ 41 h 534"/>
                  <a:gd name="T20" fmla="*/ 6 w 479"/>
                  <a:gd name="T21" fmla="*/ 45 h 534"/>
                  <a:gd name="T22" fmla="*/ 21 w 479"/>
                  <a:gd name="T23" fmla="*/ 45 h 534"/>
                  <a:gd name="T24" fmla="*/ 19 w 479"/>
                  <a:gd name="T25" fmla="*/ 45 h 534"/>
                  <a:gd name="T26" fmla="*/ 15 w 479"/>
                  <a:gd name="T27" fmla="*/ 43 h 534"/>
                  <a:gd name="T28" fmla="*/ 12 w 479"/>
                  <a:gd name="T29" fmla="*/ 40 h 534"/>
                  <a:gd name="T30" fmla="*/ 10 w 479"/>
                  <a:gd name="T31" fmla="*/ 37 h 534"/>
                  <a:gd name="T32" fmla="*/ 8 w 479"/>
                  <a:gd name="T33" fmla="*/ 31 h 534"/>
                  <a:gd name="T34" fmla="*/ 8 w 479"/>
                  <a:gd name="T35" fmla="*/ 25 h 534"/>
                  <a:gd name="T36" fmla="*/ 40 w 479"/>
                  <a:gd name="T37" fmla="*/ 25 h 534"/>
                  <a:gd name="T38" fmla="*/ 40 w 479"/>
                  <a:gd name="T39" fmla="*/ 22 h 534"/>
                  <a:gd name="T40" fmla="*/ 40 w 479"/>
                  <a:gd name="T41" fmla="*/ 22 h 534"/>
                  <a:gd name="T42" fmla="*/ 8 w 479"/>
                  <a:gd name="T43" fmla="*/ 17 h 534"/>
                  <a:gd name="T44" fmla="*/ 8 w 479"/>
                  <a:gd name="T45" fmla="*/ 15 h 534"/>
                  <a:gd name="T46" fmla="*/ 9 w 479"/>
                  <a:gd name="T47" fmla="*/ 9 h 534"/>
                  <a:gd name="T48" fmla="*/ 12 w 479"/>
                  <a:gd name="T49" fmla="*/ 5 h 534"/>
                  <a:gd name="T50" fmla="*/ 12 w 479"/>
                  <a:gd name="T51" fmla="*/ 4 h 534"/>
                  <a:gd name="T52" fmla="*/ 16 w 479"/>
                  <a:gd name="T53" fmla="*/ 1 h 534"/>
                  <a:gd name="T54" fmla="*/ 20 w 479"/>
                  <a:gd name="T55" fmla="*/ 0 h 534"/>
                  <a:gd name="T56" fmla="*/ 6 w 479"/>
                  <a:gd name="T57" fmla="*/ 0 h 53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79"/>
                  <a:gd name="T88" fmla="*/ 0 h 534"/>
                  <a:gd name="T89" fmla="*/ 479 w 479"/>
                  <a:gd name="T90" fmla="*/ 534 h 53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79" h="534">
                    <a:moveTo>
                      <a:pt x="67" y="0"/>
                    </a:moveTo>
                    <a:lnTo>
                      <a:pt x="62" y="7"/>
                    </a:lnTo>
                    <a:lnTo>
                      <a:pt x="34" y="60"/>
                    </a:lnTo>
                    <a:lnTo>
                      <a:pt x="15" y="121"/>
                    </a:lnTo>
                    <a:lnTo>
                      <a:pt x="3" y="192"/>
                    </a:lnTo>
                    <a:lnTo>
                      <a:pt x="0" y="271"/>
                    </a:lnTo>
                    <a:lnTo>
                      <a:pt x="0" y="274"/>
                    </a:lnTo>
                    <a:lnTo>
                      <a:pt x="4" y="354"/>
                    </a:lnTo>
                    <a:lnTo>
                      <a:pt x="16" y="423"/>
                    </a:lnTo>
                    <a:lnTo>
                      <a:pt x="37" y="483"/>
                    </a:lnTo>
                    <a:lnTo>
                      <a:pt x="66" y="534"/>
                    </a:lnTo>
                    <a:lnTo>
                      <a:pt x="248" y="532"/>
                    </a:lnTo>
                    <a:lnTo>
                      <a:pt x="231" y="531"/>
                    </a:lnTo>
                    <a:lnTo>
                      <a:pt x="181" y="513"/>
                    </a:lnTo>
                    <a:lnTo>
                      <a:pt x="139" y="471"/>
                    </a:lnTo>
                    <a:lnTo>
                      <a:pt x="119" y="436"/>
                    </a:lnTo>
                    <a:lnTo>
                      <a:pt x="99" y="373"/>
                    </a:lnTo>
                    <a:lnTo>
                      <a:pt x="90" y="296"/>
                    </a:lnTo>
                    <a:lnTo>
                      <a:pt x="478" y="296"/>
                    </a:lnTo>
                    <a:lnTo>
                      <a:pt x="479" y="264"/>
                    </a:lnTo>
                    <a:lnTo>
                      <a:pt x="479" y="258"/>
                    </a:lnTo>
                    <a:lnTo>
                      <a:pt x="95" y="199"/>
                    </a:lnTo>
                    <a:lnTo>
                      <a:pt x="96" y="177"/>
                    </a:lnTo>
                    <a:lnTo>
                      <a:pt x="112" y="109"/>
                    </a:lnTo>
                    <a:lnTo>
                      <a:pt x="141" y="54"/>
                    </a:lnTo>
                    <a:lnTo>
                      <a:pt x="146" y="46"/>
                    </a:lnTo>
                    <a:lnTo>
                      <a:pt x="191" y="11"/>
                    </a:lnTo>
                    <a:lnTo>
                      <a:pt x="243" y="0"/>
                    </a:lnTo>
                    <a:lnTo>
                      <a:pt x="6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47" name="Freeform 1148"/>
              <p:cNvSpPr>
                <a:spLocks/>
              </p:cNvSpPr>
              <p:nvPr/>
            </p:nvSpPr>
            <p:spPr bwMode="auto">
              <a:xfrm>
                <a:off x="5454" y="2543"/>
                <a:ext cx="34" cy="30"/>
              </a:xfrm>
              <a:custGeom>
                <a:avLst/>
                <a:gdLst>
                  <a:gd name="T0" fmla="*/ 14 w 412"/>
                  <a:gd name="T1" fmla="*/ 0 h 355"/>
                  <a:gd name="T2" fmla="*/ 11 w 412"/>
                  <a:gd name="T3" fmla="*/ 0 h 355"/>
                  <a:gd name="T4" fmla="*/ 7 w 412"/>
                  <a:gd name="T5" fmla="*/ 2 h 355"/>
                  <a:gd name="T6" fmla="*/ 3 w 412"/>
                  <a:gd name="T7" fmla="*/ 4 h 355"/>
                  <a:gd name="T8" fmla="*/ 0 w 412"/>
                  <a:gd name="T9" fmla="*/ 8 h 355"/>
                  <a:gd name="T10" fmla="*/ 15 w 412"/>
                  <a:gd name="T11" fmla="*/ 8 h 355"/>
                  <a:gd name="T12" fmla="*/ 16 w 412"/>
                  <a:gd name="T13" fmla="*/ 8 h 355"/>
                  <a:gd name="T14" fmla="*/ 20 w 412"/>
                  <a:gd name="T15" fmla="*/ 10 h 355"/>
                  <a:gd name="T16" fmla="*/ 24 w 412"/>
                  <a:gd name="T17" fmla="*/ 14 h 355"/>
                  <a:gd name="T18" fmla="*/ 25 w 412"/>
                  <a:gd name="T19" fmla="*/ 19 h 355"/>
                  <a:gd name="T20" fmla="*/ 26 w 412"/>
                  <a:gd name="T21" fmla="*/ 25 h 355"/>
                  <a:gd name="T22" fmla="*/ 2 w 412"/>
                  <a:gd name="T23" fmla="*/ 25 h 355"/>
                  <a:gd name="T24" fmla="*/ 34 w 412"/>
                  <a:gd name="T25" fmla="*/ 30 h 355"/>
                  <a:gd name="T26" fmla="*/ 34 w 412"/>
                  <a:gd name="T27" fmla="*/ 23 h 355"/>
                  <a:gd name="T28" fmla="*/ 33 w 412"/>
                  <a:gd name="T29" fmla="*/ 17 h 355"/>
                  <a:gd name="T30" fmla="*/ 31 w 412"/>
                  <a:gd name="T31" fmla="*/ 12 h 355"/>
                  <a:gd name="T32" fmla="*/ 29 w 412"/>
                  <a:gd name="T33" fmla="*/ 8 h 355"/>
                  <a:gd name="T34" fmla="*/ 27 w 412"/>
                  <a:gd name="T35" fmla="*/ 5 h 355"/>
                  <a:gd name="T36" fmla="*/ 23 w 412"/>
                  <a:gd name="T37" fmla="*/ 2 h 355"/>
                  <a:gd name="T38" fmla="*/ 19 w 412"/>
                  <a:gd name="T39" fmla="*/ 1 h 355"/>
                  <a:gd name="T40" fmla="*/ 14 w 412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2"/>
                  <a:gd name="T64" fmla="*/ 0 h 355"/>
                  <a:gd name="T65" fmla="*/ 412 w 412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2" h="355">
                    <a:moveTo>
                      <a:pt x="175" y="0"/>
                    </a:moveTo>
                    <a:lnTo>
                      <a:pt x="135" y="3"/>
                    </a:lnTo>
                    <a:lnTo>
                      <a:pt x="84" y="20"/>
                    </a:lnTo>
                    <a:lnTo>
                      <a:pt x="40" y="51"/>
                    </a:lnTo>
                    <a:lnTo>
                      <a:pt x="0" y="97"/>
                    </a:lnTo>
                    <a:lnTo>
                      <a:pt x="176" y="97"/>
                    </a:lnTo>
                    <a:lnTo>
                      <a:pt x="197" y="98"/>
                    </a:lnTo>
                    <a:lnTo>
                      <a:pt x="246" y="119"/>
                    </a:lnTo>
                    <a:lnTo>
                      <a:pt x="286" y="165"/>
                    </a:lnTo>
                    <a:lnTo>
                      <a:pt x="307" y="219"/>
                    </a:lnTo>
                    <a:lnTo>
                      <a:pt x="318" y="296"/>
                    </a:lnTo>
                    <a:lnTo>
                      <a:pt x="28" y="296"/>
                    </a:lnTo>
                    <a:lnTo>
                      <a:pt x="412" y="355"/>
                    </a:lnTo>
                    <a:lnTo>
                      <a:pt x="407" y="276"/>
                    </a:lnTo>
                    <a:lnTo>
                      <a:pt x="395" y="206"/>
                    </a:lnTo>
                    <a:lnTo>
                      <a:pt x="374" y="146"/>
                    </a:lnTo>
                    <a:lnTo>
                      <a:pt x="346" y="95"/>
                    </a:lnTo>
                    <a:lnTo>
                      <a:pt x="323" y="65"/>
                    </a:lnTo>
                    <a:lnTo>
                      <a:pt x="279" y="28"/>
                    </a:lnTo>
                    <a:lnTo>
                      <a:pt x="230" y="7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48" name="Freeform 1149"/>
              <p:cNvSpPr>
                <a:spLocks/>
              </p:cNvSpPr>
              <p:nvPr/>
            </p:nvSpPr>
            <p:spPr bwMode="auto">
              <a:xfrm>
                <a:off x="5509" y="2522"/>
                <a:ext cx="8" cy="29"/>
              </a:xfrm>
              <a:custGeom>
                <a:avLst/>
                <a:gdLst>
                  <a:gd name="T0" fmla="*/ 8 w 100"/>
                  <a:gd name="T1" fmla="*/ 0 h 340"/>
                  <a:gd name="T2" fmla="*/ 0 w 100"/>
                  <a:gd name="T3" fmla="*/ 0 h 340"/>
                  <a:gd name="T4" fmla="*/ 0 w 100"/>
                  <a:gd name="T5" fmla="*/ 13 h 340"/>
                  <a:gd name="T6" fmla="*/ 2 w 100"/>
                  <a:gd name="T7" fmla="*/ 29 h 340"/>
                  <a:gd name="T8" fmla="*/ 6 w 100"/>
                  <a:gd name="T9" fmla="*/ 29 h 340"/>
                  <a:gd name="T10" fmla="*/ 8 w 100"/>
                  <a:gd name="T11" fmla="*/ 13 h 340"/>
                  <a:gd name="T12" fmla="*/ 8 w 100"/>
                  <a:gd name="T13" fmla="*/ 0 h 34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00"/>
                  <a:gd name="T22" fmla="*/ 0 h 340"/>
                  <a:gd name="T23" fmla="*/ 100 w 100"/>
                  <a:gd name="T24" fmla="*/ 340 h 34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00" h="340">
                    <a:moveTo>
                      <a:pt x="100" y="0"/>
                    </a:moveTo>
                    <a:lnTo>
                      <a:pt x="0" y="0"/>
                    </a:lnTo>
                    <a:lnTo>
                      <a:pt x="0" y="157"/>
                    </a:lnTo>
                    <a:lnTo>
                      <a:pt x="24" y="340"/>
                    </a:lnTo>
                    <a:lnTo>
                      <a:pt x="77" y="340"/>
                    </a:lnTo>
                    <a:lnTo>
                      <a:pt x="100" y="15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49" name="Freeform 1150"/>
              <p:cNvSpPr>
                <a:spLocks/>
              </p:cNvSpPr>
              <p:nvPr/>
            </p:nvSpPr>
            <p:spPr bwMode="auto">
              <a:xfrm>
                <a:off x="5496" y="2522"/>
                <a:ext cx="8" cy="29"/>
              </a:xfrm>
              <a:custGeom>
                <a:avLst/>
                <a:gdLst>
                  <a:gd name="T0" fmla="*/ 8 w 100"/>
                  <a:gd name="T1" fmla="*/ 0 h 340"/>
                  <a:gd name="T2" fmla="*/ 0 w 100"/>
                  <a:gd name="T3" fmla="*/ 0 h 340"/>
                  <a:gd name="T4" fmla="*/ 0 w 100"/>
                  <a:gd name="T5" fmla="*/ 13 h 340"/>
                  <a:gd name="T6" fmla="*/ 2 w 100"/>
                  <a:gd name="T7" fmla="*/ 29 h 340"/>
                  <a:gd name="T8" fmla="*/ 6 w 100"/>
                  <a:gd name="T9" fmla="*/ 29 h 340"/>
                  <a:gd name="T10" fmla="*/ 8 w 100"/>
                  <a:gd name="T11" fmla="*/ 13 h 340"/>
                  <a:gd name="T12" fmla="*/ 8 w 100"/>
                  <a:gd name="T13" fmla="*/ 0 h 34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00"/>
                  <a:gd name="T22" fmla="*/ 0 h 340"/>
                  <a:gd name="T23" fmla="*/ 100 w 100"/>
                  <a:gd name="T24" fmla="*/ 340 h 34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00" h="340">
                    <a:moveTo>
                      <a:pt x="100" y="0"/>
                    </a:moveTo>
                    <a:lnTo>
                      <a:pt x="0" y="0"/>
                    </a:lnTo>
                    <a:lnTo>
                      <a:pt x="0" y="157"/>
                    </a:lnTo>
                    <a:lnTo>
                      <a:pt x="24" y="340"/>
                    </a:lnTo>
                    <a:lnTo>
                      <a:pt x="78" y="340"/>
                    </a:lnTo>
                    <a:lnTo>
                      <a:pt x="100" y="15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50" name="Freeform 1151"/>
              <p:cNvSpPr>
                <a:spLocks/>
              </p:cNvSpPr>
              <p:nvPr/>
            </p:nvSpPr>
            <p:spPr bwMode="auto">
              <a:xfrm>
                <a:off x="2891" y="2775"/>
                <a:ext cx="403" cy="10"/>
              </a:xfrm>
              <a:custGeom>
                <a:avLst/>
                <a:gdLst>
                  <a:gd name="T0" fmla="*/ 0 w 4836"/>
                  <a:gd name="T1" fmla="*/ 0 h 115"/>
                  <a:gd name="T2" fmla="*/ 0 w 4836"/>
                  <a:gd name="T3" fmla="*/ 10 h 115"/>
                  <a:gd name="T4" fmla="*/ 403 w 4836"/>
                  <a:gd name="T5" fmla="*/ 10 h 115"/>
                  <a:gd name="T6" fmla="*/ 0 w 4836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6"/>
                  <a:gd name="T13" fmla="*/ 0 h 115"/>
                  <a:gd name="T14" fmla="*/ 4836 w 4836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6" h="115">
                    <a:moveTo>
                      <a:pt x="0" y="0"/>
                    </a:moveTo>
                    <a:lnTo>
                      <a:pt x="0" y="115"/>
                    </a:lnTo>
                    <a:lnTo>
                      <a:pt x="4836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51" name="Freeform 1152"/>
              <p:cNvSpPr>
                <a:spLocks/>
              </p:cNvSpPr>
              <p:nvPr/>
            </p:nvSpPr>
            <p:spPr bwMode="auto">
              <a:xfrm>
                <a:off x="2891" y="2775"/>
                <a:ext cx="403" cy="10"/>
              </a:xfrm>
              <a:custGeom>
                <a:avLst/>
                <a:gdLst>
                  <a:gd name="T0" fmla="*/ 0 w 4836"/>
                  <a:gd name="T1" fmla="*/ 0 h 115"/>
                  <a:gd name="T2" fmla="*/ 0 w 4836"/>
                  <a:gd name="T3" fmla="*/ 10 h 115"/>
                  <a:gd name="T4" fmla="*/ 403 w 4836"/>
                  <a:gd name="T5" fmla="*/ 10 h 115"/>
                  <a:gd name="T6" fmla="*/ 0 w 4836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6"/>
                  <a:gd name="T13" fmla="*/ 0 h 115"/>
                  <a:gd name="T14" fmla="*/ 4836 w 4836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6" h="115">
                    <a:moveTo>
                      <a:pt x="0" y="0"/>
                    </a:moveTo>
                    <a:lnTo>
                      <a:pt x="0" y="115"/>
                    </a:lnTo>
                    <a:lnTo>
                      <a:pt x="4836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52" name="Freeform 1153"/>
              <p:cNvSpPr>
                <a:spLocks/>
              </p:cNvSpPr>
              <p:nvPr/>
            </p:nvSpPr>
            <p:spPr bwMode="auto">
              <a:xfrm>
                <a:off x="2891" y="2775"/>
                <a:ext cx="403" cy="10"/>
              </a:xfrm>
              <a:custGeom>
                <a:avLst/>
                <a:gdLst>
                  <a:gd name="T0" fmla="*/ 0 w 4836"/>
                  <a:gd name="T1" fmla="*/ 0 h 115"/>
                  <a:gd name="T2" fmla="*/ 403 w 4836"/>
                  <a:gd name="T3" fmla="*/ 0 h 115"/>
                  <a:gd name="T4" fmla="*/ 403 w 4836"/>
                  <a:gd name="T5" fmla="*/ 10 h 115"/>
                  <a:gd name="T6" fmla="*/ 0 w 4836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6"/>
                  <a:gd name="T13" fmla="*/ 0 h 115"/>
                  <a:gd name="T14" fmla="*/ 4836 w 4836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6" h="115">
                    <a:moveTo>
                      <a:pt x="0" y="0"/>
                    </a:moveTo>
                    <a:lnTo>
                      <a:pt x="4836" y="0"/>
                    </a:lnTo>
                    <a:lnTo>
                      <a:pt x="4836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53" name="Freeform 1154"/>
              <p:cNvSpPr>
                <a:spLocks/>
              </p:cNvSpPr>
              <p:nvPr/>
            </p:nvSpPr>
            <p:spPr bwMode="auto">
              <a:xfrm>
                <a:off x="2891" y="2775"/>
                <a:ext cx="403" cy="10"/>
              </a:xfrm>
              <a:custGeom>
                <a:avLst/>
                <a:gdLst>
                  <a:gd name="T0" fmla="*/ 0 w 4836"/>
                  <a:gd name="T1" fmla="*/ 0 h 115"/>
                  <a:gd name="T2" fmla="*/ 403 w 4836"/>
                  <a:gd name="T3" fmla="*/ 0 h 115"/>
                  <a:gd name="T4" fmla="*/ 403 w 4836"/>
                  <a:gd name="T5" fmla="*/ 10 h 115"/>
                  <a:gd name="T6" fmla="*/ 0 w 4836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6"/>
                  <a:gd name="T13" fmla="*/ 0 h 115"/>
                  <a:gd name="T14" fmla="*/ 4836 w 4836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6" h="115">
                    <a:moveTo>
                      <a:pt x="0" y="0"/>
                    </a:moveTo>
                    <a:lnTo>
                      <a:pt x="4836" y="0"/>
                    </a:lnTo>
                    <a:lnTo>
                      <a:pt x="4836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54" name="Freeform 1155"/>
              <p:cNvSpPr>
                <a:spLocks/>
              </p:cNvSpPr>
              <p:nvPr/>
            </p:nvSpPr>
            <p:spPr bwMode="auto">
              <a:xfrm>
                <a:off x="3173" y="2798"/>
                <a:ext cx="74" cy="10"/>
              </a:xfrm>
              <a:custGeom>
                <a:avLst/>
                <a:gdLst>
                  <a:gd name="T0" fmla="*/ 0 w 882"/>
                  <a:gd name="T1" fmla="*/ 0 h 115"/>
                  <a:gd name="T2" fmla="*/ 0 w 882"/>
                  <a:gd name="T3" fmla="*/ 10 h 115"/>
                  <a:gd name="T4" fmla="*/ 74 w 882"/>
                  <a:gd name="T5" fmla="*/ 10 h 115"/>
                  <a:gd name="T6" fmla="*/ 0 w 882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82"/>
                  <a:gd name="T13" fmla="*/ 0 h 115"/>
                  <a:gd name="T14" fmla="*/ 882 w 882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82" h="115">
                    <a:moveTo>
                      <a:pt x="0" y="0"/>
                    </a:moveTo>
                    <a:lnTo>
                      <a:pt x="0" y="115"/>
                    </a:lnTo>
                    <a:lnTo>
                      <a:pt x="882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55" name="Freeform 1156"/>
              <p:cNvSpPr>
                <a:spLocks/>
              </p:cNvSpPr>
              <p:nvPr/>
            </p:nvSpPr>
            <p:spPr bwMode="auto">
              <a:xfrm>
                <a:off x="3173" y="2798"/>
                <a:ext cx="74" cy="10"/>
              </a:xfrm>
              <a:custGeom>
                <a:avLst/>
                <a:gdLst>
                  <a:gd name="T0" fmla="*/ 0 w 882"/>
                  <a:gd name="T1" fmla="*/ 0 h 115"/>
                  <a:gd name="T2" fmla="*/ 0 w 882"/>
                  <a:gd name="T3" fmla="*/ 10 h 115"/>
                  <a:gd name="T4" fmla="*/ 74 w 882"/>
                  <a:gd name="T5" fmla="*/ 10 h 115"/>
                  <a:gd name="T6" fmla="*/ 0 w 882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82"/>
                  <a:gd name="T13" fmla="*/ 0 h 115"/>
                  <a:gd name="T14" fmla="*/ 882 w 882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82" h="115">
                    <a:moveTo>
                      <a:pt x="0" y="0"/>
                    </a:moveTo>
                    <a:lnTo>
                      <a:pt x="0" y="115"/>
                    </a:lnTo>
                    <a:lnTo>
                      <a:pt x="882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56" name="Freeform 1157"/>
              <p:cNvSpPr>
                <a:spLocks/>
              </p:cNvSpPr>
              <p:nvPr/>
            </p:nvSpPr>
            <p:spPr bwMode="auto">
              <a:xfrm>
                <a:off x="3173" y="2798"/>
                <a:ext cx="74" cy="10"/>
              </a:xfrm>
              <a:custGeom>
                <a:avLst/>
                <a:gdLst>
                  <a:gd name="T0" fmla="*/ 0 w 882"/>
                  <a:gd name="T1" fmla="*/ 0 h 115"/>
                  <a:gd name="T2" fmla="*/ 74 w 882"/>
                  <a:gd name="T3" fmla="*/ 0 h 115"/>
                  <a:gd name="T4" fmla="*/ 74 w 882"/>
                  <a:gd name="T5" fmla="*/ 10 h 115"/>
                  <a:gd name="T6" fmla="*/ 0 w 882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82"/>
                  <a:gd name="T13" fmla="*/ 0 h 115"/>
                  <a:gd name="T14" fmla="*/ 882 w 882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82" h="115">
                    <a:moveTo>
                      <a:pt x="0" y="0"/>
                    </a:moveTo>
                    <a:lnTo>
                      <a:pt x="882" y="0"/>
                    </a:lnTo>
                    <a:lnTo>
                      <a:pt x="882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57" name="Freeform 1158"/>
              <p:cNvSpPr>
                <a:spLocks/>
              </p:cNvSpPr>
              <p:nvPr/>
            </p:nvSpPr>
            <p:spPr bwMode="auto">
              <a:xfrm>
                <a:off x="3173" y="2798"/>
                <a:ext cx="74" cy="10"/>
              </a:xfrm>
              <a:custGeom>
                <a:avLst/>
                <a:gdLst>
                  <a:gd name="T0" fmla="*/ 0 w 882"/>
                  <a:gd name="T1" fmla="*/ 0 h 115"/>
                  <a:gd name="T2" fmla="*/ 74 w 882"/>
                  <a:gd name="T3" fmla="*/ 0 h 115"/>
                  <a:gd name="T4" fmla="*/ 74 w 882"/>
                  <a:gd name="T5" fmla="*/ 10 h 115"/>
                  <a:gd name="T6" fmla="*/ 0 w 882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82"/>
                  <a:gd name="T13" fmla="*/ 0 h 115"/>
                  <a:gd name="T14" fmla="*/ 882 w 882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82" h="115">
                    <a:moveTo>
                      <a:pt x="0" y="0"/>
                    </a:moveTo>
                    <a:lnTo>
                      <a:pt x="882" y="0"/>
                    </a:lnTo>
                    <a:lnTo>
                      <a:pt x="882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58" name="Freeform 1159"/>
              <p:cNvSpPr>
                <a:spLocks/>
              </p:cNvSpPr>
              <p:nvPr/>
            </p:nvSpPr>
            <p:spPr bwMode="auto">
              <a:xfrm>
                <a:off x="2983" y="2811"/>
                <a:ext cx="17" cy="3"/>
              </a:xfrm>
              <a:custGeom>
                <a:avLst/>
                <a:gdLst>
                  <a:gd name="T0" fmla="*/ 8 w 201"/>
                  <a:gd name="T1" fmla="*/ 0 h 27"/>
                  <a:gd name="T2" fmla="*/ 0 w 201"/>
                  <a:gd name="T3" fmla="*/ 3 h 27"/>
                  <a:gd name="T4" fmla="*/ 17 w 201"/>
                  <a:gd name="T5" fmla="*/ 3 h 27"/>
                  <a:gd name="T6" fmla="*/ 8 w 201"/>
                  <a:gd name="T7" fmla="*/ 0 h 2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1"/>
                  <a:gd name="T13" fmla="*/ 0 h 27"/>
                  <a:gd name="T14" fmla="*/ 201 w 201"/>
                  <a:gd name="T15" fmla="*/ 27 h 2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1" h="27">
                    <a:moveTo>
                      <a:pt x="100" y="0"/>
                    </a:moveTo>
                    <a:lnTo>
                      <a:pt x="0" y="27"/>
                    </a:lnTo>
                    <a:lnTo>
                      <a:pt x="201" y="2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59" name="Freeform 1160"/>
              <p:cNvSpPr>
                <a:spLocks/>
              </p:cNvSpPr>
              <p:nvPr/>
            </p:nvSpPr>
            <p:spPr bwMode="auto">
              <a:xfrm>
                <a:off x="2983" y="2811"/>
                <a:ext cx="17" cy="3"/>
              </a:xfrm>
              <a:custGeom>
                <a:avLst/>
                <a:gdLst>
                  <a:gd name="T0" fmla="*/ 8 w 201"/>
                  <a:gd name="T1" fmla="*/ 0 h 27"/>
                  <a:gd name="T2" fmla="*/ 0 w 201"/>
                  <a:gd name="T3" fmla="*/ 3 h 27"/>
                  <a:gd name="T4" fmla="*/ 17 w 201"/>
                  <a:gd name="T5" fmla="*/ 3 h 27"/>
                  <a:gd name="T6" fmla="*/ 8 w 201"/>
                  <a:gd name="T7" fmla="*/ 0 h 2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1"/>
                  <a:gd name="T13" fmla="*/ 0 h 27"/>
                  <a:gd name="T14" fmla="*/ 201 w 201"/>
                  <a:gd name="T15" fmla="*/ 27 h 2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1" h="27">
                    <a:moveTo>
                      <a:pt x="100" y="0"/>
                    </a:moveTo>
                    <a:lnTo>
                      <a:pt x="0" y="27"/>
                    </a:lnTo>
                    <a:lnTo>
                      <a:pt x="201" y="27"/>
                    </a:lnTo>
                    <a:lnTo>
                      <a:pt x="10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60" name="Freeform 1161"/>
              <p:cNvSpPr>
                <a:spLocks/>
              </p:cNvSpPr>
              <p:nvPr/>
            </p:nvSpPr>
            <p:spPr bwMode="auto">
              <a:xfrm>
                <a:off x="2977" y="2814"/>
                <a:ext cx="29" cy="6"/>
              </a:xfrm>
              <a:custGeom>
                <a:avLst/>
                <a:gdLst>
                  <a:gd name="T0" fmla="*/ 6 w 348"/>
                  <a:gd name="T1" fmla="*/ 0 h 73"/>
                  <a:gd name="T2" fmla="*/ 0 w 348"/>
                  <a:gd name="T3" fmla="*/ 6 h 73"/>
                  <a:gd name="T4" fmla="*/ 29 w 348"/>
                  <a:gd name="T5" fmla="*/ 6 h 73"/>
                  <a:gd name="T6" fmla="*/ 6 w 348"/>
                  <a:gd name="T7" fmla="*/ 0 h 7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48"/>
                  <a:gd name="T13" fmla="*/ 0 h 73"/>
                  <a:gd name="T14" fmla="*/ 348 w 348"/>
                  <a:gd name="T15" fmla="*/ 73 h 7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48" h="73">
                    <a:moveTo>
                      <a:pt x="74" y="0"/>
                    </a:moveTo>
                    <a:lnTo>
                      <a:pt x="0" y="73"/>
                    </a:lnTo>
                    <a:lnTo>
                      <a:pt x="348" y="73"/>
                    </a:lnTo>
                    <a:lnTo>
                      <a:pt x="74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61" name="Freeform 1162"/>
              <p:cNvSpPr>
                <a:spLocks/>
              </p:cNvSpPr>
              <p:nvPr/>
            </p:nvSpPr>
            <p:spPr bwMode="auto">
              <a:xfrm>
                <a:off x="2977" y="2814"/>
                <a:ext cx="29" cy="6"/>
              </a:xfrm>
              <a:custGeom>
                <a:avLst/>
                <a:gdLst>
                  <a:gd name="T0" fmla="*/ 6 w 348"/>
                  <a:gd name="T1" fmla="*/ 0 h 73"/>
                  <a:gd name="T2" fmla="*/ 0 w 348"/>
                  <a:gd name="T3" fmla="*/ 6 h 73"/>
                  <a:gd name="T4" fmla="*/ 29 w 348"/>
                  <a:gd name="T5" fmla="*/ 6 h 73"/>
                  <a:gd name="T6" fmla="*/ 6 w 348"/>
                  <a:gd name="T7" fmla="*/ 0 h 7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48"/>
                  <a:gd name="T13" fmla="*/ 0 h 73"/>
                  <a:gd name="T14" fmla="*/ 348 w 348"/>
                  <a:gd name="T15" fmla="*/ 73 h 7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48" h="73">
                    <a:moveTo>
                      <a:pt x="74" y="0"/>
                    </a:moveTo>
                    <a:lnTo>
                      <a:pt x="0" y="73"/>
                    </a:lnTo>
                    <a:lnTo>
                      <a:pt x="348" y="73"/>
                    </a:lnTo>
                    <a:lnTo>
                      <a:pt x="74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62" name="Freeform 1163"/>
              <p:cNvSpPr>
                <a:spLocks/>
              </p:cNvSpPr>
              <p:nvPr/>
            </p:nvSpPr>
            <p:spPr bwMode="auto">
              <a:xfrm>
                <a:off x="2983" y="2814"/>
                <a:ext cx="23" cy="6"/>
              </a:xfrm>
              <a:custGeom>
                <a:avLst/>
                <a:gdLst>
                  <a:gd name="T0" fmla="*/ 0 w 274"/>
                  <a:gd name="T1" fmla="*/ 0 h 73"/>
                  <a:gd name="T2" fmla="*/ 17 w 274"/>
                  <a:gd name="T3" fmla="*/ 0 h 73"/>
                  <a:gd name="T4" fmla="*/ 23 w 274"/>
                  <a:gd name="T5" fmla="*/ 6 h 73"/>
                  <a:gd name="T6" fmla="*/ 0 w 274"/>
                  <a:gd name="T7" fmla="*/ 0 h 7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4"/>
                  <a:gd name="T13" fmla="*/ 0 h 73"/>
                  <a:gd name="T14" fmla="*/ 274 w 274"/>
                  <a:gd name="T15" fmla="*/ 73 h 7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4" h="73">
                    <a:moveTo>
                      <a:pt x="0" y="0"/>
                    </a:moveTo>
                    <a:lnTo>
                      <a:pt x="201" y="0"/>
                    </a:lnTo>
                    <a:lnTo>
                      <a:pt x="274" y="7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63" name="Freeform 1164"/>
              <p:cNvSpPr>
                <a:spLocks/>
              </p:cNvSpPr>
              <p:nvPr/>
            </p:nvSpPr>
            <p:spPr bwMode="auto">
              <a:xfrm>
                <a:off x="2983" y="2814"/>
                <a:ext cx="23" cy="6"/>
              </a:xfrm>
              <a:custGeom>
                <a:avLst/>
                <a:gdLst>
                  <a:gd name="T0" fmla="*/ 0 w 274"/>
                  <a:gd name="T1" fmla="*/ 0 h 73"/>
                  <a:gd name="T2" fmla="*/ 17 w 274"/>
                  <a:gd name="T3" fmla="*/ 0 h 73"/>
                  <a:gd name="T4" fmla="*/ 23 w 274"/>
                  <a:gd name="T5" fmla="*/ 6 h 73"/>
                  <a:gd name="T6" fmla="*/ 0 w 274"/>
                  <a:gd name="T7" fmla="*/ 0 h 7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4"/>
                  <a:gd name="T13" fmla="*/ 0 h 73"/>
                  <a:gd name="T14" fmla="*/ 274 w 274"/>
                  <a:gd name="T15" fmla="*/ 73 h 7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4" h="73">
                    <a:moveTo>
                      <a:pt x="0" y="0"/>
                    </a:moveTo>
                    <a:lnTo>
                      <a:pt x="201" y="0"/>
                    </a:lnTo>
                    <a:lnTo>
                      <a:pt x="274" y="7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64" name="Freeform 1165"/>
              <p:cNvSpPr>
                <a:spLocks/>
              </p:cNvSpPr>
              <p:nvPr/>
            </p:nvSpPr>
            <p:spPr bwMode="auto">
              <a:xfrm>
                <a:off x="2975" y="2820"/>
                <a:ext cx="33" cy="8"/>
              </a:xfrm>
              <a:custGeom>
                <a:avLst/>
                <a:gdLst>
                  <a:gd name="T0" fmla="*/ 2 w 403"/>
                  <a:gd name="T1" fmla="*/ 0 h 101"/>
                  <a:gd name="T2" fmla="*/ 0 w 403"/>
                  <a:gd name="T3" fmla="*/ 8 h 101"/>
                  <a:gd name="T4" fmla="*/ 33 w 403"/>
                  <a:gd name="T5" fmla="*/ 8 h 101"/>
                  <a:gd name="T6" fmla="*/ 2 w 403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3"/>
                  <a:gd name="T13" fmla="*/ 0 h 101"/>
                  <a:gd name="T14" fmla="*/ 403 w 403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3" h="101">
                    <a:moveTo>
                      <a:pt x="27" y="0"/>
                    </a:moveTo>
                    <a:lnTo>
                      <a:pt x="0" y="101"/>
                    </a:lnTo>
                    <a:lnTo>
                      <a:pt x="403" y="101"/>
                    </a:lnTo>
                    <a:lnTo>
                      <a:pt x="27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65" name="Freeform 1166"/>
              <p:cNvSpPr>
                <a:spLocks/>
              </p:cNvSpPr>
              <p:nvPr/>
            </p:nvSpPr>
            <p:spPr bwMode="auto">
              <a:xfrm>
                <a:off x="2975" y="2820"/>
                <a:ext cx="33" cy="8"/>
              </a:xfrm>
              <a:custGeom>
                <a:avLst/>
                <a:gdLst>
                  <a:gd name="T0" fmla="*/ 2 w 403"/>
                  <a:gd name="T1" fmla="*/ 0 h 101"/>
                  <a:gd name="T2" fmla="*/ 0 w 403"/>
                  <a:gd name="T3" fmla="*/ 8 h 101"/>
                  <a:gd name="T4" fmla="*/ 33 w 403"/>
                  <a:gd name="T5" fmla="*/ 8 h 101"/>
                  <a:gd name="T6" fmla="*/ 2 w 403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3"/>
                  <a:gd name="T13" fmla="*/ 0 h 101"/>
                  <a:gd name="T14" fmla="*/ 403 w 403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3" h="101">
                    <a:moveTo>
                      <a:pt x="27" y="0"/>
                    </a:moveTo>
                    <a:lnTo>
                      <a:pt x="0" y="101"/>
                    </a:lnTo>
                    <a:lnTo>
                      <a:pt x="403" y="101"/>
                    </a:lnTo>
                    <a:lnTo>
                      <a:pt x="27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66" name="Freeform 1167"/>
              <p:cNvSpPr>
                <a:spLocks/>
              </p:cNvSpPr>
              <p:nvPr/>
            </p:nvSpPr>
            <p:spPr bwMode="auto">
              <a:xfrm>
                <a:off x="2977" y="2820"/>
                <a:ext cx="31" cy="8"/>
              </a:xfrm>
              <a:custGeom>
                <a:avLst/>
                <a:gdLst>
                  <a:gd name="T0" fmla="*/ 0 w 376"/>
                  <a:gd name="T1" fmla="*/ 0 h 101"/>
                  <a:gd name="T2" fmla="*/ 29 w 376"/>
                  <a:gd name="T3" fmla="*/ 0 h 101"/>
                  <a:gd name="T4" fmla="*/ 31 w 376"/>
                  <a:gd name="T5" fmla="*/ 8 h 101"/>
                  <a:gd name="T6" fmla="*/ 0 w 376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76"/>
                  <a:gd name="T13" fmla="*/ 0 h 101"/>
                  <a:gd name="T14" fmla="*/ 376 w 376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76" h="101">
                    <a:moveTo>
                      <a:pt x="0" y="0"/>
                    </a:moveTo>
                    <a:lnTo>
                      <a:pt x="348" y="0"/>
                    </a:lnTo>
                    <a:lnTo>
                      <a:pt x="376" y="10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67" name="Freeform 1168"/>
              <p:cNvSpPr>
                <a:spLocks/>
              </p:cNvSpPr>
              <p:nvPr/>
            </p:nvSpPr>
            <p:spPr bwMode="auto">
              <a:xfrm>
                <a:off x="2977" y="2820"/>
                <a:ext cx="31" cy="8"/>
              </a:xfrm>
              <a:custGeom>
                <a:avLst/>
                <a:gdLst>
                  <a:gd name="T0" fmla="*/ 0 w 376"/>
                  <a:gd name="T1" fmla="*/ 0 h 101"/>
                  <a:gd name="T2" fmla="*/ 29 w 376"/>
                  <a:gd name="T3" fmla="*/ 0 h 101"/>
                  <a:gd name="T4" fmla="*/ 31 w 376"/>
                  <a:gd name="T5" fmla="*/ 8 h 101"/>
                  <a:gd name="T6" fmla="*/ 0 w 376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76"/>
                  <a:gd name="T13" fmla="*/ 0 h 101"/>
                  <a:gd name="T14" fmla="*/ 376 w 376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76" h="101">
                    <a:moveTo>
                      <a:pt x="0" y="0"/>
                    </a:moveTo>
                    <a:lnTo>
                      <a:pt x="348" y="0"/>
                    </a:lnTo>
                    <a:lnTo>
                      <a:pt x="376" y="10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68" name="Freeform 1169"/>
              <p:cNvSpPr>
                <a:spLocks/>
              </p:cNvSpPr>
              <p:nvPr/>
            </p:nvSpPr>
            <p:spPr bwMode="auto">
              <a:xfrm>
                <a:off x="2975" y="2828"/>
                <a:ext cx="31" cy="9"/>
              </a:xfrm>
              <a:custGeom>
                <a:avLst/>
                <a:gdLst>
                  <a:gd name="T0" fmla="*/ 0 w 375"/>
                  <a:gd name="T1" fmla="*/ 0 h 101"/>
                  <a:gd name="T2" fmla="*/ 2 w 375"/>
                  <a:gd name="T3" fmla="*/ 9 h 101"/>
                  <a:gd name="T4" fmla="*/ 31 w 375"/>
                  <a:gd name="T5" fmla="*/ 9 h 101"/>
                  <a:gd name="T6" fmla="*/ 0 w 375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75"/>
                  <a:gd name="T13" fmla="*/ 0 h 101"/>
                  <a:gd name="T14" fmla="*/ 375 w 375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75" h="101">
                    <a:moveTo>
                      <a:pt x="0" y="0"/>
                    </a:moveTo>
                    <a:lnTo>
                      <a:pt x="27" y="101"/>
                    </a:lnTo>
                    <a:lnTo>
                      <a:pt x="375" y="10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69" name="Freeform 1170"/>
              <p:cNvSpPr>
                <a:spLocks/>
              </p:cNvSpPr>
              <p:nvPr/>
            </p:nvSpPr>
            <p:spPr bwMode="auto">
              <a:xfrm>
                <a:off x="2975" y="2828"/>
                <a:ext cx="31" cy="9"/>
              </a:xfrm>
              <a:custGeom>
                <a:avLst/>
                <a:gdLst>
                  <a:gd name="T0" fmla="*/ 0 w 375"/>
                  <a:gd name="T1" fmla="*/ 0 h 101"/>
                  <a:gd name="T2" fmla="*/ 2 w 375"/>
                  <a:gd name="T3" fmla="*/ 9 h 101"/>
                  <a:gd name="T4" fmla="*/ 31 w 375"/>
                  <a:gd name="T5" fmla="*/ 9 h 101"/>
                  <a:gd name="T6" fmla="*/ 0 w 375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75"/>
                  <a:gd name="T13" fmla="*/ 0 h 101"/>
                  <a:gd name="T14" fmla="*/ 375 w 375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75" h="101">
                    <a:moveTo>
                      <a:pt x="0" y="0"/>
                    </a:moveTo>
                    <a:lnTo>
                      <a:pt x="27" y="101"/>
                    </a:lnTo>
                    <a:lnTo>
                      <a:pt x="375" y="10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70" name="Freeform 1171"/>
              <p:cNvSpPr>
                <a:spLocks/>
              </p:cNvSpPr>
              <p:nvPr/>
            </p:nvSpPr>
            <p:spPr bwMode="auto">
              <a:xfrm>
                <a:off x="2975" y="2828"/>
                <a:ext cx="33" cy="9"/>
              </a:xfrm>
              <a:custGeom>
                <a:avLst/>
                <a:gdLst>
                  <a:gd name="T0" fmla="*/ 0 w 403"/>
                  <a:gd name="T1" fmla="*/ 0 h 101"/>
                  <a:gd name="T2" fmla="*/ 33 w 403"/>
                  <a:gd name="T3" fmla="*/ 0 h 101"/>
                  <a:gd name="T4" fmla="*/ 31 w 403"/>
                  <a:gd name="T5" fmla="*/ 9 h 101"/>
                  <a:gd name="T6" fmla="*/ 0 w 403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3"/>
                  <a:gd name="T13" fmla="*/ 0 h 101"/>
                  <a:gd name="T14" fmla="*/ 403 w 403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3" h="101">
                    <a:moveTo>
                      <a:pt x="0" y="0"/>
                    </a:moveTo>
                    <a:lnTo>
                      <a:pt x="403" y="0"/>
                    </a:lnTo>
                    <a:lnTo>
                      <a:pt x="375" y="10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71" name="Freeform 1172"/>
              <p:cNvSpPr>
                <a:spLocks/>
              </p:cNvSpPr>
              <p:nvPr/>
            </p:nvSpPr>
            <p:spPr bwMode="auto">
              <a:xfrm>
                <a:off x="2975" y="2828"/>
                <a:ext cx="33" cy="9"/>
              </a:xfrm>
              <a:custGeom>
                <a:avLst/>
                <a:gdLst>
                  <a:gd name="T0" fmla="*/ 0 w 403"/>
                  <a:gd name="T1" fmla="*/ 0 h 101"/>
                  <a:gd name="T2" fmla="*/ 33 w 403"/>
                  <a:gd name="T3" fmla="*/ 0 h 101"/>
                  <a:gd name="T4" fmla="*/ 31 w 403"/>
                  <a:gd name="T5" fmla="*/ 9 h 101"/>
                  <a:gd name="T6" fmla="*/ 0 w 403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3"/>
                  <a:gd name="T13" fmla="*/ 0 h 101"/>
                  <a:gd name="T14" fmla="*/ 403 w 403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3" h="101">
                    <a:moveTo>
                      <a:pt x="0" y="0"/>
                    </a:moveTo>
                    <a:lnTo>
                      <a:pt x="403" y="0"/>
                    </a:lnTo>
                    <a:lnTo>
                      <a:pt x="375" y="10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72" name="Freeform 1173"/>
              <p:cNvSpPr>
                <a:spLocks/>
              </p:cNvSpPr>
              <p:nvPr/>
            </p:nvSpPr>
            <p:spPr bwMode="auto">
              <a:xfrm>
                <a:off x="3125" y="2843"/>
                <a:ext cx="0" cy="0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0 h 2"/>
                  <a:gd name="T4" fmla="*/ 0 w 1"/>
                  <a:gd name="T5" fmla="*/ 0 h 2"/>
                  <a:gd name="T6" fmla="*/ 0 w 1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2"/>
                  <a:gd name="T14" fmla="*/ 1 w 1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73" name="Freeform 1174"/>
              <p:cNvSpPr>
                <a:spLocks/>
              </p:cNvSpPr>
              <p:nvPr/>
            </p:nvSpPr>
            <p:spPr bwMode="auto">
              <a:xfrm>
                <a:off x="3125" y="2843"/>
                <a:ext cx="0" cy="0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0 h 2"/>
                  <a:gd name="T4" fmla="*/ 0 w 1"/>
                  <a:gd name="T5" fmla="*/ 0 h 2"/>
                  <a:gd name="T6" fmla="*/ 0 w 1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2"/>
                  <a:gd name="T14" fmla="*/ 1 w 1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74" name="Freeform 1175"/>
              <p:cNvSpPr>
                <a:spLocks/>
              </p:cNvSpPr>
              <p:nvPr/>
            </p:nvSpPr>
            <p:spPr bwMode="auto">
              <a:xfrm>
                <a:off x="2983" y="2843"/>
                <a:ext cx="17" cy="2"/>
              </a:xfrm>
              <a:custGeom>
                <a:avLst/>
                <a:gdLst>
                  <a:gd name="T0" fmla="*/ 0 w 201"/>
                  <a:gd name="T1" fmla="*/ 0 h 27"/>
                  <a:gd name="T2" fmla="*/ 17 w 201"/>
                  <a:gd name="T3" fmla="*/ 0 h 27"/>
                  <a:gd name="T4" fmla="*/ 8 w 201"/>
                  <a:gd name="T5" fmla="*/ 2 h 27"/>
                  <a:gd name="T6" fmla="*/ 0 w 201"/>
                  <a:gd name="T7" fmla="*/ 0 h 2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1"/>
                  <a:gd name="T13" fmla="*/ 0 h 27"/>
                  <a:gd name="T14" fmla="*/ 201 w 201"/>
                  <a:gd name="T15" fmla="*/ 27 h 2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1" h="27">
                    <a:moveTo>
                      <a:pt x="0" y="0"/>
                    </a:moveTo>
                    <a:lnTo>
                      <a:pt x="201" y="0"/>
                    </a:lnTo>
                    <a:lnTo>
                      <a:pt x="100" y="2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75" name="Freeform 1176"/>
              <p:cNvSpPr>
                <a:spLocks/>
              </p:cNvSpPr>
              <p:nvPr/>
            </p:nvSpPr>
            <p:spPr bwMode="auto">
              <a:xfrm>
                <a:off x="2983" y="2843"/>
                <a:ext cx="17" cy="2"/>
              </a:xfrm>
              <a:custGeom>
                <a:avLst/>
                <a:gdLst>
                  <a:gd name="T0" fmla="*/ 0 w 201"/>
                  <a:gd name="T1" fmla="*/ 0 h 27"/>
                  <a:gd name="T2" fmla="*/ 17 w 201"/>
                  <a:gd name="T3" fmla="*/ 0 h 27"/>
                  <a:gd name="T4" fmla="*/ 8 w 201"/>
                  <a:gd name="T5" fmla="*/ 2 h 27"/>
                  <a:gd name="T6" fmla="*/ 0 w 201"/>
                  <a:gd name="T7" fmla="*/ 0 h 2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1"/>
                  <a:gd name="T13" fmla="*/ 0 h 27"/>
                  <a:gd name="T14" fmla="*/ 201 w 201"/>
                  <a:gd name="T15" fmla="*/ 27 h 2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1" h="27">
                    <a:moveTo>
                      <a:pt x="0" y="0"/>
                    </a:moveTo>
                    <a:lnTo>
                      <a:pt x="201" y="0"/>
                    </a:lnTo>
                    <a:lnTo>
                      <a:pt x="100" y="2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76" name="Freeform 1177"/>
              <p:cNvSpPr>
                <a:spLocks/>
              </p:cNvSpPr>
              <p:nvPr/>
            </p:nvSpPr>
            <p:spPr bwMode="auto">
              <a:xfrm>
                <a:off x="2977" y="2837"/>
                <a:ext cx="23" cy="6"/>
              </a:xfrm>
              <a:custGeom>
                <a:avLst/>
                <a:gdLst>
                  <a:gd name="T0" fmla="*/ 0 w 275"/>
                  <a:gd name="T1" fmla="*/ 0 h 74"/>
                  <a:gd name="T2" fmla="*/ 6 w 275"/>
                  <a:gd name="T3" fmla="*/ 6 h 74"/>
                  <a:gd name="T4" fmla="*/ 23 w 275"/>
                  <a:gd name="T5" fmla="*/ 6 h 74"/>
                  <a:gd name="T6" fmla="*/ 0 w 275"/>
                  <a:gd name="T7" fmla="*/ 0 h 7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5"/>
                  <a:gd name="T13" fmla="*/ 0 h 74"/>
                  <a:gd name="T14" fmla="*/ 275 w 275"/>
                  <a:gd name="T15" fmla="*/ 74 h 7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5" h="74">
                    <a:moveTo>
                      <a:pt x="0" y="0"/>
                    </a:moveTo>
                    <a:lnTo>
                      <a:pt x="74" y="74"/>
                    </a:lnTo>
                    <a:lnTo>
                      <a:pt x="275" y="7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77" name="Freeform 1178"/>
              <p:cNvSpPr>
                <a:spLocks/>
              </p:cNvSpPr>
              <p:nvPr/>
            </p:nvSpPr>
            <p:spPr bwMode="auto">
              <a:xfrm>
                <a:off x="2977" y="2837"/>
                <a:ext cx="23" cy="6"/>
              </a:xfrm>
              <a:custGeom>
                <a:avLst/>
                <a:gdLst>
                  <a:gd name="T0" fmla="*/ 0 w 275"/>
                  <a:gd name="T1" fmla="*/ 0 h 74"/>
                  <a:gd name="T2" fmla="*/ 6 w 275"/>
                  <a:gd name="T3" fmla="*/ 6 h 74"/>
                  <a:gd name="T4" fmla="*/ 23 w 275"/>
                  <a:gd name="T5" fmla="*/ 6 h 74"/>
                  <a:gd name="T6" fmla="*/ 0 w 275"/>
                  <a:gd name="T7" fmla="*/ 0 h 7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5"/>
                  <a:gd name="T13" fmla="*/ 0 h 74"/>
                  <a:gd name="T14" fmla="*/ 275 w 275"/>
                  <a:gd name="T15" fmla="*/ 74 h 7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5" h="74">
                    <a:moveTo>
                      <a:pt x="0" y="0"/>
                    </a:moveTo>
                    <a:lnTo>
                      <a:pt x="74" y="74"/>
                    </a:lnTo>
                    <a:lnTo>
                      <a:pt x="275" y="7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78" name="Freeform 1179"/>
              <p:cNvSpPr>
                <a:spLocks/>
              </p:cNvSpPr>
              <p:nvPr/>
            </p:nvSpPr>
            <p:spPr bwMode="auto">
              <a:xfrm>
                <a:off x="2977" y="2837"/>
                <a:ext cx="29" cy="6"/>
              </a:xfrm>
              <a:custGeom>
                <a:avLst/>
                <a:gdLst>
                  <a:gd name="T0" fmla="*/ 0 w 348"/>
                  <a:gd name="T1" fmla="*/ 0 h 74"/>
                  <a:gd name="T2" fmla="*/ 29 w 348"/>
                  <a:gd name="T3" fmla="*/ 0 h 74"/>
                  <a:gd name="T4" fmla="*/ 23 w 348"/>
                  <a:gd name="T5" fmla="*/ 6 h 74"/>
                  <a:gd name="T6" fmla="*/ 0 w 348"/>
                  <a:gd name="T7" fmla="*/ 0 h 7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48"/>
                  <a:gd name="T13" fmla="*/ 0 h 74"/>
                  <a:gd name="T14" fmla="*/ 348 w 348"/>
                  <a:gd name="T15" fmla="*/ 74 h 7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48" h="74">
                    <a:moveTo>
                      <a:pt x="0" y="0"/>
                    </a:moveTo>
                    <a:lnTo>
                      <a:pt x="348" y="0"/>
                    </a:lnTo>
                    <a:lnTo>
                      <a:pt x="275" y="7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79" name="Freeform 1180"/>
              <p:cNvSpPr>
                <a:spLocks/>
              </p:cNvSpPr>
              <p:nvPr/>
            </p:nvSpPr>
            <p:spPr bwMode="auto">
              <a:xfrm>
                <a:off x="2977" y="2837"/>
                <a:ext cx="29" cy="6"/>
              </a:xfrm>
              <a:custGeom>
                <a:avLst/>
                <a:gdLst>
                  <a:gd name="T0" fmla="*/ 0 w 348"/>
                  <a:gd name="T1" fmla="*/ 0 h 74"/>
                  <a:gd name="T2" fmla="*/ 29 w 348"/>
                  <a:gd name="T3" fmla="*/ 0 h 74"/>
                  <a:gd name="T4" fmla="*/ 23 w 348"/>
                  <a:gd name="T5" fmla="*/ 6 h 74"/>
                  <a:gd name="T6" fmla="*/ 0 w 348"/>
                  <a:gd name="T7" fmla="*/ 0 h 7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48"/>
                  <a:gd name="T13" fmla="*/ 0 h 74"/>
                  <a:gd name="T14" fmla="*/ 348 w 348"/>
                  <a:gd name="T15" fmla="*/ 74 h 7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48" h="74">
                    <a:moveTo>
                      <a:pt x="0" y="0"/>
                    </a:moveTo>
                    <a:lnTo>
                      <a:pt x="348" y="0"/>
                    </a:lnTo>
                    <a:lnTo>
                      <a:pt x="275" y="7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80" name="Freeform 1181"/>
              <p:cNvSpPr>
                <a:spLocks/>
              </p:cNvSpPr>
              <p:nvPr/>
            </p:nvSpPr>
            <p:spPr bwMode="auto">
              <a:xfrm>
                <a:off x="2940" y="2846"/>
                <a:ext cx="34" cy="1"/>
              </a:xfrm>
              <a:custGeom>
                <a:avLst/>
                <a:gdLst>
                  <a:gd name="T0" fmla="*/ 0 w 406"/>
                  <a:gd name="T1" fmla="*/ 0 h 15"/>
                  <a:gd name="T2" fmla="*/ 0 w 406"/>
                  <a:gd name="T3" fmla="*/ 1 h 15"/>
                  <a:gd name="T4" fmla="*/ 34 w 406"/>
                  <a:gd name="T5" fmla="*/ 1 h 15"/>
                  <a:gd name="T6" fmla="*/ 0 w 406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6"/>
                  <a:gd name="T13" fmla="*/ 0 h 15"/>
                  <a:gd name="T14" fmla="*/ 406 w 406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6" h="15">
                    <a:moveTo>
                      <a:pt x="5" y="0"/>
                    </a:moveTo>
                    <a:lnTo>
                      <a:pt x="0" y="15"/>
                    </a:lnTo>
                    <a:lnTo>
                      <a:pt x="406" y="15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81" name="Freeform 1182"/>
              <p:cNvSpPr>
                <a:spLocks/>
              </p:cNvSpPr>
              <p:nvPr/>
            </p:nvSpPr>
            <p:spPr bwMode="auto">
              <a:xfrm>
                <a:off x="2940" y="2846"/>
                <a:ext cx="34" cy="1"/>
              </a:xfrm>
              <a:custGeom>
                <a:avLst/>
                <a:gdLst>
                  <a:gd name="T0" fmla="*/ 0 w 406"/>
                  <a:gd name="T1" fmla="*/ 0 h 15"/>
                  <a:gd name="T2" fmla="*/ 0 w 406"/>
                  <a:gd name="T3" fmla="*/ 1 h 15"/>
                  <a:gd name="T4" fmla="*/ 34 w 406"/>
                  <a:gd name="T5" fmla="*/ 1 h 15"/>
                  <a:gd name="T6" fmla="*/ 0 w 406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6"/>
                  <a:gd name="T13" fmla="*/ 0 h 15"/>
                  <a:gd name="T14" fmla="*/ 406 w 406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6" h="15">
                    <a:moveTo>
                      <a:pt x="5" y="0"/>
                    </a:moveTo>
                    <a:lnTo>
                      <a:pt x="0" y="15"/>
                    </a:lnTo>
                    <a:lnTo>
                      <a:pt x="406" y="15"/>
                    </a:lnTo>
                    <a:lnTo>
                      <a:pt x="5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82" name="Freeform 1183"/>
              <p:cNvSpPr>
                <a:spLocks/>
              </p:cNvSpPr>
              <p:nvPr/>
            </p:nvSpPr>
            <p:spPr bwMode="auto">
              <a:xfrm>
                <a:off x="2939" y="2847"/>
                <a:ext cx="41" cy="4"/>
              </a:xfrm>
              <a:custGeom>
                <a:avLst/>
                <a:gdLst>
                  <a:gd name="T0" fmla="*/ 2 w 496"/>
                  <a:gd name="T1" fmla="*/ 0 h 51"/>
                  <a:gd name="T2" fmla="*/ 0 w 496"/>
                  <a:gd name="T3" fmla="*/ 4 h 51"/>
                  <a:gd name="T4" fmla="*/ 41 w 496"/>
                  <a:gd name="T5" fmla="*/ 4 h 51"/>
                  <a:gd name="T6" fmla="*/ 2 w 496"/>
                  <a:gd name="T7" fmla="*/ 0 h 5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96"/>
                  <a:gd name="T13" fmla="*/ 0 h 51"/>
                  <a:gd name="T14" fmla="*/ 496 w 496"/>
                  <a:gd name="T15" fmla="*/ 51 h 5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96" h="51">
                    <a:moveTo>
                      <a:pt x="20" y="0"/>
                    </a:moveTo>
                    <a:lnTo>
                      <a:pt x="0" y="51"/>
                    </a:lnTo>
                    <a:lnTo>
                      <a:pt x="496" y="51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83" name="Freeform 1184"/>
              <p:cNvSpPr>
                <a:spLocks/>
              </p:cNvSpPr>
              <p:nvPr/>
            </p:nvSpPr>
            <p:spPr bwMode="auto">
              <a:xfrm>
                <a:off x="2939" y="2847"/>
                <a:ext cx="41" cy="4"/>
              </a:xfrm>
              <a:custGeom>
                <a:avLst/>
                <a:gdLst>
                  <a:gd name="T0" fmla="*/ 2 w 496"/>
                  <a:gd name="T1" fmla="*/ 0 h 51"/>
                  <a:gd name="T2" fmla="*/ 0 w 496"/>
                  <a:gd name="T3" fmla="*/ 4 h 51"/>
                  <a:gd name="T4" fmla="*/ 41 w 496"/>
                  <a:gd name="T5" fmla="*/ 4 h 51"/>
                  <a:gd name="T6" fmla="*/ 2 w 496"/>
                  <a:gd name="T7" fmla="*/ 0 h 5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96"/>
                  <a:gd name="T13" fmla="*/ 0 h 51"/>
                  <a:gd name="T14" fmla="*/ 496 w 496"/>
                  <a:gd name="T15" fmla="*/ 51 h 5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96" h="51">
                    <a:moveTo>
                      <a:pt x="20" y="0"/>
                    </a:moveTo>
                    <a:lnTo>
                      <a:pt x="0" y="51"/>
                    </a:lnTo>
                    <a:lnTo>
                      <a:pt x="496" y="51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84" name="Freeform 1185"/>
              <p:cNvSpPr>
                <a:spLocks/>
              </p:cNvSpPr>
              <p:nvPr/>
            </p:nvSpPr>
            <p:spPr bwMode="auto">
              <a:xfrm>
                <a:off x="2940" y="2847"/>
                <a:ext cx="40" cy="4"/>
              </a:xfrm>
              <a:custGeom>
                <a:avLst/>
                <a:gdLst>
                  <a:gd name="T0" fmla="*/ 0 w 476"/>
                  <a:gd name="T1" fmla="*/ 0 h 51"/>
                  <a:gd name="T2" fmla="*/ 34 w 476"/>
                  <a:gd name="T3" fmla="*/ 0 h 51"/>
                  <a:gd name="T4" fmla="*/ 40 w 476"/>
                  <a:gd name="T5" fmla="*/ 4 h 51"/>
                  <a:gd name="T6" fmla="*/ 0 w 476"/>
                  <a:gd name="T7" fmla="*/ 0 h 5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76"/>
                  <a:gd name="T13" fmla="*/ 0 h 51"/>
                  <a:gd name="T14" fmla="*/ 476 w 476"/>
                  <a:gd name="T15" fmla="*/ 51 h 5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76" h="51">
                    <a:moveTo>
                      <a:pt x="0" y="0"/>
                    </a:moveTo>
                    <a:lnTo>
                      <a:pt x="406" y="0"/>
                    </a:lnTo>
                    <a:lnTo>
                      <a:pt x="476" y="5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85" name="Freeform 1186"/>
              <p:cNvSpPr>
                <a:spLocks/>
              </p:cNvSpPr>
              <p:nvPr/>
            </p:nvSpPr>
            <p:spPr bwMode="auto">
              <a:xfrm>
                <a:off x="2940" y="2847"/>
                <a:ext cx="40" cy="4"/>
              </a:xfrm>
              <a:custGeom>
                <a:avLst/>
                <a:gdLst>
                  <a:gd name="T0" fmla="*/ 0 w 476"/>
                  <a:gd name="T1" fmla="*/ 0 h 51"/>
                  <a:gd name="T2" fmla="*/ 34 w 476"/>
                  <a:gd name="T3" fmla="*/ 0 h 51"/>
                  <a:gd name="T4" fmla="*/ 40 w 476"/>
                  <a:gd name="T5" fmla="*/ 4 h 51"/>
                  <a:gd name="T6" fmla="*/ 0 w 476"/>
                  <a:gd name="T7" fmla="*/ 0 h 5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76"/>
                  <a:gd name="T13" fmla="*/ 0 h 51"/>
                  <a:gd name="T14" fmla="*/ 476 w 476"/>
                  <a:gd name="T15" fmla="*/ 51 h 5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76" h="51">
                    <a:moveTo>
                      <a:pt x="0" y="0"/>
                    </a:moveTo>
                    <a:lnTo>
                      <a:pt x="406" y="0"/>
                    </a:lnTo>
                    <a:lnTo>
                      <a:pt x="476" y="5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86" name="Freeform 1187"/>
              <p:cNvSpPr>
                <a:spLocks/>
              </p:cNvSpPr>
              <p:nvPr/>
            </p:nvSpPr>
            <p:spPr bwMode="auto">
              <a:xfrm>
                <a:off x="2944" y="2851"/>
                <a:ext cx="38" cy="2"/>
              </a:xfrm>
              <a:custGeom>
                <a:avLst/>
                <a:gdLst>
                  <a:gd name="T0" fmla="*/ 0 w 454"/>
                  <a:gd name="T1" fmla="*/ 0 h 13"/>
                  <a:gd name="T2" fmla="*/ 30 w 454"/>
                  <a:gd name="T3" fmla="*/ 2 h 13"/>
                  <a:gd name="T4" fmla="*/ 38 w 454"/>
                  <a:gd name="T5" fmla="*/ 2 h 13"/>
                  <a:gd name="T6" fmla="*/ 0 w 454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54"/>
                  <a:gd name="T13" fmla="*/ 0 h 13"/>
                  <a:gd name="T14" fmla="*/ 454 w 45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54" h="13">
                    <a:moveTo>
                      <a:pt x="0" y="0"/>
                    </a:moveTo>
                    <a:lnTo>
                      <a:pt x="353" y="13"/>
                    </a:lnTo>
                    <a:lnTo>
                      <a:pt x="454" y="1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87" name="Freeform 1188"/>
              <p:cNvSpPr>
                <a:spLocks/>
              </p:cNvSpPr>
              <p:nvPr/>
            </p:nvSpPr>
            <p:spPr bwMode="auto">
              <a:xfrm>
                <a:off x="2944" y="2851"/>
                <a:ext cx="38" cy="2"/>
              </a:xfrm>
              <a:custGeom>
                <a:avLst/>
                <a:gdLst>
                  <a:gd name="T0" fmla="*/ 0 w 454"/>
                  <a:gd name="T1" fmla="*/ 0 h 13"/>
                  <a:gd name="T2" fmla="*/ 30 w 454"/>
                  <a:gd name="T3" fmla="*/ 2 h 13"/>
                  <a:gd name="T4" fmla="*/ 38 w 454"/>
                  <a:gd name="T5" fmla="*/ 2 h 13"/>
                  <a:gd name="T6" fmla="*/ 0 w 454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54"/>
                  <a:gd name="T13" fmla="*/ 0 h 13"/>
                  <a:gd name="T14" fmla="*/ 454 w 45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54" h="13">
                    <a:moveTo>
                      <a:pt x="0" y="0"/>
                    </a:moveTo>
                    <a:lnTo>
                      <a:pt x="353" y="13"/>
                    </a:lnTo>
                    <a:lnTo>
                      <a:pt x="454" y="1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88" name="Freeform 1189"/>
              <p:cNvSpPr>
                <a:spLocks/>
              </p:cNvSpPr>
              <p:nvPr/>
            </p:nvSpPr>
            <p:spPr bwMode="auto">
              <a:xfrm>
                <a:off x="2944" y="2851"/>
                <a:ext cx="38" cy="2"/>
              </a:xfrm>
              <a:custGeom>
                <a:avLst/>
                <a:gdLst>
                  <a:gd name="T0" fmla="*/ 0 w 454"/>
                  <a:gd name="T1" fmla="*/ 0 h 13"/>
                  <a:gd name="T2" fmla="*/ 36 w 454"/>
                  <a:gd name="T3" fmla="*/ 0 h 13"/>
                  <a:gd name="T4" fmla="*/ 38 w 454"/>
                  <a:gd name="T5" fmla="*/ 2 h 13"/>
                  <a:gd name="T6" fmla="*/ 0 w 454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54"/>
                  <a:gd name="T13" fmla="*/ 0 h 13"/>
                  <a:gd name="T14" fmla="*/ 454 w 45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54" h="13">
                    <a:moveTo>
                      <a:pt x="0" y="0"/>
                    </a:moveTo>
                    <a:lnTo>
                      <a:pt x="435" y="0"/>
                    </a:lnTo>
                    <a:lnTo>
                      <a:pt x="454" y="1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89" name="Freeform 1190"/>
              <p:cNvSpPr>
                <a:spLocks/>
              </p:cNvSpPr>
              <p:nvPr/>
            </p:nvSpPr>
            <p:spPr bwMode="auto">
              <a:xfrm>
                <a:off x="2944" y="2851"/>
                <a:ext cx="38" cy="2"/>
              </a:xfrm>
              <a:custGeom>
                <a:avLst/>
                <a:gdLst>
                  <a:gd name="T0" fmla="*/ 0 w 454"/>
                  <a:gd name="T1" fmla="*/ 0 h 13"/>
                  <a:gd name="T2" fmla="*/ 36 w 454"/>
                  <a:gd name="T3" fmla="*/ 0 h 13"/>
                  <a:gd name="T4" fmla="*/ 38 w 454"/>
                  <a:gd name="T5" fmla="*/ 2 h 13"/>
                  <a:gd name="T6" fmla="*/ 0 w 454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54"/>
                  <a:gd name="T13" fmla="*/ 0 h 13"/>
                  <a:gd name="T14" fmla="*/ 454 w 45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54" h="13">
                    <a:moveTo>
                      <a:pt x="0" y="0"/>
                    </a:moveTo>
                    <a:lnTo>
                      <a:pt x="435" y="0"/>
                    </a:lnTo>
                    <a:lnTo>
                      <a:pt x="454" y="1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90" name="Freeform 1191"/>
              <p:cNvSpPr>
                <a:spLocks/>
              </p:cNvSpPr>
              <p:nvPr/>
            </p:nvSpPr>
            <p:spPr bwMode="auto">
              <a:xfrm>
                <a:off x="2973" y="2853"/>
                <a:ext cx="10" cy="0"/>
              </a:xfrm>
              <a:custGeom>
                <a:avLst/>
                <a:gdLst>
                  <a:gd name="T0" fmla="*/ 0 w 123"/>
                  <a:gd name="T1" fmla="*/ 0 h 11"/>
                  <a:gd name="T2" fmla="*/ 0 w 123"/>
                  <a:gd name="T3" fmla="*/ 0 h 11"/>
                  <a:gd name="T4" fmla="*/ 10 w 123"/>
                  <a:gd name="T5" fmla="*/ 0 h 11"/>
                  <a:gd name="T6" fmla="*/ 0 w 123"/>
                  <a:gd name="T7" fmla="*/ 0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3"/>
                  <a:gd name="T13" fmla="*/ 0 h 11"/>
                  <a:gd name="T14" fmla="*/ 123 w 123"/>
                  <a:gd name="T15" fmla="*/ 0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3" h="11">
                    <a:moveTo>
                      <a:pt x="6" y="0"/>
                    </a:moveTo>
                    <a:lnTo>
                      <a:pt x="0" y="11"/>
                    </a:lnTo>
                    <a:lnTo>
                      <a:pt x="123" y="11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91" name="Freeform 1192"/>
              <p:cNvSpPr>
                <a:spLocks/>
              </p:cNvSpPr>
              <p:nvPr/>
            </p:nvSpPr>
            <p:spPr bwMode="auto">
              <a:xfrm>
                <a:off x="2973" y="2853"/>
                <a:ext cx="10" cy="0"/>
              </a:xfrm>
              <a:custGeom>
                <a:avLst/>
                <a:gdLst>
                  <a:gd name="T0" fmla="*/ 0 w 123"/>
                  <a:gd name="T1" fmla="*/ 0 h 11"/>
                  <a:gd name="T2" fmla="*/ 0 w 123"/>
                  <a:gd name="T3" fmla="*/ 0 h 11"/>
                  <a:gd name="T4" fmla="*/ 10 w 123"/>
                  <a:gd name="T5" fmla="*/ 0 h 11"/>
                  <a:gd name="T6" fmla="*/ 0 w 123"/>
                  <a:gd name="T7" fmla="*/ 0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3"/>
                  <a:gd name="T13" fmla="*/ 0 h 11"/>
                  <a:gd name="T14" fmla="*/ 123 w 123"/>
                  <a:gd name="T15" fmla="*/ 0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3" h="11">
                    <a:moveTo>
                      <a:pt x="6" y="0"/>
                    </a:moveTo>
                    <a:lnTo>
                      <a:pt x="0" y="11"/>
                    </a:lnTo>
                    <a:lnTo>
                      <a:pt x="123" y="11"/>
                    </a:lnTo>
                    <a:lnTo>
                      <a:pt x="6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92" name="Freeform 1193"/>
              <p:cNvSpPr>
                <a:spLocks/>
              </p:cNvSpPr>
              <p:nvPr/>
            </p:nvSpPr>
            <p:spPr bwMode="auto">
              <a:xfrm>
                <a:off x="2973" y="2853"/>
                <a:ext cx="10" cy="0"/>
              </a:xfrm>
              <a:custGeom>
                <a:avLst/>
                <a:gdLst>
                  <a:gd name="T0" fmla="*/ 0 w 117"/>
                  <a:gd name="T1" fmla="*/ 0 h 11"/>
                  <a:gd name="T2" fmla="*/ 9 w 117"/>
                  <a:gd name="T3" fmla="*/ 0 h 11"/>
                  <a:gd name="T4" fmla="*/ 10 w 117"/>
                  <a:gd name="T5" fmla="*/ 0 h 11"/>
                  <a:gd name="T6" fmla="*/ 0 w 117"/>
                  <a:gd name="T7" fmla="*/ 0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7"/>
                  <a:gd name="T13" fmla="*/ 0 h 11"/>
                  <a:gd name="T14" fmla="*/ 117 w 117"/>
                  <a:gd name="T15" fmla="*/ 0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7" h="11">
                    <a:moveTo>
                      <a:pt x="0" y="0"/>
                    </a:moveTo>
                    <a:lnTo>
                      <a:pt x="101" y="0"/>
                    </a:lnTo>
                    <a:lnTo>
                      <a:pt x="117" y="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93" name="Freeform 1194"/>
              <p:cNvSpPr>
                <a:spLocks/>
              </p:cNvSpPr>
              <p:nvPr/>
            </p:nvSpPr>
            <p:spPr bwMode="auto">
              <a:xfrm>
                <a:off x="2973" y="2853"/>
                <a:ext cx="10" cy="0"/>
              </a:xfrm>
              <a:custGeom>
                <a:avLst/>
                <a:gdLst>
                  <a:gd name="T0" fmla="*/ 0 w 117"/>
                  <a:gd name="T1" fmla="*/ 0 h 11"/>
                  <a:gd name="T2" fmla="*/ 9 w 117"/>
                  <a:gd name="T3" fmla="*/ 0 h 11"/>
                  <a:gd name="T4" fmla="*/ 10 w 117"/>
                  <a:gd name="T5" fmla="*/ 0 h 11"/>
                  <a:gd name="T6" fmla="*/ 0 w 117"/>
                  <a:gd name="T7" fmla="*/ 0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7"/>
                  <a:gd name="T13" fmla="*/ 0 h 11"/>
                  <a:gd name="T14" fmla="*/ 117 w 117"/>
                  <a:gd name="T15" fmla="*/ 0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7" h="11">
                    <a:moveTo>
                      <a:pt x="0" y="0"/>
                    </a:moveTo>
                    <a:lnTo>
                      <a:pt x="101" y="0"/>
                    </a:lnTo>
                    <a:lnTo>
                      <a:pt x="117" y="1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94" name="Freeform 1195"/>
              <p:cNvSpPr>
                <a:spLocks/>
              </p:cNvSpPr>
              <p:nvPr/>
            </p:nvSpPr>
            <p:spPr bwMode="auto">
              <a:xfrm>
                <a:off x="2972" y="2853"/>
                <a:ext cx="21" cy="1"/>
              </a:xfrm>
              <a:custGeom>
                <a:avLst/>
                <a:gdLst>
                  <a:gd name="T0" fmla="*/ 0 w 253"/>
                  <a:gd name="T1" fmla="*/ 0 h 7"/>
                  <a:gd name="T2" fmla="*/ 0 w 253"/>
                  <a:gd name="T3" fmla="*/ 1 h 7"/>
                  <a:gd name="T4" fmla="*/ 21 w 253"/>
                  <a:gd name="T5" fmla="*/ 1 h 7"/>
                  <a:gd name="T6" fmla="*/ 0 w 253"/>
                  <a:gd name="T7" fmla="*/ 0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3"/>
                  <a:gd name="T13" fmla="*/ 0 h 7"/>
                  <a:gd name="T14" fmla="*/ 253 w 253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3" h="7">
                    <a:moveTo>
                      <a:pt x="2" y="0"/>
                    </a:moveTo>
                    <a:lnTo>
                      <a:pt x="0" y="7"/>
                    </a:lnTo>
                    <a:lnTo>
                      <a:pt x="253" y="7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95" name="Freeform 1196"/>
              <p:cNvSpPr>
                <a:spLocks/>
              </p:cNvSpPr>
              <p:nvPr/>
            </p:nvSpPr>
            <p:spPr bwMode="auto">
              <a:xfrm>
                <a:off x="2972" y="2853"/>
                <a:ext cx="21" cy="1"/>
              </a:xfrm>
              <a:custGeom>
                <a:avLst/>
                <a:gdLst>
                  <a:gd name="T0" fmla="*/ 0 w 253"/>
                  <a:gd name="T1" fmla="*/ 0 h 7"/>
                  <a:gd name="T2" fmla="*/ 0 w 253"/>
                  <a:gd name="T3" fmla="*/ 1 h 7"/>
                  <a:gd name="T4" fmla="*/ 21 w 253"/>
                  <a:gd name="T5" fmla="*/ 1 h 7"/>
                  <a:gd name="T6" fmla="*/ 0 w 253"/>
                  <a:gd name="T7" fmla="*/ 0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3"/>
                  <a:gd name="T13" fmla="*/ 0 h 7"/>
                  <a:gd name="T14" fmla="*/ 253 w 253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3" h="7">
                    <a:moveTo>
                      <a:pt x="2" y="0"/>
                    </a:moveTo>
                    <a:lnTo>
                      <a:pt x="0" y="7"/>
                    </a:lnTo>
                    <a:lnTo>
                      <a:pt x="253" y="7"/>
                    </a:lnTo>
                    <a:lnTo>
                      <a:pt x="2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96" name="Freeform 1197"/>
              <p:cNvSpPr>
                <a:spLocks/>
              </p:cNvSpPr>
              <p:nvPr/>
            </p:nvSpPr>
            <p:spPr bwMode="auto">
              <a:xfrm>
                <a:off x="2973" y="2853"/>
                <a:ext cx="20" cy="1"/>
              </a:xfrm>
              <a:custGeom>
                <a:avLst/>
                <a:gdLst>
                  <a:gd name="T0" fmla="*/ 0 w 251"/>
                  <a:gd name="T1" fmla="*/ 0 h 7"/>
                  <a:gd name="T2" fmla="*/ 10 w 251"/>
                  <a:gd name="T3" fmla="*/ 0 h 7"/>
                  <a:gd name="T4" fmla="*/ 20 w 251"/>
                  <a:gd name="T5" fmla="*/ 1 h 7"/>
                  <a:gd name="T6" fmla="*/ 0 w 251"/>
                  <a:gd name="T7" fmla="*/ 0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1"/>
                  <a:gd name="T13" fmla="*/ 0 h 7"/>
                  <a:gd name="T14" fmla="*/ 251 w 251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1" h="7">
                    <a:moveTo>
                      <a:pt x="0" y="0"/>
                    </a:moveTo>
                    <a:lnTo>
                      <a:pt x="123" y="0"/>
                    </a:lnTo>
                    <a:lnTo>
                      <a:pt x="251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97" name="Freeform 1198"/>
              <p:cNvSpPr>
                <a:spLocks/>
              </p:cNvSpPr>
              <p:nvPr/>
            </p:nvSpPr>
            <p:spPr bwMode="auto">
              <a:xfrm>
                <a:off x="2973" y="2853"/>
                <a:ext cx="20" cy="1"/>
              </a:xfrm>
              <a:custGeom>
                <a:avLst/>
                <a:gdLst>
                  <a:gd name="T0" fmla="*/ 0 w 251"/>
                  <a:gd name="T1" fmla="*/ 0 h 7"/>
                  <a:gd name="T2" fmla="*/ 10 w 251"/>
                  <a:gd name="T3" fmla="*/ 0 h 7"/>
                  <a:gd name="T4" fmla="*/ 20 w 251"/>
                  <a:gd name="T5" fmla="*/ 1 h 7"/>
                  <a:gd name="T6" fmla="*/ 0 w 251"/>
                  <a:gd name="T7" fmla="*/ 0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1"/>
                  <a:gd name="T13" fmla="*/ 0 h 7"/>
                  <a:gd name="T14" fmla="*/ 251 w 251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1" h="7">
                    <a:moveTo>
                      <a:pt x="0" y="0"/>
                    </a:moveTo>
                    <a:lnTo>
                      <a:pt x="123" y="0"/>
                    </a:lnTo>
                    <a:lnTo>
                      <a:pt x="251" y="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</p:grpSp>
        <p:grpSp>
          <p:nvGrpSpPr>
            <p:cNvPr id="108641" name="Group 1400"/>
            <p:cNvGrpSpPr>
              <a:grpSpLocks/>
            </p:cNvGrpSpPr>
            <p:nvPr/>
          </p:nvGrpSpPr>
          <p:grpSpPr bwMode="auto">
            <a:xfrm>
              <a:off x="2891" y="2775"/>
              <a:ext cx="1000" cy="197"/>
              <a:chOff x="2891" y="2775"/>
              <a:chExt cx="1000" cy="197"/>
            </a:xfrm>
          </p:grpSpPr>
          <p:sp>
            <p:nvSpPr>
              <p:cNvPr id="143098" name="Freeform 1200"/>
              <p:cNvSpPr>
                <a:spLocks/>
              </p:cNvSpPr>
              <p:nvPr/>
            </p:nvSpPr>
            <p:spPr bwMode="auto">
              <a:xfrm>
                <a:off x="3125" y="2843"/>
                <a:ext cx="18" cy="16"/>
              </a:xfrm>
              <a:custGeom>
                <a:avLst/>
                <a:gdLst>
                  <a:gd name="T0" fmla="*/ 0 w 216"/>
                  <a:gd name="T1" fmla="*/ 0 h 194"/>
                  <a:gd name="T2" fmla="*/ 0 w 216"/>
                  <a:gd name="T3" fmla="*/ 16 h 194"/>
                  <a:gd name="T4" fmla="*/ 18 w 216"/>
                  <a:gd name="T5" fmla="*/ 16 h 194"/>
                  <a:gd name="T6" fmla="*/ 0 w 216"/>
                  <a:gd name="T7" fmla="*/ 0 h 19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"/>
                  <a:gd name="T13" fmla="*/ 0 h 194"/>
                  <a:gd name="T14" fmla="*/ 216 w 216"/>
                  <a:gd name="T15" fmla="*/ 194 h 19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" h="194">
                    <a:moveTo>
                      <a:pt x="0" y="0"/>
                    </a:moveTo>
                    <a:lnTo>
                      <a:pt x="0" y="194"/>
                    </a:lnTo>
                    <a:lnTo>
                      <a:pt x="216" y="19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99" name="Freeform 1201"/>
              <p:cNvSpPr>
                <a:spLocks/>
              </p:cNvSpPr>
              <p:nvPr/>
            </p:nvSpPr>
            <p:spPr bwMode="auto">
              <a:xfrm>
                <a:off x="3125" y="2843"/>
                <a:ext cx="18" cy="16"/>
              </a:xfrm>
              <a:custGeom>
                <a:avLst/>
                <a:gdLst>
                  <a:gd name="T0" fmla="*/ 0 w 216"/>
                  <a:gd name="T1" fmla="*/ 0 h 194"/>
                  <a:gd name="T2" fmla="*/ 0 w 216"/>
                  <a:gd name="T3" fmla="*/ 16 h 194"/>
                  <a:gd name="T4" fmla="*/ 18 w 216"/>
                  <a:gd name="T5" fmla="*/ 16 h 194"/>
                  <a:gd name="T6" fmla="*/ 0 w 216"/>
                  <a:gd name="T7" fmla="*/ 0 h 19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"/>
                  <a:gd name="T13" fmla="*/ 0 h 194"/>
                  <a:gd name="T14" fmla="*/ 216 w 216"/>
                  <a:gd name="T15" fmla="*/ 194 h 19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" h="194">
                    <a:moveTo>
                      <a:pt x="0" y="0"/>
                    </a:moveTo>
                    <a:lnTo>
                      <a:pt x="0" y="194"/>
                    </a:lnTo>
                    <a:lnTo>
                      <a:pt x="216" y="19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00" name="Freeform 1202"/>
              <p:cNvSpPr>
                <a:spLocks/>
              </p:cNvSpPr>
              <p:nvPr/>
            </p:nvSpPr>
            <p:spPr bwMode="auto">
              <a:xfrm>
                <a:off x="3125" y="2843"/>
                <a:ext cx="18" cy="16"/>
              </a:xfrm>
              <a:custGeom>
                <a:avLst/>
                <a:gdLst>
                  <a:gd name="T0" fmla="*/ 0 w 216"/>
                  <a:gd name="T1" fmla="*/ 0 h 194"/>
                  <a:gd name="T2" fmla="*/ 0 w 216"/>
                  <a:gd name="T3" fmla="*/ 0 h 194"/>
                  <a:gd name="T4" fmla="*/ 18 w 216"/>
                  <a:gd name="T5" fmla="*/ 16 h 194"/>
                  <a:gd name="T6" fmla="*/ 0 w 216"/>
                  <a:gd name="T7" fmla="*/ 0 h 19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"/>
                  <a:gd name="T13" fmla="*/ 0 h 194"/>
                  <a:gd name="T14" fmla="*/ 216 w 216"/>
                  <a:gd name="T15" fmla="*/ 194 h 19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" h="194">
                    <a:moveTo>
                      <a:pt x="0" y="0"/>
                    </a:moveTo>
                    <a:lnTo>
                      <a:pt x="1" y="0"/>
                    </a:lnTo>
                    <a:lnTo>
                      <a:pt x="216" y="19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01" name="Freeform 1203"/>
              <p:cNvSpPr>
                <a:spLocks/>
              </p:cNvSpPr>
              <p:nvPr/>
            </p:nvSpPr>
            <p:spPr bwMode="auto">
              <a:xfrm>
                <a:off x="3125" y="2843"/>
                <a:ext cx="18" cy="16"/>
              </a:xfrm>
              <a:custGeom>
                <a:avLst/>
                <a:gdLst>
                  <a:gd name="T0" fmla="*/ 0 w 216"/>
                  <a:gd name="T1" fmla="*/ 0 h 194"/>
                  <a:gd name="T2" fmla="*/ 0 w 216"/>
                  <a:gd name="T3" fmla="*/ 0 h 194"/>
                  <a:gd name="T4" fmla="*/ 18 w 216"/>
                  <a:gd name="T5" fmla="*/ 16 h 194"/>
                  <a:gd name="T6" fmla="*/ 0 w 216"/>
                  <a:gd name="T7" fmla="*/ 0 h 19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"/>
                  <a:gd name="T13" fmla="*/ 0 h 194"/>
                  <a:gd name="T14" fmla="*/ 216 w 216"/>
                  <a:gd name="T15" fmla="*/ 194 h 19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" h="194">
                    <a:moveTo>
                      <a:pt x="0" y="0"/>
                    </a:moveTo>
                    <a:lnTo>
                      <a:pt x="1" y="0"/>
                    </a:lnTo>
                    <a:lnTo>
                      <a:pt x="216" y="19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02" name="Freeform 1204"/>
              <p:cNvSpPr>
                <a:spLocks/>
              </p:cNvSpPr>
              <p:nvPr/>
            </p:nvSpPr>
            <p:spPr bwMode="auto">
              <a:xfrm>
                <a:off x="2968" y="2854"/>
                <a:ext cx="27" cy="10"/>
              </a:xfrm>
              <a:custGeom>
                <a:avLst/>
                <a:gdLst>
                  <a:gd name="T0" fmla="*/ 4 w 321"/>
                  <a:gd name="T1" fmla="*/ 0 h 122"/>
                  <a:gd name="T2" fmla="*/ 0 w 321"/>
                  <a:gd name="T3" fmla="*/ 10 h 122"/>
                  <a:gd name="T4" fmla="*/ 27 w 321"/>
                  <a:gd name="T5" fmla="*/ 10 h 122"/>
                  <a:gd name="T6" fmla="*/ 4 w 321"/>
                  <a:gd name="T7" fmla="*/ 0 h 12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21"/>
                  <a:gd name="T13" fmla="*/ 0 h 122"/>
                  <a:gd name="T14" fmla="*/ 321 w 321"/>
                  <a:gd name="T15" fmla="*/ 122 h 12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21" h="122">
                    <a:moveTo>
                      <a:pt x="48" y="0"/>
                    </a:moveTo>
                    <a:lnTo>
                      <a:pt x="0" y="122"/>
                    </a:lnTo>
                    <a:lnTo>
                      <a:pt x="321" y="122"/>
                    </a:lnTo>
                    <a:lnTo>
                      <a:pt x="48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03" name="Freeform 1205"/>
              <p:cNvSpPr>
                <a:spLocks/>
              </p:cNvSpPr>
              <p:nvPr/>
            </p:nvSpPr>
            <p:spPr bwMode="auto">
              <a:xfrm>
                <a:off x="2968" y="2854"/>
                <a:ext cx="27" cy="10"/>
              </a:xfrm>
              <a:custGeom>
                <a:avLst/>
                <a:gdLst>
                  <a:gd name="T0" fmla="*/ 4 w 321"/>
                  <a:gd name="T1" fmla="*/ 0 h 122"/>
                  <a:gd name="T2" fmla="*/ 0 w 321"/>
                  <a:gd name="T3" fmla="*/ 10 h 122"/>
                  <a:gd name="T4" fmla="*/ 27 w 321"/>
                  <a:gd name="T5" fmla="*/ 10 h 122"/>
                  <a:gd name="T6" fmla="*/ 4 w 321"/>
                  <a:gd name="T7" fmla="*/ 0 h 12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21"/>
                  <a:gd name="T13" fmla="*/ 0 h 122"/>
                  <a:gd name="T14" fmla="*/ 321 w 321"/>
                  <a:gd name="T15" fmla="*/ 122 h 12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21" h="122">
                    <a:moveTo>
                      <a:pt x="48" y="0"/>
                    </a:moveTo>
                    <a:lnTo>
                      <a:pt x="0" y="122"/>
                    </a:lnTo>
                    <a:lnTo>
                      <a:pt x="321" y="122"/>
                    </a:lnTo>
                    <a:lnTo>
                      <a:pt x="48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04" name="Freeform 1206"/>
              <p:cNvSpPr>
                <a:spLocks/>
              </p:cNvSpPr>
              <p:nvPr/>
            </p:nvSpPr>
            <p:spPr bwMode="auto">
              <a:xfrm>
                <a:off x="2972" y="2854"/>
                <a:ext cx="23" cy="10"/>
              </a:xfrm>
              <a:custGeom>
                <a:avLst/>
                <a:gdLst>
                  <a:gd name="T0" fmla="*/ 0 w 273"/>
                  <a:gd name="T1" fmla="*/ 0 h 122"/>
                  <a:gd name="T2" fmla="*/ 21 w 273"/>
                  <a:gd name="T3" fmla="*/ 0 h 122"/>
                  <a:gd name="T4" fmla="*/ 23 w 273"/>
                  <a:gd name="T5" fmla="*/ 10 h 122"/>
                  <a:gd name="T6" fmla="*/ 0 w 273"/>
                  <a:gd name="T7" fmla="*/ 0 h 12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3"/>
                  <a:gd name="T13" fmla="*/ 0 h 122"/>
                  <a:gd name="T14" fmla="*/ 273 w 273"/>
                  <a:gd name="T15" fmla="*/ 122 h 12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3" h="122">
                    <a:moveTo>
                      <a:pt x="0" y="0"/>
                    </a:moveTo>
                    <a:lnTo>
                      <a:pt x="253" y="0"/>
                    </a:lnTo>
                    <a:lnTo>
                      <a:pt x="273" y="12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05" name="Freeform 1207"/>
              <p:cNvSpPr>
                <a:spLocks/>
              </p:cNvSpPr>
              <p:nvPr/>
            </p:nvSpPr>
            <p:spPr bwMode="auto">
              <a:xfrm>
                <a:off x="2972" y="2854"/>
                <a:ext cx="23" cy="10"/>
              </a:xfrm>
              <a:custGeom>
                <a:avLst/>
                <a:gdLst>
                  <a:gd name="T0" fmla="*/ 0 w 273"/>
                  <a:gd name="T1" fmla="*/ 0 h 122"/>
                  <a:gd name="T2" fmla="*/ 21 w 273"/>
                  <a:gd name="T3" fmla="*/ 0 h 122"/>
                  <a:gd name="T4" fmla="*/ 23 w 273"/>
                  <a:gd name="T5" fmla="*/ 10 h 122"/>
                  <a:gd name="T6" fmla="*/ 0 w 273"/>
                  <a:gd name="T7" fmla="*/ 0 h 12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3"/>
                  <a:gd name="T13" fmla="*/ 0 h 122"/>
                  <a:gd name="T14" fmla="*/ 273 w 273"/>
                  <a:gd name="T15" fmla="*/ 122 h 12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3" h="122">
                    <a:moveTo>
                      <a:pt x="0" y="0"/>
                    </a:moveTo>
                    <a:lnTo>
                      <a:pt x="253" y="0"/>
                    </a:lnTo>
                    <a:lnTo>
                      <a:pt x="273" y="12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06" name="Freeform 1208"/>
              <p:cNvSpPr>
                <a:spLocks/>
              </p:cNvSpPr>
              <p:nvPr/>
            </p:nvSpPr>
            <p:spPr bwMode="auto">
              <a:xfrm>
                <a:off x="2933" y="2866"/>
                <a:ext cx="5" cy="2"/>
              </a:xfrm>
              <a:custGeom>
                <a:avLst/>
                <a:gdLst>
                  <a:gd name="T0" fmla="*/ 0 w 61"/>
                  <a:gd name="T1" fmla="*/ 0 h 18"/>
                  <a:gd name="T2" fmla="*/ 5 w 61"/>
                  <a:gd name="T3" fmla="*/ 0 h 18"/>
                  <a:gd name="T4" fmla="*/ 4 w 61"/>
                  <a:gd name="T5" fmla="*/ 2 h 18"/>
                  <a:gd name="T6" fmla="*/ 0 w 61"/>
                  <a:gd name="T7" fmla="*/ 0 h 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1"/>
                  <a:gd name="T13" fmla="*/ 0 h 18"/>
                  <a:gd name="T14" fmla="*/ 61 w 61"/>
                  <a:gd name="T15" fmla="*/ 18 h 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1" h="18">
                    <a:moveTo>
                      <a:pt x="0" y="0"/>
                    </a:moveTo>
                    <a:lnTo>
                      <a:pt x="61" y="0"/>
                    </a:lnTo>
                    <a:lnTo>
                      <a:pt x="54" y="1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07" name="Freeform 1209"/>
              <p:cNvSpPr>
                <a:spLocks/>
              </p:cNvSpPr>
              <p:nvPr/>
            </p:nvSpPr>
            <p:spPr bwMode="auto">
              <a:xfrm>
                <a:off x="2933" y="2866"/>
                <a:ext cx="5" cy="2"/>
              </a:xfrm>
              <a:custGeom>
                <a:avLst/>
                <a:gdLst>
                  <a:gd name="T0" fmla="*/ 0 w 61"/>
                  <a:gd name="T1" fmla="*/ 0 h 18"/>
                  <a:gd name="T2" fmla="*/ 5 w 61"/>
                  <a:gd name="T3" fmla="*/ 0 h 18"/>
                  <a:gd name="T4" fmla="*/ 4 w 61"/>
                  <a:gd name="T5" fmla="*/ 2 h 18"/>
                  <a:gd name="T6" fmla="*/ 0 w 61"/>
                  <a:gd name="T7" fmla="*/ 0 h 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1"/>
                  <a:gd name="T13" fmla="*/ 0 h 18"/>
                  <a:gd name="T14" fmla="*/ 61 w 61"/>
                  <a:gd name="T15" fmla="*/ 18 h 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1" h="18">
                    <a:moveTo>
                      <a:pt x="0" y="0"/>
                    </a:moveTo>
                    <a:lnTo>
                      <a:pt x="61" y="0"/>
                    </a:lnTo>
                    <a:lnTo>
                      <a:pt x="54" y="1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08" name="Freeform 1210"/>
              <p:cNvSpPr>
                <a:spLocks/>
              </p:cNvSpPr>
              <p:nvPr/>
            </p:nvSpPr>
            <p:spPr bwMode="auto">
              <a:xfrm>
                <a:off x="2990" y="2864"/>
                <a:ext cx="6" cy="2"/>
              </a:xfrm>
              <a:custGeom>
                <a:avLst/>
                <a:gdLst>
                  <a:gd name="T0" fmla="*/ 0 w 70"/>
                  <a:gd name="T1" fmla="*/ 0 h 24"/>
                  <a:gd name="T2" fmla="*/ 0 w 70"/>
                  <a:gd name="T3" fmla="*/ 2 h 24"/>
                  <a:gd name="T4" fmla="*/ 6 w 70"/>
                  <a:gd name="T5" fmla="*/ 2 h 24"/>
                  <a:gd name="T6" fmla="*/ 0 w 70"/>
                  <a:gd name="T7" fmla="*/ 0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0"/>
                  <a:gd name="T13" fmla="*/ 0 h 24"/>
                  <a:gd name="T14" fmla="*/ 70 w 70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0" h="24">
                    <a:moveTo>
                      <a:pt x="0" y="0"/>
                    </a:moveTo>
                    <a:lnTo>
                      <a:pt x="4" y="24"/>
                    </a:lnTo>
                    <a:lnTo>
                      <a:pt x="70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09" name="Freeform 1211"/>
              <p:cNvSpPr>
                <a:spLocks/>
              </p:cNvSpPr>
              <p:nvPr/>
            </p:nvSpPr>
            <p:spPr bwMode="auto">
              <a:xfrm>
                <a:off x="2990" y="2864"/>
                <a:ext cx="6" cy="2"/>
              </a:xfrm>
              <a:custGeom>
                <a:avLst/>
                <a:gdLst>
                  <a:gd name="T0" fmla="*/ 0 w 70"/>
                  <a:gd name="T1" fmla="*/ 0 h 24"/>
                  <a:gd name="T2" fmla="*/ 0 w 70"/>
                  <a:gd name="T3" fmla="*/ 2 h 24"/>
                  <a:gd name="T4" fmla="*/ 6 w 70"/>
                  <a:gd name="T5" fmla="*/ 2 h 24"/>
                  <a:gd name="T6" fmla="*/ 0 w 70"/>
                  <a:gd name="T7" fmla="*/ 0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0"/>
                  <a:gd name="T13" fmla="*/ 0 h 24"/>
                  <a:gd name="T14" fmla="*/ 70 w 70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0" h="24">
                    <a:moveTo>
                      <a:pt x="0" y="0"/>
                    </a:moveTo>
                    <a:lnTo>
                      <a:pt x="4" y="24"/>
                    </a:lnTo>
                    <a:lnTo>
                      <a:pt x="70" y="2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10" name="Freeform 1212"/>
              <p:cNvSpPr>
                <a:spLocks/>
              </p:cNvSpPr>
              <p:nvPr/>
            </p:nvSpPr>
            <p:spPr bwMode="auto">
              <a:xfrm>
                <a:off x="2990" y="2864"/>
                <a:ext cx="6" cy="2"/>
              </a:xfrm>
              <a:custGeom>
                <a:avLst/>
                <a:gdLst>
                  <a:gd name="T0" fmla="*/ 0 w 70"/>
                  <a:gd name="T1" fmla="*/ 0 h 24"/>
                  <a:gd name="T2" fmla="*/ 6 w 70"/>
                  <a:gd name="T3" fmla="*/ 0 h 24"/>
                  <a:gd name="T4" fmla="*/ 6 w 70"/>
                  <a:gd name="T5" fmla="*/ 2 h 24"/>
                  <a:gd name="T6" fmla="*/ 0 w 70"/>
                  <a:gd name="T7" fmla="*/ 0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0"/>
                  <a:gd name="T13" fmla="*/ 0 h 24"/>
                  <a:gd name="T14" fmla="*/ 70 w 70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0" h="24">
                    <a:moveTo>
                      <a:pt x="0" y="0"/>
                    </a:moveTo>
                    <a:lnTo>
                      <a:pt x="65" y="0"/>
                    </a:lnTo>
                    <a:lnTo>
                      <a:pt x="70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11" name="Freeform 1213"/>
              <p:cNvSpPr>
                <a:spLocks/>
              </p:cNvSpPr>
              <p:nvPr/>
            </p:nvSpPr>
            <p:spPr bwMode="auto">
              <a:xfrm>
                <a:off x="2990" y="2864"/>
                <a:ext cx="6" cy="2"/>
              </a:xfrm>
              <a:custGeom>
                <a:avLst/>
                <a:gdLst>
                  <a:gd name="T0" fmla="*/ 0 w 70"/>
                  <a:gd name="T1" fmla="*/ 0 h 24"/>
                  <a:gd name="T2" fmla="*/ 6 w 70"/>
                  <a:gd name="T3" fmla="*/ 0 h 24"/>
                  <a:gd name="T4" fmla="*/ 6 w 70"/>
                  <a:gd name="T5" fmla="*/ 2 h 24"/>
                  <a:gd name="T6" fmla="*/ 0 w 70"/>
                  <a:gd name="T7" fmla="*/ 0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0"/>
                  <a:gd name="T13" fmla="*/ 0 h 24"/>
                  <a:gd name="T14" fmla="*/ 70 w 70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0" h="24">
                    <a:moveTo>
                      <a:pt x="0" y="0"/>
                    </a:moveTo>
                    <a:lnTo>
                      <a:pt x="65" y="0"/>
                    </a:lnTo>
                    <a:lnTo>
                      <a:pt x="70" y="2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12" name="Freeform 1214"/>
              <p:cNvSpPr>
                <a:spLocks/>
              </p:cNvSpPr>
              <p:nvPr/>
            </p:nvSpPr>
            <p:spPr bwMode="auto">
              <a:xfrm>
                <a:off x="2968" y="2864"/>
                <a:ext cx="21" cy="2"/>
              </a:xfrm>
              <a:custGeom>
                <a:avLst/>
                <a:gdLst>
                  <a:gd name="T0" fmla="*/ 1 w 257"/>
                  <a:gd name="T1" fmla="*/ 0 h 24"/>
                  <a:gd name="T2" fmla="*/ 0 w 257"/>
                  <a:gd name="T3" fmla="*/ 2 h 24"/>
                  <a:gd name="T4" fmla="*/ 21 w 257"/>
                  <a:gd name="T5" fmla="*/ 2 h 24"/>
                  <a:gd name="T6" fmla="*/ 1 w 257"/>
                  <a:gd name="T7" fmla="*/ 0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7"/>
                  <a:gd name="T13" fmla="*/ 0 h 24"/>
                  <a:gd name="T14" fmla="*/ 257 w 257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7" h="24">
                    <a:moveTo>
                      <a:pt x="11" y="0"/>
                    </a:moveTo>
                    <a:lnTo>
                      <a:pt x="0" y="24"/>
                    </a:lnTo>
                    <a:lnTo>
                      <a:pt x="257" y="24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13" name="Freeform 1215"/>
              <p:cNvSpPr>
                <a:spLocks/>
              </p:cNvSpPr>
              <p:nvPr/>
            </p:nvSpPr>
            <p:spPr bwMode="auto">
              <a:xfrm>
                <a:off x="2968" y="2864"/>
                <a:ext cx="21" cy="2"/>
              </a:xfrm>
              <a:custGeom>
                <a:avLst/>
                <a:gdLst>
                  <a:gd name="T0" fmla="*/ 1 w 257"/>
                  <a:gd name="T1" fmla="*/ 0 h 24"/>
                  <a:gd name="T2" fmla="*/ 0 w 257"/>
                  <a:gd name="T3" fmla="*/ 2 h 24"/>
                  <a:gd name="T4" fmla="*/ 21 w 257"/>
                  <a:gd name="T5" fmla="*/ 2 h 24"/>
                  <a:gd name="T6" fmla="*/ 1 w 257"/>
                  <a:gd name="T7" fmla="*/ 0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7"/>
                  <a:gd name="T13" fmla="*/ 0 h 24"/>
                  <a:gd name="T14" fmla="*/ 257 w 257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7" h="24">
                    <a:moveTo>
                      <a:pt x="11" y="0"/>
                    </a:moveTo>
                    <a:lnTo>
                      <a:pt x="0" y="24"/>
                    </a:lnTo>
                    <a:lnTo>
                      <a:pt x="257" y="24"/>
                    </a:lnTo>
                    <a:lnTo>
                      <a:pt x="11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14" name="Freeform 1216"/>
              <p:cNvSpPr>
                <a:spLocks/>
              </p:cNvSpPr>
              <p:nvPr/>
            </p:nvSpPr>
            <p:spPr bwMode="auto">
              <a:xfrm>
                <a:off x="2968" y="2864"/>
                <a:ext cx="22" cy="2"/>
              </a:xfrm>
              <a:custGeom>
                <a:avLst/>
                <a:gdLst>
                  <a:gd name="T0" fmla="*/ 0 w 256"/>
                  <a:gd name="T1" fmla="*/ 0 h 24"/>
                  <a:gd name="T2" fmla="*/ 22 w 256"/>
                  <a:gd name="T3" fmla="*/ 0 h 24"/>
                  <a:gd name="T4" fmla="*/ 21 w 256"/>
                  <a:gd name="T5" fmla="*/ 2 h 24"/>
                  <a:gd name="T6" fmla="*/ 0 w 256"/>
                  <a:gd name="T7" fmla="*/ 0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6"/>
                  <a:gd name="T13" fmla="*/ 0 h 24"/>
                  <a:gd name="T14" fmla="*/ 256 w 256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6" h="24">
                    <a:moveTo>
                      <a:pt x="0" y="0"/>
                    </a:moveTo>
                    <a:lnTo>
                      <a:pt x="256" y="0"/>
                    </a:lnTo>
                    <a:lnTo>
                      <a:pt x="246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15" name="Freeform 1217"/>
              <p:cNvSpPr>
                <a:spLocks/>
              </p:cNvSpPr>
              <p:nvPr/>
            </p:nvSpPr>
            <p:spPr bwMode="auto">
              <a:xfrm>
                <a:off x="2968" y="2864"/>
                <a:ext cx="22" cy="2"/>
              </a:xfrm>
              <a:custGeom>
                <a:avLst/>
                <a:gdLst>
                  <a:gd name="T0" fmla="*/ 0 w 256"/>
                  <a:gd name="T1" fmla="*/ 0 h 24"/>
                  <a:gd name="T2" fmla="*/ 22 w 256"/>
                  <a:gd name="T3" fmla="*/ 0 h 24"/>
                  <a:gd name="T4" fmla="*/ 21 w 256"/>
                  <a:gd name="T5" fmla="*/ 2 h 24"/>
                  <a:gd name="T6" fmla="*/ 0 w 256"/>
                  <a:gd name="T7" fmla="*/ 0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6"/>
                  <a:gd name="T13" fmla="*/ 0 h 24"/>
                  <a:gd name="T14" fmla="*/ 256 w 256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6" h="24">
                    <a:moveTo>
                      <a:pt x="0" y="0"/>
                    </a:moveTo>
                    <a:lnTo>
                      <a:pt x="256" y="0"/>
                    </a:lnTo>
                    <a:lnTo>
                      <a:pt x="246" y="2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16" name="Freeform 1218"/>
              <p:cNvSpPr>
                <a:spLocks/>
              </p:cNvSpPr>
              <p:nvPr/>
            </p:nvSpPr>
            <p:spPr bwMode="auto">
              <a:xfrm>
                <a:off x="2933" y="2851"/>
                <a:ext cx="6" cy="15"/>
              </a:xfrm>
              <a:custGeom>
                <a:avLst/>
                <a:gdLst>
                  <a:gd name="T0" fmla="*/ 6 w 68"/>
                  <a:gd name="T1" fmla="*/ 0 h 177"/>
                  <a:gd name="T2" fmla="*/ 0 w 68"/>
                  <a:gd name="T3" fmla="*/ 15 h 177"/>
                  <a:gd name="T4" fmla="*/ 5 w 68"/>
                  <a:gd name="T5" fmla="*/ 15 h 177"/>
                  <a:gd name="T6" fmla="*/ 6 w 68"/>
                  <a:gd name="T7" fmla="*/ 0 h 17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8"/>
                  <a:gd name="T13" fmla="*/ 0 h 177"/>
                  <a:gd name="T14" fmla="*/ 68 w 68"/>
                  <a:gd name="T15" fmla="*/ 177 h 17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8" h="177">
                    <a:moveTo>
                      <a:pt x="68" y="0"/>
                    </a:moveTo>
                    <a:lnTo>
                      <a:pt x="0" y="177"/>
                    </a:lnTo>
                    <a:lnTo>
                      <a:pt x="61" y="177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17" name="Freeform 1219"/>
              <p:cNvSpPr>
                <a:spLocks/>
              </p:cNvSpPr>
              <p:nvPr/>
            </p:nvSpPr>
            <p:spPr bwMode="auto">
              <a:xfrm>
                <a:off x="2933" y="2851"/>
                <a:ext cx="6" cy="15"/>
              </a:xfrm>
              <a:custGeom>
                <a:avLst/>
                <a:gdLst>
                  <a:gd name="T0" fmla="*/ 6 w 68"/>
                  <a:gd name="T1" fmla="*/ 0 h 177"/>
                  <a:gd name="T2" fmla="*/ 0 w 68"/>
                  <a:gd name="T3" fmla="*/ 15 h 177"/>
                  <a:gd name="T4" fmla="*/ 5 w 68"/>
                  <a:gd name="T5" fmla="*/ 15 h 177"/>
                  <a:gd name="T6" fmla="*/ 6 w 68"/>
                  <a:gd name="T7" fmla="*/ 0 h 17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8"/>
                  <a:gd name="T13" fmla="*/ 0 h 177"/>
                  <a:gd name="T14" fmla="*/ 68 w 68"/>
                  <a:gd name="T15" fmla="*/ 177 h 17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8" h="177">
                    <a:moveTo>
                      <a:pt x="68" y="0"/>
                    </a:moveTo>
                    <a:lnTo>
                      <a:pt x="0" y="177"/>
                    </a:lnTo>
                    <a:lnTo>
                      <a:pt x="61" y="177"/>
                    </a:lnTo>
                    <a:lnTo>
                      <a:pt x="68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18" name="Freeform 1220"/>
              <p:cNvSpPr>
                <a:spLocks/>
              </p:cNvSpPr>
              <p:nvPr/>
            </p:nvSpPr>
            <p:spPr bwMode="auto">
              <a:xfrm>
                <a:off x="2938" y="2851"/>
                <a:ext cx="6" cy="15"/>
              </a:xfrm>
              <a:custGeom>
                <a:avLst/>
                <a:gdLst>
                  <a:gd name="T0" fmla="*/ 1 w 68"/>
                  <a:gd name="T1" fmla="*/ 0 h 177"/>
                  <a:gd name="T2" fmla="*/ 6 w 68"/>
                  <a:gd name="T3" fmla="*/ 0 h 177"/>
                  <a:gd name="T4" fmla="*/ 0 w 68"/>
                  <a:gd name="T5" fmla="*/ 15 h 177"/>
                  <a:gd name="T6" fmla="*/ 1 w 68"/>
                  <a:gd name="T7" fmla="*/ 0 h 17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8"/>
                  <a:gd name="T13" fmla="*/ 0 h 177"/>
                  <a:gd name="T14" fmla="*/ 68 w 68"/>
                  <a:gd name="T15" fmla="*/ 177 h 17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8" h="177">
                    <a:moveTo>
                      <a:pt x="7" y="0"/>
                    </a:moveTo>
                    <a:lnTo>
                      <a:pt x="68" y="0"/>
                    </a:lnTo>
                    <a:lnTo>
                      <a:pt x="0" y="177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19" name="Freeform 1221"/>
              <p:cNvSpPr>
                <a:spLocks/>
              </p:cNvSpPr>
              <p:nvPr/>
            </p:nvSpPr>
            <p:spPr bwMode="auto">
              <a:xfrm>
                <a:off x="2938" y="2851"/>
                <a:ext cx="6" cy="15"/>
              </a:xfrm>
              <a:custGeom>
                <a:avLst/>
                <a:gdLst>
                  <a:gd name="T0" fmla="*/ 1 w 68"/>
                  <a:gd name="T1" fmla="*/ 0 h 177"/>
                  <a:gd name="T2" fmla="*/ 6 w 68"/>
                  <a:gd name="T3" fmla="*/ 0 h 177"/>
                  <a:gd name="T4" fmla="*/ 0 w 68"/>
                  <a:gd name="T5" fmla="*/ 15 h 177"/>
                  <a:gd name="T6" fmla="*/ 1 w 68"/>
                  <a:gd name="T7" fmla="*/ 0 h 17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8"/>
                  <a:gd name="T13" fmla="*/ 0 h 177"/>
                  <a:gd name="T14" fmla="*/ 68 w 68"/>
                  <a:gd name="T15" fmla="*/ 177 h 17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8" h="177">
                    <a:moveTo>
                      <a:pt x="7" y="0"/>
                    </a:moveTo>
                    <a:lnTo>
                      <a:pt x="68" y="0"/>
                    </a:lnTo>
                    <a:lnTo>
                      <a:pt x="0" y="177"/>
                    </a:lnTo>
                    <a:lnTo>
                      <a:pt x="7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20" name="Freeform 1222"/>
              <p:cNvSpPr>
                <a:spLocks/>
              </p:cNvSpPr>
              <p:nvPr/>
            </p:nvSpPr>
            <p:spPr bwMode="auto">
              <a:xfrm>
                <a:off x="3043" y="2859"/>
                <a:ext cx="110" cy="9"/>
              </a:xfrm>
              <a:custGeom>
                <a:avLst/>
                <a:gdLst>
                  <a:gd name="T0" fmla="*/ 0 w 1314"/>
                  <a:gd name="T1" fmla="*/ 0 h 107"/>
                  <a:gd name="T2" fmla="*/ 0 w 1314"/>
                  <a:gd name="T3" fmla="*/ 9 h 107"/>
                  <a:gd name="T4" fmla="*/ 110 w 1314"/>
                  <a:gd name="T5" fmla="*/ 9 h 107"/>
                  <a:gd name="T6" fmla="*/ 0 w 1314"/>
                  <a:gd name="T7" fmla="*/ 0 h 10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14"/>
                  <a:gd name="T13" fmla="*/ 0 h 107"/>
                  <a:gd name="T14" fmla="*/ 1314 w 1314"/>
                  <a:gd name="T15" fmla="*/ 107 h 10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14" h="107">
                    <a:moveTo>
                      <a:pt x="0" y="0"/>
                    </a:moveTo>
                    <a:lnTo>
                      <a:pt x="0" y="107"/>
                    </a:lnTo>
                    <a:lnTo>
                      <a:pt x="1314" y="10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21" name="Freeform 1223"/>
              <p:cNvSpPr>
                <a:spLocks/>
              </p:cNvSpPr>
              <p:nvPr/>
            </p:nvSpPr>
            <p:spPr bwMode="auto">
              <a:xfrm>
                <a:off x="3043" y="2859"/>
                <a:ext cx="110" cy="9"/>
              </a:xfrm>
              <a:custGeom>
                <a:avLst/>
                <a:gdLst>
                  <a:gd name="T0" fmla="*/ 0 w 1314"/>
                  <a:gd name="T1" fmla="*/ 0 h 107"/>
                  <a:gd name="T2" fmla="*/ 0 w 1314"/>
                  <a:gd name="T3" fmla="*/ 9 h 107"/>
                  <a:gd name="T4" fmla="*/ 110 w 1314"/>
                  <a:gd name="T5" fmla="*/ 9 h 107"/>
                  <a:gd name="T6" fmla="*/ 0 w 1314"/>
                  <a:gd name="T7" fmla="*/ 0 h 10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14"/>
                  <a:gd name="T13" fmla="*/ 0 h 107"/>
                  <a:gd name="T14" fmla="*/ 1314 w 1314"/>
                  <a:gd name="T15" fmla="*/ 107 h 10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14" h="107">
                    <a:moveTo>
                      <a:pt x="0" y="0"/>
                    </a:moveTo>
                    <a:lnTo>
                      <a:pt x="0" y="107"/>
                    </a:lnTo>
                    <a:lnTo>
                      <a:pt x="1314" y="10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22" name="Freeform 1224"/>
              <p:cNvSpPr>
                <a:spLocks/>
              </p:cNvSpPr>
              <p:nvPr/>
            </p:nvSpPr>
            <p:spPr bwMode="auto">
              <a:xfrm>
                <a:off x="3043" y="2859"/>
                <a:ext cx="110" cy="9"/>
              </a:xfrm>
              <a:custGeom>
                <a:avLst/>
                <a:gdLst>
                  <a:gd name="T0" fmla="*/ 0 w 1314"/>
                  <a:gd name="T1" fmla="*/ 0 h 107"/>
                  <a:gd name="T2" fmla="*/ 100 w 1314"/>
                  <a:gd name="T3" fmla="*/ 0 h 107"/>
                  <a:gd name="T4" fmla="*/ 110 w 1314"/>
                  <a:gd name="T5" fmla="*/ 9 h 107"/>
                  <a:gd name="T6" fmla="*/ 0 w 1314"/>
                  <a:gd name="T7" fmla="*/ 0 h 10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14"/>
                  <a:gd name="T13" fmla="*/ 0 h 107"/>
                  <a:gd name="T14" fmla="*/ 1314 w 1314"/>
                  <a:gd name="T15" fmla="*/ 107 h 10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14" h="107">
                    <a:moveTo>
                      <a:pt x="0" y="0"/>
                    </a:moveTo>
                    <a:lnTo>
                      <a:pt x="1196" y="0"/>
                    </a:lnTo>
                    <a:lnTo>
                      <a:pt x="1314" y="10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23" name="Freeform 1225"/>
              <p:cNvSpPr>
                <a:spLocks/>
              </p:cNvSpPr>
              <p:nvPr/>
            </p:nvSpPr>
            <p:spPr bwMode="auto">
              <a:xfrm>
                <a:off x="3043" y="2859"/>
                <a:ext cx="110" cy="9"/>
              </a:xfrm>
              <a:custGeom>
                <a:avLst/>
                <a:gdLst>
                  <a:gd name="T0" fmla="*/ 0 w 1314"/>
                  <a:gd name="T1" fmla="*/ 0 h 107"/>
                  <a:gd name="T2" fmla="*/ 100 w 1314"/>
                  <a:gd name="T3" fmla="*/ 0 h 107"/>
                  <a:gd name="T4" fmla="*/ 110 w 1314"/>
                  <a:gd name="T5" fmla="*/ 9 h 107"/>
                  <a:gd name="T6" fmla="*/ 0 w 1314"/>
                  <a:gd name="T7" fmla="*/ 0 h 10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14"/>
                  <a:gd name="T13" fmla="*/ 0 h 107"/>
                  <a:gd name="T14" fmla="*/ 1314 w 1314"/>
                  <a:gd name="T15" fmla="*/ 107 h 10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14" h="107">
                    <a:moveTo>
                      <a:pt x="0" y="0"/>
                    </a:moveTo>
                    <a:lnTo>
                      <a:pt x="1196" y="0"/>
                    </a:lnTo>
                    <a:lnTo>
                      <a:pt x="1314" y="10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24" name="Freeform 1226"/>
              <p:cNvSpPr>
                <a:spLocks/>
              </p:cNvSpPr>
              <p:nvPr/>
            </p:nvSpPr>
            <p:spPr bwMode="auto">
              <a:xfrm>
                <a:off x="3043" y="2868"/>
                <a:ext cx="100" cy="9"/>
              </a:xfrm>
              <a:custGeom>
                <a:avLst/>
                <a:gdLst>
                  <a:gd name="T0" fmla="*/ 0 w 1196"/>
                  <a:gd name="T1" fmla="*/ 0 h 108"/>
                  <a:gd name="T2" fmla="*/ 0 w 1196"/>
                  <a:gd name="T3" fmla="*/ 9 h 108"/>
                  <a:gd name="T4" fmla="*/ 100 w 1196"/>
                  <a:gd name="T5" fmla="*/ 9 h 108"/>
                  <a:gd name="T6" fmla="*/ 0 w 1196"/>
                  <a:gd name="T7" fmla="*/ 0 h 10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96"/>
                  <a:gd name="T13" fmla="*/ 0 h 108"/>
                  <a:gd name="T14" fmla="*/ 1196 w 1196"/>
                  <a:gd name="T15" fmla="*/ 108 h 10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96" h="108">
                    <a:moveTo>
                      <a:pt x="0" y="0"/>
                    </a:moveTo>
                    <a:lnTo>
                      <a:pt x="0" y="108"/>
                    </a:lnTo>
                    <a:lnTo>
                      <a:pt x="1196" y="10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25" name="Freeform 1227"/>
              <p:cNvSpPr>
                <a:spLocks/>
              </p:cNvSpPr>
              <p:nvPr/>
            </p:nvSpPr>
            <p:spPr bwMode="auto">
              <a:xfrm>
                <a:off x="3043" y="2868"/>
                <a:ext cx="100" cy="9"/>
              </a:xfrm>
              <a:custGeom>
                <a:avLst/>
                <a:gdLst>
                  <a:gd name="T0" fmla="*/ 0 w 1196"/>
                  <a:gd name="T1" fmla="*/ 0 h 108"/>
                  <a:gd name="T2" fmla="*/ 0 w 1196"/>
                  <a:gd name="T3" fmla="*/ 9 h 108"/>
                  <a:gd name="T4" fmla="*/ 100 w 1196"/>
                  <a:gd name="T5" fmla="*/ 9 h 108"/>
                  <a:gd name="T6" fmla="*/ 0 w 1196"/>
                  <a:gd name="T7" fmla="*/ 0 h 10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96"/>
                  <a:gd name="T13" fmla="*/ 0 h 108"/>
                  <a:gd name="T14" fmla="*/ 1196 w 1196"/>
                  <a:gd name="T15" fmla="*/ 108 h 10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96" h="108">
                    <a:moveTo>
                      <a:pt x="0" y="0"/>
                    </a:moveTo>
                    <a:lnTo>
                      <a:pt x="0" y="108"/>
                    </a:lnTo>
                    <a:lnTo>
                      <a:pt x="1196" y="10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26" name="Freeform 1228"/>
              <p:cNvSpPr>
                <a:spLocks/>
              </p:cNvSpPr>
              <p:nvPr/>
            </p:nvSpPr>
            <p:spPr bwMode="auto">
              <a:xfrm>
                <a:off x="3043" y="2868"/>
                <a:ext cx="110" cy="9"/>
              </a:xfrm>
              <a:custGeom>
                <a:avLst/>
                <a:gdLst>
                  <a:gd name="T0" fmla="*/ 0 w 1314"/>
                  <a:gd name="T1" fmla="*/ 0 h 108"/>
                  <a:gd name="T2" fmla="*/ 110 w 1314"/>
                  <a:gd name="T3" fmla="*/ 0 h 108"/>
                  <a:gd name="T4" fmla="*/ 100 w 1314"/>
                  <a:gd name="T5" fmla="*/ 9 h 108"/>
                  <a:gd name="T6" fmla="*/ 0 w 1314"/>
                  <a:gd name="T7" fmla="*/ 0 h 10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14"/>
                  <a:gd name="T13" fmla="*/ 0 h 108"/>
                  <a:gd name="T14" fmla="*/ 1314 w 1314"/>
                  <a:gd name="T15" fmla="*/ 108 h 10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14" h="108">
                    <a:moveTo>
                      <a:pt x="0" y="0"/>
                    </a:moveTo>
                    <a:lnTo>
                      <a:pt x="1314" y="0"/>
                    </a:lnTo>
                    <a:lnTo>
                      <a:pt x="1196" y="10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27" name="Freeform 1229"/>
              <p:cNvSpPr>
                <a:spLocks/>
              </p:cNvSpPr>
              <p:nvPr/>
            </p:nvSpPr>
            <p:spPr bwMode="auto">
              <a:xfrm>
                <a:off x="3043" y="2868"/>
                <a:ext cx="110" cy="9"/>
              </a:xfrm>
              <a:custGeom>
                <a:avLst/>
                <a:gdLst>
                  <a:gd name="T0" fmla="*/ 0 w 1314"/>
                  <a:gd name="T1" fmla="*/ 0 h 108"/>
                  <a:gd name="T2" fmla="*/ 110 w 1314"/>
                  <a:gd name="T3" fmla="*/ 0 h 108"/>
                  <a:gd name="T4" fmla="*/ 100 w 1314"/>
                  <a:gd name="T5" fmla="*/ 9 h 108"/>
                  <a:gd name="T6" fmla="*/ 0 w 1314"/>
                  <a:gd name="T7" fmla="*/ 0 h 10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14"/>
                  <a:gd name="T13" fmla="*/ 0 h 108"/>
                  <a:gd name="T14" fmla="*/ 1314 w 1314"/>
                  <a:gd name="T15" fmla="*/ 108 h 10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14" h="108">
                    <a:moveTo>
                      <a:pt x="0" y="0"/>
                    </a:moveTo>
                    <a:lnTo>
                      <a:pt x="1314" y="0"/>
                    </a:lnTo>
                    <a:lnTo>
                      <a:pt x="1196" y="10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28" name="Freeform 1230"/>
              <p:cNvSpPr>
                <a:spLocks/>
              </p:cNvSpPr>
              <p:nvPr/>
            </p:nvSpPr>
            <p:spPr bwMode="auto">
              <a:xfrm>
                <a:off x="2990" y="2866"/>
                <a:ext cx="9" cy="18"/>
              </a:xfrm>
              <a:custGeom>
                <a:avLst/>
                <a:gdLst>
                  <a:gd name="T0" fmla="*/ 0 w 103"/>
                  <a:gd name="T1" fmla="*/ 0 h 212"/>
                  <a:gd name="T2" fmla="*/ 3 w 103"/>
                  <a:gd name="T3" fmla="*/ 18 h 212"/>
                  <a:gd name="T4" fmla="*/ 9 w 103"/>
                  <a:gd name="T5" fmla="*/ 18 h 212"/>
                  <a:gd name="T6" fmla="*/ 0 w 103"/>
                  <a:gd name="T7" fmla="*/ 0 h 2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3"/>
                  <a:gd name="T13" fmla="*/ 0 h 212"/>
                  <a:gd name="T14" fmla="*/ 103 w 103"/>
                  <a:gd name="T15" fmla="*/ 212 h 2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3" h="212">
                    <a:moveTo>
                      <a:pt x="0" y="0"/>
                    </a:moveTo>
                    <a:lnTo>
                      <a:pt x="37" y="212"/>
                    </a:lnTo>
                    <a:lnTo>
                      <a:pt x="103" y="2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29" name="Freeform 1231"/>
              <p:cNvSpPr>
                <a:spLocks/>
              </p:cNvSpPr>
              <p:nvPr/>
            </p:nvSpPr>
            <p:spPr bwMode="auto">
              <a:xfrm>
                <a:off x="2990" y="2866"/>
                <a:ext cx="9" cy="18"/>
              </a:xfrm>
              <a:custGeom>
                <a:avLst/>
                <a:gdLst>
                  <a:gd name="T0" fmla="*/ 0 w 103"/>
                  <a:gd name="T1" fmla="*/ 0 h 212"/>
                  <a:gd name="T2" fmla="*/ 3 w 103"/>
                  <a:gd name="T3" fmla="*/ 18 h 212"/>
                  <a:gd name="T4" fmla="*/ 9 w 103"/>
                  <a:gd name="T5" fmla="*/ 18 h 212"/>
                  <a:gd name="T6" fmla="*/ 0 w 103"/>
                  <a:gd name="T7" fmla="*/ 0 h 2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3"/>
                  <a:gd name="T13" fmla="*/ 0 h 212"/>
                  <a:gd name="T14" fmla="*/ 103 w 103"/>
                  <a:gd name="T15" fmla="*/ 212 h 2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3" h="212">
                    <a:moveTo>
                      <a:pt x="0" y="0"/>
                    </a:moveTo>
                    <a:lnTo>
                      <a:pt x="37" y="212"/>
                    </a:lnTo>
                    <a:lnTo>
                      <a:pt x="103" y="21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30" name="Freeform 1232"/>
              <p:cNvSpPr>
                <a:spLocks/>
              </p:cNvSpPr>
              <p:nvPr/>
            </p:nvSpPr>
            <p:spPr bwMode="auto">
              <a:xfrm>
                <a:off x="2990" y="2866"/>
                <a:ext cx="9" cy="18"/>
              </a:xfrm>
              <a:custGeom>
                <a:avLst/>
                <a:gdLst>
                  <a:gd name="T0" fmla="*/ 0 w 103"/>
                  <a:gd name="T1" fmla="*/ 0 h 212"/>
                  <a:gd name="T2" fmla="*/ 6 w 103"/>
                  <a:gd name="T3" fmla="*/ 0 h 212"/>
                  <a:gd name="T4" fmla="*/ 9 w 103"/>
                  <a:gd name="T5" fmla="*/ 18 h 212"/>
                  <a:gd name="T6" fmla="*/ 0 w 103"/>
                  <a:gd name="T7" fmla="*/ 0 h 2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3"/>
                  <a:gd name="T13" fmla="*/ 0 h 212"/>
                  <a:gd name="T14" fmla="*/ 103 w 103"/>
                  <a:gd name="T15" fmla="*/ 212 h 2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3" h="212">
                    <a:moveTo>
                      <a:pt x="0" y="0"/>
                    </a:moveTo>
                    <a:lnTo>
                      <a:pt x="66" y="0"/>
                    </a:lnTo>
                    <a:lnTo>
                      <a:pt x="103" y="2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31" name="Freeform 1233"/>
              <p:cNvSpPr>
                <a:spLocks/>
              </p:cNvSpPr>
              <p:nvPr/>
            </p:nvSpPr>
            <p:spPr bwMode="auto">
              <a:xfrm>
                <a:off x="2990" y="2866"/>
                <a:ext cx="9" cy="18"/>
              </a:xfrm>
              <a:custGeom>
                <a:avLst/>
                <a:gdLst>
                  <a:gd name="T0" fmla="*/ 0 w 103"/>
                  <a:gd name="T1" fmla="*/ 0 h 212"/>
                  <a:gd name="T2" fmla="*/ 6 w 103"/>
                  <a:gd name="T3" fmla="*/ 0 h 212"/>
                  <a:gd name="T4" fmla="*/ 9 w 103"/>
                  <a:gd name="T5" fmla="*/ 18 h 212"/>
                  <a:gd name="T6" fmla="*/ 0 w 103"/>
                  <a:gd name="T7" fmla="*/ 0 h 2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3"/>
                  <a:gd name="T13" fmla="*/ 0 h 212"/>
                  <a:gd name="T14" fmla="*/ 103 w 103"/>
                  <a:gd name="T15" fmla="*/ 212 h 2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3" h="212">
                    <a:moveTo>
                      <a:pt x="0" y="0"/>
                    </a:moveTo>
                    <a:lnTo>
                      <a:pt x="66" y="0"/>
                    </a:lnTo>
                    <a:lnTo>
                      <a:pt x="103" y="21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32" name="Freeform 1234"/>
              <p:cNvSpPr>
                <a:spLocks/>
              </p:cNvSpPr>
              <p:nvPr/>
            </p:nvSpPr>
            <p:spPr bwMode="auto">
              <a:xfrm>
                <a:off x="2993" y="2884"/>
                <a:ext cx="23" cy="3"/>
              </a:xfrm>
              <a:custGeom>
                <a:avLst/>
                <a:gdLst>
                  <a:gd name="T0" fmla="*/ 0 w 271"/>
                  <a:gd name="T1" fmla="*/ 0 h 32"/>
                  <a:gd name="T2" fmla="*/ 1 w 271"/>
                  <a:gd name="T3" fmla="*/ 3 h 32"/>
                  <a:gd name="T4" fmla="*/ 23 w 271"/>
                  <a:gd name="T5" fmla="*/ 3 h 32"/>
                  <a:gd name="T6" fmla="*/ 0 w 271"/>
                  <a:gd name="T7" fmla="*/ 0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1"/>
                  <a:gd name="T13" fmla="*/ 0 h 32"/>
                  <a:gd name="T14" fmla="*/ 271 w 271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1" h="32">
                    <a:moveTo>
                      <a:pt x="0" y="0"/>
                    </a:moveTo>
                    <a:lnTo>
                      <a:pt x="6" y="32"/>
                    </a:lnTo>
                    <a:lnTo>
                      <a:pt x="271" y="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33" name="Freeform 1235"/>
              <p:cNvSpPr>
                <a:spLocks/>
              </p:cNvSpPr>
              <p:nvPr/>
            </p:nvSpPr>
            <p:spPr bwMode="auto">
              <a:xfrm>
                <a:off x="2993" y="2884"/>
                <a:ext cx="23" cy="3"/>
              </a:xfrm>
              <a:custGeom>
                <a:avLst/>
                <a:gdLst>
                  <a:gd name="T0" fmla="*/ 0 w 271"/>
                  <a:gd name="T1" fmla="*/ 0 h 32"/>
                  <a:gd name="T2" fmla="*/ 1 w 271"/>
                  <a:gd name="T3" fmla="*/ 3 h 32"/>
                  <a:gd name="T4" fmla="*/ 23 w 271"/>
                  <a:gd name="T5" fmla="*/ 3 h 32"/>
                  <a:gd name="T6" fmla="*/ 0 w 271"/>
                  <a:gd name="T7" fmla="*/ 0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1"/>
                  <a:gd name="T13" fmla="*/ 0 h 32"/>
                  <a:gd name="T14" fmla="*/ 271 w 271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1" h="32">
                    <a:moveTo>
                      <a:pt x="0" y="0"/>
                    </a:moveTo>
                    <a:lnTo>
                      <a:pt x="6" y="32"/>
                    </a:lnTo>
                    <a:lnTo>
                      <a:pt x="271" y="3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34" name="Freeform 1236"/>
              <p:cNvSpPr>
                <a:spLocks/>
              </p:cNvSpPr>
              <p:nvPr/>
            </p:nvSpPr>
            <p:spPr bwMode="auto">
              <a:xfrm>
                <a:off x="2993" y="2884"/>
                <a:ext cx="23" cy="3"/>
              </a:xfrm>
              <a:custGeom>
                <a:avLst/>
                <a:gdLst>
                  <a:gd name="T0" fmla="*/ 0 w 271"/>
                  <a:gd name="T1" fmla="*/ 0 h 32"/>
                  <a:gd name="T2" fmla="*/ 6 w 271"/>
                  <a:gd name="T3" fmla="*/ 0 h 32"/>
                  <a:gd name="T4" fmla="*/ 23 w 271"/>
                  <a:gd name="T5" fmla="*/ 3 h 32"/>
                  <a:gd name="T6" fmla="*/ 0 w 271"/>
                  <a:gd name="T7" fmla="*/ 0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1"/>
                  <a:gd name="T13" fmla="*/ 0 h 32"/>
                  <a:gd name="T14" fmla="*/ 271 w 271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1" h="32">
                    <a:moveTo>
                      <a:pt x="0" y="0"/>
                    </a:moveTo>
                    <a:lnTo>
                      <a:pt x="66" y="0"/>
                    </a:lnTo>
                    <a:lnTo>
                      <a:pt x="271" y="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35" name="Freeform 1237"/>
              <p:cNvSpPr>
                <a:spLocks/>
              </p:cNvSpPr>
              <p:nvPr/>
            </p:nvSpPr>
            <p:spPr bwMode="auto">
              <a:xfrm>
                <a:off x="2993" y="2884"/>
                <a:ext cx="23" cy="3"/>
              </a:xfrm>
              <a:custGeom>
                <a:avLst/>
                <a:gdLst>
                  <a:gd name="T0" fmla="*/ 0 w 271"/>
                  <a:gd name="T1" fmla="*/ 0 h 32"/>
                  <a:gd name="T2" fmla="*/ 6 w 271"/>
                  <a:gd name="T3" fmla="*/ 0 h 32"/>
                  <a:gd name="T4" fmla="*/ 23 w 271"/>
                  <a:gd name="T5" fmla="*/ 3 h 32"/>
                  <a:gd name="T6" fmla="*/ 0 w 271"/>
                  <a:gd name="T7" fmla="*/ 0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1"/>
                  <a:gd name="T13" fmla="*/ 0 h 32"/>
                  <a:gd name="T14" fmla="*/ 271 w 271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1" h="32">
                    <a:moveTo>
                      <a:pt x="0" y="0"/>
                    </a:moveTo>
                    <a:lnTo>
                      <a:pt x="66" y="0"/>
                    </a:lnTo>
                    <a:lnTo>
                      <a:pt x="271" y="3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36" name="Freeform 1238"/>
              <p:cNvSpPr>
                <a:spLocks/>
              </p:cNvSpPr>
              <p:nvPr/>
            </p:nvSpPr>
            <p:spPr bwMode="auto">
              <a:xfrm>
                <a:off x="2994" y="2888"/>
                <a:ext cx="22" cy="3"/>
              </a:xfrm>
              <a:custGeom>
                <a:avLst/>
                <a:gdLst>
                  <a:gd name="T0" fmla="*/ 0 w 261"/>
                  <a:gd name="T1" fmla="*/ 0 h 40"/>
                  <a:gd name="T2" fmla="*/ 22 w 261"/>
                  <a:gd name="T3" fmla="*/ 0 h 40"/>
                  <a:gd name="T4" fmla="*/ 22 w 261"/>
                  <a:gd name="T5" fmla="*/ 3 h 40"/>
                  <a:gd name="T6" fmla="*/ 0 w 261"/>
                  <a:gd name="T7" fmla="*/ 0 h 4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1"/>
                  <a:gd name="T13" fmla="*/ 0 h 40"/>
                  <a:gd name="T14" fmla="*/ 261 w 261"/>
                  <a:gd name="T15" fmla="*/ 40 h 4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1" h="40">
                    <a:moveTo>
                      <a:pt x="0" y="0"/>
                    </a:moveTo>
                    <a:lnTo>
                      <a:pt x="261" y="0"/>
                    </a:lnTo>
                    <a:lnTo>
                      <a:pt x="256" y="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37" name="Freeform 1239"/>
              <p:cNvSpPr>
                <a:spLocks/>
              </p:cNvSpPr>
              <p:nvPr/>
            </p:nvSpPr>
            <p:spPr bwMode="auto">
              <a:xfrm>
                <a:off x="2994" y="2888"/>
                <a:ext cx="22" cy="3"/>
              </a:xfrm>
              <a:custGeom>
                <a:avLst/>
                <a:gdLst>
                  <a:gd name="T0" fmla="*/ 0 w 261"/>
                  <a:gd name="T1" fmla="*/ 0 h 40"/>
                  <a:gd name="T2" fmla="*/ 22 w 261"/>
                  <a:gd name="T3" fmla="*/ 0 h 40"/>
                  <a:gd name="T4" fmla="*/ 22 w 261"/>
                  <a:gd name="T5" fmla="*/ 3 h 40"/>
                  <a:gd name="T6" fmla="*/ 0 w 261"/>
                  <a:gd name="T7" fmla="*/ 0 h 4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1"/>
                  <a:gd name="T13" fmla="*/ 0 h 40"/>
                  <a:gd name="T14" fmla="*/ 261 w 261"/>
                  <a:gd name="T15" fmla="*/ 40 h 4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1" h="40">
                    <a:moveTo>
                      <a:pt x="0" y="0"/>
                    </a:moveTo>
                    <a:lnTo>
                      <a:pt x="261" y="0"/>
                    </a:lnTo>
                    <a:lnTo>
                      <a:pt x="256" y="4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38" name="Freeform 1240"/>
              <p:cNvSpPr>
                <a:spLocks/>
              </p:cNvSpPr>
              <p:nvPr/>
            </p:nvSpPr>
            <p:spPr bwMode="auto">
              <a:xfrm>
                <a:off x="2994" y="2887"/>
                <a:ext cx="22" cy="1"/>
              </a:xfrm>
              <a:custGeom>
                <a:avLst/>
                <a:gdLst>
                  <a:gd name="T0" fmla="*/ 0 w 264"/>
                  <a:gd name="T1" fmla="*/ 0 h 17"/>
                  <a:gd name="T2" fmla="*/ 0 w 264"/>
                  <a:gd name="T3" fmla="*/ 1 h 17"/>
                  <a:gd name="T4" fmla="*/ 22 w 264"/>
                  <a:gd name="T5" fmla="*/ 1 h 17"/>
                  <a:gd name="T6" fmla="*/ 0 w 264"/>
                  <a:gd name="T7" fmla="*/ 0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4"/>
                  <a:gd name="T13" fmla="*/ 0 h 17"/>
                  <a:gd name="T14" fmla="*/ 264 w 26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4" h="17">
                    <a:moveTo>
                      <a:pt x="0" y="0"/>
                    </a:moveTo>
                    <a:lnTo>
                      <a:pt x="3" y="17"/>
                    </a:lnTo>
                    <a:lnTo>
                      <a:pt x="264" y="1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39" name="Freeform 1241"/>
              <p:cNvSpPr>
                <a:spLocks/>
              </p:cNvSpPr>
              <p:nvPr/>
            </p:nvSpPr>
            <p:spPr bwMode="auto">
              <a:xfrm>
                <a:off x="2994" y="2887"/>
                <a:ext cx="22" cy="1"/>
              </a:xfrm>
              <a:custGeom>
                <a:avLst/>
                <a:gdLst>
                  <a:gd name="T0" fmla="*/ 0 w 264"/>
                  <a:gd name="T1" fmla="*/ 0 h 17"/>
                  <a:gd name="T2" fmla="*/ 0 w 264"/>
                  <a:gd name="T3" fmla="*/ 1 h 17"/>
                  <a:gd name="T4" fmla="*/ 22 w 264"/>
                  <a:gd name="T5" fmla="*/ 1 h 17"/>
                  <a:gd name="T6" fmla="*/ 0 w 264"/>
                  <a:gd name="T7" fmla="*/ 0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4"/>
                  <a:gd name="T13" fmla="*/ 0 h 17"/>
                  <a:gd name="T14" fmla="*/ 264 w 26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4" h="17">
                    <a:moveTo>
                      <a:pt x="0" y="0"/>
                    </a:moveTo>
                    <a:lnTo>
                      <a:pt x="3" y="17"/>
                    </a:lnTo>
                    <a:lnTo>
                      <a:pt x="264" y="1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40" name="Freeform 1242"/>
              <p:cNvSpPr>
                <a:spLocks/>
              </p:cNvSpPr>
              <p:nvPr/>
            </p:nvSpPr>
            <p:spPr bwMode="auto">
              <a:xfrm>
                <a:off x="2994" y="2887"/>
                <a:ext cx="22" cy="1"/>
              </a:xfrm>
              <a:custGeom>
                <a:avLst/>
                <a:gdLst>
                  <a:gd name="T0" fmla="*/ 0 w 265"/>
                  <a:gd name="T1" fmla="*/ 0 h 17"/>
                  <a:gd name="T2" fmla="*/ 22 w 265"/>
                  <a:gd name="T3" fmla="*/ 0 h 17"/>
                  <a:gd name="T4" fmla="*/ 22 w 265"/>
                  <a:gd name="T5" fmla="*/ 1 h 17"/>
                  <a:gd name="T6" fmla="*/ 0 w 265"/>
                  <a:gd name="T7" fmla="*/ 0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5"/>
                  <a:gd name="T13" fmla="*/ 0 h 17"/>
                  <a:gd name="T14" fmla="*/ 265 w 265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5" h="17">
                    <a:moveTo>
                      <a:pt x="0" y="0"/>
                    </a:moveTo>
                    <a:lnTo>
                      <a:pt x="265" y="0"/>
                    </a:lnTo>
                    <a:lnTo>
                      <a:pt x="264" y="1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41" name="Freeform 1243"/>
              <p:cNvSpPr>
                <a:spLocks/>
              </p:cNvSpPr>
              <p:nvPr/>
            </p:nvSpPr>
            <p:spPr bwMode="auto">
              <a:xfrm>
                <a:off x="2994" y="2887"/>
                <a:ext cx="22" cy="1"/>
              </a:xfrm>
              <a:custGeom>
                <a:avLst/>
                <a:gdLst>
                  <a:gd name="T0" fmla="*/ 0 w 265"/>
                  <a:gd name="T1" fmla="*/ 0 h 17"/>
                  <a:gd name="T2" fmla="*/ 22 w 265"/>
                  <a:gd name="T3" fmla="*/ 0 h 17"/>
                  <a:gd name="T4" fmla="*/ 22 w 265"/>
                  <a:gd name="T5" fmla="*/ 1 h 17"/>
                  <a:gd name="T6" fmla="*/ 0 w 265"/>
                  <a:gd name="T7" fmla="*/ 0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5"/>
                  <a:gd name="T13" fmla="*/ 0 h 17"/>
                  <a:gd name="T14" fmla="*/ 265 w 265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5" h="17">
                    <a:moveTo>
                      <a:pt x="0" y="0"/>
                    </a:moveTo>
                    <a:lnTo>
                      <a:pt x="265" y="0"/>
                    </a:lnTo>
                    <a:lnTo>
                      <a:pt x="264" y="1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42" name="Freeform 1244"/>
              <p:cNvSpPr>
                <a:spLocks/>
              </p:cNvSpPr>
              <p:nvPr/>
            </p:nvSpPr>
            <p:spPr bwMode="auto">
              <a:xfrm>
                <a:off x="3125" y="2892"/>
                <a:ext cx="1" cy="1"/>
              </a:xfrm>
              <a:custGeom>
                <a:avLst/>
                <a:gdLst>
                  <a:gd name="T0" fmla="*/ 0 w 12"/>
                  <a:gd name="T1" fmla="*/ 0 h 11"/>
                  <a:gd name="T2" fmla="*/ 1 w 12"/>
                  <a:gd name="T3" fmla="*/ 0 h 11"/>
                  <a:gd name="T4" fmla="*/ 0 w 12"/>
                  <a:gd name="T5" fmla="*/ 1 h 11"/>
                  <a:gd name="T6" fmla="*/ 0 w 12"/>
                  <a:gd name="T7" fmla="*/ 0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"/>
                  <a:gd name="T13" fmla="*/ 0 h 11"/>
                  <a:gd name="T14" fmla="*/ 12 w 12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" h="11">
                    <a:moveTo>
                      <a:pt x="0" y="0"/>
                    </a:moveTo>
                    <a:lnTo>
                      <a:pt x="12" y="0"/>
                    </a:lnTo>
                    <a:lnTo>
                      <a:pt x="0" y="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43" name="Freeform 1245"/>
              <p:cNvSpPr>
                <a:spLocks/>
              </p:cNvSpPr>
              <p:nvPr/>
            </p:nvSpPr>
            <p:spPr bwMode="auto">
              <a:xfrm>
                <a:off x="3125" y="2892"/>
                <a:ext cx="1" cy="1"/>
              </a:xfrm>
              <a:custGeom>
                <a:avLst/>
                <a:gdLst>
                  <a:gd name="T0" fmla="*/ 0 w 12"/>
                  <a:gd name="T1" fmla="*/ 0 h 11"/>
                  <a:gd name="T2" fmla="*/ 1 w 12"/>
                  <a:gd name="T3" fmla="*/ 0 h 11"/>
                  <a:gd name="T4" fmla="*/ 0 w 12"/>
                  <a:gd name="T5" fmla="*/ 1 h 11"/>
                  <a:gd name="T6" fmla="*/ 0 w 12"/>
                  <a:gd name="T7" fmla="*/ 0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"/>
                  <a:gd name="T13" fmla="*/ 0 h 11"/>
                  <a:gd name="T14" fmla="*/ 12 w 12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" h="11">
                    <a:moveTo>
                      <a:pt x="0" y="0"/>
                    </a:moveTo>
                    <a:lnTo>
                      <a:pt x="12" y="0"/>
                    </a:lnTo>
                    <a:lnTo>
                      <a:pt x="0" y="1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44" name="Freeform 1246"/>
              <p:cNvSpPr>
                <a:spLocks/>
              </p:cNvSpPr>
              <p:nvPr/>
            </p:nvSpPr>
            <p:spPr bwMode="auto">
              <a:xfrm>
                <a:off x="3125" y="2877"/>
                <a:ext cx="1" cy="15"/>
              </a:xfrm>
              <a:custGeom>
                <a:avLst/>
                <a:gdLst>
                  <a:gd name="T0" fmla="*/ 0 w 12"/>
                  <a:gd name="T1" fmla="*/ 0 h 184"/>
                  <a:gd name="T2" fmla="*/ 0 w 12"/>
                  <a:gd name="T3" fmla="*/ 15 h 184"/>
                  <a:gd name="T4" fmla="*/ 1 w 12"/>
                  <a:gd name="T5" fmla="*/ 15 h 184"/>
                  <a:gd name="T6" fmla="*/ 0 w 12"/>
                  <a:gd name="T7" fmla="*/ 0 h 18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"/>
                  <a:gd name="T13" fmla="*/ 0 h 184"/>
                  <a:gd name="T14" fmla="*/ 12 w 12"/>
                  <a:gd name="T15" fmla="*/ 184 h 18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" h="184">
                    <a:moveTo>
                      <a:pt x="0" y="0"/>
                    </a:moveTo>
                    <a:lnTo>
                      <a:pt x="0" y="184"/>
                    </a:lnTo>
                    <a:lnTo>
                      <a:pt x="12" y="18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45" name="Freeform 1247"/>
              <p:cNvSpPr>
                <a:spLocks/>
              </p:cNvSpPr>
              <p:nvPr/>
            </p:nvSpPr>
            <p:spPr bwMode="auto">
              <a:xfrm>
                <a:off x="3125" y="2877"/>
                <a:ext cx="1" cy="15"/>
              </a:xfrm>
              <a:custGeom>
                <a:avLst/>
                <a:gdLst>
                  <a:gd name="T0" fmla="*/ 0 w 12"/>
                  <a:gd name="T1" fmla="*/ 0 h 184"/>
                  <a:gd name="T2" fmla="*/ 0 w 12"/>
                  <a:gd name="T3" fmla="*/ 15 h 184"/>
                  <a:gd name="T4" fmla="*/ 1 w 12"/>
                  <a:gd name="T5" fmla="*/ 15 h 184"/>
                  <a:gd name="T6" fmla="*/ 0 w 12"/>
                  <a:gd name="T7" fmla="*/ 0 h 18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"/>
                  <a:gd name="T13" fmla="*/ 0 h 184"/>
                  <a:gd name="T14" fmla="*/ 12 w 12"/>
                  <a:gd name="T15" fmla="*/ 184 h 18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" h="184">
                    <a:moveTo>
                      <a:pt x="0" y="0"/>
                    </a:moveTo>
                    <a:lnTo>
                      <a:pt x="0" y="184"/>
                    </a:lnTo>
                    <a:lnTo>
                      <a:pt x="12" y="18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46" name="Freeform 1248"/>
              <p:cNvSpPr>
                <a:spLocks/>
              </p:cNvSpPr>
              <p:nvPr/>
            </p:nvSpPr>
            <p:spPr bwMode="auto">
              <a:xfrm>
                <a:off x="3125" y="2877"/>
                <a:ext cx="18" cy="15"/>
              </a:xfrm>
              <a:custGeom>
                <a:avLst/>
                <a:gdLst>
                  <a:gd name="T0" fmla="*/ 0 w 216"/>
                  <a:gd name="T1" fmla="*/ 0 h 184"/>
                  <a:gd name="T2" fmla="*/ 18 w 216"/>
                  <a:gd name="T3" fmla="*/ 0 h 184"/>
                  <a:gd name="T4" fmla="*/ 1 w 216"/>
                  <a:gd name="T5" fmla="*/ 15 h 184"/>
                  <a:gd name="T6" fmla="*/ 0 w 216"/>
                  <a:gd name="T7" fmla="*/ 0 h 18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"/>
                  <a:gd name="T13" fmla="*/ 0 h 184"/>
                  <a:gd name="T14" fmla="*/ 216 w 216"/>
                  <a:gd name="T15" fmla="*/ 184 h 18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" h="184">
                    <a:moveTo>
                      <a:pt x="0" y="0"/>
                    </a:moveTo>
                    <a:lnTo>
                      <a:pt x="216" y="0"/>
                    </a:lnTo>
                    <a:lnTo>
                      <a:pt x="12" y="18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47" name="Freeform 1249"/>
              <p:cNvSpPr>
                <a:spLocks/>
              </p:cNvSpPr>
              <p:nvPr/>
            </p:nvSpPr>
            <p:spPr bwMode="auto">
              <a:xfrm>
                <a:off x="3125" y="2877"/>
                <a:ext cx="18" cy="15"/>
              </a:xfrm>
              <a:custGeom>
                <a:avLst/>
                <a:gdLst>
                  <a:gd name="T0" fmla="*/ 0 w 216"/>
                  <a:gd name="T1" fmla="*/ 0 h 184"/>
                  <a:gd name="T2" fmla="*/ 18 w 216"/>
                  <a:gd name="T3" fmla="*/ 0 h 184"/>
                  <a:gd name="T4" fmla="*/ 1 w 216"/>
                  <a:gd name="T5" fmla="*/ 15 h 184"/>
                  <a:gd name="T6" fmla="*/ 0 w 216"/>
                  <a:gd name="T7" fmla="*/ 0 h 18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"/>
                  <a:gd name="T13" fmla="*/ 0 h 184"/>
                  <a:gd name="T14" fmla="*/ 216 w 216"/>
                  <a:gd name="T15" fmla="*/ 184 h 18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" h="184">
                    <a:moveTo>
                      <a:pt x="0" y="0"/>
                    </a:moveTo>
                    <a:lnTo>
                      <a:pt x="216" y="0"/>
                    </a:lnTo>
                    <a:lnTo>
                      <a:pt x="12" y="18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48" name="Freeform 1250"/>
              <p:cNvSpPr>
                <a:spLocks/>
              </p:cNvSpPr>
              <p:nvPr/>
            </p:nvSpPr>
            <p:spPr bwMode="auto">
              <a:xfrm>
                <a:off x="2957" y="2866"/>
                <a:ext cx="21" cy="26"/>
              </a:xfrm>
              <a:custGeom>
                <a:avLst/>
                <a:gdLst>
                  <a:gd name="T0" fmla="*/ 10 w 258"/>
                  <a:gd name="T1" fmla="*/ 0 h 312"/>
                  <a:gd name="T2" fmla="*/ 0 w 258"/>
                  <a:gd name="T3" fmla="*/ 26 h 312"/>
                  <a:gd name="T4" fmla="*/ 21 w 258"/>
                  <a:gd name="T5" fmla="*/ 26 h 312"/>
                  <a:gd name="T6" fmla="*/ 10 w 258"/>
                  <a:gd name="T7" fmla="*/ 0 h 3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8"/>
                  <a:gd name="T13" fmla="*/ 0 h 312"/>
                  <a:gd name="T14" fmla="*/ 258 w 258"/>
                  <a:gd name="T15" fmla="*/ 312 h 3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8" h="312">
                    <a:moveTo>
                      <a:pt x="127" y="0"/>
                    </a:moveTo>
                    <a:lnTo>
                      <a:pt x="0" y="312"/>
                    </a:lnTo>
                    <a:lnTo>
                      <a:pt x="258" y="312"/>
                    </a:lnTo>
                    <a:lnTo>
                      <a:pt x="127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49" name="Freeform 1251"/>
              <p:cNvSpPr>
                <a:spLocks/>
              </p:cNvSpPr>
              <p:nvPr/>
            </p:nvSpPr>
            <p:spPr bwMode="auto">
              <a:xfrm>
                <a:off x="2957" y="2866"/>
                <a:ext cx="21" cy="26"/>
              </a:xfrm>
              <a:custGeom>
                <a:avLst/>
                <a:gdLst>
                  <a:gd name="T0" fmla="*/ 10 w 258"/>
                  <a:gd name="T1" fmla="*/ 0 h 312"/>
                  <a:gd name="T2" fmla="*/ 0 w 258"/>
                  <a:gd name="T3" fmla="*/ 26 h 312"/>
                  <a:gd name="T4" fmla="*/ 21 w 258"/>
                  <a:gd name="T5" fmla="*/ 26 h 312"/>
                  <a:gd name="T6" fmla="*/ 10 w 258"/>
                  <a:gd name="T7" fmla="*/ 0 h 3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8"/>
                  <a:gd name="T13" fmla="*/ 0 h 312"/>
                  <a:gd name="T14" fmla="*/ 258 w 258"/>
                  <a:gd name="T15" fmla="*/ 312 h 3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8" h="312">
                    <a:moveTo>
                      <a:pt x="127" y="0"/>
                    </a:moveTo>
                    <a:lnTo>
                      <a:pt x="0" y="312"/>
                    </a:lnTo>
                    <a:lnTo>
                      <a:pt x="258" y="312"/>
                    </a:lnTo>
                    <a:lnTo>
                      <a:pt x="127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50" name="Freeform 1252"/>
              <p:cNvSpPr>
                <a:spLocks/>
              </p:cNvSpPr>
              <p:nvPr/>
            </p:nvSpPr>
            <p:spPr bwMode="auto">
              <a:xfrm>
                <a:off x="2968" y="2866"/>
                <a:ext cx="21" cy="26"/>
              </a:xfrm>
              <a:custGeom>
                <a:avLst/>
                <a:gdLst>
                  <a:gd name="T0" fmla="*/ 0 w 257"/>
                  <a:gd name="T1" fmla="*/ 0 h 312"/>
                  <a:gd name="T2" fmla="*/ 21 w 257"/>
                  <a:gd name="T3" fmla="*/ 0 h 312"/>
                  <a:gd name="T4" fmla="*/ 11 w 257"/>
                  <a:gd name="T5" fmla="*/ 26 h 312"/>
                  <a:gd name="T6" fmla="*/ 0 w 257"/>
                  <a:gd name="T7" fmla="*/ 0 h 3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7"/>
                  <a:gd name="T13" fmla="*/ 0 h 312"/>
                  <a:gd name="T14" fmla="*/ 257 w 257"/>
                  <a:gd name="T15" fmla="*/ 312 h 3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7" h="312">
                    <a:moveTo>
                      <a:pt x="0" y="0"/>
                    </a:moveTo>
                    <a:lnTo>
                      <a:pt x="257" y="0"/>
                    </a:lnTo>
                    <a:lnTo>
                      <a:pt x="131" y="3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51" name="Freeform 1253"/>
              <p:cNvSpPr>
                <a:spLocks/>
              </p:cNvSpPr>
              <p:nvPr/>
            </p:nvSpPr>
            <p:spPr bwMode="auto">
              <a:xfrm>
                <a:off x="2968" y="2866"/>
                <a:ext cx="21" cy="26"/>
              </a:xfrm>
              <a:custGeom>
                <a:avLst/>
                <a:gdLst>
                  <a:gd name="T0" fmla="*/ 0 w 257"/>
                  <a:gd name="T1" fmla="*/ 0 h 312"/>
                  <a:gd name="T2" fmla="*/ 21 w 257"/>
                  <a:gd name="T3" fmla="*/ 0 h 312"/>
                  <a:gd name="T4" fmla="*/ 11 w 257"/>
                  <a:gd name="T5" fmla="*/ 26 h 312"/>
                  <a:gd name="T6" fmla="*/ 0 w 257"/>
                  <a:gd name="T7" fmla="*/ 0 h 3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7"/>
                  <a:gd name="T13" fmla="*/ 0 h 312"/>
                  <a:gd name="T14" fmla="*/ 257 w 257"/>
                  <a:gd name="T15" fmla="*/ 312 h 3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7" h="312">
                    <a:moveTo>
                      <a:pt x="0" y="0"/>
                    </a:moveTo>
                    <a:lnTo>
                      <a:pt x="257" y="0"/>
                    </a:lnTo>
                    <a:lnTo>
                      <a:pt x="131" y="31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52" name="Freeform 1254"/>
              <p:cNvSpPr>
                <a:spLocks/>
              </p:cNvSpPr>
              <p:nvPr/>
            </p:nvSpPr>
            <p:spPr bwMode="auto">
              <a:xfrm>
                <a:off x="2955" y="2892"/>
                <a:ext cx="21" cy="5"/>
              </a:xfrm>
              <a:custGeom>
                <a:avLst/>
                <a:gdLst>
                  <a:gd name="T0" fmla="*/ 2 w 260"/>
                  <a:gd name="T1" fmla="*/ 0 h 59"/>
                  <a:gd name="T2" fmla="*/ 0 w 260"/>
                  <a:gd name="T3" fmla="*/ 5 h 59"/>
                  <a:gd name="T4" fmla="*/ 21 w 260"/>
                  <a:gd name="T5" fmla="*/ 5 h 59"/>
                  <a:gd name="T6" fmla="*/ 2 w 260"/>
                  <a:gd name="T7" fmla="*/ 0 h 5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0"/>
                  <a:gd name="T13" fmla="*/ 0 h 59"/>
                  <a:gd name="T14" fmla="*/ 260 w 260"/>
                  <a:gd name="T15" fmla="*/ 59 h 5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0" h="59">
                    <a:moveTo>
                      <a:pt x="26" y="0"/>
                    </a:moveTo>
                    <a:lnTo>
                      <a:pt x="0" y="59"/>
                    </a:lnTo>
                    <a:lnTo>
                      <a:pt x="260" y="59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53" name="Freeform 1255"/>
              <p:cNvSpPr>
                <a:spLocks/>
              </p:cNvSpPr>
              <p:nvPr/>
            </p:nvSpPr>
            <p:spPr bwMode="auto">
              <a:xfrm>
                <a:off x="2955" y="2892"/>
                <a:ext cx="21" cy="5"/>
              </a:xfrm>
              <a:custGeom>
                <a:avLst/>
                <a:gdLst>
                  <a:gd name="T0" fmla="*/ 2 w 260"/>
                  <a:gd name="T1" fmla="*/ 0 h 59"/>
                  <a:gd name="T2" fmla="*/ 0 w 260"/>
                  <a:gd name="T3" fmla="*/ 5 h 59"/>
                  <a:gd name="T4" fmla="*/ 21 w 260"/>
                  <a:gd name="T5" fmla="*/ 5 h 59"/>
                  <a:gd name="T6" fmla="*/ 2 w 260"/>
                  <a:gd name="T7" fmla="*/ 0 h 5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0"/>
                  <a:gd name="T13" fmla="*/ 0 h 59"/>
                  <a:gd name="T14" fmla="*/ 260 w 260"/>
                  <a:gd name="T15" fmla="*/ 59 h 5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0" h="59">
                    <a:moveTo>
                      <a:pt x="26" y="0"/>
                    </a:moveTo>
                    <a:lnTo>
                      <a:pt x="0" y="59"/>
                    </a:lnTo>
                    <a:lnTo>
                      <a:pt x="260" y="59"/>
                    </a:lnTo>
                    <a:lnTo>
                      <a:pt x="26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54" name="Freeform 1256"/>
              <p:cNvSpPr>
                <a:spLocks/>
              </p:cNvSpPr>
              <p:nvPr/>
            </p:nvSpPr>
            <p:spPr bwMode="auto">
              <a:xfrm>
                <a:off x="2957" y="2892"/>
                <a:ext cx="21" cy="5"/>
              </a:xfrm>
              <a:custGeom>
                <a:avLst/>
                <a:gdLst>
                  <a:gd name="T0" fmla="*/ 0 w 258"/>
                  <a:gd name="T1" fmla="*/ 0 h 59"/>
                  <a:gd name="T2" fmla="*/ 21 w 258"/>
                  <a:gd name="T3" fmla="*/ 0 h 59"/>
                  <a:gd name="T4" fmla="*/ 19 w 258"/>
                  <a:gd name="T5" fmla="*/ 5 h 59"/>
                  <a:gd name="T6" fmla="*/ 0 w 258"/>
                  <a:gd name="T7" fmla="*/ 0 h 5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8"/>
                  <a:gd name="T13" fmla="*/ 0 h 59"/>
                  <a:gd name="T14" fmla="*/ 258 w 258"/>
                  <a:gd name="T15" fmla="*/ 59 h 5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8" h="59">
                    <a:moveTo>
                      <a:pt x="0" y="0"/>
                    </a:moveTo>
                    <a:lnTo>
                      <a:pt x="258" y="0"/>
                    </a:lnTo>
                    <a:lnTo>
                      <a:pt x="234" y="5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55" name="Freeform 1257"/>
              <p:cNvSpPr>
                <a:spLocks/>
              </p:cNvSpPr>
              <p:nvPr/>
            </p:nvSpPr>
            <p:spPr bwMode="auto">
              <a:xfrm>
                <a:off x="2957" y="2892"/>
                <a:ext cx="21" cy="5"/>
              </a:xfrm>
              <a:custGeom>
                <a:avLst/>
                <a:gdLst>
                  <a:gd name="T0" fmla="*/ 0 w 258"/>
                  <a:gd name="T1" fmla="*/ 0 h 59"/>
                  <a:gd name="T2" fmla="*/ 21 w 258"/>
                  <a:gd name="T3" fmla="*/ 0 h 59"/>
                  <a:gd name="T4" fmla="*/ 19 w 258"/>
                  <a:gd name="T5" fmla="*/ 5 h 59"/>
                  <a:gd name="T6" fmla="*/ 0 w 258"/>
                  <a:gd name="T7" fmla="*/ 0 h 5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8"/>
                  <a:gd name="T13" fmla="*/ 0 h 59"/>
                  <a:gd name="T14" fmla="*/ 258 w 258"/>
                  <a:gd name="T15" fmla="*/ 59 h 5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8" h="59">
                    <a:moveTo>
                      <a:pt x="0" y="0"/>
                    </a:moveTo>
                    <a:lnTo>
                      <a:pt x="258" y="0"/>
                    </a:lnTo>
                    <a:lnTo>
                      <a:pt x="234" y="59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56" name="Freeform 1258"/>
              <p:cNvSpPr>
                <a:spLocks/>
              </p:cNvSpPr>
              <p:nvPr/>
            </p:nvSpPr>
            <p:spPr bwMode="auto">
              <a:xfrm>
                <a:off x="2962" y="2897"/>
                <a:ext cx="12" cy="5"/>
              </a:xfrm>
              <a:custGeom>
                <a:avLst/>
                <a:gdLst>
                  <a:gd name="T0" fmla="*/ 0 w 154"/>
                  <a:gd name="T1" fmla="*/ 0 h 62"/>
                  <a:gd name="T2" fmla="*/ 5 w 154"/>
                  <a:gd name="T3" fmla="*/ 5 h 62"/>
                  <a:gd name="T4" fmla="*/ 12 w 154"/>
                  <a:gd name="T5" fmla="*/ 5 h 62"/>
                  <a:gd name="T6" fmla="*/ 0 w 154"/>
                  <a:gd name="T7" fmla="*/ 0 h 6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4"/>
                  <a:gd name="T13" fmla="*/ 0 h 62"/>
                  <a:gd name="T14" fmla="*/ 154 w 154"/>
                  <a:gd name="T15" fmla="*/ 62 h 6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4" h="62">
                    <a:moveTo>
                      <a:pt x="0" y="0"/>
                    </a:moveTo>
                    <a:lnTo>
                      <a:pt x="58" y="62"/>
                    </a:lnTo>
                    <a:lnTo>
                      <a:pt x="154" y="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57" name="Freeform 1259"/>
              <p:cNvSpPr>
                <a:spLocks/>
              </p:cNvSpPr>
              <p:nvPr/>
            </p:nvSpPr>
            <p:spPr bwMode="auto">
              <a:xfrm>
                <a:off x="2962" y="2897"/>
                <a:ext cx="12" cy="5"/>
              </a:xfrm>
              <a:custGeom>
                <a:avLst/>
                <a:gdLst>
                  <a:gd name="T0" fmla="*/ 0 w 154"/>
                  <a:gd name="T1" fmla="*/ 0 h 62"/>
                  <a:gd name="T2" fmla="*/ 5 w 154"/>
                  <a:gd name="T3" fmla="*/ 5 h 62"/>
                  <a:gd name="T4" fmla="*/ 12 w 154"/>
                  <a:gd name="T5" fmla="*/ 5 h 62"/>
                  <a:gd name="T6" fmla="*/ 0 w 154"/>
                  <a:gd name="T7" fmla="*/ 0 h 6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4"/>
                  <a:gd name="T13" fmla="*/ 0 h 62"/>
                  <a:gd name="T14" fmla="*/ 154 w 154"/>
                  <a:gd name="T15" fmla="*/ 62 h 6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4" h="62">
                    <a:moveTo>
                      <a:pt x="0" y="0"/>
                    </a:moveTo>
                    <a:lnTo>
                      <a:pt x="58" y="62"/>
                    </a:lnTo>
                    <a:lnTo>
                      <a:pt x="154" y="6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58" name="Freeform 1260"/>
              <p:cNvSpPr>
                <a:spLocks/>
              </p:cNvSpPr>
              <p:nvPr/>
            </p:nvSpPr>
            <p:spPr bwMode="auto">
              <a:xfrm>
                <a:off x="2962" y="2897"/>
                <a:ext cx="14" cy="5"/>
              </a:xfrm>
              <a:custGeom>
                <a:avLst/>
                <a:gdLst>
                  <a:gd name="T0" fmla="*/ 0 w 179"/>
                  <a:gd name="T1" fmla="*/ 0 h 62"/>
                  <a:gd name="T2" fmla="*/ 14 w 179"/>
                  <a:gd name="T3" fmla="*/ 0 h 62"/>
                  <a:gd name="T4" fmla="*/ 12 w 179"/>
                  <a:gd name="T5" fmla="*/ 5 h 62"/>
                  <a:gd name="T6" fmla="*/ 0 w 179"/>
                  <a:gd name="T7" fmla="*/ 0 h 6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9"/>
                  <a:gd name="T13" fmla="*/ 0 h 62"/>
                  <a:gd name="T14" fmla="*/ 179 w 179"/>
                  <a:gd name="T15" fmla="*/ 62 h 6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9" h="62">
                    <a:moveTo>
                      <a:pt x="0" y="0"/>
                    </a:moveTo>
                    <a:lnTo>
                      <a:pt x="179" y="0"/>
                    </a:lnTo>
                    <a:lnTo>
                      <a:pt x="154" y="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59" name="Freeform 1261"/>
              <p:cNvSpPr>
                <a:spLocks/>
              </p:cNvSpPr>
              <p:nvPr/>
            </p:nvSpPr>
            <p:spPr bwMode="auto">
              <a:xfrm>
                <a:off x="2962" y="2897"/>
                <a:ext cx="14" cy="5"/>
              </a:xfrm>
              <a:custGeom>
                <a:avLst/>
                <a:gdLst>
                  <a:gd name="T0" fmla="*/ 0 w 179"/>
                  <a:gd name="T1" fmla="*/ 0 h 62"/>
                  <a:gd name="T2" fmla="*/ 14 w 179"/>
                  <a:gd name="T3" fmla="*/ 0 h 62"/>
                  <a:gd name="T4" fmla="*/ 12 w 179"/>
                  <a:gd name="T5" fmla="*/ 5 h 62"/>
                  <a:gd name="T6" fmla="*/ 0 w 179"/>
                  <a:gd name="T7" fmla="*/ 0 h 6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9"/>
                  <a:gd name="T13" fmla="*/ 0 h 62"/>
                  <a:gd name="T14" fmla="*/ 179 w 179"/>
                  <a:gd name="T15" fmla="*/ 62 h 6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9" h="62">
                    <a:moveTo>
                      <a:pt x="0" y="0"/>
                    </a:moveTo>
                    <a:lnTo>
                      <a:pt x="179" y="0"/>
                    </a:lnTo>
                    <a:lnTo>
                      <a:pt x="154" y="6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60" name="Freeform 1262"/>
              <p:cNvSpPr>
                <a:spLocks/>
              </p:cNvSpPr>
              <p:nvPr/>
            </p:nvSpPr>
            <p:spPr bwMode="auto">
              <a:xfrm>
                <a:off x="2952" y="2897"/>
                <a:ext cx="7" cy="5"/>
              </a:xfrm>
              <a:custGeom>
                <a:avLst/>
                <a:gdLst>
                  <a:gd name="T0" fmla="*/ 3 w 82"/>
                  <a:gd name="T1" fmla="*/ 0 h 62"/>
                  <a:gd name="T2" fmla="*/ 0 w 82"/>
                  <a:gd name="T3" fmla="*/ 5 h 62"/>
                  <a:gd name="T4" fmla="*/ 7 w 82"/>
                  <a:gd name="T5" fmla="*/ 5 h 62"/>
                  <a:gd name="T6" fmla="*/ 3 w 82"/>
                  <a:gd name="T7" fmla="*/ 0 h 6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2"/>
                  <a:gd name="T13" fmla="*/ 0 h 62"/>
                  <a:gd name="T14" fmla="*/ 82 w 82"/>
                  <a:gd name="T15" fmla="*/ 62 h 6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2" h="62">
                    <a:moveTo>
                      <a:pt x="30" y="0"/>
                    </a:moveTo>
                    <a:lnTo>
                      <a:pt x="0" y="62"/>
                    </a:lnTo>
                    <a:lnTo>
                      <a:pt x="82" y="62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61" name="Freeform 1263"/>
              <p:cNvSpPr>
                <a:spLocks/>
              </p:cNvSpPr>
              <p:nvPr/>
            </p:nvSpPr>
            <p:spPr bwMode="auto">
              <a:xfrm>
                <a:off x="2952" y="2897"/>
                <a:ext cx="7" cy="5"/>
              </a:xfrm>
              <a:custGeom>
                <a:avLst/>
                <a:gdLst>
                  <a:gd name="T0" fmla="*/ 3 w 82"/>
                  <a:gd name="T1" fmla="*/ 0 h 62"/>
                  <a:gd name="T2" fmla="*/ 0 w 82"/>
                  <a:gd name="T3" fmla="*/ 5 h 62"/>
                  <a:gd name="T4" fmla="*/ 7 w 82"/>
                  <a:gd name="T5" fmla="*/ 5 h 62"/>
                  <a:gd name="T6" fmla="*/ 3 w 82"/>
                  <a:gd name="T7" fmla="*/ 0 h 6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2"/>
                  <a:gd name="T13" fmla="*/ 0 h 62"/>
                  <a:gd name="T14" fmla="*/ 82 w 82"/>
                  <a:gd name="T15" fmla="*/ 62 h 6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2" h="62">
                    <a:moveTo>
                      <a:pt x="30" y="0"/>
                    </a:moveTo>
                    <a:lnTo>
                      <a:pt x="0" y="62"/>
                    </a:lnTo>
                    <a:lnTo>
                      <a:pt x="82" y="62"/>
                    </a:lnTo>
                    <a:lnTo>
                      <a:pt x="3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62" name="Freeform 1264"/>
              <p:cNvSpPr>
                <a:spLocks/>
              </p:cNvSpPr>
              <p:nvPr/>
            </p:nvSpPr>
            <p:spPr bwMode="auto">
              <a:xfrm>
                <a:off x="2955" y="2897"/>
                <a:ext cx="7" cy="5"/>
              </a:xfrm>
              <a:custGeom>
                <a:avLst/>
                <a:gdLst>
                  <a:gd name="T0" fmla="*/ 0 w 81"/>
                  <a:gd name="T1" fmla="*/ 0 h 62"/>
                  <a:gd name="T2" fmla="*/ 7 w 81"/>
                  <a:gd name="T3" fmla="*/ 0 h 62"/>
                  <a:gd name="T4" fmla="*/ 4 w 81"/>
                  <a:gd name="T5" fmla="*/ 5 h 62"/>
                  <a:gd name="T6" fmla="*/ 0 w 81"/>
                  <a:gd name="T7" fmla="*/ 0 h 6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1"/>
                  <a:gd name="T13" fmla="*/ 0 h 62"/>
                  <a:gd name="T14" fmla="*/ 81 w 81"/>
                  <a:gd name="T15" fmla="*/ 62 h 6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1" h="62">
                    <a:moveTo>
                      <a:pt x="0" y="0"/>
                    </a:moveTo>
                    <a:lnTo>
                      <a:pt x="81" y="0"/>
                    </a:lnTo>
                    <a:lnTo>
                      <a:pt x="52" y="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63" name="Freeform 1265"/>
              <p:cNvSpPr>
                <a:spLocks/>
              </p:cNvSpPr>
              <p:nvPr/>
            </p:nvSpPr>
            <p:spPr bwMode="auto">
              <a:xfrm>
                <a:off x="2955" y="2897"/>
                <a:ext cx="7" cy="5"/>
              </a:xfrm>
              <a:custGeom>
                <a:avLst/>
                <a:gdLst>
                  <a:gd name="T0" fmla="*/ 0 w 81"/>
                  <a:gd name="T1" fmla="*/ 0 h 62"/>
                  <a:gd name="T2" fmla="*/ 7 w 81"/>
                  <a:gd name="T3" fmla="*/ 0 h 62"/>
                  <a:gd name="T4" fmla="*/ 4 w 81"/>
                  <a:gd name="T5" fmla="*/ 5 h 62"/>
                  <a:gd name="T6" fmla="*/ 0 w 81"/>
                  <a:gd name="T7" fmla="*/ 0 h 6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1"/>
                  <a:gd name="T13" fmla="*/ 0 h 62"/>
                  <a:gd name="T14" fmla="*/ 81 w 81"/>
                  <a:gd name="T15" fmla="*/ 62 h 6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1" h="62">
                    <a:moveTo>
                      <a:pt x="0" y="0"/>
                    </a:moveTo>
                    <a:lnTo>
                      <a:pt x="81" y="0"/>
                    </a:lnTo>
                    <a:lnTo>
                      <a:pt x="52" y="6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64" name="Freeform 1266"/>
              <p:cNvSpPr>
                <a:spLocks/>
              </p:cNvSpPr>
              <p:nvPr/>
            </p:nvSpPr>
            <p:spPr bwMode="auto">
              <a:xfrm>
                <a:off x="2916" y="2907"/>
                <a:ext cx="32" cy="3"/>
              </a:xfrm>
              <a:custGeom>
                <a:avLst/>
                <a:gdLst>
                  <a:gd name="T0" fmla="*/ 1 w 386"/>
                  <a:gd name="T1" fmla="*/ 0 h 38"/>
                  <a:gd name="T2" fmla="*/ 0 w 386"/>
                  <a:gd name="T3" fmla="*/ 3 h 38"/>
                  <a:gd name="T4" fmla="*/ 32 w 386"/>
                  <a:gd name="T5" fmla="*/ 3 h 38"/>
                  <a:gd name="T6" fmla="*/ 1 w 386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6"/>
                  <a:gd name="T13" fmla="*/ 0 h 38"/>
                  <a:gd name="T14" fmla="*/ 386 w 386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6" h="38">
                    <a:moveTo>
                      <a:pt x="8" y="0"/>
                    </a:moveTo>
                    <a:lnTo>
                      <a:pt x="0" y="38"/>
                    </a:lnTo>
                    <a:lnTo>
                      <a:pt x="386" y="38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65" name="Freeform 1267"/>
              <p:cNvSpPr>
                <a:spLocks/>
              </p:cNvSpPr>
              <p:nvPr/>
            </p:nvSpPr>
            <p:spPr bwMode="auto">
              <a:xfrm>
                <a:off x="2916" y="2907"/>
                <a:ext cx="32" cy="3"/>
              </a:xfrm>
              <a:custGeom>
                <a:avLst/>
                <a:gdLst>
                  <a:gd name="T0" fmla="*/ 1 w 386"/>
                  <a:gd name="T1" fmla="*/ 0 h 38"/>
                  <a:gd name="T2" fmla="*/ 0 w 386"/>
                  <a:gd name="T3" fmla="*/ 3 h 38"/>
                  <a:gd name="T4" fmla="*/ 32 w 386"/>
                  <a:gd name="T5" fmla="*/ 3 h 38"/>
                  <a:gd name="T6" fmla="*/ 1 w 386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6"/>
                  <a:gd name="T13" fmla="*/ 0 h 38"/>
                  <a:gd name="T14" fmla="*/ 386 w 386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6" h="38">
                    <a:moveTo>
                      <a:pt x="8" y="0"/>
                    </a:moveTo>
                    <a:lnTo>
                      <a:pt x="0" y="38"/>
                    </a:lnTo>
                    <a:lnTo>
                      <a:pt x="386" y="38"/>
                    </a:lnTo>
                    <a:lnTo>
                      <a:pt x="8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66" name="Freeform 1268"/>
              <p:cNvSpPr>
                <a:spLocks/>
              </p:cNvSpPr>
              <p:nvPr/>
            </p:nvSpPr>
            <p:spPr bwMode="auto">
              <a:xfrm>
                <a:off x="2950" y="2902"/>
                <a:ext cx="7" cy="5"/>
              </a:xfrm>
              <a:custGeom>
                <a:avLst/>
                <a:gdLst>
                  <a:gd name="T0" fmla="*/ 2 w 81"/>
                  <a:gd name="T1" fmla="*/ 0 h 60"/>
                  <a:gd name="T2" fmla="*/ 0 w 81"/>
                  <a:gd name="T3" fmla="*/ 5 h 60"/>
                  <a:gd name="T4" fmla="*/ 7 w 81"/>
                  <a:gd name="T5" fmla="*/ 5 h 60"/>
                  <a:gd name="T6" fmla="*/ 2 w 81"/>
                  <a:gd name="T7" fmla="*/ 0 h 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1"/>
                  <a:gd name="T13" fmla="*/ 0 h 60"/>
                  <a:gd name="T14" fmla="*/ 81 w 81"/>
                  <a:gd name="T15" fmla="*/ 60 h 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1" h="60">
                    <a:moveTo>
                      <a:pt x="27" y="0"/>
                    </a:moveTo>
                    <a:lnTo>
                      <a:pt x="0" y="60"/>
                    </a:lnTo>
                    <a:lnTo>
                      <a:pt x="81" y="60"/>
                    </a:lnTo>
                    <a:lnTo>
                      <a:pt x="27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67" name="Freeform 1269"/>
              <p:cNvSpPr>
                <a:spLocks/>
              </p:cNvSpPr>
              <p:nvPr/>
            </p:nvSpPr>
            <p:spPr bwMode="auto">
              <a:xfrm>
                <a:off x="2950" y="2902"/>
                <a:ext cx="7" cy="5"/>
              </a:xfrm>
              <a:custGeom>
                <a:avLst/>
                <a:gdLst>
                  <a:gd name="T0" fmla="*/ 2 w 81"/>
                  <a:gd name="T1" fmla="*/ 0 h 60"/>
                  <a:gd name="T2" fmla="*/ 0 w 81"/>
                  <a:gd name="T3" fmla="*/ 5 h 60"/>
                  <a:gd name="T4" fmla="*/ 7 w 81"/>
                  <a:gd name="T5" fmla="*/ 5 h 60"/>
                  <a:gd name="T6" fmla="*/ 2 w 81"/>
                  <a:gd name="T7" fmla="*/ 0 h 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1"/>
                  <a:gd name="T13" fmla="*/ 0 h 60"/>
                  <a:gd name="T14" fmla="*/ 81 w 81"/>
                  <a:gd name="T15" fmla="*/ 60 h 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1" h="60">
                    <a:moveTo>
                      <a:pt x="27" y="0"/>
                    </a:moveTo>
                    <a:lnTo>
                      <a:pt x="0" y="60"/>
                    </a:lnTo>
                    <a:lnTo>
                      <a:pt x="81" y="60"/>
                    </a:lnTo>
                    <a:lnTo>
                      <a:pt x="27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68" name="Freeform 1270"/>
              <p:cNvSpPr>
                <a:spLocks/>
              </p:cNvSpPr>
              <p:nvPr/>
            </p:nvSpPr>
            <p:spPr bwMode="auto">
              <a:xfrm>
                <a:off x="2952" y="2902"/>
                <a:ext cx="7" cy="5"/>
              </a:xfrm>
              <a:custGeom>
                <a:avLst/>
                <a:gdLst>
                  <a:gd name="T0" fmla="*/ 0 w 82"/>
                  <a:gd name="T1" fmla="*/ 0 h 60"/>
                  <a:gd name="T2" fmla="*/ 7 w 82"/>
                  <a:gd name="T3" fmla="*/ 0 h 60"/>
                  <a:gd name="T4" fmla="*/ 5 w 82"/>
                  <a:gd name="T5" fmla="*/ 5 h 60"/>
                  <a:gd name="T6" fmla="*/ 0 w 82"/>
                  <a:gd name="T7" fmla="*/ 0 h 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2"/>
                  <a:gd name="T13" fmla="*/ 0 h 60"/>
                  <a:gd name="T14" fmla="*/ 82 w 82"/>
                  <a:gd name="T15" fmla="*/ 60 h 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2" h="60">
                    <a:moveTo>
                      <a:pt x="0" y="0"/>
                    </a:moveTo>
                    <a:lnTo>
                      <a:pt x="82" y="0"/>
                    </a:lnTo>
                    <a:lnTo>
                      <a:pt x="54" y="6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69" name="Freeform 1271"/>
              <p:cNvSpPr>
                <a:spLocks/>
              </p:cNvSpPr>
              <p:nvPr/>
            </p:nvSpPr>
            <p:spPr bwMode="auto">
              <a:xfrm>
                <a:off x="2952" y="2902"/>
                <a:ext cx="7" cy="5"/>
              </a:xfrm>
              <a:custGeom>
                <a:avLst/>
                <a:gdLst>
                  <a:gd name="T0" fmla="*/ 0 w 82"/>
                  <a:gd name="T1" fmla="*/ 0 h 60"/>
                  <a:gd name="T2" fmla="*/ 7 w 82"/>
                  <a:gd name="T3" fmla="*/ 0 h 60"/>
                  <a:gd name="T4" fmla="*/ 5 w 82"/>
                  <a:gd name="T5" fmla="*/ 5 h 60"/>
                  <a:gd name="T6" fmla="*/ 0 w 82"/>
                  <a:gd name="T7" fmla="*/ 0 h 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2"/>
                  <a:gd name="T13" fmla="*/ 0 h 60"/>
                  <a:gd name="T14" fmla="*/ 82 w 82"/>
                  <a:gd name="T15" fmla="*/ 60 h 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2" h="60">
                    <a:moveTo>
                      <a:pt x="0" y="0"/>
                    </a:moveTo>
                    <a:lnTo>
                      <a:pt x="82" y="0"/>
                    </a:lnTo>
                    <a:lnTo>
                      <a:pt x="54" y="6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70" name="Freeform 1272"/>
              <p:cNvSpPr>
                <a:spLocks/>
              </p:cNvSpPr>
              <p:nvPr/>
            </p:nvSpPr>
            <p:spPr bwMode="auto">
              <a:xfrm>
                <a:off x="2948" y="2907"/>
                <a:ext cx="7" cy="3"/>
              </a:xfrm>
              <a:custGeom>
                <a:avLst/>
                <a:gdLst>
                  <a:gd name="T0" fmla="*/ 2 w 82"/>
                  <a:gd name="T1" fmla="*/ 0 h 38"/>
                  <a:gd name="T2" fmla="*/ 0 w 82"/>
                  <a:gd name="T3" fmla="*/ 3 h 38"/>
                  <a:gd name="T4" fmla="*/ 7 w 82"/>
                  <a:gd name="T5" fmla="*/ 3 h 38"/>
                  <a:gd name="T6" fmla="*/ 2 w 82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2"/>
                  <a:gd name="T13" fmla="*/ 0 h 38"/>
                  <a:gd name="T14" fmla="*/ 82 w 82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2" h="38">
                    <a:moveTo>
                      <a:pt x="19" y="0"/>
                    </a:moveTo>
                    <a:lnTo>
                      <a:pt x="0" y="38"/>
                    </a:lnTo>
                    <a:lnTo>
                      <a:pt x="82" y="38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71" name="Freeform 1273"/>
              <p:cNvSpPr>
                <a:spLocks/>
              </p:cNvSpPr>
              <p:nvPr/>
            </p:nvSpPr>
            <p:spPr bwMode="auto">
              <a:xfrm>
                <a:off x="2948" y="2907"/>
                <a:ext cx="7" cy="3"/>
              </a:xfrm>
              <a:custGeom>
                <a:avLst/>
                <a:gdLst>
                  <a:gd name="T0" fmla="*/ 2 w 82"/>
                  <a:gd name="T1" fmla="*/ 0 h 38"/>
                  <a:gd name="T2" fmla="*/ 0 w 82"/>
                  <a:gd name="T3" fmla="*/ 3 h 38"/>
                  <a:gd name="T4" fmla="*/ 7 w 82"/>
                  <a:gd name="T5" fmla="*/ 3 h 38"/>
                  <a:gd name="T6" fmla="*/ 2 w 82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2"/>
                  <a:gd name="T13" fmla="*/ 0 h 38"/>
                  <a:gd name="T14" fmla="*/ 82 w 82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2" h="38">
                    <a:moveTo>
                      <a:pt x="19" y="0"/>
                    </a:moveTo>
                    <a:lnTo>
                      <a:pt x="0" y="38"/>
                    </a:lnTo>
                    <a:lnTo>
                      <a:pt x="82" y="38"/>
                    </a:lnTo>
                    <a:lnTo>
                      <a:pt x="19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72" name="Freeform 1274"/>
              <p:cNvSpPr>
                <a:spLocks/>
              </p:cNvSpPr>
              <p:nvPr/>
            </p:nvSpPr>
            <p:spPr bwMode="auto">
              <a:xfrm>
                <a:off x="2950" y="2907"/>
                <a:ext cx="7" cy="3"/>
              </a:xfrm>
              <a:custGeom>
                <a:avLst/>
                <a:gdLst>
                  <a:gd name="T0" fmla="*/ 0 w 81"/>
                  <a:gd name="T1" fmla="*/ 0 h 38"/>
                  <a:gd name="T2" fmla="*/ 7 w 81"/>
                  <a:gd name="T3" fmla="*/ 0 h 38"/>
                  <a:gd name="T4" fmla="*/ 5 w 81"/>
                  <a:gd name="T5" fmla="*/ 3 h 38"/>
                  <a:gd name="T6" fmla="*/ 0 w 81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1"/>
                  <a:gd name="T13" fmla="*/ 0 h 38"/>
                  <a:gd name="T14" fmla="*/ 81 w 81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1" h="38">
                    <a:moveTo>
                      <a:pt x="0" y="0"/>
                    </a:moveTo>
                    <a:lnTo>
                      <a:pt x="81" y="0"/>
                    </a:lnTo>
                    <a:lnTo>
                      <a:pt x="63" y="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73" name="Freeform 1275"/>
              <p:cNvSpPr>
                <a:spLocks/>
              </p:cNvSpPr>
              <p:nvPr/>
            </p:nvSpPr>
            <p:spPr bwMode="auto">
              <a:xfrm>
                <a:off x="2950" y="2907"/>
                <a:ext cx="7" cy="3"/>
              </a:xfrm>
              <a:custGeom>
                <a:avLst/>
                <a:gdLst>
                  <a:gd name="T0" fmla="*/ 0 w 81"/>
                  <a:gd name="T1" fmla="*/ 0 h 38"/>
                  <a:gd name="T2" fmla="*/ 7 w 81"/>
                  <a:gd name="T3" fmla="*/ 0 h 38"/>
                  <a:gd name="T4" fmla="*/ 5 w 81"/>
                  <a:gd name="T5" fmla="*/ 3 h 38"/>
                  <a:gd name="T6" fmla="*/ 0 w 81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1"/>
                  <a:gd name="T13" fmla="*/ 0 h 38"/>
                  <a:gd name="T14" fmla="*/ 81 w 81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1" h="38">
                    <a:moveTo>
                      <a:pt x="0" y="0"/>
                    </a:moveTo>
                    <a:lnTo>
                      <a:pt x="81" y="0"/>
                    </a:lnTo>
                    <a:lnTo>
                      <a:pt x="63" y="3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74" name="Freeform 1276"/>
              <p:cNvSpPr>
                <a:spLocks/>
              </p:cNvSpPr>
              <p:nvPr/>
            </p:nvSpPr>
            <p:spPr bwMode="auto">
              <a:xfrm>
                <a:off x="2916" y="2913"/>
                <a:ext cx="38" cy="4"/>
              </a:xfrm>
              <a:custGeom>
                <a:avLst/>
                <a:gdLst>
                  <a:gd name="T0" fmla="*/ 0 w 461"/>
                  <a:gd name="T1" fmla="*/ 0 h 45"/>
                  <a:gd name="T2" fmla="*/ 38 w 461"/>
                  <a:gd name="T3" fmla="*/ 0 h 45"/>
                  <a:gd name="T4" fmla="*/ 36 w 461"/>
                  <a:gd name="T5" fmla="*/ 4 h 45"/>
                  <a:gd name="T6" fmla="*/ 0 w 461"/>
                  <a:gd name="T7" fmla="*/ 0 h 4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61"/>
                  <a:gd name="T13" fmla="*/ 0 h 45"/>
                  <a:gd name="T14" fmla="*/ 461 w 461"/>
                  <a:gd name="T15" fmla="*/ 45 h 4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61" h="45">
                    <a:moveTo>
                      <a:pt x="0" y="0"/>
                    </a:moveTo>
                    <a:lnTo>
                      <a:pt x="461" y="0"/>
                    </a:lnTo>
                    <a:lnTo>
                      <a:pt x="440" y="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75" name="Freeform 1277"/>
              <p:cNvSpPr>
                <a:spLocks/>
              </p:cNvSpPr>
              <p:nvPr/>
            </p:nvSpPr>
            <p:spPr bwMode="auto">
              <a:xfrm>
                <a:off x="2916" y="2913"/>
                <a:ext cx="38" cy="4"/>
              </a:xfrm>
              <a:custGeom>
                <a:avLst/>
                <a:gdLst>
                  <a:gd name="T0" fmla="*/ 0 w 461"/>
                  <a:gd name="T1" fmla="*/ 0 h 45"/>
                  <a:gd name="T2" fmla="*/ 38 w 461"/>
                  <a:gd name="T3" fmla="*/ 0 h 45"/>
                  <a:gd name="T4" fmla="*/ 36 w 461"/>
                  <a:gd name="T5" fmla="*/ 4 h 45"/>
                  <a:gd name="T6" fmla="*/ 0 w 461"/>
                  <a:gd name="T7" fmla="*/ 0 h 4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61"/>
                  <a:gd name="T13" fmla="*/ 0 h 45"/>
                  <a:gd name="T14" fmla="*/ 461 w 461"/>
                  <a:gd name="T15" fmla="*/ 45 h 4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61" h="45">
                    <a:moveTo>
                      <a:pt x="0" y="0"/>
                    </a:moveTo>
                    <a:lnTo>
                      <a:pt x="461" y="0"/>
                    </a:lnTo>
                    <a:lnTo>
                      <a:pt x="440" y="4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76" name="Freeform 1278"/>
              <p:cNvSpPr>
                <a:spLocks/>
              </p:cNvSpPr>
              <p:nvPr/>
            </p:nvSpPr>
            <p:spPr bwMode="auto">
              <a:xfrm>
                <a:off x="2916" y="2910"/>
                <a:ext cx="38" cy="3"/>
              </a:xfrm>
              <a:custGeom>
                <a:avLst/>
                <a:gdLst>
                  <a:gd name="T0" fmla="*/ 0 w 461"/>
                  <a:gd name="T1" fmla="*/ 0 h 29"/>
                  <a:gd name="T2" fmla="*/ 0 w 461"/>
                  <a:gd name="T3" fmla="*/ 3 h 29"/>
                  <a:gd name="T4" fmla="*/ 38 w 461"/>
                  <a:gd name="T5" fmla="*/ 3 h 29"/>
                  <a:gd name="T6" fmla="*/ 0 w 461"/>
                  <a:gd name="T7" fmla="*/ 0 h 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61"/>
                  <a:gd name="T13" fmla="*/ 0 h 29"/>
                  <a:gd name="T14" fmla="*/ 461 w 461"/>
                  <a:gd name="T15" fmla="*/ 29 h 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61" h="29">
                    <a:moveTo>
                      <a:pt x="6" y="0"/>
                    </a:moveTo>
                    <a:lnTo>
                      <a:pt x="0" y="29"/>
                    </a:lnTo>
                    <a:lnTo>
                      <a:pt x="461" y="29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77" name="Freeform 1279"/>
              <p:cNvSpPr>
                <a:spLocks/>
              </p:cNvSpPr>
              <p:nvPr/>
            </p:nvSpPr>
            <p:spPr bwMode="auto">
              <a:xfrm>
                <a:off x="2916" y="2910"/>
                <a:ext cx="38" cy="3"/>
              </a:xfrm>
              <a:custGeom>
                <a:avLst/>
                <a:gdLst>
                  <a:gd name="T0" fmla="*/ 0 w 461"/>
                  <a:gd name="T1" fmla="*/ 0 h 29"/>
                  <a:gd name="T2" fmla="*/ 0 w 461"/>
                  <a:gd name="T3" fmla="*/ 3 h 29"/>
                  <a:gd name="T4" fmla="*/ 38 w 461"/>
                  <a:gd name="T5" fmla="*/ 3 h 29"/>
                  <a:gd name="T6" fmla="*/ 0 w 461"/>
                  <a:gd name="T7" fmla="*/ 0 h 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61"/>
                  <a:gd name="T13" fmla="*/ 0 h 29"/>
                  <a:gd name="T14" fmla="*/ 461 w 461"/>
                  <a:gd name="T15" fmla="*/ 29 h 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61" h="29">
                    <a:moveTo>
                      <a:pt x="6" y="0"/>
                    </a:moveTo>
                    <a:lnTo>
                      <a:pt x="0" y="29"/>
                    </a:lnTo>
                    <a:lnTo>
                      <a:pt x="461" y="29"/>
                    </a:lnTo>
                    <a:lnTo>
                      <a:pt x="6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78" name="Freeform 1280"/>
              <p:cNvSpPr>
                <a:spLocks/>
              </p:cNvSpPr>
              <p:nvPr/>
            </p:nvSpPr>
            <p:spPr bwMode="auto">
              <a:xfrm>
                <a:off x="2916" y="2910"/>
                <a:ext cx="39" cy="3"/>
              </a:xfrm>
              <a:custGeom>
                <a:avLst/>
                <a:gdLst>
                  <a:gd name="T0" fmla="*/ 0 w 468"/>
                  <a:gd name="T1" fmla="*/ 0 h 29"/>
                  <a:gd name="T2" fmla="*/ 39 w 468"/>
                  <a:gd name="T3" fmla="*/ 0 h 29"/>
                  <a:gd name="T4" fmla="*/ 38 w 468"/>
                  <a:gd name="T5" fmla="*/ 3 h 29"/>
                  <a:gd name="T6" fmla="*/ 0 w 468"/>
                  <a:gd name="T7" fmla="*/ 0 h 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68"/>
                  <a:gd name="T13" fmla="*/ 0 h 29"/>
                  <a:gd name="T14" fmla="*/ 468 w 468"/>
                  <a:gd name="T15" fmla="*/ 29 h 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68" h="29">
                    <a:moveTo>
                      <a:pt x="0" y="0"/>
                    </a:moveTo>
                    <a:lnTo>
                      <a:pt x="468" y="0"/>
                    </a:lnTo>
                    <a:lnTo>
                      <a:pt x="455" y="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79" name="Freeform 1281"/>
              <p:cNvSpPr>
                <a:spLocks/>
              </p:cNvSpPr>
              <p:nvPr/>
            </p:nvSpPr>
            <p:spPr bwMode="auto">
              <a:xfrm>
                <a:off x="2916" y="2910"/>
                <a:ext cx="39" cy="3"/>
              </a:xfrm>
              <a:custGeom>
                <a:avLst/>
                <a:gdLst>
                  <a:gd name="T0" fmla="*/ 0 w 468"/>
                  <a:gd name="T1" fmla="*/ 0 h 29"/>
                  <a:gd name="T2" fmla="*/ 39 w 468"/>
                  <a:gd name="T3" fmla="*/ 0 h 29"/>
                  <a:gd name="T4" fmla="*/ 38 w 468"/>
                  <a:gd name="T5" fmla="*/ 3 h 29"/>
                  <a:gd name="T6" fmla="*/ 0 w 468"/>
                  <a:gd name="T7" fmla="*/ 0 h 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68"/>
                  <a:gd name="T13" fmla="*/ 0 h 29"/>
                  <a:gd name="T14" fmla="*/ 468 w 468"/>
                  <a:gd name="T15" fmla="*/ 29 h 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68" h="29">
                    <a:moveTo>
                      <a:pt x="0" y="0"/>
                    </a:moveTo>
                    <a:lnTo>
                      <a:pt x="468" y="0"/>
                    </a:lnTo>
                    <a:lnTo>
                      <a:pt x="455" y="29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80" name="Freeform 1282"/>
              <p:cNvSpPr>
                <a:spLocks/>
              </p:cNvSpPr>
              <p:nvPr/>
            </p:nvSpPr>
            <p:spPr bwMode="auto">
              <a:xfrm>
                <a:off x="2966" y="2902"/>
                <a:ext cx="22" cy="15"/>
              </a:xfrm>
              <a:custGeom>
                <a:avLst/>
                <a:gdLst>
                  <a:gd name="T0" fmla="*/ 0 w 257"/>
                  <a:gd name="T1" fmla="*/ 0 h 173"/>
                  <a:gd name="T2" fmla="*/ 14 w 257"/>
                  <a:gd name="T3" fmla="*/ 15 h 173"/>
                  <a:gd name="T4" fmla="*/ 22 w 257"/>
                  <a:gd name="T5" fmla="*/ 15 h 173"/>
                  <a:gd name="T6" fmla="*/ 0 w 257"/>
                  <a:gd name="T7" fmla="*/ 0 h 17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7"/>
                  <a:gd name="T13" fmla="*/ 0 h 173"/>
                  <a:gd name="T14" fmla="*/ 257 w 257"/>
                  <a:gd name="T15" fmla="*/ 173 h 17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7" h="173">
                    <a:moveTo>
                      <a:pt x="0" y="0"/>
                    </a:moveTo>
                    <a:lnTo>
                      <a:pt x="161" y="173"/>
                    </a:lnTo>
                    <a:lnTo>
                      <a:pt x="257" y="17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81" name="Freeform 1283"/>
              <p:cNvSpPr>
                <a:spLocks/>
              </p:cNvSpPr>
              <p:nvPr/>
            </p:nvSpPr>
            <p:spPr bwMode="auto">
              <a:xfrm>
                <a:off x="2966" y="2902"/>
                <a:ext cx="22" cy="15"/>
              </a:xfrm>
              <a:custGeom>
                <a:avLst/>
                <a:gdLst>
                  <a:gd name="T0" fmla="*/ 0 w 257"/>
                  <a:gd name="T1" fmla="*/ 0 h 173"/>
                  <a:gd name="T2" fmla="*/ 14 w 257"/>
                  <a:gd name="T3" fmla="*/ 15 h 173"/>
                  <a:gd name="T4" fmla="*/ 22 w 257"/>
                  <a:gd name="T5" fmla="*/ 15 h 173"/>
                  <a:gd name="T6" fmla="*/ 0 w 257"/>
                  <a:gd name="T7" fmla="*/ 0 h 17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7"/>
                  <a:gd name="T13" fmla="*/ 0 h 173"/>
                  <a:gd name="T14" fmla="*/ 257 w 257"/>
                  <a:gd name="T15" fmla="*/ 173 h 17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7" h="173">
                    <a:moveTo>
                      <a:pt x="0" y="0"/>
                    </a:moveTo>
                    <a:lnTo>
                      <a:pt x="161" y="173"/>
                    </a:lnTo>
                    <a:lnTo>
                      <a:pt x="257" y="17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82" name="Freeform 1284"/>
              <p:cNvSpPr>
                <a:spLocks/>
              </p:cNvSpPr>
              <p:nvPr/>
            </p:nvSpPr>
            <p:spPr bwMode="auto">
              <a:xfrm>
                <a:off x="2966" y="2902"/>
                <a:ext cx="22" cy="15"/>
              </a:xfrm>
              <a:custGeom>
                <a:avLst/>
                <a:gdLst>
                  <a:gd name="T0" fmla="*/ 0 w 257"/>
                  <a:gd name="T1" fmla="*/ 0 h 173"/>
                  <a:gd name="T2" fmla="*/ 8 w 257"/>
                  <a:gd name="T3" fmla="*/ 0 h 173"/>
                  <a:gd name="T4" fmla="*/ 22 w 257"/>
                  <a:gd name="T5" fmla="*/ 15 h 173"/>
                  <a:gd name="T6" fmla="*/ 0 w 257"/>
                  <a:gd name="T7" fmla="*/ 0 h 17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7"/>
                  <a:gd name="T13" fmla="*/ 0 h 173"/>
                  <a:gd name="T14" fmla="*/ 257 w 257"/>
                  <a:gd name="T15" fmla="*/ 173 h 17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7" h="173">
                    <a:moveTo>
                      <a:pt x="0" y="0"/>
                    </a:moveTo>
                    <a:lnTo>
                      <a:pt x="96" y="0"/>
                    </a:lnTo>
                    <a:lnTo>
                      <a:pt x="257" y="17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83" name="Freeform 1285"/>
              <p:cNvSpPr>
                <a:spLocks/>
              </p:cNvSpPr>
              <p:nvPr/>
            </p:nvSpPr>
            <p:spPr bwMode="auto">
              <a:xfrm>
                <a:off x="2966" y="2902"/>
                <a:ext cx="22" cy="15"/>
              </a:xfrm>
              <a:custGeom>
                <a:avLst/>
                <a:gdLst>
                  <a:gd name="T0" fmla="*/ 0 w 257"/>
                  <a:gd name="T1" fmla="*/ 0 h 173"/>
                  <a:gd name="T2" fmla="*/ 8 w 257"/>
                  <a:gd name="T3" fmla="*/ 0 h 173"/>
                  <a:gd name="T4" fmla="*/ 22 w 257"/>
                  <a:gd name="T5" fmla="*/ 15 h 173"/>
                  <a:gd name="T6" fmla="*/ 0 w 257"/>
                  <a:gd name="T7" fmla="*/ 0 h 17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7"/>
                  <a:gd name="T13" fmla="*/ 0 h 173"/>
                  <a:gd name="T14" fmla="*/ 257 w 257"/>
                  <a:gd name="T15" fmla="*/ 173 h 17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7" h="173">
                    <a:moveTo>
                      <a:pt x="0" y="0"/>
                    </a:moveTo>
                    <a:lnTo>
                      <a:pt x="96" y="0"/>
                    </a:lnTo>
                    <a:lnTo>
                      <a:pt x="257" y="17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84" name="Freeform 1286"/>
              <p:cNvSpPr>
                <a:spLocks/>
              </p:cNvSpPr>
              <p:nvPr/>
            </p:nvSpPr>
            <p:spPr bwMode="auto">
              <a:xfrm>
                <a:off x="2980" y="2917"/>
                <a:ext cx="8" cy="2"/>
              </a:xfrm>
              <a:custGeom>
                <a:avLst/>
                <a:gdLst>
                  <a:gd name="T0" fmla="*/ 0 w 96"/>
                  <a:gd name="T1" fmla="*/ 0 h 25"/>
                  <a:gd name="T2" fmla="*/ 2 w 96"/>
                  <a:gd name="T3" fmla="*/ 2 h 25"/>
                  <a:gd name="T4" fmla="*/ 8 w 96"/>
                  <a:gd name="T5" fmla="*/ 2 h 25"/>
                  <a:gd name="T6" fmla="*/ 0 w 96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6"/>
                  <a:gd name="T13" fmla="*/ 0 h 25"/>
                  <a:gd name="T14" fmla="*/ 96 w 96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6" h="25">
                    <a:moveTo>
                      <a:pt x="0" y="0"/>
                    </a:moveTo>
                    <a:lnTo>
                      <a:pt x="23" y="25"/>
                    </a:lnTo>
                    <a:lnTo>
                      <a:pt x="96" y="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85" name="Freeform 1287"/>
              <p:cNvSpPr>
                <a:spLocks/>
              </p:cNvSpPr>
              <p:nvPr/>
            </p:nvSpPr>
            <p:spPr bwMode="auto">
              <a:xfrm>
                <a:off x="2980" y="2917"/>
                <a:ext cx="8" cy="2"/>
              </a:xfrm>
              <a:custGeom>
                <a:avLst/>
                <a:gdLst>
                  <a:gd name="T0" fmla="*/ 0 w 96"/>
                  <a:gd name="T1" fmla="*/ 0 h 25"/>
                  <a:gd name="T2" fmla="*/ 2 w 96"/>
                  <a:gd name="T3" fmla="*/ 2 h 25"/>
                  <a:gd name="T4" fmla="*/ 8 w 96"/>
                  <a:gd name="T5" fmla="*/ 2 h 25"/>
                  <a:gd name="T6" fmla="*/ 0 w 96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6"/>
                  <a:gd name="T13" fmla="*/ 0 h 25"/>
                  <a:gd name="T14" fmla="*/ 96 w 96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6" h="25">
                    <a:moveTo>
                      <a:pt x="0" y="0"/>
                    </a:moveTo>
                    <a:lnTo>
                      <a:pt x="23" y="25"/>
                    </a:lnTo>
                    <a:lnTo>
                      <a:pt x="96" y="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86" name="Freeform 1288"/>
              <p:cNvSpPr>
                <a:spLocks/>
              </p:cNvSpPr>
              <p:nvPr/>
            </p:nvSpPr>
            <p:spPr bwMode="auto">
              <a:xfrm>
                <a:off x="2980" y="2917"/>
                <a:ext cx="8" cy="2"/>
              </a:xfrm>
              <a:custGeom>
                <a:avLst/>
                <a:gdLst>
                  <a:gd name="T0" fmla="*/ 0 w 96"/>
                  <a:gd name="T1" fmla="*/ 0 h 25"/>
                  <a:gd name="T2" fmla="*/ 8 w 96"/>
                  <a:gd name="T3" fmla="*/ 0 h 25"/>
                  <a:gd name="T4" fmla="*/ 8 w 96"/>
                  <a:gd name="T5" fmla="*/ 2 h 25"/>
                  <a:gd name="T6" fmla="*/ 0 w 96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6"/>
                  <a:gd name="T13" fmla="*/ 0 h 25"/>
                  <a:gd name="T14" fmla="*/ 96 w 96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6" h="25">
                    <a:moveTo>
                      <a:pt x="0" y="0"/>
                    </a:moveTo>
                    <a:lnTo>
                      <a:pt x="96" y="0"/>
                    </a:lnTo>
                    <a:lnTo>
                      <a:pt x="96" y="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87" name="Freeform 1289"/>
              <p:cNvSpPr>
                <a:spLocks/>
              </p:cNvSpPr>
              <p:nvPr/>
            </p:nvSpPr>
            <p:spPr bwMode="auto">
              <a:xfrm>
                <a:off x="2980" y="2917"/>
                <a:ext cx="8" cy="2"/>
              </a:xfrm>
              <a:custGeom>
                <a:avLst/>
                <a:gdLst>
                  <a:gd name="T0" fmla="*/ 0 w 96"/>
                  <a:gd name="T1" fmla="*/ 0 h 25"/>
                  <a:gd name="T2" fmla="*/ 8 w 96"/>
                  <a:gd name="T3" fmla="*/ 0 h 25"/>
                  <a:gd name="T4" fmla="*/ 8 w 96"/>
                  <a:gd name="T5" fmla="*/ 2 h 25"/>
                  <a:gd name="T6" fmla="*/ 0 w 96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6"/>
                  <a:gd name="T13" fmla="*/ 0 h 25"/>
                  <a:gd name="T14" fmla="*/ 96 w 96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6" h="25">
                    <a:moveTo>
                      <a:pt x="0" y="0"/>
                    </a:moveTo>
                    <a:lnTo>
                      <a:pt x="96" y="0"/>
                    </a:lnTo>
                    <a:lnTo>
                      <a:pt x="96" y="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88" name="Freeform 1290"/>
              <p:cNvSpPr>
                <a:spLocks/>
              </p:cNvSpPr>
              <p:nvPr/>
            </p:nvSpPr>
            <p:spPr bwMode="auto">
              <a:xfrm>
                <a:off x="3237" y="2808"/>
                <a:ext cx="10" cy="131"/>
              </a:xfrm>
              <a:custGeom>
                <a:avLst/>
                <a:gdLst>
                  <a:gd name="T0" fmla="*/ 0 w 115"/>
                  <a:gd name="T1" fmla="*/ 0 h 1571"/>
                  <a:gd name="T2" fmla="*/ 0 w 115"/>
                  <a:gd name="T3" fmla="*/ 131 h 1571"/>
                  <a:gd name="T4" fmla="*/ 10 w 115"/>
                  <a:gd name="T5" fmla="*/ 131 h 1571"/>
                  <a:gd name="T6" fmla="*/ 0 w 115"/>
                  <a:gd name="T7" fmla="*/ 0 h 157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1571"/>
                  <a:gd name="T14" fmla="*/ 115 w 115"/>
                  <a:gd name="T15" fmla="*/ 1571 h 157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1571">
                    <a:moveTo>
                      <a:pt x="0" y="0"/>
                    </a:moveTo>
                    <a:lnTo>
                      <a:pt x="0" y="1571"/>
                    </a:lnTo>
                    <a:lnTo>
                      <a:pt x="115" y="15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89" name="Freeform 1291"/>
              <p:cNvSpPr>
                <a:spLocks/>
              </p:cNvSpPr>
              <p:nvPr/>
            </p:nvSpPr>
            <p:spPr bwMode="auto">
              <a:xfrm>
                <a:off x="3237" y="2808"/>
                <a:ext cx="10" cy="131"/>
              </a:xfrm>
              <a:custGeom>
                <a:avLst/>
                <a:gdLst>
                  <a:gd name="T0" fmla="*/ 0 w 115"/>
                  <a:gd name="T1" fmla="*/ 0 h 1571"/>
                  <a:gd name="T2" fmla="*/ 0 w 115"/>
                  <a:gd name="T3" fmla="*/ 131 h 1571"/>
                  <a:gd name="T4" fmla="*/ 10 w 115"/>
                  <a:gd name="T5" fmla="*/ 131 h 1571"/>
                  <a:gd name="T6" fmla="*/ 0 w 115"/>
                  <a:gd name="T7" fmla="*/ 0 h 157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1571"/>
                  <a:gd name="T14" fmla="*/ 115 w 115"/>
                  <a:gd name="T15" fmla="*/ 1571 h 157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1571">
                    <a:moveTo>
                      <a:pt x="0" y="0"/>
                    </a:moveTo>
                    <a:lnTo>
                      <a:pt x="0" y="1571"/>
                    </a:lnTo>
                    <a:lnTo>
                      <a:pt x="115" y="157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90" name="Freeform 1292"/>
              <p:cNvSpPr>
                <a:spLocks/>
              </p:cNvSpPr>
              <p:nvPr/>
            </p:nvSpPr>
            <p:spPr bwMode="auto">
              <a:xfrm>
                <a:off x="3237" y="2808"/>
                <a:ext cx="10" cy="131"/>
              </a:xfrm>
              <a:custGeom>
                <a:avLst/>
                <a:gdLst>
                  <a:gd name="T0" fmla="*/ 0 w 115"/>
                  <a:gd name="T1" fmla="*/ 0 h 1571"/>
                  <a:gd name="T2" fmla="*/ 10 w 115"/>
                  <a:gd name="T3" fmla="*/ 0 h 1571"/>
                  <a:gd name="T4" fmla="*/ 10 w 115"/>
                  <a:gd name="T5" fmla="*/ 131 h 1571"/>
                  <a:gd name="T6" fmla="*/ 0 w 115"/>
                  <a:gd name="T7" fmla="*/ 0 h 157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1571"/>
                  <a:gd name="T14" fmla="*/ 115 w 115"/>
                  <a:gd name="T15" fmla="*/ 1571 h 157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1571">
                    <a:moveTo>
                      <a:pt x="0" y="0"/>
                    </a:moveTo>
                    <a:lnTo>
                      <a:pt x="115" y="0"/>
                    </a:lnTo>
                    <a:lnTo>
                      <a:pt x="115" y="15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91" name="Freeform 1293"/>
              <p:cNvSpPr>
                <a:spLocks/>
              </p:cNvSpPr>
              <p:nvPr/>
            </p:nvSpPr>
            <p:spPr bwMode="auto">
              <a:xfrm>
                <a:off x="3237" y="2808"/>
                <a:ext cx="10" cy="131"/>
              </a:xfrm>
              <a:custGeom>
                <a:avLst/>
                <a:gdLst>
                  <a:gd name="T0" fmla="*/ 0 w 115"/>
                  <a:gd name="T1" fmla="*/ 0 h 1571"/>
                  <a:gd name="T2" fmla="*/ 10 w 115"/>
                  <a:gd name="T3" fmla="*/ 0 h 1571"/>
                  <a:gd name="T4" fmla="*/ 10 w 115"/>
                  <a:gd name="T5" fmla="*/ 131 h 1571"/>
                  <a:gd name="T6" fmla="*/ 0 w 115"/>
                  <a:gd name="T7" fmla="*/ 0 h 157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1571"/>
                  <a:gd name="T14" fmla="*/ 115 w 115"/>
                  <a:gd name="T15" fmla="*/ 1571 h 157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1571">
                    <a:moveTo>
                      <a:pt x="0" y="0"/>
                    </a:moveTo>
                    <a:lnTo>
                      <a:pt x="115" y="0"/>
                    </a:lnTo>
                    <a:lnTo>
                      <a:pt x="115" y="157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92" name="Freeform 1294"/>
              <p:cNvSpPr>
                <a:spLocks/>
              </p:cNvSpPr>
              <p:nvPr/>
            </p:nvSpPr>
            <p:spPr bwMode="auto">
              <a:xfrm>
                <a:off x="3173" y="2808"/>
                <a:ext cx="10" cy="131"/>
              </a:xfrm>
              <a:custGeom>
                <a:avLst/>
                <a:gdLst>
                  <a:gd name="T0" fmla="*/ 0 w 115"/>
                  <a:gd name="T1" fmla="*/ 0 h 1571"/>
                  <a:gd name="T2" fmla="*/ 0 w 115"/>
                  <a:gd name="T3" fmla="*/ 131 h 1571"/>
                  <a:gd name="T4" fmla="*/ 10 w 115"/>
                  <a:gd name="T5" fmla="*/ 131 h 1571"/>
                  <a:gd name="T6" fmla="*/ 0 w 115"/>
                  <a:gd name="T7" fmla="*/ 0 h 157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1571"/>
                  <a:gd name="T14" fmla="*/ 115 w 115"/>
                  <a:gd name="T15" fmla="*/ 1571 h 157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1571">
                    <a:moveTo>
                      <a:pt x="0" y="0"/>
                    </a:moveTo>
                    <a:lnTo>
                      <a:pt x="0" y="1571"/>
                    </a:lnTo>
                    <a:lnTo>
                      <a:pt x="115" y="15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93" name="Freeform 1295"/>
              <p:cNvSpPr>
                <a:spLocks/>
              </p:cNvSpPr>
              <p:nvPr/>
            </p:nvSpPr>
            <p:spPr bwMode="auto">
              <a:xfrm>
                <a:off x="3173" y="2808"/>
                <a:ext cx="10" cy="131"/>
              </a:xfrm>
              <a:custGeom>
                <a:avLst/>
                <a:gdLst>
                  <a:gd name="T0" fmla="*/ 0 w 115"/>
                  <a:gd name="T1" fmla="*/ 0 h 1571"/>
                  <a:gd name="T2" fmla="*/ 0 w 115"/>
                  <a:gd name="T3" fmla="*/ 131 h 1571"/>
                  <a:gd name="T4" fmla="*/ 10 w 115"/>
                  <a:gd name="T5" fmla="*/ 131 h 1571"/>
                  <a:gd name="T6" fmla="*/ 0 w 115"/>
                  <a:gd name="T7" fmla="*/ 0 h 157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1571"/>
                  <a:gd name="T14" fmla="*/ 115 w 115"/>
                  <a:gd name="T15" fmla="*/ 1571 h 157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1571">
                    <a:moveTo>
                      <a:pt x="0" y="0"/>
                    </a:moveTo>
                    <a:lnTo>
                      <a:pt x="0" y="1571"/>
                    </a:lnTo>
                    <a:lnTo>
                      <a:pt x="115" y="157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94" name="Freeform 1296"/>
              <p:cNvSpPr>
                <a:spLocks/>
              </p:cNvSpPr>
              <p:nvPr/>
            </p:nvSpPr>
            <p:spPr bwMode="auto">
              <a:xfrm>
                <a:off x="3173" y="2808"/>
                <a:ext cx="10" cy="131"/>
              </a:xfrm>
              <a:custGeom>
                <a:avLst/>
                <a:gdLst>
                  <a:gd name="T0" fmla="*/ 0 w 115"/>
                  <a:gd name="T1" fmla="*/ 0 h 1571"/>
                  <a:gd name="T2" fmla="*/ 10 w 115"/>
                  <a:gd name="T3" fmla="*/ 0 h 1571"/>
                  <a:gd name="T4" fmla="*/ 10 w 115"/>
                  <a:gd name="T5" fmla="*/ 131 h 1571"/>
                  <a:gd name="T6" fmla="*/ 0 w 115"/>
                  <a:gd name="T7" fmla="*/ 0 h 157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1571"/>
                  <a:gd name="T14" fmla="*/ 115 w 115"/>
                  <a:gd name="T15" fmla="*/ 1571 h 157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1571">
                    <a:moveTo>
                      <a:pt x="0" y="0"/>
                    </a:moveTo>
                    <a:lnTo>
                      <a:pt x="115" y="0"/>
                    </a:lnTo>
                    <a:lnTo>
                      <a:pt x="115" y="15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95" name="Freeform 1297"/>
              <p:cNvSpPr>
                <a:spLocks/>
              </p:cNvSpPr>
              <p:nvPr/>
            </p:nvSpPr>
            <p:spPr bwMode="auto">
              <a:xfrm>
                <a:off x="3173" y="2808"/>
                <a:ext cx="10" cy="131"/>
              </a:xfrm>
              <a:custGeom>
                <a:avLst/>
                <a:gdLst>
                  <a:gd name="T0" fmla="*/ 0 w 115"/>
                  <a:gd name="T1" fmla="*/ 0 h 1571"/>
                  <a:gd name="T2" fmla="*/ 10 w 115"/>
                  <a:gd name="T3" fmla="*/ 0 h 1571"/>
                  <a:gd name="T4" fmla="*/ 10 w 115"/>
                  <a:gd name="T5" fmla="*/ 131 h 1571"/>
                  <a:gd name="T6" fmla="*/ 0 w 115"/>
                  <a:gd name="T7" fmla="*/ 0 h 157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1571"/>
                  <a:gd name="T14" fmla="*/ 115 w 115"/>
                  <a:gd name="T15" fmla="*/ 1571 h 157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1571">
                    <a:moveTo>
                      <a:pt x="0" y="0"/>
                    </a:moveTo>
                    <a:lnTo>
                      <a:pt x="115" y="0"/>
                    </a:lnTo>
                    <a:lnTo>
                      <a:pt x="115" y="157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96" name="Freeform 1298"/>
              <p:cNvSpPr>
                <a:spLocks/>
              </p:cNvSpPr>
              <p:nvPr/>
            </p:nvSpPr>
            <p:spPr bwMode="auto">
              <a:xfrm>
                <a:off x="2982" y="2947"/>
                <a:ext cx="6" cy="1"/>
              </a:xfrm>
              <a:custGeom>
                <a:avLst/>
                <a:gdLst>
                  <a:gd name="T0" fmla="*/ 0 w 72"/>
                  <a:gd name="T1" fmla="*/ 0 h 6"/>
                  <a:gd name="T2" fmla="*/ 6 w 72"/>
                  <a:gd name="T3" fmla="*/ 0 h 6"/>
                  <a:gd name="T4" fmla="*/ 6 w 72"/>
                  <a:gd name="T5" fmla="*/ 1 h 6"/>
                  <a:gd name="T6" fmla="*/ 0 w 72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"/>
                  <a:gd name="T13" fmla="*/ 0 h 6"/>
                  <a:gd name="T14" fmla="*/ 72 w 72"/>
                  <a:gd name="T15" fmla="*/ 6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" h="6">
                    <a:moveTo>
                      <a:pt x="0" y="0"/>
                    </a:moveTo>
                    <a:lnTo>
                      <a:pt x="72" y="0"/>
                    </a:lnTo>
                    <a:lnTo>
                      <a:pt x="72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97" name="Freeform 1299"/>
              <p:cNvSpPr>
                <a:spLocks/>
              </p:cNvSpPr>
              <p:nvPr/>
            </p:nvSpPr>
            <p:spPr bwMode="auto">
              <a:xfrm>
                <a:off x="2982" y="2947"/>
                <a:ext cx="6" cy="1"/>
              </a:xfrm>
              <a:custGeom>
                <a:avLst/>
                <a:gdLst>
                  <a:gd name="T0" fmla="*/ 0 w 72"/>
                  <a:gd name="T1" fmla="*/ 0 h 6"/>
                  <a:gd name="T2" fmla="*/ 6 w 72"/>
                  <a:gd name="T3" fmla="*/ 0 h 6"/>
                  <a:gd name="T4" fmla="*/ 6 w 72"/>
                  <a:gd name="T5" fmla="*/ 1 h 6"/>
                  <a:gd name="T6" fmla="*/ 0 w 72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"/>
                  <a:gd name="T13" fmla="*/ 0 h 6"/>
                  <a:gd name="T14" fmla="*/ 72 w 72"/>
                  <a:gd name="T15" fmla="*/ 6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" h="6">
                    <a:moveTo>
                      <a:pt x="0" y="0"/>
                    </a:moveTo>
                    <a:lnTo>
                      <a:pt x="72" y="0"/>
                    </a:lnTo>
                    <a:lnTo>
                      <a:pt x="72" y="6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98" name="Freeform 1300"/>
              <p:cNvSpPr>
                <a:spLocks/>
              </p:cNvSpPr>
              <p:nvPr/>
            </p:nvSpPr>
            <p:spPr bwMode="auto">
              <a:xfrm>
                <a:off x="2982" y="2919"/>
                <a:ext cx="6" cy="28"/>
              </a:xfrm>
              <a:custGeom>
                <a:avLst/>
                <a:gdLst>
                  <a:gd name="T0" fmla="*/ 0 w 80"/>
                  <a:gd name="T1" fmla="*/ 0 h 340"/>
                  <a:gd name="T2" fmla="*/ 1 w 80"/>
                  <a:gd name="T3" fmla="*/ 28 h 340"/>
                  <a:gd name="T4" fmla="*/ 6 w 80"/>
                  <a:gd name="T5" fmla="*/ 28 h 340"/>
                  <a:gd name="T6" fmla="*/ 0 w 80"/>
                  <a:gd name="T7" fmla="*/ 0 h 34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0"/>
                  <a:gd name="T13" fmla="*/ 0 h 340"/>
                  <a:gd name="T14" fmla="*/ 80 w 80"/>
                  <a:gd name="T15" fmla="*/ 340 h 34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0" h="340">
                    <a:moveTo>
                      <a:pt x="0" y="0"/>
                    </a:moveTo>
                    <a:lnTo>
                      <a:pt x="8" y="340"/>
                    </a:lnTo>
                    <a:lnTo>
                      <a:pt x="80" y="3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99" name="Freeform 1301"/>
              <p:cNvSpPr>
                <a:spLocks/>
              </p:cNvSpPr>
              <p:nvPr/>
            </p:nvSpPr>
            <p:spPr bwMode="auto">
              <a:xfrm>
                <a:off x="2982" y="2919"/>
                <a:ext cx="6" cy="28"/>
              </a:xfrm>
              <a:custGeom>
                <a:avLst/>
                <a:gdLst>
                  <a:gd name="T0" fmla="*/ 0 w 80"/>
                  <a:gd name="T1" fmla="*/ 0 h 340"/>
                  <a:gd name="T2" fmla="*/ 1 w 80"/>
                  <a:gd name="T3" fmla="*/ 28 h 340"/>
                  <a:gd name="T4" fmla="*/ 6 w 80"/>
                  <a:gd name="T5" fmla="*/ 28 h 340"/>
                  <a:gd name="T6" fmla="*/ 0 w 80"/>
                  <a:gd name="T7" fmla="*/ 0 h 34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0"/>
                  <a:gd name="T13" fmla="*/ 0 h 340"/>
                  <a:gd name="T14" fmla="*/ 80 w 80"/>
                  <a:gd name="T15" fmla="*/ 340 h 34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0" h="340">
                    <a:moveTo>
                      <a:pt x="0" y="0"/>
                    </a:moveTo>
                    <a:lnTo>
                      <a:pt x="8" y="340"/>
                    </a:lnTo>
                    <a:lnTo>
                      <a:pt x="80" y="34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00" name="Freeform 1302"/>
              <p:cNvSpPr>
                <a:spLocks/>
              </p:cNvSpPr>
              <p:nvPr/>
            </p:nvSpPr>
            <p:spPr bwMode="auto">
              <a:xfrm>
                <a:off x="2982" y="2919"/>
                <a:ext cx="6" cy="28"/>
              </a:xfrm>
              <a:custGeom>
                <a:avLst/>
                <a:gdLst>
                  <a:gd name="T0" fmla="*/ 0 w 80"/>
                  <a:gd name="T1" fmla="*/ 0 h 340"/>
                  <a:gd name="T2" fmla="*/ 5 w 80"/>
                  <a:gd name="T3" fmla="*/ 0 h 340"/>
                  <a:gd name="T4" fmla="*/ 6 w 80"/>
                  <a:gd name="T5" fmla="*/ 28 h 340"/>
                  <a:gd name="T6" fmla="*/ 0 w 80"/>
                  <a:gd name="T7" fmla="*/ 0 h 34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0"/>
                  <a:gd name="T13" fmla="*/ 0 h 340"/>
                  <a:gd name="T14" fmla="*/ 80 w 80"/>
                  <a:gd name="T15" fmla="*/ 340 h 34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0" h="340">
                    <a:moveTo>
                      <a:pt x="0" y="0"/>
                    </a:moveTo>
                    <a:lnTo>
                      <a:pt x="73" y="0"/>
                    </a:lnTo>
                    <a:lnTo>
                      <a:pt x="80" y="3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01" name="Freeform 1303"/>
              <p:cNvSpPr>
                <a:spLocks/>
              </p:cNvSpPr>
              <p:nvPr/>
            </p:nvSpPr>
            <p:spPr bwMode="auto">
              <a:xfrm>
                <a:off x="2982" y="2919"/>
                <a:ext cx="6" cy="28"/>
              </a:xfrm>
              <a:custGeom>
                <a:avLst/>
                <a:gdLst>
                  <a:gd name="T0" fmla="*/ 0 w 80"/>
                  <a:gd name="T1" fmla="*/ 0 h 340"/>
                  <a:gd name="T2" fmla="*/ 5 w 80"/>
                  <a:gd name="T3" fmla="*/ 0 h 340"/>
                  <a:gd name="T4" fmla="*/ 6 w 80"/>
                  <a:gd name="T5" fmla="*/ 28 h 340"/>
                  <a:gd name="T6" fmla="*/ 0 w 80"/>
                  <a:gd name="T7" fmla="*/ 0 h 34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0"/>
                  <a:gd name="T13" fmla="*/ 0 h 340"/>
                  <a:gd name="T14" fmla="*/ 80 w 80"/>
                  <a:gd name="T15" fmla="*/ 340 h 34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0" h="340">
                    <a:moveTo>
                      <a:pt x="0" y="0"/>
                    </a:moveTo>
                    <a:lnTo>
                      <a:pt x="73" y="0"/>
                    </a:lnTo>
                    <a:lnTo>
                      <a:pt x="80" y="34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02" name="Freeform 1304"/>
              <p:cNvSpPr>
                <a:spLocks/>
              </p:cNvSpPr>
              <p:nvPr/>
            </p:nvSpPr>
            <p:spPr bwMode="auto">
              <a:xfrm>
                <a:off x="3173" y="2939"/>
                <a:ext cx="74" cy="10"/>
              </a:xfrm>
              <a:custGeom>
                <a:avLst/>
                <a:gdLst>
                  <a:gd name="T0" fmla="*/ 0 w 882"/>
                  <a:gd name="T1" fmla="*/ 0 h 115"/>
                  <a:gd name="T2" fmla="*/ 0 w 882"/>
                  <a:gd name="T3" fmla="*/ 10 h 115"/>
                  <a:gd name="T4" fmla="*/ 74 w 882"/>
                  <a:gd name="T5" fmla="*/ 10 h 115"/>
                  <a:gd name="T6" fmla="*/ 0 w 882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82"/>
                  <a:gd name="T13" fmla="*/ 0 h 115"/>
                  <a:gd name="T14" fmla="*/ 882 w 882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82" h="115">
                    <a:moveTo>
                      <a:pt x="0" y="0"/>
                    </a:moveTo>
                    <a:lnTo>
                      <a:pt x="0" y="115"/>
                    </a:lnTo>
                    <a:lnTo>
                      <a:pt x="882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03" name="Freeform 1305"/>
              <p:cNvSpPr>
                <a:spLocks/>
              </p:cNvSpPr>
              <p:nvPr/>
            </p:nvSpPr>
            <p:spPr bwMode="auto">
              <a:xfrm>
                <a:off x="3173" y="2939"/>
                <a:ext cx="74" cy="10"/>
              </a:xfrm>
              <a:custGeom>
                <a:avLst/>
                <a:gdLst>
                  <a:gd name="T0" fmla="*/ 0 w 882"/>
                  <a:gd name="T1" fmla="*/ 0 h 115"/>
                  <a:gd name="T2" fmla="*/ 0 w 882"/>
                  <a:gd name="T3" fmla="*/ 10 h 115"/>
                  <a:gd name="T4" fmla="*/ 74 w 882"/>
                  <a:gd name="T5" fmla="*/ 10 h 115"/>
                  <a:gd name="T6" fmla="*/ 0 w 882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82"/>
                  <a:gd name="T13" fmla="*/ 0 h 115"/>
                  <a:gd name="T14" fmla="*/ 882 w 882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82" h="115">
                    <a:moveTo>
                      <a:pt x="0" y="0"/>
                    </a:moveTo>
                    <a:lnTo>
                      <a:pt x="0" y="115"/>
                    </a:lnTo>
                    <a:lnTo>
                      <a:pt x="882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04" name="Freeform 1306"/>
              <p:cNvSpPr>
                <a:spLocks/>
              </p:cNvSpPr>
              <p:nvPr/>
            </p:nvSpPr>
            <p:spPr bwMode="auto">
              <a:xfrm>
                <a:off x="3173" y="2939"/>
                <a:ext cx="74" cy="10"/>
              </a:xfrm>
              <a:custGeom>
                <a:avLst/>
                <a:gdLst>
                  <a:gd name="T0" fmla="*/ 0 w 882"/>
                  <a:gd name="T1" fmla="*/ 0 h 115"/>
                  <a:gd name="T2" fmla="*/ 74 w 882"/>
                  <a:gd name="T3" fmla="*/ 0 h 115"/>
                  <a:gd name="T4" fmla="*/ 74 w 882"/>
                  <a:gd name="T5" fmla="*/ 10 h 115"/>
                  <a:gd name="T6" fmla="*/ 0 w 882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82"/>
                  <a:gd name="T13" fmla="*/ 0 h 115"/>
                  <a:gd name="T14" fmla="*/ 882 w 882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82" h="115">
                    <a:moveTo>
                      <a:pt x="0" y="0"/>
                    </a:moveTo>
                    <a:lnTo>
                      <a:pt x="882" y="0"/>
                    </a:lnTo>
                    <a:lnTo>
                      <a:pt x="882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05" name="Freeform 1307"/>
              <p:cNvSpPr>
                <a:spLocks/>
              </p:cNvSpPr>
              <p:nvPr/>
            </p:nvSpPr>
            <p:spPr bwMode="auto">
              <a:xfrm>
                <a:off x="3173" y="2939"/>
                <a:ext cx="74" cy="10"/>
              </a:xfrm>
              <a:custGeom>
                <a:avLst/>
                <a:gdLst>
                  <a:gd name="T0" fmla="*/ 0 w 882"/>
                  <a:gd name="T1" fmla="*/ 0 h 115"/>
                  <a:gd name="T2" fmla="*/ 74 w 882"/>
                  <a:gd name="T3" fmla="*/ 0 h 115"/>
                  <a:gd name="T4" fmla="*/ 74 w 882"/>
                  <a:gd name="T5" fmla="*/ 10 h 115"/>
                  <a:gd name="T6" fmla="*/ 0 w 882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82"/>
                  <a:gd name="T13" fmla="*/ 0 h 115"/>
                  <a:gd name="T14" fmla="*/ 882 w 882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82" h="115">
                    <a:moveTo>
                      <a:pt x="0" y="0"/>
                    </a:moveTo>
                    <a:lnTo>
                      <a:pt x="882" y="0"/>
                    </a:lnTo>
                    <a:lnTo>
                      <a:pt x="882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06" name="Freeform 1308"/>
              <p:cNvSpPr>
                <a:spLocks/>
              </p:cNvSpPr>
              <p:nvPr/>
            </p:nvSpPr>
            <p:spPr bwMode="auto">
              <a:xfrm>
                <a:off x="3284" y="2785"/>
                <a:ext cx="10" cy="177"/>
              </a:xfrm>
              <a:custGeom>
                <a:avLst/>
                <a:gdLst>
                  <a:gd name="T0" fmla="*/ 0 w 115"/>
                  <a:gd name="T1" fmla="*/ 0 h 2125"/>
                  <a:gd name="T2" fmla="*/ 0 w 115"/>
                  <a:gd name="T3" fmla="*/ 177 h 2125"/>
                  <a:gd name="T4" fmla="*/ 10 w 115"/>
                  <a:gd name="T5" fmla="*/ 177 h 2125"/>
                  <a:gd name="T6" fmla="*/ 0 w 115"/>
                  <a:gd name="T7" fmla="*/ 0 h 21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5"/>
                  <a:gd name="T14" fmla="*/ 115 w 115"/>
                  <a:gd name="T15" fmla="*/ 2125 h 21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5">
                    <a:moveTo>
                      <a:pt x="0" y="0"/>
                    </a:moveTo>
                    <a:lnTo>
                      <a:pt x="0" y="2125"/>
                    </a:lnTo>
                    <a:lnTo>
                      <a:pt x="115" y="21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07" name="Freeform 1309"/>
              <p:cNvSpPr>
                <a:spLocks/>
              </p:cNvSpPr>
              <p:nvPr/>
            </p:nvSpPr>
            <p:spPr bwMode="auto">
              <a:xfrm>
                <a:off x="3284" y="2785"/>
                <a:ext cx="10" cy="177"/>
              </a:xfrm>
              <a:custGeom>
                <a:avLst/>
                <a:gdLst>
                  <a:gd name="T0" fmla="*/ 0 w 115"/>
                  <a:gd name="T1" fmla="*/ 0 h 2125"/>
                  <a:gd name="T2" fmla="*/ 0 w 115"/>
                  <a:gd name="T3" fmla="*/ 177 h 2125"/>
                  <a:gd name="T4" fmla="*/ 10 w 115"/>
                  <a:gd name="T5" fmla="*/ 177 h 2125"/>
                  <a:gd name="T6" fmla="*/ 0 w 115"/>
                  <a:gd name="T7" fmla="*/ 0 h 21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5"/>
                  <a:gd name="T14" fmla="*/ 115 w 115"/>
                  <a:gd name="T15" fmla="*/ 2125 h 21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5">
                    <a:moveTo>
                      <a:pt x="0" y="0"/>
                    </a:moveTo>
                    <a:lnTo>
                      <a:pt x="0" y="2125"/>
                    </a:lnTo>
                    <a:lnTo>
                      <a:pt x="115" y="21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08" name="Freeform 1310"/>
              <p:cNvSpPr>
                <a:spLocks/>
              </p:cNvSpPr>
              <p:nvPr/>
            </p:nvSpPr>
            <p:spPr bwMode="auto">
              <a:xfrm>
                <a:off x="3284" y="2785"/>
                <a:ext cx="10" cy="177"/>
              </a:xfrm>
              <a:custGeom>
                <a:avLst/>
                <a:gdLst>
                  <a:gd name="T0" fmla="*/ 0 w 115"/>
                  <a:gd name="T1" fmla="*/ 0 h 2125"/>
                  <a:gd name="T2" fmla="*/ 10 w 115"/>
                  <a:gd name="T3" fmla="*/ 0 h 2125"/>
                  <a:gd name="T4" fmla="*/ 10 w 115"/>
                  <a:gd name="T5" fmla="*/ 177 h 2125"/>
                  <a:gd name="T6" fmla="*/ 0 w 115"/>
                  <a:gd name="T7" fmla="*/ 0 h 21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5"/>
                  <a:gd name="T14" fmla="*/ 115 w 115"/>
                  <a:gd name="T15" fmla="*/ 2125 h 21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5">
                    <a:moveTo>
                      <a:pt x="0" y="0"/>
                    </a:moveTo>
                    <a:lnTo>
                      <a:pt x="115" y="0"/>
                    </a:lnTo>
                    <a:lnTo>
                      <a:pt x="115" y="21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09" name="Freeform 1311"/>
              <p:cNvSpPr>
                <a:spLocks/>
              </p:cNvSpPr>
              <p:nvPr/>
            </p:nvSpPr>
            <p:spPr bwMode="auto">
              <a:xfrm>
                <a:off x="3284" y="2785"/>
                <a:ext cx="10" cy="177"/>
              </a:xfrm>
              <a:custGeom>
                <a:avLst/>
                <a:gdLst>
                  <a:gd name="T0" fmla="*/ 0 w 115"/>
                  <a:gd name="T1" fmla="*/ 0 h 2125"/>
                  <a:gd name="T2" fmla="*/ 10 w 115"/>
                  <a:gd name="T3" fmla="*/ 0 h 2125"/>
                  <a:gd name="T4" fmla="*/ 10 w 115"/>
                  <a:gd name="T5" fmla="*/ 177 h 2125"/>
                  <a:gd name="T6" fmla="*/ 0 w 115"/>
                  <a:gd name="T7" fmla="*/ 0 h 21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5"/>
                  <a:gd name="T14" fmla="*/ 115 w 115"/>
                  <a:gd name="T15" fmla="*/ 2125 h 21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5">
                    <a:moveTo>
                      <a:pt x="0" y="0"/>
                    </a:moveTo>
                    <a:lnTo>
                      <a:pt x="115" y="0"/>
                    </a:lnTo>
                    <a:lnTo>
                      <a:pt x="115" y="21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10" name="Freeform 1312"/>
              <p:cNvSpPr>
                <a:spLocks/>
              </p:cNvSpPr>
              <p:nvPr/>
            </p:nvSpPr>
            <p:spPr bwMode="auto">
              <a:xfrm>
                <a:off x="2891" y="2785"/>
                <a:ext cx="9" cy="177"/>
              </a:xfrm>
              <a:custGeom>
                <a:avLst/>
                <a:gdLst>
                  <a:gd name="T0" fmla="*/ 0 w 115"/>
                  <a:gd name="T1" fmla="*/ 0 h 2125"/>
                  <a:gd name="T2" fmla="*/ 0 w 115"/>
                  <a:gd name="T3" fmla="*/ 177 h 2125"/>
                  <a:gd name="T4" fmla="*/ 9 w 115"/>
                  <a:gd name="T5" fmla="*/ 177 h 2125"/>
                  <a:gd name="T6" fmla="*/ 0 w 115"/>
                  <a:gd name="T7" fmla="*/ 0 h 21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5"/>
                  <a:gd name="T14" fmla="*/ 115 w 115"/>
                  <a:gd name="T15" fmla="*/ 2125 h 21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5">
                    <a:moveTo>
                      <a:pt x="0" y="0"/>
                    </a:moveTo>
                    <a:lnTo>
                      <a:pt x="0" y="2125"/>
                    </a:lnTo>
                    <a:lnTo>
                      <a:pt x="115" y="21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11" name="Freeform 1313"/>
              <p:cNvSpPr>
                <a:spLocks/>
              </p:cNvSpPr>
              <p:nvPr/>
            </p:nvSpPr>
            <p:spPr bwMode="auto">
              <a:xfrm>
                <a:off x="2891" y="2785"/>
                <a:ext cx="9" cy="177"/>
              </a:xfrm>
              <a:custGeom>
                <a:avLst/>
                <a:gdLst>
                  <a:gd name="T0" fmla="*/ 0 w 115"/>
                  <a:gd name="T1" fmla="*/ 0 h 2125"/>
                  <a:gd name="T2" fmla="*/ 0 w 115"/>
                  <a:gd name="T3" fmla="*/ 177 h 2125"/>
                  <a:gd name="T4" fmla="*/ 9 w 115"/>
                  <a:gd name="T5" fmla="*/ 177 h 2125"/>
                  <a:gd name="T6" fmla="*/ 0 w 115"/>
                  <a:gd name="T7" fmla="*/ 0 h 21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5"/>
                  <a:gd name="T14" fmla="*/ 115 w 115"/>
                  <a:gd name="T15" fmla="*/ 2125 h 21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5">
                    <a:moveTo>
                      <a:pt x="0" y="0"/>
                    </a:moveTo>
                    <a:lnTo>
                      <a:pt x="0" y="2125"/>
                    </a:lnTo>
                    <a:lnTo>
                      <a:pt x="115" y="21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12" name="Freeform 1314"/>
              <p:cNvSpPr>
                <a:spLocks/>
              </p:cNvSpPr>
              <p:nvPr/>
            </p:nvSpPr>
            <p:spPr bwMode="auto">
              <a:xfrm>
                <a:off x="2891" y="2785"/>
                <a:ext cx="9" cy="177"/>
              </a:xfrm>
              <a:custGeom>
                <a:avLst/>
                <a:gdLst>
                  <a:gd name="T0" fmla="*/ 0 w 115"/>
                  <a:gd name="T1" fmla="*/ 0 h 2125"/>
                  <a:gd name="T2" fmla="*/ 9 w 115"/>
                  <a:gd name="T3" fmla="*/ 0 h 2125"/>
                  <a:gd name="T4" fmla="*/ 9 w 115"/>
                  <a:gd name="T5" fmla="*/ 177 h 2125"/>
                  <a:gd name="T6" fmla="*/ 0 w 115"/>
                  <a:gd name="T7" fmla="*/ 0 h 21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5"/>
                  <a:gd name="T14" fmla="*/ 115 w 115"/>
                  <a:gd name="T15" fmla="*/ 2125 h 21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5">
                    <a:moveTo>
                      <a:pt x="0" y="0"/>
                    </a:moveTo>
                    <a:lnTo>
                      <a:pt x="115" y="0"/>
                    </a:lnTo>
                    <a:lnTo>
                      <a:pt x="115" y="21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13" name="Freeform 1315"/>
              <p:cNvSpPr>
                <a:spLocks/>
              </p:cNvSpPr>
              <p:nvPr/>
            </p:nvSpPr>
            <p:spPr bwMode="auto">
              <a:xfrm>
                <a:off x="2891" y="2785"/>
                <a:ext cx="9" cy="177"/>
              </a:xfrm>
              <a:custGeom>
                <a:avLst/>
                <a:gdLst>
                  <a:gd name="T0" fmla="*/ 0 w 115"/>
                  <a:gd name="T1" fmla="*/ 0 h 2125"/>
                  <a:gd name="T2" fmla="*/ 9 w 115"/>
                  <a:gd name="T3" fmla="*/ 0 h 2125"/>
                  <a:gd name="T4" fmla="*/ 9 w 115"/>
                  <a:gd name="T5" fmla="*/ 177 h 2125"/>
                  <a:gd name="T6" fmla="*/ 0 w 115"/>
                  <a:gd name="T7" fmla="*/ 0 h 21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5"/>
                  <a:gd name="T14" fmla="*/ 115 w 115"/>
                  <a:gd name="T15" fmla="*/ 2125 h 21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5">
                    <a:moveTo>
                      <a:pt x="0" y="0"/>
                    </a:moveTo>
                    <a:lnTo>
                      <a:pt x="115" y="0"/>
                    </a:lnTo>
                    <a:lnTo>
                      <a:pt x="115" y="21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14" name="Freeform 1316"/>
              <p:cNvSpPr>
                <a:spLocks/>
              </p:cNvSpPr>
              <p:nvPr/>
            </p:nvSpPr>
            <p:spPr bwMode="auto">
              <a:xfrm>
                <a:off x="2891" y="2962"/>
                <a:ext cx="403" cy="10"/>
              </a:xfrm>
              <a:custGeom>
                <a:avLst/>
                <a:gdLst>
                  <a:gd name="T0" fmla="*/ 0 w 4836"/>
                  <a:gd name="T1" fmla="*/ 0 h 115"/>
                  <a:gd name="T2" fmla="*/ 0 w 4836"/>
                  <a:gd name="T3" fmla="*/ 10 h 115"/>
                  <a:gd name="T4" fmla="*/ 403 w 4836"/>
                  <a:gd name="T5" fmla="*/ 10 h 115"/>
                  <a:gd name="T6" fmla="*/ 0 w 4836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6"/>
                  <a:gd name="T13" fmla="*/ 0 h 115"/>
                  <a:gd name="T14" fmla="*/ 4836 w 4836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6" h="115">
                    <a:moveTo>
                      <a:pt x="0" y="0"/>
                    </a:moveTo>
                    <a:lnTo>
                      <a:pt x="0" y="115"/>
                    </a:lnTo>
                    <a:lnTo>
                      <a:pt x="4836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15" name="Freeform 1317"/>
              <p:cNvSpPr>
                <a:spLocks/>
              </p:cNvSpPr>
              <p:nvPr/>
            </p:nvSpPr>
            <p:spPr bwMode="auto">
              <a:xfrm>
                <a:off x="2891" y="2962"/>
                <a:ext cx="403" cy="10"/>
              </a:xfrm>
              <a:custGeom>
                <a:avLst/>
                <a:gdLst>
                  <a:gd name="T0" fmla="*/ 0 w 4836"/>
                  <a:gd name="T1" fmla="*/ 0 h 115"/>
                  <a:gd name="T2" fmla="*/ 0 w 4836"/>
                  <a:gd name="T3" fmla="*/ 10 h 115"/>
                  <a:gd name="T4" fmla="*/ 403 w 4836"/>
                  <a:gd name="T5" fmla="*/ 10 h 115"/>
                  <a:gd name="T6" fmla="*/ 0 w 4836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6"/>
                  <a:gd name="T13" fmla="*/ 0 h 115"/>
                  <a:gd name="T14" fmla="*/ 4836 w 4836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6" h="115">
                    <a:moveTo>
                      <a:pt x="0" y="0"/>
                    </a:moveTo>
                    <a:lnTo>
                      <a:pt x="0" y="115"/>
                    </a:lnTo>
                    <a:lnTo>
                      <a:pt x="4836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16" name="Freeform 1318"/>
              <p:cNvSpPr>
                <a:spLocks/>
              </p:cNvSpPr>
              <p:nvPr/>
            </p:nvSpPr>
            <p:spPr bwMode="auto">
              <a:xfrm>
                <a:off x="2891" y="2962"/>
                <a:ext cx="403" cy="10"/>
              </a:xfrm>
              <a:custGeom>
                <a:avLst/>
                <a:gdLst>
                  <a:gd name="T0" fmla="*/ 0 w 4836"/>
                  <a:gd name="T1" fmla="*/ 0 h 115"/>
                  <a:gd name="T2" fmla="*/ 403 w 4836"/>
                  <a:gd name="T3" fmla="*/ 0 h 115"/>
                  <a:gd name="T4" fmla="*/ 403 w 4836"/>
                  <a:gd name="T5" fmla="*/ 10 h 115"/>
                  <a:gd name="T6" fmla="*/ 0 w 4836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6"/>
                  <a:gd name="T13" fmla="*/ 0 h 115"/>
                  <a:gd name="T14" fmla="*/ 4836 w 4836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6" h="115">
                    <a:moveTo>
                      <a:pt x="0" y="0"/>
                    </a:moveTo>
                    <a:lnTo>
                      <a:pt x="4836" y="0"/>
                    </a:lnTo>
                    <a:lnTo>
                      <a:pt x="4836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17" name="Freeform 1319"/>
              <p:cNvSpPr>
                <a:spLocks/>
              </p:cNvSpPr>
              <p:nvPr/>
            </p:nvSpPr>
            <p:spPr bwMode="auto">
              <a:xfrm>
                <a:off x="2891" y="2962"/>
                <a:ext cx="403" cy="10"/>
              </a:xfrm>
              <a:custGeom>
                <a:avLst/>
                <a:gdLst>
                  <a:gd name="T0" fmla="*/ 0 w 4836"/>
                  <a:gd name="T1" fmla="*/ 0 h 115"/>
                  <a:gd name="T2" fmla="*/ 403 w 4836"/>
                  <a:gd name="T3" fmla="*/ 0 h 115"/>
                  <a:gd name="T4" fmla="*/ 403 w 4836"/>
                  <a:gd name="T5" fmla="*/ 10 h 115"/>
                  <a:gd name="T6" fmla="*/ 0 w 4836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6"/>
                  <a:gd name="T13" fmla="*/ 0 h 115"/>
                  <a:gd name="T14" fmla="*/ 4836 w 4836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6" h="115">
                    <a:moveTo>
                      <a:pt x="0" y="0"/>
                    </a:moveTo>
                    <a:lnTo>
                      <a:pt x="4836" y="0"/>
                    </a:lnTo>
                    <a:lnTo>
                      <a:pt x="4836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18" name="Line 1320"/>
              <p:cNvSpPr>
                <a:spLocks noChangeShapeType="1"/>
              </p:cNvSpPr>
              <p:nvPr/>
            </p:nvSpPr>
            <p:spPr bwMode="auto">
              <a:xfrm flipH="1">
                <a:off x="3125" y="2868"/>
                <a:ext cx="28" cy="25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19" name="Line 1321"/>
              <p:cNvSpPr>
                <a:spLocks noChangeShapeType="1"/>
              </p:cNvSpPr>
              <p:nvPr/>
            </p:nvSpPr>
            <p:spPr bwMode="auto">
              <a:xfrm>
                <a:off x="3125" y="2843"/>
                <a:ext cx="28" cy="25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20" name="Line 1322"/>
              <p:cNvSpPr>
                <a:spLocks noChangeShapeType="1"/>
              </p:cNvSpPr>
              <p:nvPr/>
            </p:nvSpPr>
            <p:spPr bwMode="auto">
              <a:xfrm flipV="1">
                <a:off x="3125" y="2843"/>
                <a:ext cx="0" cy="16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21" name="Line 1323"/>
              <p:cNvSpPr>
                <a:spLocks noChangeShapeType="1"/>
              </p:cNvSpPr>
              <p:nvPr/>
            </p:nvSpPr>
            <p:spPr bwMode="auto">
              <a:xfrm>
                <a:off x="3125" y="2877"/>
                <a:ext cx="0" cy="16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22" name="Line 1324"/>
              <p:cNvSpPr>
                <a:spLocks noChangeShapeType="1"/>
              </p:cNvSpPr>
              <p:nvPr/>
            </p:nvSpPr>
            <p:spPr bwMode="auto">
              <a:xfrm>
                <a:off x="3183" y="2808"/>
                <a:ext cx="54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23" name="Line 1325"/>
              <p:cNvSpPr>
                <a:spLocks noChangeShapeType="1"/>
              </p:cNvSpPr>
              <p:nvPr/>
            </p:nvSpPr>
            <p:spPr bwMode="auto">
              <a:xfrm>
                <a:off x="3173" y="2798"/>
                <a:ext cx="74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24" name="Line 1326"/>
              <p:cNvSpPr>
                <a:spLocks noChangeShapeType="1"/>
              </p:cNvSpPr>
              <p:nvPr/>
            </p:nvSpPr>
            <p:spPr bwMode="auto">
              <a:xfrm flipH="1">
                <a:off x="2900" y="2785"/>
                <a:ext cx="384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25" name="Line 1327"/>
              <p:cNvSpPr>
                <a:spLocks noChangeShapeType="1"/>
              </p:cNvSpPr>
              <p:nvPr/>
            </p:nvSpPr>
            <p:spPr bwMode="auto">
              <a:xfrm flipH="1">
                <a:off x="2891" y="2775"/>
                <a:ext cx="403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26" name="Line 1328"/>
              <p:cNvSpPr>
                <a:spLocks noChangeShapeType="1"/>
              </p:cNvSpPr>
              <p:nvPr/>
            </p:nvSpPr>
            <p:spPr bwMode="auto">
              <a:xfrm>
                <a:off x="3043" y="2859"/>
                <a:ext cx="0" cy="18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27" name="Line 1329"/>
              <p:cNvSpPr>
                <a:spLocks noChangeShapeType="1"/>
              </p:cNvSpPr>
              <p:nvPr/>
            </p:nvSpPr>
            <p:spPr bwMode="auto">
              <a:xfrm>
                <a:off x="3183" y="2939"/>
                <a:ext cx="54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28" name="Line 1330"/>
              <p:cNvSpPr>
                <a:spLocks noChangeShapeType="1"/>
              </p:cNvSpPr>
              <p:nvPr/>
            </p:nvSpPr>
            <p:spPr bwMode="auto">
              <a:xfrm>
                <a:off x="3173" y="2949"/>
                <a:ext cx="74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29" name="Line 1331"/>
              <p:cNvSpPr>
                <a:spLocks noChangeShapeType="1"/>
              </p:cNvSpPr>
              <p:nvPr/>
            </p:nvSpPr>
            <p:spPr bwMode="auto">
              <a:xfrm>
                <a:off x="2900" y="2962"/>
                <a:ext cx="384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30" name="Line 1332"/>
              <p:cNvSpPr>
                <a:spLocks noChangeShapeType="1"/>
              </p:cNvSpPr>
              <p:nvPr/>
            </p:nvSpPr>
            <p:spPr bwMode="auto">
              <a:xfrm>
                <a:off x="2891" y="2972"/>
                <a:ext cx="403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31" name="Line 1333"/>
              <p:cNvSpPr>
                <a:spLocks noChangeShapeType="1"/>
              </p:cNvSpPr>
              <p:nvPr/>
            </p:nvSpPr>
            <p:spPr bwMode="auto">
              <a:xfrm flipV="1">
                <a:off x="3284" y="2785"/>
                <a:ext cx="0" cy="177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32" name="Line 1334"/>
              <p:cNvSpPr>
                <a:spLocks noChangeShapeType="1"/>
              </p:cNvSpPr>
              <p:nvPr/>
            </p:nvSpPr>
            <p:spPr bwMode="auto">
              <a:xfrm flipV="1">
                <a:off x="3294" y="2775"/>
                <a:ext cx="0" cy="197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33" name="Line 1335"/>
              <p:cNvSpPr>
                <a:spLocks noChangeShapeType="1"/>
              </p:cNvSpPr>
              <p:nvPr/>
            </p:nvSpPr>
            <p:spPr bwMode="auto">
              <a:xfrm>
                <a:off x="3043" y="2859"/>
                <a:ext cx="82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34" name="Line 1336"/>
              <p:cNvSpPr>
                <a:spLocks noChangeShapeType="1"/>
              </p:cNvSpPr>
              <p:nvPr/>
            </p:nvSpPr>
            <p:spPr bwMode="auto">
              <a:xfrm>
                <a:off x="3043" y="2877"/>
                <a:ext cx="82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35" name="Line 1337"/>
              <p:cNvSpPr>
                <a:spLocks noChangeShapeType="1"/>
              </p:cNvSpPr>
              <p:nvPr/>
            </p:nvSpPr>
            <p:spPr bwMode="auto">
              <a:xfrm flipV="1">
                <a:off x="3237" y="2808"/>
                <a:ext cx="0" cy="13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36" name="Line 1338"/>
              <p:cNvSpPr>
                <a:spLocks noChangeShapeType="1"/>
              </p:cNvSpPr>
              <p:nvPr/>
            </p:nvSpPr>
            <p:spPr bwMode="auto">
              <a:xfrm flipV="1">
                <a:off x="3247" y="2798"/>
                <a:ext cx="0" cy="15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37" name="Line 1339"/>
              <p:cNvSpPr>
                <a:spLocks noChangeShapeType="1"/>
              </p:cNvSpPr>
              <p:nvPr/>
            </p:nvSpPr>
            <p:spPr bwMode="auto">
              <a:xfrm>
                <a:off x="2900" y="2785"/>
                <a:ext cx="0" cy="177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38" name="Line 1340"/>
              <p:cNvSpPr>
                <a:spLocks noChangeShapeType="1"/>
              </p:cNvSpPr>
              <p:nvPr/>
            </p:nvSpPr>
            <p:spPr bwMode="auto">
              <a:xfrm>
                <a:off x="2891" y="2775"/>
                <a:ext cx="0" cy="197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39" name="Line 1341"/>
              <p:cNvSpPr>
                <a:spLocks noChangeShapeType="1"/>
              </p:cNvSpPr>
              <p:nvPr/>
            </p:nvSpPr>
            <p:spPr bwMode="auto">
              <a:xfrm flipV="1">
                <a:off x="3173" y="2798"/>
                <a:ext cx="0" cy="15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40" name="Line 1342"/>
              <p:cNvSpPr>
                <a:spLocks noChangeShapeType="1"/>
              </p:cNvSpPr>
              <p:nvPr/>
            </p:nvSpPr>
            <p:spPr bwMode="auto">
              <a:xfrm flipV="1">
                <a:off x="3183" y="2808"/>
                <a:ext cx="0" cy="13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41" name="Freeform 1343"/>
              <p:cNvSpPr>
                <a:spLocks/>
              </p:cNvSpPr>
              <p:nvPr/>
            </p:nvSpPr>
            <p:spPr bwMode="auto">
              <a:xfrm>
                <a:off x="2975" y="2811"/>
                <a:ext cx="33" cy="34"/>
              </a:xfrm>
              <a:custGeom>
                <a:avLst/>
                <a:gdLst>
                  <a:gd name="T0" fmla="*/ 33 w 403"/>
                  <a:gd name="T1" fmla="*/ 17 h 403"/>
                  <a:gd name="T2" fmla="*/ 31 w 403"/>
                  <a:gd name="T3" fmla="*/ 8 h 403"/>
                  <a:gd name="T4" fmla="*/ 25 w 403"/>
                  <a:gd name="T5" fmla="*/ 2 h 403"/>
                  <a:gd name="T6" fmla="*/ 16 w 403"/>
                  <a:gd name="T7" fmla="*/ 0 h 403"/>
                  <a:gd name="T8" fmla="*/ 8 w 403"/>
                  <a:gd name="T9" fmla="*/ 2 h 403"/>
                  <a:gd name="T10" fmla="*/ 2 w 403"/>
                  <a:gd name="T11" fmla="*/ 8 h 403"/>
                  <a:gd name="T12" fmla="*/ 0 w 403"/>
                  <a:gd name="T13" fmla="*/ 17 h 403"/>
                  <a:gd name="T14" fmla="*/ 2 w 403"/>
                  <a:gd name="T15" fmla="*/ 25 h 403"/>
                  <a:gd name="T16" fmla="*/ 8 w 403"/>
                  <a:gd name="T17" fmla="*/ 32 h 403"/>
                  <a:gd name="T18" fmla="*/ 16 w 403"/>
                  <a:gd name="T19" fmla="*/ 34 h 403"/>
                  <a:gd name="T20" fmla="*/ 25 w 403"/>
                  <a:gd name="T21" fmla="*/ 32 h 403"/>
                  <a:gd name="T22" fmla="*/ 31 w 403"/>
                  <a:gd name="T23" fmla="*/ 25 h 403"/>
                  <a:gd name="T24" fmla="*/ 33 w 403"/>
                  <a:gd name="T25" fmla="*/ 17 h 40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403"/>
                  <a:gd name="T40" fmla="*/ 0 h 403"/>
                  <a:gd name="T41" fmla="*/ 403 w 403"/>
                  <a:gd name="T42" fmla="*/ 403 h 403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403" h="403">
                    <a:moveTo>
                      <a:pt x="403" y="201"/>
                    </a:moveTo>
                    <a:lnTo>
                      <a:pt x="375" y="100"/>
                    </a:lnTo>
                    <a:lnTo>
                      <a:pt x="302" y="27"/>
                    </a:lnTo>
                    <a:lnTo>
                      <a:pt x="201" y="0"/>
                    </a:lnTo>
                    <a:lnTo>
                      <a:pt x="101" y="27"/>
                    </a:lnTo>
                    <a:lnTo>
                      <a:pt x="27" y="100"/>
                    </a:lnTo>
                    <a:lnTo>
                      <a:pt x="0" y="201"/>
                    </a:lnTo>
                    <a:lnTo>
                      <a:pt x="27" y="302"/>
                    </a:lnTo>
                    <a:lnTo>
                      <a:pt x="101" y="376"/>
                    </a:lnTo>
                    <a:lnTo>
                      <a:pt x="201" y="403"/>
                    </a:lnTo>
                    <a:lnTo>
                      <a:pt x="302" y="376"/>
                    </a:lnTo>
                    <a:lnTo>
                      <a:pt x="375" y="302"/>
                    </a:lnTo>
                    <a:lnTo>
                      <a:pt x="403" y="201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42" name="Freeform 1344"/>
              <p:cNvSpPr>
                <a:spLocks/>
              </p:cNvSpPr>
              <p:nvPr/>
            </p:nvSpPr>
            <p:spPr bwMode="auto">
              <a:xfrm>
                <a:off x="2974" y="2847"/>
                <a:ext cx="19" cy="7"/>
              </a:xfrm>
              <a:custGeom>
                <a:avLst/>
                <a:gdLst>
                  <a:gd name="T0" fmla="*/ 0 w 233"/>
                  <a:gd name="T1" fmla="*/ 0 h 82"/>
                  <a:gd name="T2" fmla="*/ 9 w 233"/>
                  <a:gd name="T3" fmla="*/ 6 h 82"/>
                  <a:gd name="T4" fmla="*/ 19 w 233"/>
                  <a:gd name="T5" fmla="*/ 7 h 82"/>
                  <a:gd name="T6" fmla="*/ 0 60000 65536"/>
                  <a:gd name="T7" fmla="*/ 0 60000 65536"/>
                  <a:gd name="T8" fmla="*/ 0 60000 65536"/>
                  <a:gd name="T9" fmla="*/ 0 w 233"/>
                  <a:gd name="T10" fmla="*/ 0 h 82"/>
                  <a:gd name="T11" fmla="*/ 233 w 233"/>
                  <a:gd name="T12" fmla="*/ 82 h 8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33" h="82">
                    <a:moveTo>
                      <a:pt x="0" y="0"/>
                    </a:moveTo>
                    <a:lnTo>
                      <a:pt x="105" y="75"/>
                    </a:lnTo>
                    <a:lnTo>
                      <a:pt x="233" y="82"/>
                    </a:lnTo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43" name="Line 1345"/>
              <p:cNvSpPr>
                <a:spLocks noChangeShapeType="1"/>
              </p:cNvSpPr>
              <p:nvPr/>
            </p:nvSpPr>
            <p:spPr bwMode="auto">
              <a:xfrm flipH="1">
                <a:off x="2952" y="2897"/>
                <a:ext cx="10" cy="2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44" name="Line 1346"/>
              <p:cNvSpPr>
                <a:spLocks noChangeShapeType="1"/>
              </p:cNvSpPr>
              <p:nvPr/>
            </p:nvSpPr>
            <p:spPr bwMode="auto">
              <a:xfrm flipH="1">
                <a:off x="3015" y="2887"/>
                <a:ext cx="1" cy="4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45" name="Line 1347"/>
              <p:cNvSpPr>
                <a:spLocks noChangeShapeType="1"/>
              </p:cNvSpPr>
              <p:nvPr/>
            </p:nvSpPr>
            <p:spPr bwMode="auto">
              <a:xfrm>
                <a:off x="2994" y="2888"/>
                <a:ext cx="21" cy="3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46" name="Line 1348"/>
              <p:cNvSpPr>
                <a:spLocks noChangeShapeType="1"/>
              </p:cNvSpPr>
              <p:nvPr/>
            </p:nvSpPr>
            <p:spPr bwMode="auto">
              <a:xfrm>
                <a:off x="2999" y="2884"/>
                <a:ext cx="17" cy="3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47" name="Line 1349"/>
              <p:cNvSpPr>
                <a:spLocks noChangeShapeType="1"/>
              </p:cNvSpPr>
              <p:nvPr/>
            </p:nvSpPr>
            <p:spPr bwMode="auto">
              <a:xfrm>
                <a:off x="2988" y="2917"/>
                <a:ext cx="0" cy="3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48" name="Line 1350"/>
              <p:cNvSpPr>
                <a:spLocks noChangeShapeType="1"/>
              </p:cNvSpPr>
              <p:nvPr/>
            </p:nvSpPr>
            <p:spPr bwMode="auto">
              <a:xfrm>
                <a:off x="2982" y="2919"/>
                <a:ext cx="0" cy="28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49" name="Line 1351"/>
              <p:cNvSpPr>
                <a:spLocks noChangeShapeType="1"/>
              </p:cNvSpPr>
              <p:nvPr/>
            </p:nvSpPr>
            <p:spPr bwMode="auto">
              <a:xfrm>
                <a:off x="2982" y="2947"/>
                <a:ext cx="6" cy="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50" name="Line 1352"/>
              <p:cNvSpPr>
                <a:spLocks noChangeShapeType="1"/>
              </p:cNvSpPr>
              <p:nvPr/>
            </p:nvSpPr>
            <p:spPr bwMode="auto">
              <a:xfrm>
                <a:off x="2974" y="2902"/>
                <a:ext cx="14" cy="15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51" name="Line 1353"/>
              <p:cNvSpPr>
                <a:spLocks noChangeShapeType="1"/>
              </p:cNvSpPr>
              <p:nvPr/>
            </p:nvSpPr>
            <p:spPr bwMode="auto">
              <a:xfrm>
                <a:off x="2962" y="2897"/>
                <a:ext cx="20" cy="22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52" name="Line 1354"/>
              <p:cNvSpPr>
                <a:spLocks noChangeShapeType="1"/>
              </p:cNvSpPr>
              <p:nvPr/>
            </p:nvSpPr>
            <p:spPr bwMode="auto">
              <a:xfrm flipH="1">
                <a:off x="2957" y="2853"/>
                <a:ext cx="16" cy="39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53" name="Line 1355"/>
              <p:cNvSpPr>
                <a:spLocks noChangeShapeType="1"/>
              </p:cNvSpPr>
              <p:nvPr/>
            </p:nvSpPr>
            <p:spPr bwMode="auto">
              <a:xfrm>
                <a:off x="2990" y="2864"/>
                <a:ext cx="4" cy="24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54" name="Line 1356"/>
              <p:cNvSpPr>
                <a:spLocks noChangeShapeType="1"/>
              </p:cNvSpPr>
              <p:nvPr/>
            </p:nvSpPr>
            <p:spPr bwMode="auto">
              <a:xfrm>
                <a:off x="2993" y="2854"/>
                <a:ext cx="6" cy="3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55" name="Line 1357"/>
              <p:cNvSpPr>
                <a:spLocks noChangeShapeType="1"/>
              </p:cNvSpPr>
              <p:nvPr/>
            </p:nvSpPr>
            <p:spPr bwMode="auto">
              <a:xfrm flipH="1">
                <a:off x="2974" y="2864"/>
                <a:ext cx="16" cy="38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56" name="Line 1358"/>
              <p:cNvSpPr>
                <a:spLocks noChangeShapeType="1"/>
              </p:cNvSpPr>
              <p:nvPr/>
            </p:nvSpPr>
            <p:spPr bwMode="auto">
              <a:xfrm flipH="1">
                <a:off x="2937" y="2851"/>
                <a:ext cx="7" cy="17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57" name="Line 1359"/>
              <p:cNvSpPr>
                <a:spLocks noChangeShapeType="1"/>
              </p:cNvSpPr>
              <p:nvPr/>
            </p:nvSpPr>
            <p:spPr bwMode="auto">
              <a:xfrm flipH="1" flipV="1">
                <a:off x="2933" y="2866"/>
                <a:ext cx="4" cy="2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58" name="Line 1360"/>
              <p:cNvSpPr>
                <a:spLocks noChangeShapeType="1"/>
              </p:cNvSpPr>
              <p:nvPr/>
            </p:nvSpPr>
            <p:spPr bwMode="auto">
              <a:xfrm flipH="1">
                <a:off x="2933" y="2846"/>
                <a:ext cx="8" cy="2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59" name="Line 1361"/>
              <p:cNvSpPr>
                <a:spLocks noChangeShapeType="1"/>
              </p:cNvSpPr>
              <p:nvPr/>
            </p:nvSpPr>
            <p:spPr bwMode="auto">
              <a:xfrm flipH="1">
                <a:off x="2916" y="2907"/>
                <a:ext cx="1" cy="6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60" name="Line 1362"/>
              <p:cNvSpPr>
                <a:spLocks noChangeShapeType="1"/>
              </p:cNvSpPr>
              <p:nvPr/>
            </p:nvSpPr>
            <p:spPr bwMode="auto">
              <a:xfrm flipH="1" flipV="1">
                <a:off x="2917" y="2907"/>
                <a:ext cx="31" cy="3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61" name="Line 1363"/>
              <p:cNvSpPr>
                <a:spLocks noChangeShapeType="1"/>
              </p:cNvSpPr>
              <p:nvPr/>
            </p:nvSpPr>
            <p:spPr bwMode="auto">
              <a:xfrm flipH="1" flipV="1">
                <a:off x="2944" y="2851"/>
                <a:ext cx="29" cy="2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62" name="Line 1364"/>
              <p:cNvSpPr>
                <a:spLocks noChangeShapeType="1"/>
              </p:cNvSpPr>
              <p:nvPr/>
            </p:nvSpPr>
            <p:spPr bwMode="auto">
              <a:xfrm flipH="1" flipV="1">
                <a:off x="2941" y="2846"/>
                <a:ext cx="33" cy="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63" name="Line 1365"/>
              <p:cNvSpPr>
                <a:spLocks noChangeShapeType="1"/>
              </p:cNvSpPr>
              <p:nvPr/>
            </p:nvSpPr>
            <p:spPr bwMode="auto">
              <a:xfrm flipH="1">
                <a:off x="2948" y="2892"/>
                <a:ext cx="9" cy="18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64" name="Line 1366"/>
              <p:cNvSpPr>
                <a:spLocks noChangeShapeType="1"/>
              </p:cNvSpPr>
              <p:nvPr/>
            </p:nvSpPr>
            <p:spPr bwMode="auto">
              <a:xfrm flipH="1" flipV="1">
                <a:off x="2916" y="2913"/>
                <a:ext cx="36" cy="4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65" name="Rectangle 1367"/>
              <p:cNvSpPr>
                <a:spLocks noChangeArrowheads="1"/>
              </p:cNvSpPr>
              <p:nvPr/>
            </p:nvSpPr>
            <p:spPr bwMode="auto">
              <a:xfrm>
                <a:off x="3335" y="2850"/>
                <a:ext cx="23" cy="10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66" name="Rectangle 1368"/>
              <p:cNvSpPr>
                <a:spLocks noChangeArrowheads="1"/>
              </p:cNvSpPr>
              <p:nvPr/>
            </p:nvSpPr>
            <p:spPr bwMode="auto">
              <a:xfrm>
                <a:off x="3391" y="2804"/>
                <a:ext cx="8" cy="80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67" name="Freeform 1369"/>
              <p:cNvSpPr>
                <a:spLocks/>
              </p:cNvSpPr>
              <p:nvPr/>
            </p:nvSpPr>
            <p:spPr bwMode="auto">
              <a:xfrm>
                <a:off x="3414" y="2875"/>
                <a:ext cx="15" cy="10"/>
              </a:xfrm>
              <a:custGeom>
                <a:avLst/>
                <a:gdLst>
                  <a:gd name="T0" fmla="*/ 14 w 179"/>
                  <a:gd name="T1" fmla="*/ 0 h 115"/>
                  <a:gd name="T2" fmla="*/ 11 w 179"/>
                  <a:gd name="T3" fmla="*/ 0 h 115"/>
                  <a:gd name="T4" fmla="*/ 0 w 179"/>
                  <a:gd name="T5" fmla="*/ 4 h 115"/>
                  <a:gd name="T6" fmla="*/ 0 w 179"/>
                  <a:gd name="T7" fmla="*/ 4 h 115"/>
                  <a:gd name="T8" fmla="*/ 3 w 179"/>
                  <a:gd name="T9" fmla="*/ 8 h 115"/>
                  <a:gd name="T10" fmla="*/ 5 w 179"/>
                  <a:gd name="T11" fmla="*/ 9 h 115"/>
                  <a:gd name="T12" fmla="*/ 9 w 179"/>
                  <a:gd name="T13" fmla="*/ 10 h 115"/>
                  <a:gd name="T14" fmla="*/ 10 w 179"/>
                  <a:gd name="T15" fmla="*/ 10 h 115"/>
                  <a:gd name="T16" fmla="*/ 15 w 179"/>
                  <a:gd name="T17" fmla="*/ 9 h 115"/>
                  <a:gd name="T18" fmla="*/ 14 w 179"/>
                  <a:gd name="T19" fmla="*/ 0 h 11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79"/>
                  <a:gd name="T31" fmla="*/ 0 h 115"/>
                  <a:gd name="T32" fmla="*/ 179 w 179"/>
                  <a:gd name="T33" fmla="*/ 115 h 11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79" h="115">
                    <a:moveTo>
                      <a:pt x="165" y="0"/>
                    </a:moveTo>
                    <a:lnTo>
                      <a:pt x="127" y="5"/>
                    </a:lnTo>
                    <a:lnTo>
                      <a:pt x="0" y="41"/>
                    </a:lnTo>
                    <a:lnTo>
                      <a:pt x="1" y="44"/>
                    </a:lnTo>
                    <a:lnTo>
                      <a:pt x="37" y="95"/>
                    </a:lnTo>
                    <a:lnTo>
                      <a:pt x="56" y="105"/>
                    </a:lnTo>
                    <a:lnTo>
                      <a:pt x="112" y="115"/>
                    </a:lnTo>
                    <a:lnTo>
                      <a:pt x="124" y="115"/>
                    </a:lnTo>
                    <a:lnTo>
                      <a:pt x="179" y="105"/>
                    </a:lnTo>
                    <a:lnTo>
                      <a:pt x="16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68" name="Freeform 1370"/>
              <p:cNvSpPr>
                <a:spLocks/>
              </p:cNvSpPr>
              <p:nvPr/>
            </p:nvSpPr>
            <p:spPr bwMode="auto">
              <a:xfrm>
                <a:off x="3408" y="2806"/>
                <a:ext cx="20" cy="73"/>
              </a:xfrm>
              <a:custGeom>
                <a:avLst/>
                <a:gdLst>
                  <a:gd name="T0" fmla="*/ 13 w 241"/>
                  <a:gd name="T1" fmla="*/ 0 h 872"/>
                  <a:gd name="T2" fmla="*/ 5 w 241"/>
                  <a:gd name="T3" fmla="*/ 6 h 872"/>
                  <a:gd name="T4" fmla="*/ 5 w 241"/>
                  <a:gd name="T5" fmla="*/ 20 h 872"/>
                  <a:gd name="T6" fmla="*/ 0 w 241"/>
                  <a:gd name="T7" fmla="*/ 20 h 872"/>
                  <a:gd name="T8" fmla="*/ 0 w 241"/>
                  <a:gd name="T9" fmla="*/ 28 h 872"/>
                  <a:gd name="T10" fmla="*/ 5 w 241"/>
                  <a:gd name="T11" fmla="*/ 28 h 872"/>
                  <a:gd name="T12" fmla="*/ 5 w 241"/>
                  <a:gd name="T13" fmla="*/ 61 h 872"/>
                  <a:gd name="T14" fmla="*/ 6 w 241"/>
                  <a:gd name="T15" fmla="*/ 69 h 872"/>
                  <a:gd name="T16" fmla="*/ 6 w 241"/>
                  <a:gd name="T17" fmla="*/ 73 h 872"/>
                  <a:gd name="T18" fmla="*/ 17 w 241"/>
                  <a:gd name="T19" fmla="*/ 70 h 872"/>
                  <a:gd name="T20" fmla="*/ 14 w 241"/>
                  <a:gd name="T21" fmla="*/ 69 h 872"/>
                  <a:gd name="T22" fmla="*/ 13 w 241"/>
                  <a:gd name="T23" fmla="*/ 67 h 872"/>
                  <a:gd name="T24" fmla="*/ 13 w 241"/>
                  <a:gd name="T25" fmla="*/ 62 h 872"/>
                  <a:gd name="T26" fmla="*/ 13 w 241"/>
                  <a:gd name="T27" fmla="*/ 28 h 872"/>
                  <a:gd name="T28" fmla="*/ 20 w 241"/>
                  <a:gd name="T29" fmla="*/ 28 h 872"/>
                  <a:gd name="T30" fmla="*/ 20 w 241"/>
                  <a:gd name="T31" fmla="*/ 20 h 872"/>
                  <a:gd name="T32" fmla="*/ 13 w 241"/>
                  <a:gd name="T33" fmla="*/ 20 h 872"/>
                  <a:gd name="T34" fmla="*/ 13 w 241"/>
                  <a:gd name="T35" fmla="*/ 0 h 872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241"/>
                  <a:gd name="T55" fmla="*/ 0 h 872"/>
                  <a:gd name="T56" fmla="*/ 241 w 241"/>
                  <a:gd name="T57" fmla="*/ 872 h 872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241" h="872">
                    <a:moveTo>
                      <a:pt x="153" y="0"/>
                    </a:moveTo>
                    <a:lnTo>
                      <a:pt x="65" y="70"/>
                    </a:lnTo>
                    <a:lnTo>
                      <a:pt x="65" y="242"/>
                    </a:lnTo>
                    <a:lnTo>
                      <a:pt x="0" y="242"/>
                    </a:lnTo>
                    <a:lnTo>
                      <a:pt x="0" y="333"/>
                    </a:lnTo>
                    <a:lnTo>
                      <a:pt x="65" y="333"/>
                    </a:lnTo>
                    <a:lnTo>
                      <a:pt x="65" y="733"/>
                    </a:lnTo>
                    <a:lnTo>
                      <a:pt x="67" y="819"/>
                    </a:lnTo>
                    <a:lnTo>
                      <a:pt x="76" y="872"/>
                    </a:lnTo>
                    <a:lnTo>
                      <a:pt x="203" y="836"/>
                    </a:lnTo>
                    <a:lnTo>
                      <a:pt x="173" y="828"/>
                    </a:lnTo>
                    <a:lnTo>
                      <a:pt x="158" y="805"/>
                    </a:lnTo>
                    <a:lnTo>
                      <a:pt x="153" y="739"/>
                    </a:lnTo>
                    <a:lnTo>
                      <a:pt x="153" y="333"/>
                    </a:lnTo>
                    <a:lnTo>
                      <a:pt x="241" y="333"/>
                    </a:lnTo>
                    <a:lnTo>
                      <a:pt x="241" y="242"/>
                    </a:lnTo>
                    <a:lnTo>
                      <a:pt x="153" y="242"/>
                    </a:lnTo>
                    <a:lnTo>
                      <a:pt x="15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69" name="Rectangle 1371"/>
              <p:cNvSpPr>
                <a:spLocks noChangeArrowheads="1"/>
              </p:cNvSpPr>
              <p:nvPr/>
            </p:nvSpPr>
            <p:spPr bwMode="auto">
              <a:xfrm>
                <a:off x="3435" y="2826"/>
                <a:ext cx="8" cy="58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70" name="Rectangle 1372"/>
              <p:cNvSpPr>
                <a:spLocks noChangeArrowheads="1"/>
              </p:cNvSpPr>
              <p:nvPr/>
            </p:nvSpPr>
            <p:spPr bwMode="auto">
              <a:xfrm>
                <a:off x="3435" y="2804"/>
                <a:ext cx="8" cy="11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71" name="Freeform 1373"/>
              <p:cNvSpPr>
                <a:spLocks/>
              </p:cNvSpPr>
              <p:nvPr/>
            </p:nvSpPr>
            <p:spPr bwMode="auto">
              <a:xfrm>
                <a:off x="3473" y="2832"/>
                <a:ext cx="16" cy="52"/>
              </a:xfrm>
              <a:custGeom>
                <a:avLst/>
                <a:gdLst>
                  <a:gd name="T0" fmla="*/ 13 w 196"/>
                  <a:gd name="T1" fmla="*/ 0 h 629"/>
                  <a:gd name="T2" fmla="*/ 0 w 196"/>
                  <a:gd name="T3" fmla="*/ 2 h 629"/>
                  <a:gd name="T4" fmla="*/ 1 w 196"/>
                  <a:gd name="T5" fmla="*/ 2 h 629"/>
                  <a:gd name="T6" fmla="*/ 5 w 196"/>
                  <a:gd name="T7" fmla="*/ 3 h 629"/>
                  <a:gd name="T8" fmla="*/ 5 w 196"/>
                  <a:gd name="T9" fmla="*/ 4 h 629"/>
                  <a:gd name="T10" fmla="*/ 8 w 196"/>
                  <a:gd name="T11" fmla="*/ 8 h 629"/>
                  <a:gd name="T12" fmla="*/ 8 w 196"/>
                  <a:gd name="T13" fmla="*/ 10 h 629"/>
                  <a:gd name="T14" fmla="*/ 9 w 196"/>
                  <a:gd name="T15" fmla="*/ 17 h 629"/>
                  <a:gd name="T16" fmla="*/ 9 w 196"/>
                  <a:gd name="T17" fmla="*/ 52 h 629"/>
                  <a:gd name="T18" fmla="*/ 16 w 196"/>
                  <a:gd name="T19" fmla="*/ 52 h 629"/>
                  <a:gd name="T20" fmla="*/ 16 w 196"/>
                  <a:gd name="T21" fmla="*/ 17 h 629"/>
                  <a:gd name="T22" fmla="*/ 16 w 196"/>
                  <a:gd name="T23" fmla="*/ 12 h 629"/>
                  <a:gd name="T24" fmla="*/ 16 w 196"/>
                  <a:gd name="T25" fmla="*/ 7 h 629"/>
                  <a:gd name="T26" fmla="*/ 15 w 196"/>
                  <a:gd name="T27" fmla="*/ 5 h 629"/>
                  <a:gd name="T28" fmla="*/ 13 w 196"/>
                  <a:gd name="T29" fmla="*/ 0 h 62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96"/>
                  <a:gd name="T46" fmla="*/ 0 h 629"/>
                  <a:gd name="T47" fmla="*/ 196 w 196"/>
                  <a:gd name="T48" fmla="*/ 629 h 629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96" h="629">
                    <a:moveTo>
                      <a:pt x="164" y="0"/>
                    </a:moveTo>
                    <a:lnTo>
                      <a:pt x="0" y="20"/>
                    </a:lnTo>
                    <a:lnTo>
                      <a:pt x="12" y="21"/>
                    </a:lnTo>
                    <a:lnTo>
                      <a:pt x="62" y="42"/>
                    </a:lnTo>
                    <a:lnTo>
                      <a:pt x="65" y="45"/>
                    </a:lnTo>
                    <a:lnTo>
                      <a:pt x="97" y="99"/>
                    </a:lnTo>
                    <a:lnTo>
                      <a:pt x="104" y="127"/>
                    </a:lnTo>
                    <a:lnTo>
                      <a:pt x="109" y="207"/>
                    </a:lnTo>
                    <a:lnTo>
                      <a:pt x="109" y="629"/>
                    </a:lnTo>
                    <a:lnTo>
                      <a:pt x="196" y="629"/>
                    </a:lnTo>
                    <a:lnTo>
                      <a:pt x="196" y="201"/>
                    </a:lnTo>
                    <a:lnTo>
                      <a:pt x="196" y="147"/>
                    </a:lnTo>
                    <a:lnTo>
                      <a:pt x="191" y="87"/>
                    </a:lnTo>
                    <a:lnTo>
                      <a:pt x="187" y="63"/>
                    </a:lnTo>
                    <a:lnTo>
                      <a:pt x="16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72" name="Freeform 1374"/>
              <p:cNvSpPr>
                <a:spLocks/>
              </p:cNvSpPr>
              <p:nvPr/>
            </p:nvSpPr>
            <p:spPr bwMode="auto">
              <a:xfrm>
                <a:off x="3454" y="2826"/>
                <a:ext cx="11" cy="58"/>
              </a:xfrm>
              <a:custGeom>
                <a:avLst/>
                <a:gdLst>
                  <a:gd name="T0" fmla="*/ 7 w 129"/>
                  <a:gd name="T1" fmla="*/ 0 h 695"/>
                  <a:gd name="T2" fmla="*/ 0 w 129"/>
                  <a:gd name="T3" fmla="*/ 0 h 695"/>
                  <a:gd name="T4" fmla="*/ 0 w 129"/>
                  <a:gd name="T5" fmla="*/ 58 h 695"/>
                  <a:gd name="T6" fmla="*/ 7 w 129"/>
                  <a:gd name="T7" fmla="*/ 58 h 695"/>
                  <a:gd name="T8" fmla="*/ 7 w 129"/>
                  <a:gd name="T9" fmla="*/ 26 h 695"/>
                  <a:gd name="T10" fmla="*/ 8 w 129"/>
                  <a:gd name="T11" fmla="*/ 21 h 695"/>
                  <a:gd name="T12" fmla="*/ 9 w 129"/>
                  <a:gd name="T13" fmla="*/ 15 h 695"/>
                  <a:gd name="T14" fmla="*/ 11 w 129"/>
                  <a:gd name="T15" fmla="*/ 11 h 695"/>
                  <a:gd name="T16" fmla="*/ 7 w 129"/>
                  <a:gd name="T17" fmla="*/ 8 h 695"/>
                  <a:gd name="T18" fmla="*/ 7 w 129"/>
                  <a:gd name="T19" fmla="*/ 0 h 69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29"/>
                  <a:gd name="T31" fmla="*/ 0 h 695"/>
                  <a:gd name="T32" fmla="*/ 129 w 129"/>
                  <a:gd name="T33" fmla="*/ 695 h 69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29" h="695">
                    <a:moveTo>
                      <a:pt x="79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87" y="695"/>
                    </a:lnTo>
                    <a:lnTo>
                      <a:pt x="87" y="315"/>
                    </a:lnTo>
                    <a:lnTo>
                      <a:pt x="91" y="248"/>
                    </a:lnTo>
                    <a:lnTo>
                      <a:pt x="105" y="180"/>
                    </a:lnTo>
                    <a:lnTo>
                      <a:pt x="129" y="134"/>
                    </a:lnTo>
                    <a:lnTo>
                      <a:pt x="79" y="98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73" name="Freeform 1375"/>
              <p:cNvSpPr>
                <a:spLocks/>
              </p:cNvSpPr>
              <p:nvPr/>
            </p:nvSpPr>
            <p:spPr bwMode="auto">
              <a:xfrm>
                <a:off x="3461" y="2825"/>
                <a:ext cx="26" cy="12"/>
              </a:xfrm>
              <a:custGeom>
                <a:avLst/>
                <a:gdLst>
                  <a:gd name="T0" fmla="*/ 14 w 311"/>
                  <a:gd name="T1" fmla="*/ 0 h 149"/>
                  <a:gd name="T2" fmla="*/ 10 w 311"/>
                  <a:gd name="T3" fmla="*/ 0 h 149"/>
                  <a:gd name="T4" fmla="*/ 6 w 311"/>
                  <a:gd name="T5" fmla="*/ 2 h 149"/>
                  <a:gd name="T6" fmla="*/ 3 w 311"/>
                  <a:gd name="T7" fmla="*/ 5 h 149"/>
                  <a:gd name="T8" fmla="*/ 0 w 311"/>
                  <a:gd name="T9" fmla="*/ 9 h 149"/>
                  <a:gd name="T10" fmla="*/ 4 w 311"/>
                  <a:gd name="T11" fmla="*/ 12 h 149"/>
                  <a:gd name="T12" fmla="*/ 8 w 311"/>
                  <a:gd name="T13" fmla="*/ 9 h 149"/>
                  <a:gd name="T14" fmla="*/ 12 w 311"/>
                  <a:gd name="T15" fmla="*/ 8 h 149"/>
                  <a:gd name="T16" fmla="*/ 26 w 311"/>
                  <a:gd name="T17" fmla="*/ 7 h 149"/>
                  <a:gd name="T18" fmla="*/ 25 w 311"/>
                  <a:gd name="T19" fmla="*/ 5 h 149"/>
                  <a:gd name="T20" fmla="*/ 21 w 311"/>
                  <a:gd name="T21" fmla="*/ 2 h 149"/>
                  <a:gd name="T22" fmla="*/ 18 w 311"/>
                  <a:gd name="T23" fmla="*/ 1 h 149"/>
                  <a:gd name="T24" fmla="*/ 14 w 311"/>
                  <a:gd name="T25" fmla="*/ 0 h 149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11"/>
                  <a:gd name="T40" fmla="*/ 0 h 149"/>
                  <a:gd name="T41" fmla="*/ 311 w 311"/>
                  <a:gd name="T42" fmla="*/ 149 h 149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11" h="149">
                    <a:moveTo>
                      <a:pt x="166" y="0"/>
                    </a:moveTo>
                    <a:lnTo>
                      <a:pt x="124" y="4"/>
                    </a:lnTo>
                    <a:lnTo>
                      <a:pt x="76" y="24"/>
                    </a:lnTo>
                    <a:lnTo>
                      <a:pt x="34" y="61"/>
                    </a:lnTo>
                    <a:lnTo>
                      <a:pt x="0" y="113"/>
                    </a:lnTo>
                    <a:lnTo>
                      <a:pt x="50" y="149"/>
                    </a:lnTo>
                    <a:lnTo>
                      <a:pt x="95" y="113"/>
                    </a:lnTo>
                    <a:lnTo>
                      <a:pt x="147" y="101"/>
                    </a:lnTo>
                    <a:lnTo>
                      <a:pt x="311" y="81"/>
                    </a:lnTo>
                    <a:lnTo>
                      <a:pt x="298" y="62"/>
                    </a:lnTo>
                    <a:lnTo>
                      <a:pt x="253" y="22"/>
                    </a:lnTo>
                    <a:lnTo>
                      <a:pt x="220" y="8"/>
                    </a:lnTo>
                    <a:lnTo>
                      <a:pt x="16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74" name="Freeform 1376"/>
              <p:cNvSpPr>
                <a:spLocks/>
              </p:cNvSpPr>
              <p:nvPr/>
            </p:nvSpPr>
            <p:spPr bwMode="auto">
              <a:xfrm>
                <a:off x="3504" y="2865"/>
                <a:ext cx="34" cy="20"/>
              </a:xfrm>
              <a:custGeom>
                <a:avLst/>
                <a:gdLst>
                  <a:gd name="T0" fmla="*/ 26 w 410"/>
                  <a:gd name="T1" fmla="*/ 0 h 239"/>
                  <a:gd name="T2" fmla="*/ 25 w 410"/>
                  <a:gd name="T3" fmla="*/ 5 h 239"/>
                  <a:gd name="T4" fmla="*/ 22 w 410"/>
                  <a:gd name="T5" fmla="*/ 9 h 239"/>
                  <a:gd name="T6" fmla="*/ 19 w 410"/>
                  <a:gd name="T7" fmla="*/ 11 h 239"/>
                  <a:gd name="T8" fmla="*/ 15 w 410"/>
                  <a:gd name="T9" fmla="*/ 12 h 239"/>
                  <a:gd name="T10" fmla="*/ 0 w 410"/>
                  <a:gd name="T11" fmla="*/ 12 h 239"/>
                  <a:gd name="T12" fmla="*/ 3 w 410"/>
                  <a:gd name="T13" fmla="*/ 15 h 239"/>
                  <a:gd name="T14" fmla="*/ 6 w 410"/>
                  <a:gd name="T15" fmla="*/ 18 h 239"/>
                  <a:gd name="T16" fmla="*/ 10 w 410"/>
                  <a:gd name="T17" fmla="*/ 19 h 239"/>
                  <a:gd name="T18" fmla="*/ 15 w 410"/>
                  <a:gd name="T19" fmla="*/ 20 h 239"/>
                  <a:gd name="T20" fmla="*/ 20 w 410"/>
                  <a:gd name="T21" fmla="*/ 19 h 239"/>
                  <a:gd name="T22" fmla="*/ 24 w 410"/>
                  <a:gd name="T23" fmla="*/ 18 h 239"/>
                  <a:gd name="T24" fmla="*/ 27 w 410"/>
                  <a:gd name="T25" fmla="*/ 15 h 239"/>
                  <a:gd name="T26" fmla="*/ 30 w 410"/>
                  <a:gd name="T27" fmla="*/ 12 h 239"/>
                  <a:gd name="T28" fmla="*/ 32 w 410"/>
                  <a:gd name="T29" fmla="*/ 7 h 239"/>
                  <a:gd name="T30" fmla="*/ 34 w 410"/>
                  <a:gd name="T31" fmla="*/ 1 h 239"/>
                  <a:gd name="T32" fmla="*/ 26 w 410"/>
                  <a:gd name="T33" fmla="*/ 0 h 23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10"/>
                  <a:gd name="T52" fmla="*/ 0 h 239"/>
                  <a:gd name="T53" fmla="*/ 410 w 410"/>
                  <a:gd name="T54" fmla="*/ 239 h 239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10" h="239">
                    <a:moveTo>
                      <a:pt x="319" y="0"/>
                    </a:moveTo>
                    <a:lnTo>
                      <a:pt x="297" y="60"/>
                    </a:lnTo>
                    <a:lnTo>
                      <a:pt x="265" y="109"/>
                    </a:lnTo>
                    <a:lnTo>
                      <a:pt x="235" y="130"/>
                    </a:lnTo>
                    <a:lnTo>
                      <a:pt x="181" y="142"/>
                    </a:lnTo>
                    <a:lnTo>
                      <a:pt x="0" y="145"/>
                    </a:lnTo>
                    <a:lnTo>
                      <a:pt x="31" y="181"/>
                    </a:lnTo>
                    <a:lnTo>
                      <a:pt x="74" y="214"/>
                    </a:lnTo>
                    <a:lnTo>
                      <a:pt x="124" y="233"/>
                    </a:lnTo>
                    <a:lnTo>
                      <a:pt x="181" y="239"/>
                    </a:lnTo>
                    <a:lnTo>
                      <a:pt x="237" y="233"/>
                    </a:lnTo>
                    <a:lnTo>
                      <a:pt x="287" y="214"/>
                    </a:lnTo>
                    <a:lnTo>
                      <a:pt x="330" y="180"/>
                    </a:lnTo>
                    <a:lnTo>
                      <a:pt x="361" y="142"/>
                    </a:lnTo>
                    <a:lnTo>
                      <a:pt x="390" y="84"/>
                    </a:lnTo>
                    <a:lnTo>
                      <a:pt x="410" y="15"/>
                    </a:lnTo>
                    <a:lnTo>
                      <a:pt x="31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75" name="Freeform 1377"/>
              <p:cNvSpPr>
                <a:spLocks/>
              </p:cNvSpPr>
              <p:nvPr/>
            </p:nvSpPr>
            <p:spPr bwMode="auto">
              <a:xfrm>
                <a:off x="3498" y="2833"/>
                <a:ext cx="40" cy="44"/>
              </a:xfrm>
              <a:custGeom>
                <a:avLst/>
                <a:gdLst>
                  <a:gd name="T0" fmla="*/ 6 w 480"/>
                  <a:gd name="T1" fmla="*/ 0 h 535"/>
                  <a:gd name="T2" fmla="*/ 5 w 480"/>
                  <a:gd name="T3" fmla="*/ 1 h 535"/>
                  <a:gd name="T4" fmla="*/ 3 w 480"/>
                  <a:gd name="T5" fmla="*/ 5 h 535"/>
                  <a:gd name="T6" fmla="*/ 1 w 480"/>
                  <a:gd name="T7" fmla="*/ 10 h 535"/>
                  <a:gd name="T8" fmla="*/ 0 w 480"/>
                  <a:gd name="T9" fmla="*/ 16 h 535"/>
                  <a:gd name="T10" fmla="*/ 0 w 480"/>
                  <a:gd name="T11" fmla="*/ 22 h 535"/>
                  <a:gd name="T12" fmla="*/ 0 w 480"/>
                  <a:gd name="T13" fmla="*/ 23 h 535"/>
                  <a:gd name="T14" fmla="*/ 0 w 480"/>
                  <a:gd name="T15" fmla="*/ 29 h 535"/>
                  <a:gd name="T16" fmla="*/ 1 w 480"/>
                  <a:gd name="T17" fmla="*/ 35 h 535"/>
                  <a:gd name="T18" fmla="*/ 3 w 480"/>
                  <a:gd name="T19" fmla="*/ 40 h 535"/>
                  <a:gd name="T20" fmla="*/ 6 w 480"/>
                  <a:gd name="T21" fmla="*/ 44 h 535"/>
                  <a:gd name="T22" fmla="*/ 21 w 480"/>
                  <a:gd name="T23" fmla="*/ 44 h 535"/>
                  <a:gd name="T24" fmla="*/ 19 w 480"/>
                  <a:gd name="T25" fmla="*/ 44 h 535"/>
                  <a:gd name="T26" fmla="*/ 15 w 480"/>
                  <a:gd name="T27" fmla="*/ 42 h 535"/>
                  <a:gd name="T28" fmla="*/ 12 w 480"/>
                  <a:gd name="T29" fmla="*/ 39 h 535"/>
                  <a:gd name="T30" fmla="*/ 10 w 480"/>
                  <a:gd name="T31" fmla="*/ 36 h 535"/>
                  <a:gd name="T32" fmla="*/ 8 w 480"/>
                  <a:gd name="T33" fmla="*/ 31 h 535"/>
                  <a:gd name="T34" fmla="*/ 8 w 480"/>
                  <a:gd name="T35" fmla="*/ 24 h 535"/>
                  <a:gd name="T36" fmla="*/ 40 w 480"/>
                  <a:gd name="T37" fmla="*/ 24 h 535"/>
                  <a:gd name="T38" fmla="*/ 40 w 480"/>
                  <a:gd name="T39" fmla="*/ 22 h 535"/>
                  <a:gd name="T40" fmla="*/ 40 w 480"/>
                  <a:gd name="T41" fmla="*/ 21 h 535"/>
                  <a:gd name="T42" fmla="*/ 8 w 480"/>
                  <a:gd name="T43" fmla="*/ 16 h 535"/>
                  <a:gd name="T44" fmla="*/ 8 w 480"/>
                  <a:gd name="T45" fmla="*/ 15 h 535"/>
                  <a:gd name="T46" fmla="*/ 9 w 480"/>
                  <a:gd name="T47" fmla="*/ 9 h 535"/>
                  <a:gd name="T48" fmla="*/ 12 w 480"/>
                  <a:gd name="T49" fmla="*/ 4 h 535"/>
                  <a:gd name="T50" fmla="*/ 12 w 480"/>
                  <a:gd name="T51" fmla="*/ 4 h 535"/>
                  <a:gd name="T52" fmla="*/ 16 w 480"/>
                  <a:gd name="T53" fmla="*/ 1 h 535"/>
                  <a:gd name="T54" fmla="*/ 20 w 480"/>
                  <a:gd name="T55" fmla="*/ 0 h 535"/>
                  <a:gd name="T56" fmla="*/ 6 w 480"/>
                  <a:gd name="T57" fmla="*/ 0 h 535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80"/>
                  <a:gd name="T88" fmla="*/ 0 h 535"/>
                  <a:gd name="T89" fmla="*/ 480 w 480"/>
                  <a:gd name="T90" fmla="*/ 535 h 535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80" h="535">
                    <a:moveTo>
                      <a:pt x="68" y="0"/>
                    </a:moveTo>
                    <a:lnTo>
                      <a:pt x="63" y="8"/>
                    </a:lnTo>
                    <a:lnTo>
                      <a:pt x="36" y="60"/>
                    </a:lnTo>
                    <a:lnTo>
                      <a:pt x="16" y="122"/>
                    </a:lnTo>
                    <a:lnTo>
                      <a:pt x="4" y="193"/>
                    </a:lnTo>
                    <a:lnTo>
                      <a:pt x="0" y="272"/>
                    </a:lnTo>
                    <a:lnTo>
                      <a:pt x="0" y="276"/>
                    </a:lnTo>
                    <a:lnTo>
                      <a:pt x="5" y="354"/>
                    </a:lnTo>
                    <a:lnTo>
                      <a:pt x="17" y="424"/>
                    </a:lnTo>
                    <a:lnTo>
                      <a:pt x="39" y="485"/>
                    </a:lnTo>
                    <a:lnTo>
                      <a:pt x="67" y="535"/>
                    </a:lnTo>
                    <a:lnTo>
                      <a:pt x="248" y="532"/>
                    </a:lnTo>
                    <a:lnTo>
                      <a:pt x="232" y="531"/>
                    </a:lnTo>
                    <a:lnTo>
                      <a:pt x="182" y="513"/>
                    </a:lnTo>
                    <a:lnTo>
                      <a:pt x="139" y="471"/>
                    </a:lnTo>
                    <a:lnTo>
                      <a:pt x="120" y="437"/>
                    </a:lnTo>
                    <a:lnTo>
                      <a:pt x="101" y="374"/>
                    </a:lnTo>
                    <a:lnTo>
                      <a:pt x="92" y="296"/>
                    </a:lnTo>
                    <a:lnTo>
                      <a:pt x="479" y="296"/>
                    </a:lnTo>
                    <a:lnTo>
                      <a:pt x="480" y="265"/>
                    </a:lnTo>
                    <a:lnTo>
                      <a:pt x="479" y="259"/>
                    </a:lnTo>
                    <a:lnTo>
                      <a:pt x="97" y="200"/>
                    </a:lnTo>
                    <a:lnTo>
                      <a:pt x="98" y="177"/>
                    </a:lnTo>
                    <a:lnTo>
                      <a:pt x="113" y="109"/>
                    </a:lnTo>
                    <a:lnTo>
                      <a:pt x="143" y="54"/>
                    </a:lnTo>
                    <a:lnTo>
                      <a:pt x="148" y="48"/>
                    </a:lnTo>
                    <a:lnTo>
                      <a:pt x="191" y="12"/>
                    </a:lnTo>
                    <a:lnTo>
                      <a:pt x="244" y="0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76" name="Freeform 1378"/>
              <p:cNvSpPr>
                <a:spLocks/>
              </p:cNvSpPr>
              <p:nvPr/>
            </p:nvSpPr>
            <p:spPr bwMode="auto">
              <a:xfrm>
                <a:off x="3504" y="2825"/>
                <a:ext cx="34" cy="29"/>
              </a:xfrm>
              <a:custGeom>
                <a:avLst/>
                <a:gdLst>
                  <a:gd name="T0" fmla="*/ 14 w 411"/>
                  <a:gd name="T1" fmla="*/ 0 h 355"/>
                  <a:gd name="T2" fmla="*/ 11 w 411"/>
                  <a:gd name="T3" fmla="*/ 0 h 355"/>
                  <a:gd name="T4" fmla="*/ 7 w 411"/>
                  <a:gd name="T5" fmla="*/ 2 h 355"/>
                  <a:gd name="T6" fmla="*/ 3 w 411"/>
                  <a:gd name="T7" fmla="*/ 4 h 355"/>
                  <a:gd name="T8" fmla="*/ 0 w 411"/>
                  <a:gd name="T9" fmla="*/ 8 h 355"/>
                  <a:gd name="T10" fmla="*/ 15 w 411"/>
                  <a:gd name="T11" fmla="*/ 8 h 355"/>
                  <a:gd name="T12" fmla="*/ 16 w 411"/>
                  <a:gd name="T13" fmla="*/ 8 h 355"/>
                  <a:gd name="T14" fmla="*/ 20 w 411"/>
                  <a:gd name="T15" fmla="*/ 10 h 355"/>
                  <a:gd name="T16" fmla="*/ 24 w 411"/>
                  <a:gd name="T17" fmla="*/ 13 h 355"/>
                  <a:gd name="T18" fmla="*/ 25 w 411"/>
                  <a:gd name="T19" fmla="*/ 18 h 355"/>
                  <a:gd name="T20" fmla="*/ 26 w 411"/>
                  <a:gd name="T21" fmla="*/ 24 h 355"/>
                  <a:gd name="T22" fmla="*/ 2 w 411"/>
                  <a:gd name="T23" fmla="*/ 24 h 355"/>
                  <a:gd name="T24" fmla="*/ 34 w 411"/>
                  <a:gd name="T25" fmla="*/ 29 h 355"/>
                  <a:gd name="T26" fmla="*/ 34 w 411"/>
                  <a:gd name="T27" fmla="*/ 22 h 355"/>
                  <a:gd name="T28" fmla="*/ 33 w 411"/>
                  <a:gd name="T29" fmla="*/ 17 h 355"/>
                  <a:gd name="T30" fmla="*/ 31 w 411"/>
                  <a:gd name="T31" fmla="*/ 12 h 355"/>
                  <a:gd name="T32" fmla="*/ 29 w 411"/>
                  <a:gd name="T33" fmla="*/ 8 h 355"/>
                  <a:gd name="T34" fmla="*/ 27 w 411"/>
                  <a:gd name="T35" fmla="*/ 5 h 355"/>
                  <a:gd name="T36" fmla="*/ 23 w 411"/>
                  <a:gd name="T37" fmla="*/ 2 h 355"/>
                  <a:gd name="T38" fmla="*/ 19 w 411"/>
                  <a:gd name="T39" fmla="*/ 1 h 355"/>
                  <a:gd name="T40" fmla="*/ 14 w 411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1"/>
                  <a:gd name="T64" fmla="*/ 0 h 355"/>
                  <a:gd name="T65" fmla="*/ 411 w 411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1" h="355">
                    <a:moveTo>
                      <a:pt x="175" y="0"/>
                    </a:moveTo>
                    <a:lnTo>
                      <a:pt x="136" y="4"/>
                    </a:lnTo>
                    <a:lnTo>
                      <a:pt x="85" y="20"/>
                    </a:lnTo>
                    <a:lnTo>
                      <a:pt x="39" y="51"/>
                    </a:lnTo>
                    <a:lnTo>
                      <a:pt x="0" y="96"/>
                    </a:lnTo>
                    <a:lnTo>
                      <a:pt x="176" y="96"/>
                    </a:lnTo>
                    <a:lnTo>
                      <a:pt x="198" y="98"/>
                    </a:lnTo>
                    <a:lnTo>
                      <a:pt x="245" y="120"/>
                    </a:lnTo>
                    <a:lnTo>
                      <a:pt x="285" y="164"/>
                    </a:lnTo>
                    <a:lnTo>
                      <a:pt x="308" y="218"/>
                    </a:lnTo>
                    <a:lnTo>
                      <a:pt x="319" y="296"/>
                    </a:lnTo>
                    <a:lnTo>
                      <a:pt x="29" y="296"/>
                    </a:lnTo>
                    <a:lnTo>
                      <a:pt x="411" y="355"/>
                    </a:lnTo>
                    <a:lnTo>
                      <a:pt x="407" y="275"/>
                    </a:lnTo>
                    <a:lnTo>
                      <a:pt x="395" y="206"/>
                    </a:lnTo>
                    <a:lnTo>
                      <a:pt x="374" y="145"/>
                    </a:lnTo>
                    <a:lnTo>
                      <a:pt x="346" y="94"/>
                    </a:lnTo>
                    <a:lnTo>
                      <a:pt x="322" y="65"/>
                    </a:lnTo>
                    <a:lnTo>
                      <a:pt x="279" y="28"/>
                    </a:lnTo>
                    <a:lnTo>
                      <a:pt x="230" y="7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77" name="Freeform 1379"/>
              <p:cNvSpPr>
                <a:spLocks/>
              </p:cNvSpPr>
              <p:nvPr/>
            </p:nvSpPr>
            <p:spPr bwMode="auto">
              <a:xfrm>
                <a:off x="3547" y="2826"/>
                <a:ext cx="16" cy="58"/>
              </a:xfrm>
              <a:custGeom>
                <a:avLst/>
                <a:gdLst>
                  <a:gd name="T0" fmla="*/ 7 w 188"/>
                  <a:gd name="T1" fmla="*/ 0 h 695"/>
                  <a:gd name="T2" fmla="*/ 0 w 188"/>
                  <a:gd name="T3" fmla="*/ 0 h 695"/>
                  <a:gd name="T4" fmla="*/ 0 w 188"/>
                  <a:gd name="T5" fmla="*/ 58 h 695"/>
                  <a:gd name="T6" fmla="*/ 8 w 188"/>
                  <a:gd name="T7" fmla="*/ 58 h 695"/>
                  <a:gd name="T8" fmla="*/ 8 w 188"/>
                  <a:gd name="T9" fmla="*/ 28 h 695"/>
                  <a:gd name="T10" fmla="*/ 8 w 188"/>
                  <a:gd name="T11" fmla="*/ 22 h 695"/>
                  <a:gd name="T12" fmla="*/ 9 w 188"/>
                  <a:gd name="T13" fmla="*/ 16 h 695"/>
                  <a:gd name="T14" fmla="*/ 9 w 188"/>
                  <a:gd name="T15" fmla="*/ 15 h 695"/>
                  <a:gd name="T16" fmla="*/ 12 w 188"/>
                  <a:gd name="T17" fmla="*/ 11 h 695"/>
                  <a:gd name="T18" fmla="*/ 12 w 188"/>
                  <a:gd name="T19" fmla="*/ 11 h 695"/>
                  <a:gd name="T20" fmla="*/ 16 w 188"/>
                  <a:gd name="T21" fmla="*/ 9 h 695"/>
                  <a:gd name="T22" fmla="*/ 7 w 188"/>
                  <a:gd name="T23" fmla="*/ 9 h 695"/>
                  <a:gd name="T24" fmla="*/ 7 w 188"/>
                  <a:gd name="T25" fmla="*/ 0 h 69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88"/>
                  <a:gd name="T40" fmla="*/ 0 h 695"/>
                  <a:gd name="T41" fmla="*/ 188 w 188"/>
                  <a:gd name="T42" fmla="*/ 695 h 695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88" h="695">
                    <a:moveTo>
                      <a:pt x="80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89" y="695"/>
                    </a:lnTo>
                    <a:lnTo>
                      <a:pt x="89" y="332"/>
                    </a:lnTo>
                    <a:lnTo>
                      <a:pt x="92" y="262"/>
                    </a:lnTo>
                    <a:lnTo>
                      <a:pt x="104" y="194"/>
                    </a:lnTo>
                    <a:lnTo>
                      <a:pt x="106" y="185"/>
                    </a:lnTo>
                    <a:lnTo>
                      <a:pt x="137" y="129"/>
                    </a:lnTo>
                    <a:lnTo>
                      <a:pt x="139" y="127"/>
                    </a:lnTo>
                    <a:lnTo>
                      <a:pt x="188" y="107"/>
                    </a:lnTo>
                    <a:lnTo>
                      <a:pt x="80" y="106"/>
                    </a:lnTo>
                    <a:lnTo>
                      <a:pt x="8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78" name="Freeform 1380"/>
              <p:cNvSpPr>
                <a:spLocks/>
              </p:cNvSpPr>
              <p:nvPr/>
            </p:nvSpPr>
            <p:spPr bwMode="auto">
              <a:xfrm>
                <a:off x="3554" y="2825"/>
                <a:ext cx="17" cy="12"/>
              </a:xfrm>
              <a:custGeom>
                <a:avLst/>
                <a:gdLst>
                  <a:gd name="T0" fmla="*/ 9 w 203"/>
                  <a:gd name="T1" fmla="*/ 0 h 147"/>
                  <a:gd name="T2" fmla="*/ 9 w 203"/>
                  <a:gd name="T3" fmla="*/ 0 h 147"/>
                  <a:gd name="T4" fmla="*/ 5 w 203"/>
                  <a:gd name="T5" fmla="*/ 2 h 147"/>
                  <a:gd name="T6" fmla="*/ 3 w 203"/>
                  <a:gd name="T7" fmla="*/ 4 h 147"/>
                  <a:gd name="T8" fmla="*/ 0 w 203"/>
                  <a:gd name="T9" fmla="*/ 10 h 147"/>
                  <a:gd name="T10" fmla="*/ 9 w 203"/>
                  <a:gd name="T11" fmla="*/ 10 h 147"/>
                  <a:gd name="T12" fmla="*/ 10 w 203"/>
                  <a:gd name="T13" fmla="*/ 10 h 147"/>
                  <a:gd name="T14" fmla="*/ 14 w 203"/>
                  <a:gd name="T15" fmla="*/ 12 h 147"/>
                  <a:gd name="T16" fmla="*/ 17 w 203"/>
                  <a:gd name="T17" fmla="*/ 3 h 147"/>
                  <a:gd name="T18" fmla="*/ 14 w 203"/>
                  <a:gd name="T19" fmla="*/ 1 h 147"/>
                  <a:gd name="T20" fmla="*/ 9 w 203"/>
                  <a:gd name="T21" fmla="*/ 0 h 14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3"/>
                  <a:gd name="T34" fmla="*/ 0 h 147"/>
                  <a:gd name="T35" fmla="*/ 203 w 203"/>
                  <a:gd name="T36" fmla="*/ 147 h 147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3" h="147">
                    <a:moveTo>
                      <a:pt x="113" y="0"/>
                    </a:moveTo>
                    <a:lnTo>
                      <a:pt x="105" y="0"/>
                    </a:lnTo>
                    <a:lnTo>
                      <a:pt x="57" y="23"/>
                    </a:lnTo>
                    <a:lnTo>
                      <a:pt x="33" y="52"/>
                    </a:lnTo>
                    <a:lnTo>
                      <a:pt x="0" y="121"/>
                    </a:lnTo>
                    <a:lnTo>
                      <a:pt x="108" y="122"/>
                    </a:lnTo>
                    <a:lnTo>
                      <a:pt x="123" y="123"/>
                    </a:lnTo>
                    <a:lnTo>
                      <a:pt x="173" y="147"/>
                    </a:lnTo>
                    <a:lnTo>
                      <a:pt x="203" y="37"/>
                    </a:lnTo>
                    <a:lnTo>
                      <a:pt x="162" y="11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79" name="Freeform 1381"/>
              <p:cNvSpPr>
                <a:spLocks/>
              </p:cNvSpPr>
              <p:nvPr/>
            </p:nvSpPr>
            <p:spPr bwMode="auto">
              <a:xfrm>
                <a:off x="3576" y="2877"/>
                <a:ext cx="27" cy="8"/>
              </a:xfrm>
              <a:custGeom>
                <a:avLst/>
                <a:gdLst>
                  <a:gd name="T0" fmla="*/ 17 w 323"/>
                  <a:gd name="T1" fmla="*/ 0 h 102"/>
                  <a:gd name="T2" fmla="*/ 13 w 323"/>
                  <a:gd name="T3" fmla="*/ 1 h 102"/>
                  <a:gd name="T4" fmla="*/ 0 w 323"/>
                  <a:gd name="T5" fmla="*/ 4 h 102"/>
                  <a:gd name="T6" fmla="*/ 2 w 323"/>
                  <a:gd name="T7" fmla="*/ 6 h 102"/>
                  <a:gd name="T8" fmla="*/ 6 w 323"/>
                  <a:gd name="T9" fmla="*/ 7 h 102"/>
                  <a:gd name="T10" fmla="*/ 11 w 323"/>
                  <a:gd name="T11" fmla="*/ 8 h 102"/>
                  <a:gd name="T12" fmla="*/ 15 w 323"/>
                  <a:gd name="T13" fmla="*/ 8 h 102"/>
                  <a:gd name="T14" fmla="*/ 19 w 323"/>
                  <a:gd name="T15" fmla="*/ 6 h 102"/>
                  <a:gd name="T16" fmla="*/ 19 w 323"/>
                  <a:gd name="T17" fmla="*/ 6 h 102"/>
                  <a:gd name="T18" fmla="*/ 23 w 323"/>
                  <a:gd name="T19" fmla="*/ 4 h 102"/>
                  <a:gd name="T20" fmla="*/ 27 w 323"/>
                  <a:gd name="T21" fmla="*/ 0 h 102"/>
                  <a:gd name="T22" fmla="*/ 17 w 323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3"/>
                  <a:gd name="T37" fmla="*/ 0 h 102"/>
                  <a:gd name="T38" fmla="*/ 323 w 323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3" h="102">
                    <a:moveTo>
                      <a:pt x="207" y="0"/>
                    </a:moveTo>
                    <a:lnTo>
                      <a:pt x="153" y="11"/>
                    </a:lnTo>
                    <a:lnTo>
                      <a:pt x="0" y="46"/>
                    </a:lnTo>
                    <a:lnTo>
                      <a:pt x="26" y="71"/>
                    </a:lnTo>
                    <a:lnTo>
                      <a:pt x="74" y="95"/>
                    </a:lnTo>
                    <a:lnTo>
                      <a:pt x="132" y="102"/>
                    </a:lnTo>
                    <a:lnTo>
                      <a:pt x="178" y="98"/>
                    </a:lnTo>
                    <a:lnTo>
                      <a:pt x="229" y="80"/>
                    </a:lnTo>
                    <a:lnTo>
                      <a:pt x="232" y="78"/>
                    </a:lnTo>
                    <a:lnTo>
                      <a:pt x="277" y="47"/>
                    </a:lnTo>
                    <a:lnTo>
                      <a:pt x="323" y="1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80" name="Freeform 1382"/>
              <p:cNvSpPr>
                <a:spLocks/>
              </p:cNvSpPr>
              <p:nvPr/>
            </p:nvSpPr>
            <p:spPr bwMode="auto">
              <a:xfrm>
                <a:off x="3572" y="2853"/>
                <a:ext cx="31" cy="28"/>
              </a:xfrm>
              <a:custGeom>
                <a:avLst/>
                <a:gdLst>
                  <a:gd name="T0" fmla="*/ 9 w 362"/>
                  <a:gd name="T1" fmla="*/ 0 h 336"/>
                  <a:gd name="T2" fmla="*/ 5 w 362"/>
                  <a:gd name="T3" fmla="*/ 3 h 336"/>
                  <a:gd name="T4" fmla="*/ 4 w 362"/>
                  <a:gd name="T5" fmla="*/ 4 h 336"/>
                  <a:gd name="T6" fmla="*/ 2 w 362"/>
                  <a:gd name="T7" fmla="*/ 8 h 336"/>
                  <a:gd name="T8" fmla="*/ 1 w 362"/>
                  <a:gd name="T9" fmla="*/ 10 h 336"/>
                  <a:gd name="T10" fmla="*/ 0 w 362"/>
                  <a:gd name="T11" fmla="*/ 16 h 336"/>
                  <a:gd name="T12" fmla="*/ 0 w 362"/>
                  <a:gd name="T13" fmla="*/ 18 h 336"/>
                  <a:gd name="T14" fmla="*/ 1 w 362"/>
                  <a:gd name="T15" fmla="*/ 23 h 336"/>
                  <a:gd name="T16" fmla="*/ 4 w 362"/>
                  <a:gd name="T17" fmla="*/ 28 h 336"/>
                  <a:gd name="T18" fmla="*/ 17 w 362"/>
                  <a:gd name="T19" fmla="*/ 25 h 336"/>
                  <a:gd name="T20" fmla="*/ 14 w 362"/>
                  <a:gd name="T21" fmla="*/ 25 h 336"/>
                  <a:gd name="T22" fmla="*/ 10 w 362"/>
                  <a:gd name="T23" fmla="*/ 22 h 336"/>
                  <a:gd name="T24" fmla="*/ 9 w 362"/>
                  <a:gd name="T25" fmla="*/ 21 h 336"/>
                  <a:gd name="T26" fmla="*/ 8 w 362"/>
                  <a:gd name="T27" fmla="*/ 16 h 336"/>
                  <a:gd name="T28" fmla="*/ 9 w 362"/>
                  <a:gd name="T29" fmla="*/ 11 h 336"/>
                  <a:gd name="T30" fmla="*/ 12 w 362"/>
                  <a:gd name="T31" fmla="*/ 8 h 336"/>
                  <a:gd name="T32" fmla="*/ 14 w 362"/>
                  <a:gd name="T33" fmla="*/ 7 h 336"/>
                  <a:gd name="T34" fmla="*/ 19 w 362"/>
                  <a:gd name="T35" fmla="*/ 6 h 336"/>
                  <a:gd name="T36" fmla="*/ 23 w 362"/>
                  <a:gd name="T37" fmla="*/ 5 h 336"/>
                  <a:gd name="T38" fmla="*/ 27 w 362"/>
                  <a:gd name="T39" fmla="*/ 4 h 336"/>
                  <a:gd name="T40" fmla="*/ 31 w 362"/>
                  <a:gd name="T41" fmla="*/ 2 h 336"/>
                  <a:gd name="T42" fmla="*/ 9 w 362"/>
                  <a:gd name="T43" fmla="*/ 0 h 3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2"/>
                  <a:gd name="T67" fmla="*/ 0 h 336"/>
                  <a:gd name="T68" fmla="*/ 362 w 362"/>
                  <a:gd name="T69" fmla="*/ 336 h 3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2" h="336">
                    <a:moveTo>
                      <a:pt x="110" y="0"/>
                    </a:moveTo>
                    <a:lnTo>
                      <a:pt x="63" y="33"/>
                    </a:lnTo>
                    <a:lnTo>
                      <a:pt x="51" y="45"/>
                    </a:lnTo>
                    <a:lnTo>
                      <a:pt x="18" y="100"/>
                    </a:lnTo>
                    <a:lnTo>
                      <a:pt x="10" y="123"/>
                    </a:lnTo>
                    <a:lnTo>
                      <a:pt x="0" y="194"/>
                    </a:lnTo>
                    <a:lnTo>
                      <a:pt x="1" y="215"/>
                    </a:lnTo>
                    <a:lnTo>
                      <a:pt x="15" y="281"/>
                    </a:lnTo>
                    <a:lnTo>
                      <a:pt x="46" y="336"/>
                    </a:lnTo>
                    <a:lnTo>
                      <a:pt x="199" y="301"/>
                    </a:lnTo>
                    <a:lnTo>
                      <a:pt x="164" y="296"/>
                    </a:lnTo>
                    <a:lnTo>
                      <a:pt x="121" y="269"/>
                    </a:lnTo>
                    <a:lnTo>
                      <a:pt x="110" y="255"/>
                    </a:lnTo>
                    <a:lnTo>
                      <a:pt x="94" y="191"/>
                    </a:lnTo>
                    <a:lnTo>
                      <a:pt x="106" y="134"/>
                    </a:lnTo>
                    <a:lnTo>
                      <a:pt x="141" y="96"/>
                    </a:lnTo>
                    <a:lnTo>
                      <a:pt x="158" y="88"/>
                    </a:lnTo>
                    <a:lnTo>
                      <a:pt x="218" y="73"/>
                    </a:lnTo>
                    <a:lnTo>
                      <a:pt x="266" y="62"/>
                    </a:lnTo>
                    <a:lnTo>
                      <a:pt x="320" y="46"/>
                    </a:lnTo>
                    <a:lnTo>
                      <a:pt x="362" y="28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81" name="Freeform 1383"/>
              <p:cNvSpPr>
                <a:spLocks/>
              </p:cNvSpPr>
              <p:nvPr/>
            </p:nvSpPr>
            <p:spPr bwMode="auto">
              <a:xfrm>
                <a:off x="3574" y="2833"/>
                <a:ext cx="18" cy="11"/>
              </a:xfrm>
              <a:custGeom>
                <a:avLst/>
                <a:gdLst>
                  <a:gd name="T0" fmla="*/ 3 w 222"/>
                  <a:gd name="T1" fmla="*/ 0 h 136"/>
                  <a:gd name="T2" fmla="*/ 1 w 222"/>
                  <a:gd name="T3" fmla="*/ 4 h 136"/>
                  <a:gd name="T4" fmla="*/ 0 w 222"/>
                  <a:gd name="T5" fmla="*/ 10 h 136"/>
                  <a:gd name="T6" fmla="*/ 7 w 222"/>
                  <a:gd name="T7" fmla="*/ 11 h 136"/>
                  <a:gd name="T8" fmla="*/ 8 w 222"/>
                  <a:gd name="T9" fmla="*/ 7 h 136"/>
                  <a:gd name="T10" fmla="*/ 11 w 222"/>
                  <a:gd name="T11" fmla="*/ 3 h 136"/>
                  <a:gd name="T12" fmla="*/ 13 w 222"/>
                  <a:gd name="T13" fmla="*/ 1 h 136"/>
                  <a:gd name="T14" fmla="*/ 18 w 222"/>
                  <a:gd name="T15" fmla="*/ 0 h 136"/>
                  <a:gd name="T16" fmla="*/ 3 w 222"/>
                  <a:gd name="T17" fmla="*/ 0 h 1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6"/>
                  <a:gd name="T29" fmla="*/ 222 w 222"/>
                  <a:gd name="T30" fmla="*/ 136 h 1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6">
                    <a:moveTo>
                      <a:pt x="38" y="0"/>
                    </a:moveTo>
                    <a:lnTo>
                      <a:pt x="17" y="47"/>
                    </a:lnTo>
                    <a:lnTo>
                      <a:pt x="0" y="119"/>
                    </a:lnTo>
                    <a:lnTo>
                      <a:pt x="86" y="136"/>
                    </a:lnTo>
                    <a:lnTo>
                      <a:pt x="101" y="82"/>
                    </a:lnTo>
                    <a:lnTo>
                      <a:pt x="130" y="32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82" name="Freeform 1384"/>
              <p:cNvSpPr>
                <a:spLocks/>
              </p:cNvSpPr>
              <p:nvPr/>
            </p:nvSpPr>
            <p:spPr bwMode="auto">
              <a:xfrm>
                <a:off x="3577" y="2825"/>
                <a:ext cx="35" cy="59"/>
              </a:xfrm>
              <a:custGeom>
                <a:avLst/>
                <a:gdLst>
                  <a:gd name="T0" fmla="*/ 16 w 426"/>
                  <a:gd name="T1" fmla="*/ 0 h 710"/>
                  <a:gd name="T2" fmla="*/ 15 w 426"/>
                  <a:gd name="T3" fmla="*/ 0 h 710"/>
                  <a:gd name="T4" fmla="*/ 11 w 426"/>
                  <a:gd name="T5" fmla="*/ 1 h 710"/>
                  <a:gd name="T6" fmla="*/ 6 w 426"/>
                  <a:gd name="T7" fmla="*/ 2 h 710"/>
                  <a:gd name="T8" fmla="*/ 3 w 426"/>
                  <a:gd name="T9" fmla="*/ 4 h 710"/>
                  <a:gd name="T10" fmla="*/ 0 w 426"/>
                  <a:gd name="T11" fmla="*/ 8 h 710"/>
                  <a:gd name="T12" fmla="*/ 15 w 426"/>
                  <a:gd name="T13" fmla="*/ 8 h 710"/>
                  <a:gd name="T14" fmla="*/ 15 w 426"/>
                  <a:gd name="T15" fmla="*/ 8 h 710"/>
                  <a:gd name="T16" fmla="*/ 20 w 426"/>
                  <a:gd name="T17" fmla="*/ 9 h 710"/>
                  <a:gd name="T18" fmla="*/ 23 w 426"/>
                  <a:gd name="T19" fmla="*/ 11 h 710"/>
                  <a:gd name="T20" fmla="*/ 25 w 426"/>
                  <a:gd name="T21" fmla="*/ 14 h 710"/>
                  <a:gd name="T22" fmla="*/ 25 w 426"/>
                  <a:gd name="T23" fmla="*/ 20 h 710"/>
                  <a:gd name="T24" fmla="*/ 25 w 426"/>
                  <a:gd name="T25" fmla="*/ 22 h 710"/>
                  <a:gd name="T26" fmla="*/ 22 w 426"/>
                  <a:gd name="T27" fmla="*/ 24 h 710"/>
                  <a:gd name="T28" fmla="*/ 18 w 426"/>
                  <a:gd name="T29" fmla="*/ 25 h 710"/>
                  <a:gd name="T30" fmla="*/ 12 w 426"/>
                  <a:gd name="T31" fmla="*/ 26 h 710"/>
                  <a:gd name="T32" fmla="*/ 10 w 426"/>
                  <a:gd name="T33" fmla="*/ 26 h 710"/>
                  <a:gd name="T34" fmla="*/ 6 w 426"/>
                  <a:gd name="T35" fmla="*/ 27 h 710"/>
                  <a:gd name="T36" fmla="*/ 5 w 426"/>
                  <a:gd name="T37" fmla="*/ 28 h 710"/>
                  <a:gd name="T38" fmla="*/ 25 w 426"/>
                  <a:gd name="T39" fmla="*/ 30 h 710"/>
                  <a:gd name="T40" fmla="*/ 25 w 426"/>
                  <a:gd name="T41" fmla="*/ 34 h 710"/>
                  <a:gd name="T42" fmla="*/ 25 w 426"/>
                  <a:gd name="T43" fmla="*/ 38 h 710"/>
                  <a:gd name="T44" fmla="*/ 24 w 426"/>
                  <a:gd name="T45" fmla="*/ 43 h 710"/>
                  <a:gd name="T46" fmla="*/ 23 w 426"/>
                  <a:gd name="T47" fmla="*/ 46 h 710"/>
                  <a:gd name="T48" fmla="*/ 19 w 426"/>
                  <a:gd name="T49" fmla="*/ 50 h 710"/>
                  <a:gd name="T50" fmla="*/ 16 w 426"/>
                  <a:gd name="T51" fmla="*/ 52 h 710"/>
                  <a:gd name="T52" fmla="*/ 26 w 426"/>
                  <a:gd name="T53" fmla="*/ 52 h 710"/>
                  <a:gd name="T54" fmla="*/ 26 w 426"/>
                  <a:gd name="T55" fmla="*/ 53 h 710"/>
                  <a:gd name="T56" fmla="*/ 27 w 426"/>
                  <a:gd name="T57" fmla="*/ 59 h 710"/>
                  <a:gd name="T58" fmla="*/ 35 w 426"/>
                  <a:gd name="T59" fmla="*/ 59 h 710"/>
                  <a:gd name="T60" fmla="*/ 35 w 426"/>
                  <a:gd name="T61" fmla="*/ 58 h 710"/>
                  <a:gd name="T62" fmla="*/ 33 w 426"/>
                  <a:gd name="T63" fmla="*/ 52 h 710"/>
                  <a:gd name="T64" fmla="*/ 33 w 426"/>
                  <a:gd name="T65" fmla="*/ 49 h 710"/>
                  <a:gd name="T66" fmla="*/ 33 w 426"/>
                  <a:gd name="T67" fmla="*/ 43 h 710"/>
                  <a:gd name="T68" fmla="*/ 33 w 426"/>
                  <a:gd name="T69" fmla="*/ 35 h 710"/>
                  <a:gd name="T70" fmla="*/ 33 w 426"/>
                  <a:gd name="T71" fmla="*/ 22 h 710"/>
                  <a:gd name="T72" fmla="*/ 33 w 426"/>
                  <a:gd name="T73" fmla="*/ 18 h 710"/>
                  <a:gd name="T74" fmla="*/ 32 w 426"/>
                  <a:gd name="T75" fmla="*/ 13 h 710"/>
                  <a:gd name="T76" fmla="*/ 32 w 426"/>
                  <a:gd name="T77" fmla="*/ 11 h 710"/>
                  <a:gd name="T78" fmla="*/ 30 w 426"/>
                  <a:gd name="T79" fmla="*/ 6 h 710"/>
                  <a:gd name="T80" fmla="*/ 29 w 426"/>
                  <a:gd name="T81" fmla="*/ 5 h 710"/>
                  <a:gd name="T82" fmla="*/ 25 w 426"/>
                  <a:gd name="T83" fmla="*/ 2 h 710"/>
                  <a:gd name="T84" fmla="*/ 25 w 426"/>
                  <a:gd name="T85" fmla="*/ 2 h 710"/>
                  <a:gd name="T86" fmla="*/ 21 w 426"/>
                  <a:gd name="T87" fmla="*/ 0 h 710"/>
                  <a:gd name="T88" fmla="*/ 16 w 426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6"/>
                  <a:gd name="T136" fmla="*/ 0 h 710"/>
                  <a:gd name="T137" fmla="*/ 426 w 426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6" h="710">
                    <a:moveTo>
                      <a:pt x="197" y="0"/>
                    </a:moveTo>
                    <a:lnTo>
                      <a:pt x="184" y="0"/>
                    </a:lnTo>
                    <a:lnTo>
                      <a:pt x="128" y="7"/>
                    </a:lnTo>
                    <a:lnTo>
                      <a:pt x="79" y="24"/>
                    </a:lnTo>
                    <a:lnTo>
                      <a:pt x="39" y="49"/>
                    </a:lnTo>
                    <a:lnTo>
                      <a:pt x="0" y="94"/>
                    </a:lnTo>
                    <a:lnTo>
                      <a:pt x="184" y="97"/>
                    </a:lnTo>
                    <a:lnTo>
                      <a:pt x="186" y="97"/>
                    </a:lnTo>
                    <a:lnTo>
                      <a:pt x="243" y="107"/>
                    </a:lnTo>
                    <a:lnTo>
                      <a:pt x="284" y="137"/>
                    </a:lnTo>
                    <a:lnTo>
                      <a:pt x="300" y="163"/>
                    </a:lnTo>
                    <a:lnTo>
                      <a:pt x="310" y="239"/>
                    </a:lnTo>
                    <a:lnTo>
                      <a:pt x="309" y="269"/>
                    </a:lnTo>
                    <a:lnTo>
                      <a:pt x="270" y="283"/>
                    </a:lnTo>
                    <a:lnTo>
                      <a:pt x="217" y="298"/>
                    </a:lnTo>
                    <a:lnTo>
                      <a:pt x="152" y="310"/>
                    </a:lnTo>
                    <a:lnTo>
                      <a:pt x="121" y="315"/>
                    </a:lnTo>
                    <a:lnTo>
                      <a:pt x="74" y="327"/>
                    </a:lnTo>
                    <a:lnTo>
                      <a:pt x="57" y="333"/>
                    </a:lnTo>
                    <a:lnTo>
                      <a:pt x="309" y="361"/>
                    </a:lnTo>
                    <a:lnTo>
                      <a:pt x="309" y="405"/>
                    </a:lnTo>
                    <a:lnTo>
                      <a:pt x="307" y="461"/>
                    </a:lnTo>
                    <a:lnTo>
                      <a:pt x="295" y="522"/>
                    </a:lnTo>
                    <a:lnTo>
                      <a:pt x="277" y="558"/>
                    </a:lnTo>
                    <a:lnTo>
                      <a:pt x="237" y="603"/>
                    </a:lnTo>
                    <a:lnTo>
                      <a:pt x="200" y="623"/>
                    </a:lnTo>
                    <a:lnTo>
                      <a:pt x="316" y="624"/>
                    </a:lnTo>
                    <a:lnTo>
                      <a:pt x="318" y="643"/>
                    </a:lnTo>
                    <a:lnTo>
                      <a:pt x="334" y="710"/>
                    </a:lnTo>
                    <a:lnTo>
                      <a:pt x="426" y="710"/>
                    </a:lnTo>
                    <a:lnTo>
                      <a:pt x="420" y="695"/>
                    </a:lnTo>
                    <a:lnTo>
                      <a:pt x="403" y="626"/>
                    </a:lnTo>
                    <a:lnTo>
                      <a:pt x="401" y="589"/>
                    </a:lnTo>
                    <a:lnTo>
                      <a:pt x="398" y="519"/>
                    </a:lnTo>
                    <a:lnTo>
                      <a:pt x="398" y="419"/>
                    </a:lnTo>
                    <a:lnTo>
                      <a:pt x="398" y="262"/>
                    </a:lnTo>
                    <a:lnTo>
                      <a:pt x="397" y="214"/>
                    </a:lnTo>
                    <a:lnTo>
                      <a:pt x="393" y="153"/>
                    </a:lnTo>
                    <a:lnTo>
                      <a:pt x="390" y="135"/>
                    </a:lnTo>
                    <a:lnTo>
                      <a:pt x="366" y="73"/>
                    </a:lnTo>
                    <a:lnTo>
                      <a:pt x="354" y="57"/>
                    </a:lnTo>
                    <a:lnTo>
                      <a:pt x="305" y="21"/>
                    </a:lnTo>
                    <a:lnTo>
                      <a:pt x="304" y="20"/>
                    </a:lnTo>
                    <a:lnTo>
                      <a:pt x="256" y="5"/>
                    </a:lnTo>
                    <a:lnTo>
                      <a:pt x="19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83" name="Freeform 1385"/>
              <p:cNvSpPr>
                <a:spLocks/>
              </p:cNvSpPr>
              <p:nvPr/>
            </p:nvSpPr>
            <p:spPr bwMode="auto">
              <a:xfrm>
                <a:off x="3588" y="2804"/>
                <a:ext cx="15" cy="15"/>
              </a:xfrm>
              <a:custGeom>
                <a:avLst/>
                <a:gdLst>
                  <a:gd name="T0" fmla="*/ 15 w 180"/>
                  <a:gd name="T1" fmla="*/ 0 h 183"/>
                  <a:gd name="T2" fmla="*/ 5 w 180"/>
                  <a:gd name="T3" fmla="*/ 0 h 183"/>
                  <a:gd name="T4" fmla="*/ 0 w 180"/>
                  <a:gd name="T5" fmla="*/ 15 h 183"/>
                  <a:gd name="T6" fmla="*/ 6 w 180"/>
                  <a:gd name="T7" fmla="*/ 15 h 183"/>
                  <a:gd name="T8" fmla="*/ 15 w 180"/>
                  <a:gd name="T9" fmla="*/ 0 h 18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0"/>
                  <a:gd name="T16" fmla="*/ 0 h 183"/>
                  <a:gd name="T17" fmla="*/ 180 w 180"/>
                  <a:gd name="T18" fmla="*/ 183 h 18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0" h="183">
                    <a:moveTo>
                      <a:pt x="180" y="0"/>
                    </a:moveTo>
                    <a:lnTo>
                      <a:pt x="65" y="0"/>
                    </a:lnTo>
                    <a:lnTo>
                      <a:pt x="0" y="183"/>
                    </a:lnTo>
                    <a:lnTo>
                      <a:pt x="72" y="183"/>
                    </a:lnTo>
                    <a:lnTo>
                      <a:pt x="18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84" name="Freeform 1386"/>
              <p:cNvSpPr>
                <a:spLocks/>
              </p:cNvSpPr>
              <p:nvPr/>
            </p:nvSpPr>
            <p:spPr bwMode="auto">
              <a:xfrm>
                <a:off x="3621" y="2826"/>
                <a:ext cx="16" cy="58"/>
              </a:xfrm>
              <a:custGeom>
                <a:avLst/>
                <a:gdLst>
                  <a:gd name="T0" fmla="*/ 7 w 187"/>
                  <a:gd name="T1" fmla="*/ 0 h 695"/>
                  <a:gd name="T2" fmla="*/ 0 w 187"/>
                  <a:gd name="T3" fmla="*/ 0 h 695"/>
                  <a:gd name="T4" fmla="*/ 0 w 187"/>
                  <a:gd name="T5" fmla="*/ 58 h 695"/>
                  <a:gd name="T6" fmla="*/ 8 w 187"/>
                  <a:gd name="T7" fmla="*/ 58 h 695"/>
                  <a:gd name="T8" fmla="*/ 8 w 187"/>
                  <a:gd name="T9" fmla="*/ 28 h 695"/>
                  <a:gd name="T10" fmla="*/ 8 w 187"/>
                  <a:gd name="T11" fmla="*/ 22 h 695"/>
                  <a:gd name="T12" fmla="*/ 9 w 187"/>
                  <a:gd name="T13" fmla="*/ 16 h 695"/>
                  <a:gd name="T14" fmla="*/ 9 w 187"/>
                  <a:gd name="T15" fmla="*/ 15 h 695"/>
                  <a:gd name="T16" fmla="*/ 12 w 187"/>
                  <a:gd name="T17" fmla="*/ 11 h 695"/>
                  <a:gd name="T18" fmla="*/ 12 w 187"/>
                  <a:gd name="T19" fmla="*/ 11 h 695"/>
                  <a:gd name="T20" fmla="*/ 16 w 187"/>
                  <a:gd name="T21" fmla="*/ 9 h 695"/>
                  <a:gd name="T22" fmla="*/ 7 w 187"/>
                  <a:gd name="T23" fmla="*/ 9 h 695"/>
                  <a:gd name="T24" fmla="*/ 7 w 187"/>
                  <a:gd name="T25" fmla="*/ 0 h 69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87"/>
                  <a:gd name="T40" fmla="*/ 0 h 695"/>
                  <a:gd name="T41" fmla="*/ 187 w 187"/>
                  <a:gd name="T42" fmla="*/ 695 h 695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87" h="695">
                    <a:moveTo>
                      <a:pt x="79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88" y="695"/>
                    </a:lnTo>
                    <a:lnTo>
                      <a:pt x="88" y="332"/>
                    </a:lnTo>
                    <a:lnTo>
                      <a:pt x="91" y="262"/>
                    </a:lnTo>
                    <a:lnTo>
                      <a:pt x="103" y="194"/>
                    </a:lnTo>
                    <a:lnTo>
                      <a:pt x="105" y="185"/>
                    </a:lnTo>
                    <a:lnTo>
                      <a:pt x="135" y="129"/>
                    </a:lnTo>
                    <a:lnTo>
                      <a:pt x="137" y="127"/>
                    </a:lnTo>
                    <a:lnTo>
                      <a:pt x="187" y="107"/>
                    </a:lnTo>
                    <a:lnTo>
                      <a:pt x="79" y="106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85" name="Freeform 1387"/>
              <p:cNvSpPr>
                <a:spLocks/>
              </p:cNvSpPr>
              <p:nvPr/>
            </p:nvSpPr>
            <p:spPr bwMode="auto">
              <a:xfrm>
                <a:off x="3628" y="2825"/>
                <a:ext cx="17" cy="12"/>
              </a:xfrm>
              <a:custGeom>
                <a:avLst/>
                <a:gdLst>
                  <a:gd name="T0" fmla="*/ 9 w 204"/>
                  <a:gd name="T1" fmla="*/ 0 h 147"/>
                  <a:gd name="T2" fmla="*/ 9 w 204"/>
                  <a:gd name="T3" fmla="*/ 0 h 147"/>
                  <a:gd name="T4" fmla="*/ 5 w 204"/>
                  <a:gd name="T5" fmla="*/ 2 h 147"/>
                  <a:gd name="T6" fmla="*/ 3 w 204"/>
                  <a:gd name="T7" fmla="*/ 4 h 147"/>
                  <a:gd name="T8" fmla="*/ 0 w 204"/>
                  <a:gd name="T9" fmla="*/ 10 h 147"/>
                  <a:gd name="T10" fmla="*/ 9 w 204"/>
                  <a:gd name="T11" fmla="*/ 10 h 147"/>
                  <a:gd name="T12" fmla="*/ 10 w 204"/>
                  <a:gd name="T13" fmla="*/ 10 h 147"/>
                  <a:gd name="T14" fmla="*/ 14 w 204"/>
                  <a:gd name="T15" fmla="*/ 12 h 147"/>
                  <a:gd name="T16" fmla="*/ 17 w 204"/>
                  <a:gd name="T17" fmla="*/ 3 h 147"/>
                  <a:gd name="T18" fmla="*/ 14 w 204"/>
                  <a:gd name="T19" fmla="*/ 1 h 147"/>
                  <a:gd name="T20" fmla="*/ 9 w 204"/>
                  <a:gd name="T21" fmla="*/ 0 h 14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4"/>
                  <a:gd name="T34" fmla="*/ 0 h 147"/>
                  <a:gd name="T35" fmla="*/ 204 w 204"/>
                  <a:gd name="T36" fmla="*/ 147 h 147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4" h="147">
                    <a:moveTo>
                      <a:pt x="113" y="0"/>
                    </a:moveTo>
                    <a:lnTo>
                      <a:pt x="106" y="0"/>
                    </a:lnTo>
                    <a:lnTo>
                      <a:pt x="56" y="23"/>
                    </a:lnTo>
                    <a:lnTo>
                      <a:pt x="34" y="52"/>
                    </a:lnTo>
                    <a:lnTo>
                      <a:pt x="0" y="121"/>
                    </a:lnTo>
                    <a:lnTo>
                      <a:pt x="108" y="122"/>
                    </a:lnTo>
                    <a:lnTo>
                      <a:pt x="122" y="123"/>
                    </a:lnTo>
                    <a:lnTo>
                      <a:pt x="173" y="147"/>
                    </a:lnTo>
                    <a:lnTo>
                      <a:pt x="204" y="37"/>
                    </a:lnTo>
                    <a:lnTo>
                      <a:pt x="163" y="11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86" name="Rectangle 1388"/>
              <p:cNvSpPr>
                <a:spLocks noChangeArrowheads="1"/>
              </p:cNvSpPr>
              <p:nvPr/>
            </p:nvSpPr>
            <p:spPr bwMode="auto">
              <a:xfrm>
                <a:off x="3649" y="2826"/>
                <a:ext cx="8" cy="58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87" name="Rectangle 1389"/>
              <p:cNvSpPr>
                <a:spLocks noChangeArrowheads="1"/>
              </p:cNvSpPr>
              <p:nvPr/>
            </p:nvSpPr>
            <p:spPr bwMode="auto">
              <a:xfrm>
                <a:off x="3649" y="2804"/>
                <a:ext cx="8" cy="11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88" name="Freeform 1390"/>
              <p:cNvSpPr>
                <a:spLocks/>
              </p:cNvSpPr>
              <p:nvPr/>
            </p:nvSpPr>
            <p:spPr bwMode="auto">
              <a:xfrm>
                <a:off x="3671" y="2833"/>
                <a:ext cx="35" cy="52"/>
              </a:xfrm>
              <a:custGeom>
                <a:avLst/>
                <a:gdLst>
                  <a:gd name="T0" fmla="*/ 29 w 419"/>
                  <a:gd name="T1" fmla="*/ 0 h 632"/>
                  <a:gd name="T2" fmla="*/ 15 w 419"/>
                  <a:gd name="T3" fmla="*/ 0 h 632"/>
                  <a:gd name="T4" fmla="*/ 16 w 419"/>
                  <a:gd name="T5" fmla="*/ 0 h 632"/>
                  <a:gd name="T6" fmla="*/ 20 w 419"/>
                  <a:gd name="T7" fmla="*/ 2 h 632"/>
                  <a:gd name="T8" fmla="*/ 24 w 419"/>
                  <a:gd name="T9" fmla="*/ 6 h 632"/>
                  <a:gd name="T10" fmla="*/ 26 w 419"/>
                  <a:gd name="T11" fmla="*/ 10 h 632"/>
                  <a:gd name="T12" fmla="*/ 27 w 419"/>
                  <a:gd name="T13" fmla="*/ 15 h 632"/>
                  <a:gd name="T14" fmla="*/ 27 w 419"/>
                  <a:gd name="T15" fmla="*/ 22 h 632"/>
                  <a:gd name="T16" fmla="*/ 27 w 419"/>
                  <a:gd name="T17" fmla="*/ 22 h 632"/>
                  <a:gd name="T18" fmla="*/ 27 w 419"/>
                  <a:gd name="T19" fmla="*/ 29 h 632"/>
                  <a:gd name="T20" fmla="*/ 26 w 419"/>
                  <a:gd name="T21" fmla="*/ 34 h 632"/>
                  <a:gd name="T22" fmla="*/ 24 w 419"/>
                  <a:gd name="T23" fmla="*/ 39 h 632"/>
                  <a:gd name="T24" fmla="*/ 23 w 419"/>
                  <a:gd name="T25" fmla="*/ 40 h 632"/>
                  <a:gd name="T26" fmla="*/ 19 w 419"/>
                  <a:gd name="T27" fmla="*/ 43 h 632"/>
                  <a:gd name="T28" fmla="*/ 15 w 419"/>
                  <a:gd name="T29" fmla="*/ 44 h 632"/>
                  <a:gd name="T30" fmla="*/ 0 w 419"/>
                  <a:gd name="T31" fmla="*/ 44 h 632"/>
                  <a:gd name="T32" fmla="*/ 2 w 419"/>
                  <a:gd name="T33" fmla="*/ 47 h 632"/>
                  <a:gd name="T34" fmla="*/ 6 w 419"/>
                  <a:gd name="T35" fmla="*/ 50 h 632"/>
                  <a:gd name="T36" fmla="*/ 10 w 419"/>
                  <a:gd name="T37" fmla="*/ 52 h 632"/>
                  <a:gd name="T38" fmla="*/ 15 w 419"/>
                  <a:gd name="T39" fmla="*/ 52 h 632"/>
                  <a:gd name="T40" fmla="*/ 17 w 419"/>
                  <a:gd name="T41" fmla="*/ 52 h 632"/>
                  <a:gd name="T42" fmla="*/ 21 w 419"/>
                  <a:gd name="T43" fmla="*/ 51 h 632"/>
                  <a:gd name="T44" fmla="*/ 25 w 419"/>
                  <a:gd name="T45" fmla="*/ 49 h 632"/>
                  <a:gd name="T46" fmla="*/ 27 w 419"/>
                  <a:gd name="T47" fmla="*/ 47 h 632"/>
                  <a:gd name="T48" fmla="*/ 30 w 419"/>
                  <a:gd name="T49" fmla="*/ 44 h 632"/>
                  <a:gd name="T50" fmla="*/ 33 w 419"/>
                  <a:gd name="T51" fmla="*/ 39 h 632"/>
                  <a:gd name="T52" fmla="*/ 33 w 419"/>
                  <a:gd name="T53" fmla="*/ 39 h 632"/>
                  <a:gd name="T54" fmla="*/ 34 w 419"/>
                  <a:gd name="T55" fmla="*/ 34 h 632"/>
                  <a:gd name="T56" fmla="*/ 35 w 419"/>
                  <a:gd name="T57" fmla="*/ 28 h 632"/>
                  <a:gd name="T58" fmla="*/ 35 w 419"/>
                  <a:gd name="T59" fmla="*/ 21 h 632"/>
                  <a:gd name="T60" fmla="*/ 35 w 419"/>
                  <a:gd name="T61" fmla="*/ 21 h 632"/>
                  <a:gd name="T62" fmla="*/ 35 w 419"/>
                  <a:gd name="T63" fmla="*/ 15 h 632"/>
                  <a:gd name="T64" fmla="*/ 34 w 419"/>
                  <a:gd name="T65" fmla="*/ 9 h 632"/>
                  <a:gd name="T66" fmla="*/ 32 w 419"/>
                  <a:gd name="T67" fmla="*/ 4 h 632"/>
                  <a:gd name="T68" fmla="*/ 29 w 419"/>
                  <a:gd name="T69" fmla="*/ 0 h 632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19"/>
                  <a:gd name="T106" fmla="*/ 0 h 632"/>
                  <a:gd name="T107" fmla="*/ 419 w 419"/>
                  <a:gd name="T108" fmla="*/ 632 h 632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19" h="632">
                    <a:moveTo>
                      <a:pt x="351" y="0"/>
                    </a:moveTo>
                    <a:lnTo>
                      <a:pt x="176" y="4"/>
                    </a:lnTo>
                    <a:lnTo>
                      <a:pt x="195" y="5"/>
                    </a:lnTo>
                    <a:lnTo>
                      <a:pt x="244" y="26"/>
                    </a:lnTo>
                    <a:lnTo>
                      <a:pt x="285" y="70"/>
                    </a:lnTo>
                    <a:lnTo>
                      <a:pt x="308" y="119"/>
                    </a:lnTo>
                    <a:lnTo>
                      <a:pt x="324" y="185"/>
                    </a:lnTo>
                    <a:lnTo>
                      <a:pt x="329" y="266"/>
                    </a:lnTo>
                    <a:lnTo>
                      <a:pt x="329" y="270"/>
                    </a:lnTo>
                    <a:lnTo>
                      <a:pt x="324" y="351"/>
                    </a:lnTo>
                    <a:lnTo>
                      <a:pt x="309" y="417"/>
                    </a:lnTo>
                    <a:lnTo>
                      <a:pt x="285" y="469"/>
                    </a:lnTo>
                    <a:lnTo>
                      <a:pt x="271" y="488"/>
                    </a:lnTo>
                    <a:lnTo>
                      <a:pt x="228" y="523"/>
                    </a:lnTo>
                    <a:lnTo>
                      <a:pt x="176" y="535"/>
                    </a:lnTo>
                    <a:lnTo>
                      <a:pt x="0" y="538"/>
                    </a:lnTo>
                    <a:lnTo>
                      <a:pt x="27" y="571"/>
                    </a:lnTo>
                    <a:lnTo>
                      <a:pt x="70" y="606"/>
                    </a:lnTo>
                    <a:lnTo>
                      <a:pt x="120" y="626"/>
                    </a:lnTo>
                    <a:lnTo>
                      <a:pt x="176" y="632"/>
                    </a:lnTo>
                    <a:lnTo>
                      <a:pt x="201" y="631"/>
                    </a:lnTo>
                    <a:lnTo>
                      <a:pt x="253" y="618"/>
                    </a:lnTo>
                    <a:lnTo>
                      <a:pt x="302" y="590"/>
                    </a:lnTo>
                    <a:lnTo>
                      <a:pt x="320" y="575"/>
                    </a:lnTo>
                    <a:lnTo>
                      <a:pt x="359" y="529"/>
                    </a:lnTo>
                    <a:lnTo>
                      <a:pt x="390" y="470"/>
                    </a:lnTo>
                    <a:lnTo>
                      <a:pt x="390" y="469"/>
                    </a:lnTo>
                    <a:lnTo>
                      <a:pt x="406" y="412"/>
                    </a:lnTo>
                    <a:lnTo>
                      <a:pt x="416" y="342"/>
                    </a:lnTo>
                    <a:lnTo>
                      <a:pt x="419" y="260"/>
                    </a:lnTo>
                    <a:lnTo>
                      <a:pt x="415" y="181"/>
                    </a:lnTo>
                    <a:lnTo>
                      <a:pt x="402" y="112"/>
                    </a:lnTo>
                    <a:lnTo>
                      <a:pt x="381" y="52"/>
                    </a:lnTo>
                    <a:lnTo>
                      <a:pt x="35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89" name="Freeform 1391"/>
              <p:cNvSpPr>
                <a:spLocks/>
              </p:cNvSpPr>
              <p:nvPr/>
            </p:nvSpPr>
            <p:spPr bwMode="auto">
              <a:xfrm>
                <a:off x="3665" y="2825"/>
                <a:ext cx="35" cy="52"/>
              </a:xfrm>
              <a:custGeom>
                <a:avLst/>
                <a:gdLst>
                  <a:gd name="T0" fmla="*/ 20 w 419"/>
                  <a:gd name="T1" fmla="*/ 0 h 631"/>
                  <a:gd name="T2" fmla="*/ 19 w 419"/>
                  <a:gd name="T3" fmla="*/ 0 h 631"/>
                  <a:gd name="T4" fmla="*/ 14 w 419"/>
                  <a:gd name="T5" fmla="*/ 1 h 631"/>
                  <a:gd name="T6" fmla="*/ 10 w 419"/>
                  <a:gd name="T7" fmla="*/ 3 h 631"/>
                  <a:gd name="T8" fmla="*/ 7 w 419"/>
                  <a:gd name="T9" fmla="*/ 6 h 631"/>
                  <a:gd name="T10" fmla="*/ 5 w 419"/>
                  <a:gd name="T11" fmla="*/ 8 h 631"/>
                  <a:gd name="T12" fmla="*/ 3 w 419"/>
                  <a:gd name="T13" fmla="*/ 12 h 631"/>
                  <a:gd name="T14" fmla="*/ 1 w 419"/>
                  <a:gd name="T15" fmla="*/ 17 h 631"/>
                  <a:gd name="T16" fmla="*/ 0 w 419"/>
                  <a:gd name="T17" fmla="*/ 23 h 631"/>
                  <a:gd name="T18" fmla="*/ 0 w 419"/>
                  <a:gd name="T19" fmla="*/ 30 h 631"/>
                  <a:gd name="T20" fmla="*/ 0 w 419"/>
                  <a:gd name="T21" fmla="*/ 31 h 631"/>
                  <a:gd name="T22" fmla="*/ 0 w 419"/>
                  <a:gd name="T23" fmla="*/ 37 h 631"/>
                  <a:gd name="T24" fmla="*/ 2 w 419"/>
                  <a:gd name="T25" fmla="*/ 43 h 631"/>
                  <a:gd name="T26" fmla="*/ 3 w 419"/>
                  <a:gd name="T27" fmla="*/ 48 h 631"/>
                  <a:gd name="T28" fmla="*/ 6 w 419"/>
                  <a:gd name="T29" fmla="*/ 52 h 631"/>
                  <a:gd name="T30" fmla="*/ 20 w 419"/>
                  <a:gd name="T31" fmla="*/ 52 h 631"/>
                  <a:gd name="T32" fmla="*/ 19 w 419"/>
                  <a:gd name="T33" fmla="*/ 52 h 631"/>
                  <a:gd name="T34" fmla="*/ 15 w 419"/>
                  <a:gd name="T35" fmla="*/ 50 h 631"/>
                  <a:gd name="T36" fmla="*/ 11 w 419"/>
                  <a:gd name="T37" fmla="*/ 46 h 631"/>
                  <a:gd name="T38" fmla="*/ 11 w 419"/>
                  <a:gd name="T39" fmla="*/ 46 h 631"/>
                  <a:gd name="T40" fmla="*/ 9 w 419"/>
                  <a:gd name="T41" fmla="*/ 42 h 631"/>
                  <a:gd name="T42" fmla="*/ 8 w 419"/>
                  <a:gd name="T43" fmla="*/ 37 h 631"/>
                  <a:gd name="T44" fmla="*/ 8 w 419"/>
                  <a:gd name="T45" fmla="*/ 30 h 631"/>
                  <a:gd name="T46" fmla="*/ 8 w 419"/>
                  <a:gd name="T47" fmla="*/ 30 h 631"/>
                  <a:gd name="T48" fmla="*/ 8 w 419"/>
                  <a:gd name="T49" fmla="*/ 23 h 631"/>
                  <a:gd name="T50" fmla="*/ 9 w 419"/>
                  <a:gd name="T51" fmla="*/ 18 h 631"/>
                  <a:gd name="T52" fmla="*/ 11 w 419"/>
                  <a:gd name="T53" fmla="*/ 13 h 631"/>
                  <a:gd name="T54" fmla="*/ 12 w 419"/>
                  <a:gd name="T55" fmla="*/ 12 h 631"/>
                  <a:gd name="T56" fmla="*/ 16 w 419"/>
                  <a:gd name="T57" fmla="*/ 9 h 631"/>
                  <a:gd name="T58" fmla="*/ 20 w 419"/>
                  <a:gd name="T59" fmla="*/ 8 h 631"/>
                  <a:gd name="T60" fmla="*/ 35 w 419"/>
                  <a:gd name="T61" fmla="*/ 8 h 631"/>
                  <a:gd name="T62" fmla="*/ 33 w 419"/>
                  <a:gd name="T63" fmla="*/ 5 h 631"/>
                  <a:gd name="T64" fmla="*/ 29 w 419"/>
                  <a:gd name="T65" fmla="*/ 2 h 631"/>
                  <a:gd name="T66" fmla="*/ 25 w 419"/>
                  <a:gd name="T67" fmla="*/ 1 h 631"/>
                  <a:gd name="T68" fmla="*/ 20 w 419"/>
                  <a:gd name="T69" fmla="*/ 0 h 631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19"/>
                  <a:gd name="T106" fmla="*/ 0 h 631"/>
                  <a:gd name="T107" fmla="*/ 419 w 419"/>
                  <a:gd name="T108" fmla="*/ 631 h 631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19" h="631">
                    <a:moveTo>
                      <a:pt x="244" y="0"/>
                    </a:moveTo>
                    <a:lnTo>
                      <a:pt x="224" y="1"/>
                    </a:lnTo>
                    <a:lnTo>
                      <a:pt x="171" y="12"/>
                    </a:lnTo>
                    <a:lnTo>
                      <a:pt x="123" y="37"/>
                    </a:lnTo>
                    <a:lnTo>
                      <a:pt x="80" y="77"/>
                    </a:lnTo>
                    <a:lnTo>
                      <a:pt x="64" y="98"/>
                    </a:lnTo>
                    <a:lnTo>
                      <a:pt x="35" y="149"/>
                    </a:lnTo>
                    <a:lnTo>
                      <a:pt x="16" y="210"/>
                    </a:lnTo>
                    <a:lnTo>
                      <a:pt x="4" y="281"/>
                    </a:lnTo>
                    <a:lnTo>
                      <a:pt x="0" y="363"/>
                    </a:lnTo>
                    <a:lnTo>
                      <a:pt x="0" y="374"/>
                    </a:lnTo>
                    <a:lnTo>
                      <a:pt x="5" y="452"/>
                    </a:lnTo>
                    <a:lnTo>
                      <a:pt x="18" y="523"/>
                    </a:lnTo>
                    <a:lnTo>
                      <a:pt x="39" y="582"/>
                    </a:lnTo>
                    <a:lnTo>
                      <a:pt x="68" y="631"/>
                    </a:lnTo>
                    <a:lnTo>
                      <a:pt x="244" y="628"/>
                    </a:lnTo>
                    <a:lnTo>
                      <a:pt x="224" y="627"/>
                    </a:lnTo>
                    <a:lnTo>
                      <a:pt x="175" y="606"/>
                    </a:lnTo>
                    <a:lnTo>
                      <a:pt x="134" y="562"/>
                    </a:lnTo>
                    <a:lnTo>
                      <a:pt x="110" y="510"/>
                    </a:lnTo>
                    <a:lnTo>
                      <a:pt x="96" y="444"/>
                    </a:lnTo>
                    <a:lnTo>
                      <a:pt x="90" y="363"/>
                    </a:lnTo>
                    <a:lnTo>
                      <a:pt x="96" y="281"/>
                    </a:lnTo>
                    <a:lnTo>
                      <a:pt x="110" y="214"/>
                    </a:lnTo>
                    <a:lnTo>
                      <a:pt x="134" y="163"/>
                    </a:lnTo>
                    <a:lnTo>
                      <a:pt x="148" y="144"/>
                    </a:lnTo>
                    <a:lnTo>
                      <a:pt x="192" y="108"/>
                    </a:lnTo>
                    <a:lnTo>
                      <a:pt x="244" y="97"/>
                    </a:lnTo>
                    <a:lnTo>
                      <a:pt x="419" y="93"/>
                    </a:lnTo>
                    <a:lnTo>
                      <a:pt x="393" y="62"/>
                    </a:lnTo>
                    <a:lnTo>
                      <a:pt x="349" y="27"/>
                    </a:lnTo>
                    <a:lnTo>
                      <a:pt x="299" y="7"/>
                    </a:lnTo>
                    <a:lnTo>
                      <a:pt x="24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90" name="Freeform 1392"/>
              <p:cNvSpPr>
                <a:spLocks/>
              </p:cNvSpPr>
              <p:nvPr/>
            </p:nvSpPr>
            <p:spPr bwMode="auto">
              <a:xfrm>
                <a:off x="3741" y="2876"/>
                <a:ext cx="25" cy="9"/>
              </a:xfrm>
              <a:custGeom>
                <a:avLst/>
                <a:gdLst>
                  <a:gd name="T0" fmla="*/ 18 w 299"/>
                  <a:gd name="T1" fmla="*/ 0 h 110"/>
                  <a:gd name="T2" fmla="*/ 13 w 299"/>
                  <a:gd name="T3" fmla="*/ 1 h 110"/>
                  <a:gd name="T4" fmla="*/ 0 w 299"/>
                  <a:gd name="T5" fmla="*/ 2 h 110"/>
                  <a:gd name="T6" fmla="*/ 3 w 299"/>
                  <a:gd name="T7" fmla="*/ 5 h 110"/>
                  <a:gd name="T8" fmla="*/ 4 w 299"/>
                  <a:gd name="T9" fmla="*/ 6 h 110"/>
                  <a:gd name="T10" fmla="*/ 8 w 299"/>
                  <a:gd name="T11" fmla="*/ 8 h 110"/>
                  <a:gd name="T12" fmla="*/ 13 w 299"/>
                  <a:gd name="T13" fmla="*/ 9 h 110"/>
                  <a:gd name="T14" fmla="*/ 14 w 299"/>
                  <a:gd name="T15" fmla="*/ 9 h 110"/>
                  <a:gd name="T16" fmla="*/ 19 w 299"/>
                  <a:gd name="T17" fmla="*/ 8 h 110"/>
                  <a:gd name="T18" fmla="*/ 22 w 299"/>
                  <a:gd name="T19" fmla="*/ 5 h 110"/>
                  <a:gd name="T20" fmla="*/ 25 w 299"/>
                  <a:gd name="T21" fmla="*/ 1 h 110"/>
                  <a:gd name="T22" fmla="*/ 18 w 299"/>
                  <a:gd name="T23" fmla="*/ 0 h 11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99"/>
                  <a:gd name="T37" fmla="*/ 0 h 110"/>
                  <a:gd name="T38" fmla="*/ 299 w 299"/>
                  <a:gd name="T39" fmla="*/ 110 h 11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99" h="110">
                    <a:moveTo>
                      <a:pt x="212" y="0"/>
                    </a:moveTo>
                    <a:lnTo>
                      <a:pt x="161" y="13"/>
                    </a:lnTo>
                    <a:lnTo>
                      <a:pt x="0" y="20"/>
                    </a:lnTo>
                    <a:lnTo>
                      <a:pt x="39" y="64"/>
                    </a:lnTo>
                    <a:lnTo>
                      <a:pt x="52" y="74"/>
                    </a:lnTo>
                    <a:lnTo>
                      <a:pt x="100" y="102"/>
                    </a:lnTo>
                    <a:lnTo>
                      <a:pt x="153" y="110"/>
                    </a:lnTo>
                    <a:lnTo>
                      <a:pt x="172" y="109"/>
                    </a:lnTo>
                    <a:lnTo>
                      <a:pt x="223" y="94"/>
                    </a:lnTo>
                    <a:lnTo>
                      <a:pt x="265" y="60"/>
                    </a:lnTo>
                    <a:lnTo>
                      <a:pt x="299" y="7"/>
                    </a:lnTo>
                    <a:lnTo>
                      <a:pt x="21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91" name="Freeform 1393"/>
              <p:cNvSpPr>
                <a:spLocks/>
              </p:cNvSpPr>
              <p:nvPr/>
            </p:nvSpPr>
            <p:spPr bwMode="auto">
              <a:xfrm>
                <a:off x="3735" y="2825"/>
                <a:ext cx="30" cy="53"/>
              </a:xfrm>
              <a:custGeom>
                <a:avLst/>
                <a:gdLst>
                  <a:gd name="T0" fmla="*/ 18 w 364"/>
                  <a:gd name="T1" fmla="*/ 0 h 635"/>
                  <a:gd name="T2" fmla="*/ 17 w 364"/>
                  <a:gd name="T3" fmla="*/ 0 h 635"/>
                  <a:gd name="T4" fmla="*/ 13 w 364"/>
                  <a:gd name="T5" fmla="*/ 1 h 635"/>
                  <a:gd name="T6" fmla="*/ 9 w 364"/>
                  <a:gd name="T7" fmla="*/ 4 h 635"/>
                  <a:gd name="T8" fmla="*/ 7 w 364"/>
                  <a:gd name="T9" fmla="*/ 5 h 635"/>
                  <a:gd name="T10" fmla="*/ 4 w 364"/>
                  <a:gd name="T11" fmla="*/ 9 h 635"/>
                  <a:gd name="T12" fmla="*/ 2 w 364"/>
                  <a:gd name="T13" fmla="*/ 15 h 635"/>
                  <a:gd name="T14" fmla="*/ 1 w 364"/>
                  <a:gd name="T15" fmla="*/ 18 h 635"/>
                  <a:gd name="T16" fmla="*/ 0 w 364"/>
                  <a:gd name="T17" fmla="*/ 24 h 635"/>
                  <a:gd name="T18" fmla="*/ 0 w 364"/>
                  <a:gd name="T19" fmla="*/ 30 h 635"/>
                  <a:gd name="T20" fmla="*/ 0 w 364"/>
                  <a:gd name="T21" fmla="*/ 35 h 635"/>
                  <a:gd name="T22" fmla="*/ 1 w 364"/>
                  <a:gd name="T23" fmla="*/ 41 h 635"/>
                  <a:gd name="T24" fmla="*/ 2 w 364"/>
                  <a:gd name="T25" fmla="*/ 46 h 635"/>
                  <a:gd name="T26" fmla="*/ 3 w 364"/>
                  <a:gd name="T27" fmla="*/ 48 h 635"/>
                  <a:gd name="T28" fmla="*/ 6 w 364"/>
                  <a:gd name="T29" fmla="*/ 53 h 635"/>
                  <a:gd name="T30" fmla="*/ 19 w 364"/>
                  <a:gd name="T31" fmla="*/ 52 h 635"/>
                  <a:gd name="T32" fmla="*/ 18 w 364"/>
                  <a:gd name="T33" fmla="*/ 52 h 635"/>
                  <a:gd name="T34" fmla="*/ 14 w 364"/>
                  <a:gd name="T35" fmla="*/ 51 h 635"/>
                  <a:gd name="T36" fmla="*/ 11 w 364"/>
                  <a:gd name="T37" fmla="*/ 47 h 635"/>
                  <a:gd name="T38" fmla="*/ 9 w 364"/>
                  <a:gd name="T39" fmla="*/ 43 h 635"/>
                  <a:gd name="T40" fmla="*/ 8 w 364"/>
                  <a:gd name="T41" fmla="*/ 37 h 635"/>
                  <a:gd name="T42" fmla="*/ 8 w 364"/>
                  <a:gd name="T43" fmla="*/ 30 h 635"/>
                  <a:gd name="T44" fmla="*/ 8 w 364"/>
                  <a:gd name="T45" fmla="*/ 30 h 635"/>
                  <a:gd name="T46" fmla="*/ 8 w 364"/>
                  <a:gd name="T47" fmla="*/ 23 h 635"/>
                  <a:gd name="T48" fmla="*/ 9 w 364"/>
                  <a:gd name="T49" fmla="*/ 18 h 635"/>
                  <a:gd name="T50" fmla="*/ 11 w 364"/>
                  <a:gd name="T51" fmla="*/ 13 h 635"/>
                  <a:gd name="T52" fmla="*/ 11 w 364"/>
                  <a:gd name="T53" fmla="*/ 13 h 635"/>
                  <a:gd name="T54" fmla="*/ 15 w 364"/>
                  <a:gd name="T55" fmla="*/ 9 h 635"/>
                  <a:gd name="T56" fmla="*/ 19 w 364"/>
                  <a:gd name="T57" fmla="*/ 8 h 635"/>
                  <a:gd name="T58" fmla="*/ 30 w 364"/>
                  <a:gd name="T59" fmla="*/ 8 h 635"/>
                  <a:gd name="T60" fmla="*/ 29 w 364"/>
                  <a:gd name="T61" fmla="*/ 6 h 635"/>
                  <a:gd name="T62" fmla="*/ 25 w 364"/>
                  <a:gd name="T63" fmla="*/ 2 h 635"/>
                  <a:gd name="T64" fmla="*/ 23 w 364"/>
                  <a:gd name="T65" fmla="*/ 1 h 635"/>
                  <a:gd name="T66" fmla="*/ 18 w 364"/>
                  <a:gd name="T67" fmla="*/ 0 h 63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64"/>
                  <a:gd name="T103" fmla="*/ 0 h 635"/>
                  <a:gd name="T104" fmla="*/ 364 w 364"/>
                  <a:gd name="T105" fmla="*/ 635 h 63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64" h="635">
                    <a:moveTo>
                      <a:pt x="220" y="0"/>
                    </a:moveTo>
                    <a:lnTo>
                      <a:pt x="204" y="1"/>
                    </a:lnTo>
                    <a:lnTo>
                      <a:pt x="152" y="14"/>
                    </a:lnTo>
                    <a:lnTo>
                      <a:pt x="104" y="44"/>
                    </a:lnTo>
                    <a:lnTo>
                      <a:pt x="89" y="60"/>
                    </a:lnTo>
                    <a:lnTo>
                      <a:pt x="53" y="109"/>
                    </a:lnTo>
                    <a:lnTo>
                      <a:pt x="27" y="175"/>
                    </a:lnTo>
                    <a:lnTo>
                      <a:pt x="15" y="219"/>
                    </a:lnTo>
                    <a:lnTo>
                      <a:pt x="4" y="289"/>
                    </a:lnTo>
                    <a:lnTo>
                      <a:pt x="0" y="363"/>
                    </a:lnTo>
                    <a:lnTo>
                      <a:pt x="2" y="417"/>
                    </a:lnTo>
                    <a:lnTo>
                      <a:pt x="13" y="488"/>
                    </a:lnTo>
                    <a:lnTo>
                      <a:pt x="30" y="551"/>
                    </a:lnTo>
                    <a:lnTo>
                      <a:pt x="39" y="577"/>
                    </a:lnTo>
                    <a:lnTo>
                      <a:pt x="71" y="635"/>
                    </a:lnTo>
                    <a:lnTo>
                      <a:pt x="232" y="628"/>
                    </a:lnTo>
                    <a:lnTo>
                      <a:pt x="223" y="628"/>
                    </a:lnTo>
                    <a:lnTo>
                      <a:pt x="175" y="609"/>
                    </a:lnTo>
                    <a:lnTo>
                      <a:pt x="134" y="562"/>
                    </a:lnTo>
                    <a:lnTo>
                      <a:pt x="110" y="511"/>
                    </a:lnTo>
                    <a:lnTo>
                      <a:pt x="96" y="445"/>
                    </a:lnTo>
                    <a:lnTo>
                      <a:pt x="91" y="363"/>
                    </a:lnTo>
                    <a:lnTo>
                      <a:pt x="96" y="279"/>
                    </a:lnTo>
                    <a:lnTo>
                      <a:pt x="109" y="212"/>
                    </a:lnTo>
                    <a:lnTo>
                      <a:pt x="131" y="161"/>
                    </a:lnTo>
                    <a:lnTo>
                      <a:pt x="137" y="152"/>
                    </a:lnTo>
                    <a:lnTo>
                      <a:pt x="179" y="110"/>
                    </a:lnTo>
                    <a:lnTo>
                      <a:pt x="229" y="97"/>
                    </a:lnTo>
                    <a:lnTo>
                      <a:pt x="364" y="95"/>
                    </a:lnTo>
                    <a:lnTo>
                      <a:pt x="347" y="69"/>
                    </a:lnTo>
                    <a:lnTo>
                      <a:pt x="305" y="26"/>
                    </a:lnTo>
                    <a:lnTo>
                      <a:pt x="275" y="10"/>
                    </a:lnTo>
                    <a:lnTo>
                      <a:pt x="22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92" name="Freeform 1394"/>
              <p:cNvSpPr>
                <a:spLocks/>
              </p:cNvSpPr>
              <p:nvPr/>
            </p:nvSpPr>
            <p:spPr bwMode="auto">
              <a:xfrm>
                <a:off x="3754" y="2804"/>
                <a:ext cx="19" cy="80"/>
              </a:xfrm>
              <a:custGeom>
                <a:avLst/>
                <a:gdLst>
                  <a:gd name="T0" fmla="*/ 19 w 223"/>
                  <a:gd name="T1" fmla="*/ 0 h 959"/>
                  <a:gd name="T2" fmla="*/ 12 w 223"/>
                  <a:gd name="T3" fmla="*/ 0 h 959"/>
                  <a:gd name="T4" fmla="*/ 12 w 223"/>
                  <a:gd name="T5" fmla="*/ 29 h 959"/>
                  <a:gd name="T6" fmla="*/ 0 w 223"/>
                  <a:gd name="T7" fmla="*/ 29 h 959"/>
                  <a:gd name="T8" fmla="*/ 1 w 223"/>
                  <a:gd name="T9" fmla="*/ 29 h 959"/>
                  <a:gd name="T10" fmla="*/ 5 w 223"/>
                  <a:gd name="T11" fmla="*/ 31 h 959"/>
                  <a:gd name="T12" fmla="*/ 9 w 223"/>
                  <a:gd name="T13" fmla="*/ 34 h 959"/>
                  <a:gd name="T14" fmla="*/ 9 w 223"/>
                  <a:gd name="T15" fmla="*/ 35 h 959"/>
                  <a:gd name="T16" fmla="*/ 11 w 223"/>
                  <a:gd name="T17" fmla="*/ 39 h 959"/>
                  <a:gd name="T18" fmla="*/ 12 w 223"/>
                  <a:gd name="T19" fmla="*/ 45 h 959"/>
                  <a:gd name="T20" fmla="*/ 12 w 223"/>
                  <a:gd name="T21" fmla="*/ 52 h 959"/>
                  <a:gd name="T22" fmla="*/ 12 w 223"/>
                  <a:gd name="T23" fmla="*/ 58 h 959"/>
                  <a:gd name="T24" fmla="*/ 11 w 223"/>
                  <a:gd name="T25" fmla="*/ 64 h 959"/>
                  <a:gd name="T26" fmla="*/ 9 w 223"/>
                  <a:gd name="T27" fmla="*/ 68 h 959"/>
                  <a:gd name="T28" fmla="*/ 8 w 223"/>
                  <a:gd name="T29" fmla="*/ 69 h 959"/>
                  <a:gd name="T30" fmla="*/ 5 w 223"/>
                  <a:gd name="T31" fmla="*/ 72 h 959"/>
                  <a:gd name="T32" fmla="*/ 12 w 223"/>
                  <a:gd name="T33" fmla="*/ 73 h 959"/>
                  <a:gd name="T34" fmla="*/ 12 w 223"/>
                  <a:gd name="T35" fmla="*/ 80 h 959"/>
                  <a:gd name="T36" fmla="*/ 19 w 223"/>
                  <a:gd name="T37" fmla="*/ 80 h 959"/>
                  <a:gd name="T38" fmla="*/ 19 w 223"/>
                  <a:gd name="T39" fmla="*/ 0 h 959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223"/>
                  <a:gd name="T61" fmla="*/ 0 h 959"/>
                  <a:gd name="T62" fmla="*/ 223 w 223"/>
                  <a:gd name="T63" fmla="*/ 959 h 959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223" h="959">
                    <a:moveTo>
                      <a:pt x="223" y="0"/>
                    </a:moveTo>
                    <a:lnTo>
                      <a:pt x="135" y="0"/>
                    </a:lnTo>
                    <a:lnTo>
                      <a:pt x="135" y="344"/>
                    </a:lnTo>
                    <a:lnTo>
                      <a:pt x="0" y="346"/>
                    </a:lnTo>
                    <a:lnTo>
                      <a:pt x="13" y="346"/>
                    </a:lnTo>
                    <a:lnTo>
                      <a:pt x="60" y="367"/>
                    </a:lnTo>
                    <a:lnTo>
                      <a:pt x="101" y="412"/>
                    </a:lnTo>
                    <a:lnTo>
                      <a:pt x="104" y="417"/>
                    </a:lnTo>
                    <a:lnTo>
                      <a:pt x="126" y="470"/>
                    </a:lnTo>
                    <a:lnTo>
                      <a:pt x="139" y="539"/>
                    </a:lnTo>
                    <a:lnTo>
                      <a:pt x="143" y="622"/>
                    </a:lnTo>
                    <a:lnTo>
                      <a:pt x="139" y="694"/>
                    </a:lnTo>
                    <a:lnTo>
                      <a:pt x="126" y="762"/>
                    </a:lnTo>
                    <a:lnTo>
                      <a:pt x="102" y="814"/>
                    </a:lnTo>
                    <a:lnTo>
                      <a:pt x="96" y="823"/>
                    </a:lnTo>
                    <a:lnTo>
                      <a:pt x="54" y="864"/>
                    </a:lnTo>
                    <a:lnTo>
                      <a:pt x="141" y="871"/>
                    </a:lnTo>
                    <a:lnTo>
                      <a:pt x="141" y="959"/>
                    </a:lnTo>
                    <a:lnTo>
                      <a:pt x="223" y="959"/>
                    </a:lnTo>
                    <a:lnTo>
                      <a:pt x="2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93" name="Freeform 1395"/>
              <p:cNvSpPr>
                <a:spLocks/>
              </p:cNvSpPr>
              <p:nvPr/>
            </p:nvSpPr>
            <p:spPr bwMode="auto">
              <a:xfrm>
                <a:off x="3787" y="2865"/>
                <a:ext cx="34" cy="20"/>
              </a:xfrm>
              <a:custGeom>
                <a:avLst/>
                <a:gdLst>
                  <a:gd name="T0" fmla="*/ 27 w 409"/>
                  <a:gd name="T1" fmla="*/ 0 h 239"/>
                  <a:gd name="T2" fmla="*/ 25 w 409"/>
                  <a:gd name="T3" fmla="*/ 5 h 239"/>
                  <a:gd name="T4" fmla="*/ 22 w 409"/>
                  <a:gd name="T5" fmla="*/ 9 h 239"/>
                  <a:gd name="T6" fmla="*/ 20 w 409"/>
                  <a:gd name="T7" fmla="*/ 11 h 239"/>
                  <a:gd name="T8" fmla="*/ 15 w 409"/>
                  <a:gd name="T9" fmla="*/ 12 h 239"/>
                  <a:gd name="T10" fmla="*/ 0 w 409"/>
                  <a:gd name="T11" fmla="*/ 12 h 239"/>
                  <a:gd name="T12" fmla="*/ 2 w 409"/>
                  <a:gd name="T13" fmla="*/ 15 h 239"/>
                  <a:gd name="T14" fmla="*/ 6 w 409"/>
                  <a:gd name="T15" fmla="*/ 18 h 239"/>
                  <a:gd name="T16" fmla="*/ 10 w 409"/>
                  <a:gd name="T17" fmla="*/ 19 h 239"/>
                  <a:gd name="T18" fmla="*/ 15 w 409"/>
                  <a:gd name="T19" fmla="*/ 20 h 239"/>
                  <a:gd name="T20" fmla="*/ 20 w 409"/>
                  <a:gd name="T21" fmla="*/ 19 h 239"/>
                  <a:gd name="T22" fmla="*/ 24 w 409"/>
                  <a:gd name="T23" fmla="*/ 18 h 239"/>
                  <a:gd name="T24" fmla="*/ 27 w 409"/>
                  <a:gd name="T25" fmla="*/ 15 h 239"/>
                  <a:gd name="T26" fmla="*/ 30 w 409"/>
                  <a:gd name="T27" fmla="*/ 12 h 239"/>
                  <a:gd name="T28" fmla="*/ 32 w 409"/>
                  <a:gd name="T29" fmla="*/ 7 h 239"/>
                  <a:gd name="T30" fmla="*/ 34 w 409"/>
                  <a:gd name="T31" fmla="*/ 1 h 239"/>
                  <a:gd name="T32" fmla="*/ 27 w 409"/>
                  <a:gd name="T33" fmla="*/ 0 h 23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09"/>
                  <a:gd name="T52" fmla="*/ 0 h 239"/>
                  <a:gd name="T53" fmla="*/ 409 w 409"/>
                  <a:gd name="T54" fmla="*/ 239 h 239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09" h="239">
                    <a:moveTo>
                      <a:pt x="319" y="0"/>
                    </a:moveTo>
                    <a:lnTo>
                      <a:pt x="297" y="60"/>
                    </a:lnTo>
                    <a:lnTo>
                      <a:pt x="264" y="109"/>
                    </a:lnTo>
                    <a:lnTo>
                      <a:pt x="235" y="130"/>
                    </a:lnTo>
                    <a:lnTo>
                      <a:pt x="181" y="142"/>
                    </a:lnTo>
                    <a:lnTo>
                      <a:pt x="0" y="145"/>
                    </a:lnTo>
                    <a:lnTo>
                      <a:pt x="30" y="181"/>
                    </a:lnTo>
                    <a:lnTo>
                      <a:pt x="74" y="214"/>
                    </a:lnTo>
                    <a:lnTo>
                      <a:pt x="124" y="233"/>
                    </a:lnTo>
                    <a:lnTo>
                      <a:pt x="181" y="239"/>
                    </a:lnTo>
                    <a:lnTo>
                      <a:pt x="236" y="233"/>
                    </a:lnTo>
                    <a:lnTo>
                      <a:pt x="287" y="214"/>
                    </a:lnTo>
                    <a:lnTo>
                      <a:pt x="330" y="180"/>
                    </a:lnTo>
                    <a:lnTo>
                      <a:pt x="361" y="142"/>
                    </a:lnTo>
                    <a:lnTo>
                      <a:pt x="390" y="84"/>
                    </a:lnTo>
                    <a:lnTo>
                      <a:pt x="409" y="15"/>
                    </a:lnTo>
                    <a:lnTo>
                      <a:pt x="31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94" name="Freeform 1396"/>
              <p:cNvSpPr>
                <a:spLocks/>
              </p:cNvSpPr>
              <p:nvPr/>
            </p:nvSpPr>
            <p:spPr bwMode="auto">
              <a:xfrm>
                <a:off x="3782" y="2833"/>
                <a:ext cx="40" cy="44"/>
              </a:xfrm>
              <a:custGeom>
                <a:avLst/>
                <a:gdLst>
                  <a:gd name="T0" fmla="*/ 6 w 479"/>
                  <a:gd name="T1" fmla="*/ 0 h 535"/>
                  <a:gd name="T2" fmla="*/ 5 w 479"/>
                  <a:gd name="T3" fmla="*/ 1 h 535"/>
                  <a:gd name="T4" fmla="*/ 3 w 479"/>
                  <a:gd name="T5" fmla="*/ 5 h 535"/>
                  <a:gd name="T6" fmla="*/ 1 w 479"/>
                  <a:gd name="T7" fmla="*/ 10 h 535"/>
                  <a:gd name="T8" fmla="*/ 0 w 479"/>
                  <a:gd name="T9" fmla="*/ 16 h 535"/>
                  <a:gd name="T10" fmla="*/ 0 w 479"/>
                  <a:gd name="T11" fmla="*/ 22 h 535"/>
                  <a:gd name="T12" fmla="*/ 0 w 479"/>
                  <a:gd name="T13" fmla="*/ 23 h 535"/>
                  <a:gd name="T14" fmla="*/ 0 w 479"/>
                  <a:gd name="T15" fmla="*/ 29 h 535"/>
                  <a:gd name="T16" fmla="*/ 1 w 479"/>
                  <a:gd name="T17" fmla="*/ 35 h 535"/>
                  <a:gd name="T18" fmla="*/ 3 w 479"/>
                  <a:gd name="T19" fmla="*/ 40 h 535"/>
                  <a:gd name="T20" fmla="*/ 6 w 479"/>
                  <a:gd name="T21" fmla="*/ 44 h 535"/>
                  <a:gd name="T22" fmla="*/ 21 w 479"/>
                  <a:gd name="T23" fmla="*/ 44 h 535"/>
                  <a:gd name="T24" fmla="*/ 19 w 479"/>
                  <a:gd name="T25" fmla="*/ 44 h 535"/>
                  <a:gd name="T26" fmla="*/ 15 w 479"/>
                  <a:gd name="T27" fmla="*/ 42 h 535"/>
                  <a:gd name="T28" fmla="*/ 12 w 479"/>
                  <a:gd name="T29" fmla="*/ 39 h 535"/>
                  <a:gd name="T30" fmla="*/ 10 w 479"/>
                  <a:gd name="T31" fmla="*/ 36 h 535"/>
                  <a:gd name="T32" fmla="*/ 8 w 479"/>
                  <a:gd name="T33" fmla="*/ 31 h 535"/>
                  <a:gd name="T34" fmla="*/ 8 w 479"/>
                  <a:gd name="T35" fmla="*/ 24 h 535"/>
                  <a:gd name="T36" fmla="*/ 40 w 479"/>
                  <a:gd name="T37" fmla="*/ 24 h 535"/>
                  <a:gd name="T38" fmla="*/ 40 w 479"/>
                  <a:gd name="T39" fmla="*/ 22 h 535"/>
                  <a:gd name="T40" fmla="*/ 40 w 479"/>
                  <a:gd name="T41" fmla="*/ 21 h 535"/>
                  <a:gd name="T42" fmla="*/ 8 w 479"/>
                  <a:gd name="T43" fmla="*/ 16 h 535"/>
                  <a:gd name="T44" fmla="*/ 8 w 479"/>
                  <a:gd name="T45" fmla="*/ 15 h 535"/>
                  <a:gd name="T46" fmla="*/ 9 w 479"/>
                  <a:gd name="T47" fmla="*/ 9 h 535"/>
                  <a:gd name="T48" fmla="*/ 12 w 479"/>
                  <a:gd name="T49" fmla="*/ 4 h 535"/>
                  <a:gd name="T50" fmla="*/ 12 w 479"/>
                  <a:gd name="T51" fmla="*/ 4 h 535"/>
                  <a:gd name="T52" fmla="*/ 16 w 479"/>
                  <a:gd name="T53" fmla="*/ 1 h 535"/>
                  <a:gd name="T54" fmla="*/ 20 w 479"/>
                  <a:gd name="T55" fmla="*/ 0 h 535"/>
                  <a:gd name="T56" fmla="*/ 6 w 479"/>
                  <a:gd name="T57" fmla="*/ 0 h 535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79"/>
                  <a:gd name="T88" fmla="*/ 0 h 535"/>
                  <a:gd name="T89" fmla="*/ 479 w 479"/>
                  <a:gd name="T90" fmla="*/ 535 h 535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79" h="535">
                    <a:moveTo>
                      <a:pt x="67" y="0"/>
                    </a:moveTo>
                    <a:lnTo>
                      <a:pt x="62" y="8"/>
                    </a:lnTo>
                    <a:lnTo>
                      <a:pt x="36" y="60"/>
                    </a:lnTo>
                    <a:lnTo>
                      <a:pt x="15" y="122"/>
                    </a:lnTo>
                    <a:lnTo>
                      <a:pt x="4" y="193"/>
                    </a:lnTo>
                    <a:lnTo>
                      <a:pt x="0" y="272"/>
                    </a:lnTo>
                    <a:lnTo>
                      <a:pt x="0" y="276"/>
                    </a:lnTo>
                    <a:lnTo>
                      <a:pt x="4" y="354"/>
                    </a:lnTo>
                    <a:lnTo>
                      <a:pt x="17" y="424"/>
                    </a:lnTo>
                    <a:lnTo>
                      <a:pt x="38" y="485"/>
                    </a:lnTo>
                    <a:lnTo>
                      <a:pt x="67" y="535"/>
                    </a:lnTo>
                    <a:lnTo>
                      <a:pt x="248" y="532"/>
                    </a:lnTo>
                    <a:lnTo>
                      <a:pt x="231" y="531"/>
                    </a:lnTo>
                    <a:lnTo>
                      <a:pt x="181" y="513"/>
                    </a:lnTo>
                    <a:lnTo>
                      <a:pt x="140" y="471"/>
                    </a:lnTo>
                    <a:lnTo>
                      <a:pt x="120" y="437"/>
                    </a:lnTo>
                    <a:lnTo>
                      <a:pt x="100" y="374"/>
                    </a:lnTo>
                    <a:lnTo>
                      <a:pt x="92" y="296"/>
                    </a:lnTo>
                    <a:lnTo>
                      <a:pt x="479" y="296"/>
                    </a:lnTo>
                    <a:lnTo>
                      <a:pt x="479" y="265"/>
                    </a:lnTo>
                    <a:lnTo>
                      <a:pt x="479" y="259"/>
                    </a:lnTo>
                    <a:lnTo>
                      <a:pt x="96" y="200"/>
                    </a:lnTo>
                    <a:lnTo>
                      <a:pt x="98" y="177"/>
                    </a:lnTo>
                    <a:lnTo>
                      <a:pt x="113" y="109"/>
                    </a:lnTo>
                    <a:lnTo>
                      <a:pt x="143" y="54"/>
                    </a:lnTo>
                    <a:lnTo>
                      <a:pt x="148" y="48"/>
                    </a:lnTo>
                    <a:lnTo>
                      <a:pt x="191" y="12"/>
                    </a:lnTo>
                    <a:lnTo>
                      <a:pt x="244" y="0"/>
                    </a:lnTo>
                    <a:lnTo>
                      <a:pt x="6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95" name="Freeform 1397"/>
              <p:cNvSpPr>
                <a:spLocks/>
              </p:cNvSpPr>
              <p:nvPr/>
            </p:nvSpPr>
            <p:spPr bwMode="auto">
              <a:xfrm>
                <a:off x="3787" y="2825"/>
                <a:ext cx="35" cy="29"/>
              </a:xfrm>
              <a:custGeom>
                <a:avLst/>
                <a:gdLst>
                  <a:gd name="T0" fmla="*/ 15 w 412"/>
                  <a:gd name="T1" fmla="*/ 0 h 355"/>
                  <a:gd name="T2" fmla="*/ 12 w 412"/>
                  <a:gd name="T3" fmla="*/ 0 h 355"/>
                  <a:gd name="T4" fmla="*/ 7 w 412"/>
                  <a:gd name="T5" fmla="*/ 2 h 355"/>
                  <a:gd name="T6" fmla="*/ 3 w 412"/>
                  <a:gd name="T7" fmla="*/ 4 h 355"/>
                  <a:gd name="T8" fmla="*/ 0 w 412"/>
                  <a:gd name="T9" fmla="*/ 8 h 355"/>
                  <a:gd name="T10" fmla="*/ 15 w 412"/>
                  <a:gd name="T11" fmla="*/ 8 h 355"/>
                  <a:gd name="T12" fmla="*/ 17 w 412"/>
                  <a:gd name="T13" fmla="*/ 8 h 355"/>
                  <a:gd name="T14" fmla="*/ 21 w 412"/>
                  <a:gd name="T15" fmla="*/ 10 h 355"/>
                  <a:gd name="T16" fmla="*/ 24 w 412"/>
                  <a:gd name="T17" fmla="*/ 13 h 355"/>
                  <a:gd name="T18" fmla="*/ 26 w 412"/>
                  <a:gd name="T19" fmla="*/ 18 h 355"/>
                  <a:gd name="T20" fmla="*/ 27 w 412"/>
                  <a:gd name="T21" fmla="*/ 24 h 355"/>
                  <a:gd name="T22" fmla="*/ 2 w 412"/>
                  <a:gd name="T23" fmla="*/ 24 h 355"/>
                  <a:gd name="T24" fmla="*/ 35 w 412"/>
                  <a:gd name="T25" fmla="*/ 29 h 355"/>
                  <a:gd name="T26" fmla="*/ 35 w 412"/>
                  <a:gd name="T27" fmla="*/ 22 h 355"/>
                  <a:gd name="T28" fmla="*/ 34 w 412"/>
                  <a:gd name="T29" fmla="*/ 17 h 355"/>
                  <a:gd name="T30" fmla="*/ 32 w 412"/>
                  <a:gd name="T31" fmla="*/ 12 h 355"/>
                  <a:gd name="T32" fmla="*/ 29 w 412"/>
                  <a:gd name="T33" fmla="*/ 8 h 355"/>
                  <a:gd name="T34" fmla="*/ 27 w 412"/>
                  <a:gd name="T35" fmla="*/ 5 h 355"/>
                  <a:gd name="T36" fmla="*/ 24 w 412"/>
                  <a:gd name="T37" fmla="*/ 2 h 355"/>
                  <a:gd name="T38" fmla="*/ 20 w 412"/>
                  <a:gd name="T39" fmla="*/ 1 h 355"/>
                  <a:gd name="T40" fmla="*/ 15 w 412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2"/>
                  <a:gd name="T64" fmla="*/ 0 h 355"/>
                  <a:gd name="T65" fmla="*/ 412 w 412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2" h="355">
                    <a:moveTo>
                      <a:pt x="176" y="0"/>
                    </a:moveTo>
                    <a:lnTo>
                      <a:pt x="136" y="4"/>
                    </a:lnTo>
                    <a:lnTo>
                      <a:pt x="85" y="20"/>
                    </a:lnTo>
                    <a:lnTo>
                      <a:pt x="40" y="51"/>
                    </a:lnTo>
                    <a:lnTo>
                      <a:pt x="0" y="96"/>
                    </a:lnTo>
                    <a:lnTo>
                      <a:pt x="177" y="96"/>
                    </a:lnTo>
                    <a:lnTo>
                      <a:pt x="198" y="98"/>
                    </a:lnTo>
                    <a:lnTo>
                      <a:pt x="247" y="120"/>
                    </a:lnTo>
                    <a:lnTo>
                      <a:pt x="286" y="164"/>
                    </a:lnTo>
                    <a:lnTo>
                      <a:pt x="309" y="218"/>
                    </a:lnTo>
                    <a:lnTo>
                      <a:pt x="320" y="296"/>
                    </a:lnTo>
                    <a:lnTo>
                      <a:pt x="29" y="296"/>
                    </a:lnTo>
                    <a:lnTo>
                      <a:pt x="412" y="355"/>
                    </a:lnTo>
                    <a:lnTo>
                      <a:pt x="408" y="275"/>
                    </a:lnTo>
                    <a:lnTo>
                      <a:pt x="395" y="206"/>
                    </a:lnTo>
                    <a:lnTo>
                      <a:pt x="375" y="145"/>
                    </a:lnTo>
                    <a:lnTo>
                      <a:pt x="346" y="94"/>
                    </a:lnTo>
                    <a:lnTo>
                      <a:pt x="323" y="65"/>
                    </a:lnTo>
                    <a:lnTo>
                      <a:pt x="280" y="28"/>
                    </a:lnTo>
                    <a:lnTo>
                      <a:pt x="231" y="7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96" name="Freeform 1398"/>
              <p:cNvSpPr>
                <a:spLocks/>
              </p:cNvSpPr>
              <p:nvPr/>
            </p:nvSpPr>
            <p:spPr bwMode="auto">
              <a:xfrm>
                <a:off x="3857" y="2865"/>
                <a:ext cx="34" cy="20"/>
              </a:xfrm>
              <a:custGeom>
                <a:avLst/>
                <a:gdLst>
                  <a:gd name="T0" fmla="*/ 26 w 410"/>
                  <a:gd name="T1" fmla="*/ 0 h 239"/>
                  <a:gd name="T2" fmla="*/ 25 w 410"/>
                  <a:gd name="T3" fmla="*/ 5 h 239"/>
                  <a:gd name="T4" fmla="*/ 22 w 410"/>
                  <a:gd name="T5" fmla="*/ 9 h 239"/>
                  <a:gd name="T6" fmla="*/ 19 w 410"/>
                  <a:gd name="T7" fmla="*/ 11 h 239"/>
                  <a:gd name="T8" fmla="*/ 15 w 410"/>
                  <a:gd name="T9" fmla="*/ 12 h 239"/>
                  <a:gd name="T10" fmla="*/ 0 w 410"/>
                  <a:gd name="T11" fmla="*/ 12 h 239"/>
                  <a:gd name="T12" fmla="*/ 2 w 410"/>
                  <a:gd name="T13" fmla="*/ 15 h 239"/>
                  <a:gd name="T14" fmla="*/ 6 w 410"/>
                  <a:gd name="T15" fmla="*/ 18 h 239"/>
                  <a:gd name="T16" fmla="*/ 10 w 410"/>
                  <a:gd name="T17" fmla="*/ 19 h 239"/>
                  <a:gd name="T18" fmla="*/ 15 w 410"/>
                  <a:gd name="T19" fmla="*/ 20 h 239"/>
                  <a:gd name="T20" fmla="*/ 20 w 410"/>
                  <a:gd name="T21" fmla="*/ 19 h 239"/>
                  <a:gd name="T22" fmla="*/ 24 w 410"/>
                  <a:gd name="T23" fmla="*/ 18 h 239"/>
                  <a:gd name="T24" fmla="*/ 27 w 410"/>
                  <a:gd name="T25" fmla="*/ 15 h 239"/>
                  <a:gd name="T26" fmla="*/ 30 w 410"/>
                  <a:gd name="T27" fmla="*/ 12 h 239"/>
                  <a:gd name="T28" fmla="*/ 32 w 410"/>
                  <a:gd name="T29" fmla="*/ 7 h 239"/>
                  <a:gd name="T30" fmla="*/ 34 w 410"/>
                  <a:gd name="T31" fmla="*/ 1 h 239"/>
                  <a:gd name="T32" fmla="*/ 26 w 410"/>
                  <a:gd name="T33" fmla="*/ 0 h 23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10"/>
                  <a:gd name="T52" fmla="*/ 0 h 239"/>
                  <a:gd name="T53" fmla="*/ 410 w 410"/>
                  <a:gd name="T54" fmla="*/ 239 h 239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10" h="239">
                    <a:moveTo>
                      <a:pt x="318" y="0"/>
                    </a:moveTo>
                    <a:lnTo>
                      <a:pt x="297" y="60"/>
                    </a:lnTo>
                    <a:lnTo>
                      <a:pt x="264" y="109"/>
                    </a:lnTo>
                    <a:lnTo>
                      <a:pt x="235" y="130"/>
                    </a:lnTo>
                    <a:lnTo>
                      <a:pt x="181" y="142"/>
                    </a:lnTo>
                    <a:lnTo>
                      <a:pt x="0" y="145"/>
                    </a:lnTo>
                    <a:lnTo>
                      <a:pt x="30" y="181"/>
                    </a:lnTo>
                    <a:lnTo>
                      <a:pt x="74" y="214"/>
                    </a:lnTo>
                    <a:lnTo>
                      <a:pt x="124" y="233"/>
                    </a:lnTo>
                    <a:lnTo>
                      <a:pt x="181" y="239"/>
                    </a:lnTo>
                    <a:lnTo>
                      <a:pt x="237" y="233"/>
                    </a:lnTo>
                    <a:lnTo>
                      <a:pt x="287" y="214"/>
                    </a:lnTo>
                    <a:lnTo>
                      <a:pt x="330" y="180"/>
                    </a:lnTo>
                    <a:lnTo>
                      <a:pt x="361" y="142"/>
                    </a:lnTo>
                    <a:lnTo>
                      <a:pt x="390" y="84"/>
                    </a:lnTo>
                    <a:lnTo>
                      <a:pt x="410" y="15"/>
                    </a:lnTo>
                    <a:lnTo>
                      <a:pt x="31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97" name="Freeform 1399"/>
              <p:cNvSpPr>
                <a:spLocks/>
              </p:cNvSpPr>
              <p:nvPr/>
            </p:nvSpPr>
            <p:spPr bwMode="auto">
              <a:xfrm>
                <a:off x="3851" y="2833"/>
                <a:ext cx="40" cy="44"/>
              </a:xfrm>
              <a:custGeom>
                <a:avLst/>
                <a:gdLst>
                  <a:gd name="T0" fmla="*/ 6 w 479"/>
                  <a:gd name="T1" fmla="*/ 0 h 535"/>
                  <a:gd name="T2" fmla="*/ 5 w 479"/>
                  <a:gd name="T3" fmla="*/ 1 h 535"/>
                  <a:gd name="T4" fmla="*/ 3 w 479"/>
                  <a:gd name="T5" fmla="*/ 5 h 535"/>
                  <a:gd name="T6" fmla="*/ 1 w 479"/>
                  <a:gd name="T7" fmla="*/ 10 h 535"/>
                  <a:gd name="T8" fmla="*/ 0 w 479"/>
                  <a:gd name="T9" fmla="*/ 16 h 535"/>
                  <a:gd name="T10" fmla="*/ 0 w 479"/>
                  <a:gd name="T11" fmla="*/ 22 h 535"/>
                  <a:gd name="T12" fmla="*/ 0 w 479"/>
                  <a:gd name="T13" fmla="*/ 23 h 535"/>
                  <a:gd name="T14" fmla="*/ 0 w 479"/>
                  <a:gd name="T15" fmla="*/ 29 h 535"/>
                  <a:gd name="T16" fmla="*/ 1 w 479"/>
                  <a:gd name="T17" fmla="*/ 35 h 535"/>
                  <a:gd name="T18" fmla="*/ 3 w 479"/>
                  <a:gd name="T19" fmla="*/ 40 h 535"/>
                  <a:gd name="T20" fmla="*/ 6 w 479"/>
                  <a:gd name="T21" fmla="*/ 44 h 535"/>
                  <a:gd name="T22" fmla="*/ 21 w 479"/>
                  <a:gd name="T23" fmla="*/ 44 h 535"/>
                  <a:gd name="T24" fmla="*/ 19 w 479"/>
                  <a:gd name="T25" fmla="*/ 44 h 535"/>
                  <a:gd name="T26" fmla="*/ 15 w 479"/>
                  <a:gd name="T27" fmla="*/ 42 h 535"/>
                  <a:gd name="T28" fmla="*/ 12 w 479"/>
                  <a:gd name="T29" fmla="*/ 39 h 535"/>
                  <a:gd name="T30" fmla="*/ 10 w 479"/>
                  <a:gd name="T31" fmla="*/ 36 h 535"/>
                  <a:gd name="T32" fmla="*/ 8 w 479"/>
                  <a:gd name="T33" fmla="*/ 31 h 535"/>
                  <a:gd name="T34" fmla="*/ 8 w 479"/>
                  <a:gd name="T35" fmla="*/ 24 h 535"/>
                  <a:gd name="T36" fmla="*/ 40 w 479"/>
                  <a:gd name="T37" fmla="*/ 24 h 535"/>
                  <a:gd name="T38" fmla="*/ 40 w 479"/>
                  <a:gd name="T39" fmla="*/ 22 h 535"/>
                  <a:gd name="T40" fmla="*/ 40 w 479"/>
                  <a:gd name="T41" fmla="*/ 21 h 535"/>
                  <a:gd name="T42" fmla="*/ 8 w 479"/>
                  <a:gd name="T43" fmla="*/ 16 h 535"/>
                  <a:gd name="T44" fmla="*/ 8 w 479"/>
                  <a:gd name="T45" fmla="*/ 15 h 535"/>
                  <a:gd name="T46" fmla="*/ 9 w 479"/>
                  <a:gd name="T47" fmla="*/ 9 h 535"/>
                  <a:gd name="T48" fmla="*/ 12 w 479"/>
                  <a:gd name="T49" fmla="*/ 4 h 535"/>
                  <a:gd name="T50" fmla="*/ 12 w 479"/>
                  <a:gd name="T51" fmla="*/ 4 h 535"/>
                  <a:gd name="T52" fmla="*/ 16 w 479"/>
                  <a:gd name="T53" fmla="*/ 1 h 535"/>
                  <a:gd name="T54" fmla="*/ 20 w 479"/>
                  <a:gd name="T55" fmla="*/ 0 h 535"/>
                  <a:gd name="T56" fmla="*/ 6 w 479"/>
                  <a:gd name="T57" fmla="*/ 0 h 535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79"/>
                  <a:gd name="T88" fmla="*/ 0 h 535"/>
                  <a:gd name="T89" fmla="*/ 479 w 479"/>
                  <a:gd name="T90" fmla="*/ 535 h 535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79" h="535">
                    <a:moveTo>
                      <a:pt x="68" y="0"/>
                    </a:moveTo>
                    <a:lnTo>
                      <a:pt x="63" y="8"/>
                    </a:lnTo>
                    <a:lnTo>
                      <a:pt x="35" y="60"/>
                    </a:lnTo>
                    <a:lnTo>
                      <a:pt x="16" y="122"/>
                    </a:lnTo>
                    <a:lnTo>
                      <a:pt x="4" y="193"/>
                    </a:lnTo>
                    <a:lnTo>
                      <a:pt x="0" y="272"/>
                    </a:lnTo>
                    <a:lnTo>
                      <a:pt x="0" y="276"/>
                    </a:lnTo>
                    <a:lnTo>
                      <a:pt x="5" y="354"/>
                    </a:lnTo>
                    <a:lnTo>
                      <a:pt x="17" y="424"/>
                    </a:lnTo>
                    <a:lnTo>
                      <a:pt x="38" y="485"/>
                    </a:lnTo>
                    <a:lnTo>
                      <a:pt x="67" y="535"/>
                    </a:lnTo>
                    <a:lnTo>
                      <a:pt x="248" y="532"/>
                    </a:lnTo>
                    <a:lnTo>
                      <a:pt x="232" y="531"/>
                    </a:lnTo>
                    <a:lnTo>
                      <a:pt x="182" y="513"/>
                    </a:lnTo>
                    <a:lnTo>
                      <a:pt x="139" y="471"/>
                    </a:lnTo>
                    <a:lnTo>
                      <a:pt x="120" y="437"/>
                    </a:lnTo>
                    <a:lnTo>
                      <a:pt x="100" y="374"/>
                    </a:lnTo>
                    <a:lnTo>
                      <a:pt x="91" y="296"/>
                    </a:lnTo>
                    <a:lnTo>
                      <a:pt x="479" y="296"/>
                    </a:lnTo>
                    <a:lnTo>
                      <a:pt x="479" y="265"/>
                    </a:lnTo>
                    <a:lnTo>
                      <a:pt x="479" y="259"/>
                    </a:lnTo>
                    <a:lnTo>
                      <a:pt x="96" y="200"/>
                    </a:lnTo>
                    <a:lnTo>
                      <a:pt x="97" y="177"/>
                    </a:lnTo>
                    <a:lnTo>
                      <a:pt x="113" y="109"/>
                    </a:lnTo>
                    <a:lnTo>
                      <a:pt x="142" y="54"/>
                    </a:lnTo>
                    <a:lnTo>
                      <a:pt x="147" y="48"/>
                    </a:lnTo>
                    <a:lnTo>
                      <a:pt x="191" y="12"/>
                    </a:lnTo>
                    <a:lnTo>
                      <a:pt x="244" y="0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</p:grpSp>
        <p:grpSp>
          <p:nvGrpSpPr>
            <p:cNvPr id="108642" name="Group 1601"/>
            <p:cNvGrpSpPr>
              <a:grpSpLocks/>
            </p:cNvGrpSpPr>
            <p:nvPr/>
          </p:nvGrpSpPr>
          <p:grpSpPr bwMode="auto">
            <a:xfrm>
              <a:off x="2902" y="2803"/>
              <a:ext cx="2545" cy="375"/>
              <a:chOff x="2902" y="2803"/>
              <a:chExt cx="2545" cy="375"/>
            </a:xfrm>
          </p:grpSpPr>
          <p:sp>
            <p:nvSpPr>
              <p:cNvPr id="142898" name="Freeform 1401"/>
              <p:cNvSpPr>
                <a:spLocks/>
              </p:cNvSpPr>
              <p:nvPr/>
            </p:nvSpPr>
            <p:spPr bwMode="auto">
              <a:xfrm>
                <a:off x="3857" y="2825"/>
                <a:ext cx="34" cy="29"/>
              </a:xfrm>
              <a:custGeom>
                <a:avLst/>
                <a:gdLst>
                  <a:gd name="T0" fmla="*/ 14 w 411"/>
                  <a:gd name="T1" fmla="*/ 0 h 355"/>
                  <a:gd name="T2" fmla="*/ 11 w 411"/>
                  <a:gd name="T3" fmla="*/ 0 h 355"/>
                  <a:gd name="T4" fmla="*/ 7 w 411"/>
                  <a:gd name="T5" fmla="*/ 2 h 355"/>
                  <a:gd name="T6" fmla="*/ 3 w 411"/>
                  <a:gd name="T7" fmla="*/ 4 h 355"/>
                  <a:gd name="T8" fmla="*/ 0 w 411"/>
                  <a:gd name="T9" fmla="*/ 8 h 355"/>
                  <a:gd name="T10" fmla="*/ 15 w 411"/>
                  <a:gd name="T11" fmla="*/ 8 h 355"/>
                  <a:gd name="T12" fmla="*/ 16 w 411"/>
                  <a:gd name="T13" fmla="*/ 8 h 355"/>
                  <a:gd name="T14" fmla="*/ 20 w 411"/>
                  <a:gd name="T15" fmla="*/ 10 h 355"/>
                  <a:gd name="T16" fmla="*/ 24 w 411"/>
                  <a:gd name="T17" fmla="*/ 13 h 355"/>
                  <a:gd name="T18" fmla="*/ 25 w 411"/>
                  <a:gd name="T19" fmla="*/ 18 h 355"/>
                  <a:gd name="T20" fmla="*/ 26 w 411"/>
                  <a:gd name="T21" fmla="*/ 24 h 355"/>
                  <a:gd name="T22" fmla="*/ 2 w 411"/>
                  <a:gd name="T23" fmla="*/ 24 h 355"/>
                  <a:gd name="T24" fmla="*/ 34 w 411"/>
                  <a:gd name="T25" fmla="*/ 29 h 355"/>
                  <a:gd name="T26" fmla="*/ 34 w 411"/>
                  <a:gd name="T27" fmla="*/ 22 h 355"/>
                  <a:gd name="T28" fmla="*/ 33 w 411"/>
                  <a:gd name="T29" fmla="*/ 17 h 355"/>
                  <a:gd name="T30" fmla="*/ 31 w 411"/>
                  <a:gd name="T31" fmla="*/ 12 h 355"/>
                  <a:gd name="T32" fmla="*/ 29 w 411"/>
                  <a:gd name="T33" fmla="*/ 8 h 355"/>
                  <a:gd name="T34" fmla="*/ 27 w 411"/>
                  <a:gd name="T35" fmla="*/ 5 h 355"/>
                  <a:gd name="T36" fmla="*/ 23 w 411"/>
                  <a:gd name="T37" fmla="*/ 2 h 355"/>
                  <a:gd name="T38" fmla="*/ 19 w 411"/>
                  <a:gd name="T39" fmla="*/ 1 h 355"/>
                  <a:gd name="T40" fmla="*/ 14 w 411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1"/>
                  <a:gd name="T64" fmla="*/ 0 h 355"/>
                  <a:gd name="T65" fmla="*/ 411 w 411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1" h="355">
                    <a:moveTo>
                      <a:pt x="175" y="0"/>
                    </a:moveTo>
                    <a:lnTo>
                      <a:pt x="135" y="4"/>
                    </a:lnTo>
                    <a:lnTo>
                      <a:pt x="84" y="20"/>
                    </a:lnTo>
                    <a:lnTo>
                      <a:pt x="39" y="51"/>
                    </a:lnTo>
                    <a:lnTo>
                      <a:pt x="0" y="96"/>
                    </a:lnTo>
                    <a:lnTo>
                      <a:pt x="176" y="96"/>
                    </a:lnTo>
                    <a:lnTo>
                      <a:pt x="196" y="98"/>
                    </a:lnTo>
                    <a:lnTo>
                      <a:pt x="245" y="120"/>
                    </a:lnTo>
                    <a:lnTo>
                      <a:pt x="285" y="164"/>
                    </a:lnTo>
                    <a:lnTo>
                      <a:pt x="307" y="218"/>
                    </a:lnTo>
                    <a:lnTo>
                      <a:pt x="318" y="296"/>
                    </a:lnTo>
                    <a:lnTo>
                      <a:pt x="28" y="296"/>
                    </a:lnTo>
                    <a:lnTo>
                      <a:pt x="411" y="355"/>
                    </a:lnTo>
                    <a:lnTo>
                      <a:pt x="407" y="275"/>
                    </a:lnTo>
                    <a:lnTo>
                      <a:pt x="395" y="206"/>
                    </a:lnTo>
                    <a:lnTo>
                      <a:pt x="373" y="145"/>
                    </a:lnTo>
                    <a:lnTo>
                      <a:pt x="345" y="94"/>
                    </a:lnTo>
                    <a:lnTo>
                      <a:pt x="321" y="65"/>
                    </a:lnTo>
                    <a:lnTo>
                      <a:pt x="279" y="28"/>
                    </a:lnTo>
                    <a:lnTo>
                      <a:pt x="230" y="7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99" name="Freeform 1402"/>
              <p:cNvSpPr>
                <a:spLocks/>
              </p:cNvSpPr>
              <p:nvPr/>
            </p:nvSpPr>
            <p:spPr bwMode="auto">
              <a:xfrm>
                <a:off x="3912" y="2826"/>
                <a:ext cx="24" cy="58"/>
              </a:xfrm>
              <a:custGeom>
                <a:avLst/>
                <a:gdLst>
                  <a:gd name="T0" fmla="*/ 24 w 280"/>
                  <a:gd name="T1" fmla="*/ 0 h 695"/>
                  <a:gd name="T2" fmla="*/ 16 w 280"/>
                  <a:gd name="T3" fmla="*/ 0 h 695"/>
                  <a:gd name="T4" fmla="*/ 6 w 280"/>
                  <a:gd name="T5" fmla="*/ 35 h 695"/>
                  <a:gd name="T6" fmla="*/ 5 w 280"/>
                  <a:gd name="T7" fmla="*/ 41 h 695"/>
                  <a:gd name="T8" fmla="*/ 4 w 280"/>
                  <a:gd name="T9" fmla="*/ 46 h 695"/>
                  <a:gd name="T10" fmla="*/ 0 w 280"/>
                  <a:gd name="T11" fmla="*/ 58 h 695"/>
                  <a:gd name="T12" fmla="*/ 7 w 280"/>
                  <a:gd name="T13" fmla="*/ 58 h 695"/>
                  <a:gd name="T14" fmla="*/ 24 w 280"/>
                  <a:gd name="T15" fmla="*/ 0 h 69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80"/>
                  <a:gd name="T25" fmla="*/ 0 h 695"/>
                  <a:gd name="T26" fmla="*/ 280 w 280"/>
                  <a:gd name="T27" fmla="*/ 695 h 69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80" h="695">
                    <a:moveTo>
                      <a:pt x="280" y="0"/>
                    </a:moveTo>
                    <a:lnTo>
                      <a:pt x="190" y="0"/>
                    </a:lnTo>
                    <a:lnTo>
                      <a:pt x="74" y="424"/>
                    </a:lnTo>
                    <a:lnTo>
                      <a:pt x="55" y="493"/>
                    </a:lnTo>
                    <a:lnTo>
                      <a:pt x="41" y="556"/>
                    </a:lnTo>
                    <a:lnTo>
                      <a:pt x="0" y="695"/>
                    </a:lnTo>
                    <a:lnTo>
                      <a:pt x="83" y="695"/>
                    </a:lnTo>
                    <a:lnTo>
                      <a:pt x="28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00" name="Freeform 1403"/>
              <p:cNvSpPr>
                <a:spLocks/>
              </p:cNvSpPr>
              <p:nvPr/>
            </p:nvSpPr>
            <p:spPr bwMode="auto">
              <a:xfrm>
                <a:off x="3896" y="2826"/>
                <a:ext cx="20" cy="58"/>
              </a:xfrm>
              <a:custGeom>
                <a:avLst/>
                <a:gdLst>
                  <a:gd name="T0" fmla="*/ 8 w 238"/>
                  <a:gd name="T1" fmla="*/ 0 h 695"/>
                  <a:gd name="T2" fmla="*/ 0 w 238"/>
                  <a:gd name="T3" fmla="*/ 0 h 695"/>
                  <a:gd name="T4" fmla="*/ 17 w 238"/>
                  <a:gd name="T5" fmla="*/ 58 h 695"/>
                  <a:gd name="T6" fmla="*/ 20 w 238"/>
                  <a:gd name="T7" fmla="*/ 46 h 695"/>
                  <a:gd name="T8" fmla="*/ 20 w 238"/>
                  <a:gd name="T9" fmla="*/ 46 h 695"/>
                  <a:gd name="T10" fmla="*/ 19 w 238"/>
                  <a:gd name="T11" fmla="*/ 40 h 695"/>
                  <a:gd name="T12" fmla="*/ 17 w 238"/>
                  <a:gd name="T13" fmla="*/ 35 h 695"/>
                  <a:gd name="T14" fmla="*/ 8 w 238"/>
                  <a:gd name="T15" fmla="*/ 0 h 69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38"/>
                  <a:gd name="T25" fmla="*/ 0 h 695"/>
                  <a:gd name="T26" fmla="*/ 238 w 238"/>
                  <a:gd name="T27" fmla="*/ 695 h 69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38" h="695">
                    <a:moveTo>
                      <a:pt x="93" y="0"/>
                    </a:moveTo>
                    <a:lnTo>
                      <a:pt x="0" y="0"/>
                    </a:lnTo>
                    <a:lnTo>
                      <a:pt x="197" y="695"/>
                    </a:lnTo>
                    <a:lnTo>
                      <a:pt x="238" y="556"/>
                    </a:lnTo>
                    <a:lnTo>
                      <a:pt x="237" y="553"/>
                    </a:lnTo>
                    <a:lnTo>
                      <a:pt x="222" y="484"/>
                    </a:lnTo>
                    <a:lnTo>
                      <a:pt x="205" y="416"/>
                    </a:lnTo>
                    <a:lnTo>
                      <a:pt x="9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01" name="Freeform 1404"/>
              <p:cNvSpPr>
                <a:spLocks/>
              </p:cNvSpPr>
              <p:nvPr/>
            </p:nvSpPr>
            <p:spPr bwMode="auto">
              <a:xfrm>
                <a:off x="3943" y="2877"/>
                <a:ext cx="27" cy="8"/>
              </a:xfrm>
              <a:custGeom>
                <a:avLst/>
                <a:gdLst>
                  <a:gd name="T0" fmla="*/ 17 w 324"/>
                  <a:gd name="T1" fmla="*/ 0 h 102"/>
                  <a:gd name="T2" fmla="*/ 13 w 324"/>
                  <a:gd name="T3" fmla="*/ 1 h 102"/>
                  <a:gd name="T4" fmla="*/ 0 w 324"/>
                  <a:gd name="T5" fmla="*/ 4 h 102"/>
                  <a:gd name="T6" fmla="*/ 2 w 324"/>
                  <a:gd name="T7" fmla="*/ 6 h 102"/>
                  <a:gd name="T8" fmla="*/ 6 w 324"/>
                  <a:gd name="T9" fmla="*/ 7 h 102"/>
                  <a:gd name="T10" fmla="*/ 11 w 324"/>
                  <a:gd name="T11" fmla="*/ 8 h 102"/>
                  <a:gd name="T12" fmla="*/ 15 w 324"/>
                  <a:gd name="T13" fmla="*/ 8 h 102"/>
                  <a:gd name="T14" fmla="*/ 19 w 324"/>
                  <a:gd name="T15" fmla="*/ 6 h 102"/>
                  <a:gd name="T16" fmla="*/ 19 w 324"/>
                  <a:gd name="T17" fmla="*/ 6 h 102"/>
                  <a:gd name="T18" fmla="*/ 23 w 324"/>
                  <a:gd name="T19" fmla="*/ 4 h 102"/>
                  <a:gd name="T20" fmla="*/ 27 w 324"/>
                  <a:gd name="T21" fmla="*/ 0 h 102"/>
                  <a:gd name="T22" fmla="*/ 17 w 324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4"/>
                  <a:gd name="T37" fmla="*/ 0 h 102"/>
                  <a:gd name="T38" fmla="*/ 324 w 324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4" h="102">
                    <a:moveTo>
                      <a:pt x="208" y="0"/>
                    </a:moveTo>
                    <a:lnTo>
                      <a:pt x="153" y="11"/>
                    </a:lnTo>
                    <a:lnTo>
                      <a:pt x="0" y="46"/>
                    </a:lnTo>
                    <a:lnTo>
                      <a:pt x="26" y="71"/>
                    </a:lnTo>
                    <a:lnTo>
                      <a:pt x="73" y="95"/>
                    </a:lnTo>
                    <a:lnTo>
                      <a:pt x="132" y="102"/>
                    </a:lnTo>
                    <a:lnTo>
                      <a:pt x="178" y="98"/>
                    </a:lnTo>
                    <a:lnTo>
                      <a:pt x="230" y="80"/>
                    </a:lnTo>
                    <a:lnTo>
                      <a:pt x="232" y="78"/>
                    </a:lnTo>
                    <a:lnTo>
                      <a:pt x="277" y="47"/>
                    </a:lnTo>
                    <a:lnTo>
                      <a:pt x="324" y="1"/>
                    </a:lnTo>
                    <a:lnTo>
                      <a:pt x="20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02" name="Freeform 1405"/>
              <p:cNvSpPr>
                <a:spLocks/>
              </p:cNvSpPr>
              <p:nvPr/>
            </p:nvSpPr>
            <p:spPr bwMode="auto">
              <a:xfrm>
                <a:off x="3940" y="2853"/>
                <a:ext cx="30" cy="28"/>
              </a:xfrm>
              <a:custGeom>
                <a:avLst/>
                <a:gdLst>
                  <a:gd name="T0" fmla="*/ 9 w 362"/>
                  <a:gd name="T1" fmla="*/ 0 h 336"/>
                  <a:gd name="T2" fmla="*/ 5 w 362"/>
                  <a:gd name="T3" fmla="*/ 3 h 336"/>
                  <a:gd name="T4" fmla="*/ 4 w 362"/>
                  <a:gd name="T5" fmla="*/ 4 h 336"/>
                  <a:gd name="T6" fmla="*/ 1 w 362"/>
                  <a:gd name="T7" fmla="*/ 8 h 336"/>
                  <a:gd name="T8" fmla="*/ 1 w 362"/>
                  <a:gd name="T9" fmla="*/ 10 h 336"/>
                  <a:gd name="T10" fmla="*/ 0 w 362"/>
                  <a:gd name="T11" fmla="*/ 16 h 336"/>
                  <a:gd name="T12" fmla="*/ 0 w 362"/>
                  <a:gd name="T13" fmla="*/ 18 h 336"/>
                  <a:gd name="T14" fmla="*/ 1 w 362"/>
                  <a:gd name="T15" fmla="*/ 23 h 336"/>
                  <a:gd name="T16" fmla="*/ 4 w 362"/>
                  <a:gd name="T17" fmla="*/ 28 h 336"/>
                  <a:gd name="T18" fmla="*/ 16 w 362"/>
                  <a:gd name="T19" fmla="*/ 25 h 336"/>
                  <a:gd name="T20" fmla="*/ 14 w 362"/>
                  <a:gd name="T21" fmla="*/ 25 h 336"/>
                  <a:gd name="T22" fmla="*/ 10 w 362"/>
                  <a:gd name="T23" fmla="*/ 22 h 336"/>
                  <a:gd name="T24" fmla="*/ 9 w 362"/>
                  <a:gd name="T25" fmla="*/ 21 h 336"/>
                  <a:gd name="T26" fmla="*/ 8 w 362"/>
                  <a:gd name="T27" fmla="*/ 16 h 336"/>
                  <a:gd name="T28" fmla="*/ 9 w 362"/>
                  <a:gd name="T29" fmla="*/ 11 h 336"/>
                  <a:gd name="T30" fmla="*/ 12 w 362"/>
                  <a:gd name="T31" fmla="*/ 8 h 336"/>
                  <a:gd name="T32" fmla="*/ 13 w 362"/>
                  <a:gd name="T33" fmla="*/ 7 h 336"/>
                  <a:gd name="T34" fmla="*/ 18 w 362"/>
                  <a:gd name="T35" fmla="*/ 6 h 336"/>
                  <a:gd name="T36" fmla="*/ 22 w 362"/>
                  <a:gd name="T37" fmla="*/ 5 h 336"/>
                  <a:gd name="T38" fmla="*/ 27 w 362"/>
                  <a:gd name="T39" fmla="*/ 4 h 336"/>
                  <a:gd name="T40" fmla="*/ 30 w 362"/>
                  <a:gd name="T41" fmla="*/ 2 h 336"/>
                  <a:gd name="T42" fmla="*/ 9 w 362"/>
                  <a:gd name="T43" fmla="*/ 0 h 3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2"/>
                  <a:gd name="T67" fmla="*/ 0 h 336"/>
                  <a:gd name="T68" fmla="*/ 362 w 362"/>
                  <a:gd name="T69" fmla="*/ 336 h 3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2" h="336">
                    <a:moveTo>
                      <a:pt x="111" y="0"/>
                    </a:moveTo>
                    <a:lnTo>
                      <a:pt x="63" y="33"/>
                    </a:lnTo>
                    <a:lnTo>
                      <a:pt x="51" y="45"/>
                    </a:lnTo>
                    <a:lnTo>
                      <a:pt x="17" y="100"/>
                    </a:lnTo>
                    <a:lnTo>
                      <a:pt x="9" y="123"/>
                    </a:lnTo>
                    <a:lnTo>
                      <a:pt x="0" y="194"/>
                    </a:lnTo>
                    <a:lnTo>
                      <a:pt x="1" y="215"/>
                    </a:lnTo>
                    <a:lnTo>
                      <a:pt x="14" y="281"/>
                    </a:lnTo>
                    <a:lnTo>
                      <a:pt x="46" y="336"/>
                    </a:lnTo>
                    <a:lnTo>
                      <a:pt x="199" y="301"/>
                    </a:lnTo>
                    <a:lnTo>
                      <a:pt x="165" y="296"/>
                    </a:lnTo>
                    <a:lnTo>
                      <a:pt x="121" y="269"/>
                    </a:lnTo>
                    <a:lnTo>
                      <a:pt x="111" y="255"/>
                    </a:lnTo>
                    <a:lnTo>
                      <a:pt x="94" y="191"/>
                    </a:lnTo>
                    <a:lnTo>
                      <a:pt x="106" y="134"/>
                    </a:lnTo>
                    <a:lnTo>
                      <a:pt x="142" y="96"/>
                    </a:lnTo>
                    <a:lnTo>
                      <a:pt x="159" y="88"/>
                    </a:lnTo>
                    <a:lnTo>
                      <a:pt x="218" y="73"/>
                    </a:lnTo>
                    <a:lnTo>
                      <a:pt x="267" y="62"/>
                    </a:lnTo>
                    <a:lnTo>
                      <a:pt x="321" y="46"/>
                    </a:lnTo>
                    <a:lnTo>
                      <a:pt x="362" y="28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03" name="Freeform 1406"/>
              <p:cNvSpPr>
                <a:spLocks/>
              </p:cNvSpPr>
              <p:nvPr/>
            </p:nvSpPr>
            <p:spPr bwMode="auto">
              <a:xfrm>
                <a:off x="3941" y="2833"/>
                <a:ext cx="18" cy="11"/>
              </a:xfrm>
              <a:custGeom>
                <a:avLst/>
                <a:gdLst>
                  <a:gd name="T0" fmla="*/ 3 w 222"/>
                  <a:gd name="T1" fmla="*/ 0 h 136"/>
                  <a:gd name="T2" fmla="*/ 1 w 222"/>
                  <a:gd name="T3" fmla="*/ 4 h 136"/>
                  <a:gd name="T4" fmla="*/ 0 w 222"/>
                  <a:gd name="T5" fmla="*/ 10 h 136"/>
                  <a:gd name="T6" fmla="*/ 7 w 222"/>
                  <a:gd name="T7" fmla="*/ 11 h 136"/>
                  <a:gd name="T8" fmla="*/ 8 w 222"/>
                  <a:gd name="T9" fmla="*/ 7 h 136"/>
                  <a:gd name="T10" fmla="*/ 11 w 222"/>
                  <a:gd name="T11" fmla="*/ 3 h 136"/>
                  <a:gd name="T12" fmla="*/ 13 w 222"/>
                  <a:gd name="T13" fmla="*/ 1 h 136"/>
                  <a:gd name="T14" fmla="*/ 18 w 222"/>
                  <a:gd name="T15" fmla="*/ 0 h 136"/>
                  <a:gd name="T16" fmla="*/ 3 w 222"/>
                  <a:gd name="T17" fmla="*/ 0 h 1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6"/>
                  <a:gd name="T29" fmla="*/ 222 w 222"/>
                  <a:gd name="T30" fmla="*/ 136 h 1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6">
                    <a:moveTo>
                      <a:pt x="39" y="0"/>
                    </a:moveTo>
                    <a:lnTo>
                      <a:pt x="18" y="47"/>
                    </a:lnTo>
                    <a:lnTo>
                      <a:pt x="0" y="119"/>
                    </a:lnTo>
                    <a:lnTo>
                      <a:pt x="87" y="136"/>
                    </a:lnTo>
                    <a:lnTo>
                      <a:pt x="101" y="82"/>
                    </a:lnTo>
                    <a:lnTo>
                      <a:pt x="131" y="32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04" name="Freeform 1407"/>
              <p:cNvSpPr>
                <a:spLocks/>
              </p:cNvSpPr>
              <p:nvPr/>
            </p:nvSpPr>
            <p:spPr bwMode="auto">
              <a:xfrm>
                <a:off x="3944" y="2825"/>
                <a:ext cx="36" cy="59"/>
              </a:xfrm>
              <a:custGeom>
                <a:avLst/>
                <a:gdLst>
                  <a:gd name="T0" fmla="*/ 17 w 425"/>
                  <a:gd name="T1" fmla="*/ 0 h 710"/>
                  <a:gd name="T2" fmla="*/ 15 w 425"/>
                  <a:gd name="T3" fmla="*/ 0 h 710"/>
                  <a:gd name="T4" fmla="*/ 11 w 425"/>
                  <a:gd name="T5" fmla="*/ 1 h 710"/>
                  <a:gd name="T6" fmla="*/ 7 w 425"/>
                  <a:gd name="T7" fmla="*/ 2 h 710"/>
                  <a:gd name="T8" fmla="*/ 3 w 425"/>
                  <a:gd name="T9" fmla="*/ 4 h 710"/>
                  <a:gd name="T10" fmla="*/ 0 w 425"/>
                  <a:gd name="T11" fmla="*/ 8 h 710"/>
                  <a:gd name="T12" fmla="*/ 16 w 425"/>
                  <a:gd name="T13" fmla="*/ 8 h 710"/>
                  <a:gd name="T14" fmla="*/ 16 w 425"/>
                  <a:gd name="T15" fmla="*/ 8 h 710"/>
                  <a:gd name="T16" fmla="*/ 20 w 425"/>
                  <a:gd name="T17" fmla="*/ 9 h 710"/>
                  <a:gd name="T18" fmla="*/ 24 w 425"/>
                  <a:gd name="T19" fmla="*/ 11 h 710"/>
                  <a:gd name="T20" fmla="*/ 25 w 425"/>
                  <a:gd name="T21" fmla="*/ 14 h 710"/>
                  <a:gd name="T22" fmla="*/ 26 w 425"/>
                  <a:gd name="T23" fmla="*/ 20 h 710"/>
                  <a:gd name="T24" fmla="*/ 26 w 425"/>
                  <a:gd name="T25" fmla="*/ 22 h 710"/>
                  <a:gd name="T26" fmla="*/ 23 w 425"/>
                  <a:gd name="T27" fmla="*/ 24 h 710"/>
                  <a:gd name="T28" fmla="*/ 18 w 425"/>
                  <a:gd name="T29" fmla="*/ 25 h 710"/>
                  <a:gd name="T30" fmla="*/ 13 w 425"/>
                  <a:gd name="T31" fmla="*/ 26 h 710"/>
                  <a:gd name="T32" fmla="*/ 10 w 425"/>
                  <a:gd name="T33" fmla="*/ 26 h 710"/>
                  <a:gd name="T34" fmla="*/ 6 w 425"/>
                  <a:gd name="T35" fmla="*/ 27 h 710"/>
                  <a:gd name="T36" fmla="*/ 5 w 425"/>
                  <a:gd name="T37" fmla="*/ 28 h 710"/>
                  <a:gd name="T38" fmla="*/ 26 w 425"/>
                  <a:gd name="T39" fmla="*/ 30 h 710"/>
                  <a:gd name="T40" fmla="*/ 26 w 425"/>
                  <a:gd name="T41" fmla="*/ 34 h 710"/>
                  <a:gd name="T42" fmla="*/ 26 w 425"/>
                  <a:gd name="T43" fmla="*/ 38 h 710"/>
                  <a:gd name="T44" fmla="*/ 25 w 425"/>
                  <a:gd name="T45" fmla="*/ 43 h 710"/>
                  <a:gd name="T46" fmla="*/ 23 w 425"/>
                  <a:gd name="T47" fmla="*/ 46 h 710"/>
                  <a:gd name="T48" fmla="*/ 20 w 425"/>
                  <a:gd name="T49" fmla="*/ 50 h 710"/>
                  <a:gd name="T50" fmla="*/ 17 w 425"/>
                  <a:gd name="T51" fmla="*/ 52 h 710"/>
                  <a:gd name="T52" fmla="*/ 27 w 425"/>
                  <a:gd name="T53" fmla="*/ 52 h 710"/>
                  <a:gd name="T54" fmla="*/ 27 w 425"/>
                  <a:gd name="T55" fmla="*/ 53 h 710"/>
                  <a:gd name="T56" fmla="*/ 28 w 425"/>
                  <a:gd name="T57" fmla="*/ 59 h 710"/>
                  <a:gd name="T58" fmla="*/ 36 w 425"/>
                  <a:gd name="T59" fmla="*/ 59 h 710"/>
                  <a:gd name="T60" fmla="*/ 35 w 425"/>
                  <a:gd name="T61" fmla="*/ 58 h 710"/>
                  <a:gd name="T62" fmla="*/ 34 w 425"/>
                  <a:gd name="T63" fmla="*/ 52 h 710"/>
                  <a:gd name="T64" fmla="*/ 34 w 425"/>
                  <a:gd name="T65" fmla="*/ 49 h 710"/>
                  <a:gd name="T66" fmla="*/ 34 w 425"/>
                  <a:gd name="T67" fmla="*/ 43 h 710"/>
                  <a:gd name="T68" fmla="*/ 34 w 425"/>
                  <a:gd name="T69" fmla="*/ 35 h 710"/>
                  <a:gd name="T70" fmla="*/ 34 w 425"/>
                  <a:gd name="T71" fmla="*/ 22 h 710"/>
                  <a:gd name="T72" fmla="*/ 34 w 425"/>
                  <a:gd name="T73" fmla="*/ 18 h 710"/>
                  <a:gd name="T74" fmla="*/ 33 w 425"/>
                  <a:gd name="T75" fmla="*/ 13 h 710"/>
                  <a:gd name="T76" fmla="*/ 33 w 425"/>
                  <a:gd name="T77" fmla="*/ 11 h 710"/>
                  <a:gd name="T78" fmla="*/ 31 w 425"/>
                  <a:gd name="T79" fmla="*/ 6 h 710"/>
                  <a:gd name="T80" fmla="*/ 30 w 425"/>
                  <a:gd name="T81" fmla="*/ 5 h 710"/>
                  <a:gd name="T82" fmla="*/ 26 w 425"/>
                  <a:gd name="T83" fmla="*/ 2 h 710"/>
                  <a:gd name="T84" fmla="*/ 26 w 425"/>
                  <a:gd name="T85" fmla="*/ 2 h 710"/>
                  <a:gd name="T86" fmla="*/ 22 w 425"/>
                  <a:gd name="T87" fmla="*/ 0 h 710"/>
                  <a:gd name="T88" fmla="*/ 17 w 425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5"/>
                  <a:gd name="T136" fmla="*/ 0 h 710"/>
                  <a:gd name="T137" fmla="*/ 425 w 425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5" h="710">
                    <a:moveTo>
                      <a:pt x="195" y="0"/>
                    </a:moveTo>
                    <a:lnTo>
                      <a:pt x="182" y="0"/>
                    </a:lnTo>
                    <a:lnTo>
                      <a:pt x="127" y="7"/>
                    </a:lnTo>
                    <a:lnTo>
                      <a:pt x="77" y="24"/>
                    </a:lnTo>
                    <a:lnTo>
                      <a:pt x="38" y="49"/>
                    </a:lnTo>
                    <a:lnTo>
                      <a:pt x="0" y="94"/>
                    </a:lnTo>
                    <a:lnTo>
                      <a:pt x="183" y="97"/>
                    </a:lnTo>
                    <a:lnTo>
                      <a:pt x="184" y="97"/>
                    </a:lnTo>
                    <a:lnTo>
                      <a:pt x="242" y="107"/>
                    </a:lnTo>
                    <a:lnTo>
                      <a:pt x="284" y="137"/>
                    </a:lnTo>
                    <a:lnTo>
                      <a:pt x="298" y="163"/>
                    </a:lnTo>
                    <a:lnTo>
                      <a:pt x="308" y="239"/>
                    </a:lnTo>
                    <a:lnTo>
                      <a:pt x="308" y="269"/>
                    </a:lnTo>
                    <a:lnTo>
                      <a:pt x="269" y="283"/>
                    </a:lnTo>
                    <a:lnTo>
                      <a:pt x="217" y="298"/>
                    </a:lnTo>
                    <a:lnTo>
                      <a:pt x="151" y="310"/>
                    </a:lnTo>
                    <a:lnTo>
                      <a:pt x="120" y="315"/>
                    </a:lnTo>
                    <a:lnTo>
                      <a:pt x="72" y="327"/>
                    </a:lnTo>
                    <a:lnTo>
                      <a:pt x="57" y="333"/>
                    </a:lnTo>
                    <a:lnTo>
                      <a:pt x="308" y="361"/>
                    </a:lnTo>
                    <a:lnTo>
                      <a:pt x="308" y="405"/>
                    </a:lnTo>
                    <a:lnTo>
                      <a:pt x="305" y="461"/>
                    </a:lnTo>
                    <a:lnTo>
                      <a:pt x="294" y="522"/>
                    </a:lnTo>
                    <a:lnTo>
                      <a:pt x="277" y="558"/>
                    </a:lnTo>
                    <a:lnTo>
                      <a:pt x="235" y="603"/>
                    </a:lnTo>
                    <a:lnTo>
                      <a:pt x="200" y="623"/>
                    </a:lnTo>
                    <a:lnTo>
                      <a:pt x="316" y="624"/>
                    </a:lnTo>
                    <a:lnTo>
                      <a:pt x="318" y="643"/>
                    </a:lnTo>
                    <a:lnTo>
                      <a:pt x="333" y="710"/>
                    </a:lnTo>
                    <a:lnTo>
                      <a:pt x="425" y="710"/>
                    </a:lnTo>
                    <a:lnTo>
                      <a:pt x="419" y="695"/>
                    </a:lnTo>
                    <a:lnTo>
                      <a:pt x="403" y="626"/>
                    </a:lnTo>
                    <a:lnTo>
                      <a:pt x="400" y="589"/>
                    </a:lnTo>
                    <a:lnTo>
                      <a:pt x="398" y="519"/>
                    </a:lnTo>
                    <a:lnTo>
                      <a:pt x="397" y="419"/>
                    </a:lnTo>
                    <a:lnTo>
                      <a:pt x="397" y="262"/>
                    </a:lnTo>
                    <a:lnTo>
                      <a:pt x="397" y="214"/>
                    </a:lnTo>
                    <a:lnTo>
                      <a:pt x="393" y="153"/>
                    </a:lnTo>
                    <a:lnTo>
                      <a:pt x="389" y="135"/>
                    </a:lnTo>
                    <a:lnTo>
                      <a:pt x="365" y="73"/>
                    </a:lnTo>
                    <a:lnTo>
                      <a:pt x="353" y="57"/>
                    </a:lnTo>
                    <a:lnTo>
                      <a:pt x="304" y="21"/>
                    </a:lnTo>
                    <a:lnTo>
                      <a:pt x="302" y="20"/>
                    </a:lnTo>
                    <a:lnTo>
                      <a:pt x="255" y="5"/>
                    </a:lnTo>
                    <a:lnTo>
                      <a:pt x="19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05" name="Freeform 1408"/>
              <p:cNvSpPr>
                <a:spLocks/>
              </p:cNvSpPr>
              <p:nvPr/>
            </p:nvSpPr>
            <p:spPr bwMode="auto">
              <a:xfrm>
                <a:off x="3992" y="2863"/>
                <a:ext cx="32" cy="22"/>
              </a:xfrm>
              <a:custGeom>
                <a:avLst/>
                <a:gdLst>
                  <a:gd name="T0" fmla="*/ 25 w 388"/>
                  <a:gd name="T1" fmla="*/ 0 h 270"/>
                  <a:gd name="T2" fmla="*/ 25 w 388"/>
                  <a:gd name="T3" fmla="*/ 0 h 270"/>
                  <a:gd name="T4" fmla="*/ 24 w 388"/>
                  <a:gd name="T5" fmla="*/ 6 h 270"/>
                  <a:gd name="T6" fmla="*/ 21 w 388"/>
                  <a:gd name="T7" fmla="*/ 11 h 270"/>
                  <a:gd name="T8" fmla="*/ 18 w 388"/>
                  <a:gd name="T9" fmla="*/ 13 h 270"/>
                  <a:gd name="T10" fmla="*/ 14 w 388"/>
                  <a:gd name="T11" fmla="*/ 14 h 270"/>
                  <a:gd name="T12" fmla="*/ 0 w 388"/>
                  <a:gd name="T13" fmla="*/ 14 h 270"/>
                  <a:gd name="T14" fmla="*/ 2 w 388"/>
                  <a:gd name="T15" fmla="*/ 17 h 270"/>
                  <a:gd name="T16" fmla="*/ 6 w 388"/>
                  <a:gd name="T17" fmla="*/ 20 h 270"/>
                  <a:gd name="T18" fmla="*/ 10 w 388"/>
                  <a:gd name="T19" fmla="*/ 21 h 270"/>
                  <a:gd name="T20" fmla="*/ 14 w 388"/>
                  <a:gd name="T21" fmla="*/ 22 h 270"/>
                  <a:gd name="T22" fmla="*/ 18 w 388"/>
                  <a:gd name="T23" fmla="*/ 21 h 270"/>
                  <a:gd name="T24" fmla="*/ 23 w 388"/>
                  <a:gd name="T25" fmla="*/ 20 h 270"/>
                  <a:gd name="T26" fmla="*/ 26 w 388"/>
                  <a:gd name="T27" fmla="*/ 16 h 270"/>
                  <a:gd name="T28" fmla="*/ 26 w 388"/>
                  <a:gd name="T29" fmla="*/ 16 h 270"/>
                  <a:gd name="T30" fmla="*/ 29 w 388"/>
                  <a:gd name="T31" fmla="*/ 12 h 270"/>
                  <a:gd name="T32" fmla="*/ 31 w 388"/>
                  <a:gd name="T33" fmla="*/ 7 h 270"/>
                  <a:gd name="T34" fmla="*/ 32 w 388"/>
                  <a:gd name="T35" fmla="*/ 1 h 270"/>
                  <a:gd name="T36" fmla="*/ 25 w 388"/>
                  <a:gd name="T37" fmla="*/ 0 h 27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88"/>
                  <a:gd name="T58" fmla="*/ 0 h 270"/>
                  <a:gd name="T59" fmla="*/ 388 w 388"/>
                  <a:gd name="T60" fmla="*/ 270 h 27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88" h="270">
                    <a:moveTo>
                      <a:pt x="301" y="0"/>
                    </a:moveTo>
                    <a:lnTo>
                      <a:pt x="301" y="6"/>
                    </a:lnTo>
                    <a:lnTo>
                      <a:pt x="285" y="79"/>
                    </a:lnTo>
                    <a:lnTo>
                      <a:pt x="257" y="131"/>
                    </a:lnTo>
                    <a:lnTo>
                      <a:pt x="223" y="160"/>
                    </a:lnTo>
                    <a:lnTo>
                      <a:pt x="171" y="173"/>
                    </a:lnTo>
                    <a:lnTo>
                      <a:pt x="0" y="176"/>
                    </a:lnTo>
                    <a:lnTo>
                      <a:pt x="23" y="207"/>
                    </a:lnTo>
                    <a:lnTo>
                      <a:pt x="67" y="242"/>
                    </a:lnTo>
                    <a:lnTo>
                      <a:pt x="116" y="263"/>
                    </a:lnTo>
                    <a:lnTo>
                      <a:pt x="172" y="270"/>
                    </a:lnTo>
                    <a:lnTo>
                      <a:pt x="224" y="263"/>
                    </a:lnTo>
                    <a:lnTo>
                      <a:pt x="273" y="241"/>
                    </a:lnTo>
                    <a:lnTo>
                      <a:pt x="315" y="202"/>
                    </a:lnTo>
                    <a:lnTo>
                      <a:pt x="318" y="201"/>
                    </a:lnTo>
                    <a:lnTo>
                      <a:pt x="350" y="150"/>
                    </a:lnTo>
                    <a:lnTo>
                      <a:pt x="374" y="89"/>
                    </a:lnTo>
                    <a:lnTo>
                      <a:pt x="388" y="16"/>
                    </a:lnTo>
                    <a:lnTo>
                      <a:pt x="30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06" name="Freeform 1409"/>
              <p:cNvSpPr>
                <a:spLocks/>
              </p:cNvSpPr>
              <p:nvPr/>
            </p:nvSpPr>
            <p:spPr bwMode="auto">
              <a:xfrm>
                <a:off x="3986" y="2830"/>
                <a:ext cx="20" cy="47"/>
              </a:xfrm>
              <a:custGeom>
                <a:avLst/>
                <a:gdLst>
                  <a:gd name="T0" fmla="*/ 8 w 241"/>
                  <a:gd name="T1" fmla="*/ 0 h 572"/>
                  <a:gd name="T2" fmla="*/ 5 w 241"/>
                  <a:gd name="T3" fmla="*/ 4 h 572"/>
                  <a:gd name="T4" fmla="*/ 2 w 241"/>
                  <a:gd name="T5" fmla="*/ 9 h 572"/>
                  <a:gd name="T6" fmla="*/ 1 w 241"/>
                  <a:gd name="T7" fmla="*/ 13 h 572"/>
                  <a:gd name="T8" fmla="*/ 0 w 241"/>
                  <a:gd name="T9" fmla="*/ 19 h 572"/>
                  <a:gd name="T10" fmla="*/ 0 w 241"/>
                  <a:gd name="T11" fmla="*/ 25 h 572"/>
                  <a:gd name="T12" fmla="*/ 0 w 241"/>
                  <a:gd name="T13" fmla="*/ 26 h 572"/>
                  <a:gd name="T14" fmla="*/ 0 w 241"/>
                  <a:gd name="T15" fmla="*/ 32 h 572"/>
                  <a:gd name="T16" fmla="*/ 1 w 241"/>
                  <a:gd name="T17" fmla="*/ 38 h 572"/>
                  <a:gd name="T18" fmla="*/ 3 w 241"/>
                  <a:gd name="T19" fmla="*/ 43 h 572"/>
                  <a:gd name="T20" fmla="*/ 5 w 241"/>
                  <a:gd name="T21" fmla="*/ 47 h 572"/>
                  <a:gd name="T22" fmla="*/ 20 w 241"/>
                  <a:gd name="T23" fmla="*/ 47 h 572"/>
                  <a:gd name="T24" fmla="*/ 18 w 241"/>
                  <a:gd name="T25" fmla="*/ 47 h 572"/>
                  <a:gd name="T26" fmla="*/ 14 w 241"/>
                  <a:gd name="T27" fmla="*/ 45 h 572"/>
                  <a:gd name="T28" fmla="*/ 11 w 241"/>
                  <a:gd name="T29" fmla="*/ 42 h 572"/>
                  <a:gd name="T30" fmla="*/ 11 w 241"/>
                  <a:gd name="T31" fmla="*/ 41 h 572"/>
                  <a:gd name="T32" fmla="*/ 9 w 241"/>
                  <a:gd name="T33" fmla="*/ 37 h 572"/>
                  <a:gd name="T34" fmla="*/ 8 w 241"/>
                  <a:gd name="T35" fmla="*/ 32 h 572"/>
                  <a:gd name="T36" fmla="*/ 7 w 241"/>
                  <a:gd name="T37" fmla="*/ 25 h 572"/>
                  <a:gd name="T38" fmla="*/ 7 w 241"/>
                  <a:gd name="T39" fmla="*/ 25 h 572"/>
                  <a:gd name="T40" fmla="*/ 8 w 241"/>
                  <a:gd name="T41" fmla="*/ 18 h 572"/>
                  <a:gd name="T42" fmla="*/ 9 w 241"/>
                  <a:gd name="T43" fmla="*/ 12 h 572"/>
                  <a:gd name="T44" fmla="*/ 11 w 241"/>
                  <a:gd name="T45" fmla="*/ 8 h 572"/>
                  <a:gd name="T46" fmla="*/ 12 w 241"/>
                  <a:gd name="T47" fmla="*/ 7 h 572"/>
                  <a:gd name="T48" fmla="*/ 16 w 241"/>
                  <a:gd name="T49" fmla="*/ 4 h 572"/>
                  <a:gd name="T50" fmla="*/ 20 w 241"/>
                  <a:gd name="T51" fmla="*/ 3 h 572"/>
                  <a:gd name="T52" fmla="*/ 8 w 241"/>
                  <a:gd name="T53" fmla="*/ 0 h 572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241"/>
                  <a:gd name="T82" fmla="*/ 0 h 572"/>
                  <a:gd name="T83" fmla="*/ 241 w 241"/>
                  <a:gd name="T84" fmla="*/ 572 h 572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241" h="572">
                    <a:moveTo>
                      <a:pt x="93" y="0"/>
                    </a:moveTo>
                    <a:lnTo>
                      <a:pt x="56" y="47"/>
                    </a:lnTo>
                    <a:lnTo>
                      <a:pt x="28" y="109"/>
                    </a:lnTo>
                    <a:lnTo>
                      <a:pt x="14" y="160"/>
                    </a:lnTo>
                    <a:lnTo>
                      <a:pt x="4" y="230"/>
                    </a:lnTo>
                    <a:lnTo>
                      <a:pt x="0" y="306"/>
                    </a:lnTo>
                    <a:lnTo>
                      <a:pt x="0" y="312"/>
                    </a:lnTo>
                    <a:lnTo>
                      <a:pt x="5" y="392"/>
                    </a:lnTo>
                    <a:lnTo>
                      <a:pt x="17" y="463"/>
                    </a:lnTo>
                    <a:lnTo>
                      <a:pt x="38" y="523"/>
                    </a:lnTo>
                    <a:lnTo>
                      <a:pt x="65" y="572"/>
                    </a:lnTo>
                    <a:lnTo>
                      <a:pt x="236" y="569"/>
                    </a:lnTo>
                    <a:lnTo>
                      <a:pt x="221" y="568"/>
                    </a:lnTo>
                    <a:lnTo>
                      <a:pt x="171" y="550"/>
                    </a:lnTo>
                    <a:lnTo>
                      <a:pt x="131" y="506"/>
                    </a:lnTo>
                    <a:lnTo>
                      <a:pt x="130" y="505"/>
                    </a:lnTo>
                    <a:lnTo>
                      <a:pt x="108" y="454"/>
                    </a:lnTo>
                    <a:lnTo>
                      <a:pt x="96" y="387"/>
                    </a:lnTo>
                    <a:lnTo>
                      <a:pt x="90" y="303"/>
                    </a:lnTo>
                    <a:lnTo>
                      <a:pt x="90" y="301"/>
                    </a:lnTo>
                    <a:lnTo>
                      <a:pt x="96" y="218"/>
                    </a:lnTo>
                    <a:lnTo>
                      <a:pt x="110" y="151"/>
                    </a:lnTo>
                    <a:lnTo>
                      <a:pt x="132" y="100"/>
                    </a:lnTo>
                    <a:lnTo>
                      <a:pt x="144" y="84"/>
                    </a:lnTo>
                    <a:lnTo>
                      <a:pt x="188" y="49"/>
                    </a:lnTo>
                    <a:lnTo>
                      <a:pt x="241" y="37"/>
                    </a:lnTo>
                    <a:lnTo>
                      <a:pt x="9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07" name="Freeform 1410"/>
              <p:cNvSpPr>
                <a:spLocks/>
              </p:cNvSpPr>
              <p:nvPr/>
            </p:nvSpPr>
            <p:spPr bwMode="auto">
              <a:xfrm>
                <a:off x="3994" y="2825"/>
                <a:ext cx="29" cy="20"/>
              </a:xfrm>
              <a:custGeom>
                <a:avLst/>
                <a:gdLst>
                  <a:gd name="T0" fmla="*/ 12 w 352"/>
                  <a:gd name="T1" fmla="*/ 0 h 237"/>
                  <a:gd name="T2" fmla="*/ 10 w 352"/>
                  <a:gd name="T3" fmla="*/ 0 h 237"/>
                  <a:gd name="T4" fmla="*/ 6 w 352"/>
                  <a:gd name="T5" fmla="*/ 1 h 237"/>
                  <a:gd name="T6" fmla="*/ 2 w 352"/>
                  <a:gd name="T7" fmla="*/ 3 h 237"/>
                  <a:gd name="T8" fmla="*/ 0 w 352"/>
                  <a:gd name="T9" fmla="*/ 5 h 237"/>
                  <a:gd name="T10" fmla="*/ 12 w 352"/>
                  <a:gd name="T11" fmla="*/ 8 h 237"/>
                  <a:gd name="T12" fmla="*/ 15 w 352"/>
                  <a:gd name="T13" fmla="*/ 8 h 237"/>
                  <a:gd name="T14" fmla="*/ 18 w 352"/>
                  <a:gd name="T15" fmla="*/ 11 h 237"/>
                  <a:gd name="T16" fmla="*/ 20 w 352"/>
                  <a:gd name="T17" fmla="*/ 14 h 237"/>
                  <a:gd name="T18" fmla="*/ 22 w 352"/>
                  <a:gd name="T19" fmla="*/ 20 h 237"/>
                  <a:gd name="T20" fmla="*/ 29 w 352"/>
                  <a:gd name="T21" fmla="*/ 18 h 237"/>
                  <a:gd name="T22" fmla="*/ 28 w 352"/>
                  <a:gd name="T23" fmla="*/ 14 h 237"/>
                  <a:gd name="T24" fmla="*/ 26 w 352"/>
                  <a:gd name="T25" fmla="*/ 9 h 237"/>
                  <a:gd name="T26" fmla="*/ 23 w 352"/>
                  <a:gd name="T27" fmla="*/ 5 h 237"/>
                  <a:gd name="T28" fmla="*/ 21 w 352"/>
                  <a:gd name="T29" fmla="*/ 2 h 237"/>
                  <a:gd name="T30" fmla="*/ 17 w 352"/>
                  <a:gd name="T31" fmla="*/ 1 h 237"/>
                  <a:gd name="T32" fmla="*/ 12 w 352"/>
                  <a:gd name="T33" fmla="*/ 0 h 237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52"/>
                  <a:gd name="T52" fmla="*/ 0 h 237"/>
                  <a:gd name="T53" fmla="*/ 352 w 352"/>
                  <a:gd name="T54" fmla="*/ 237 h 237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52" h="237">
                    <a:moveTo>
                      <a:pt x="144" y="0"/>
                    </a:moveTo>
                    <a:lnTo>
                      <a:pt x="122" y="1"/>
                    </a:lnTo>
                    <a:lnTo>
                      <a:pt x="69" y="14"/>
                    </a:lnTo>
                    <a:lnTo>
                      <a:pt x="20" y="41"/>
                    </a:lnTo>
                    <a:lnTo>
                      <a:pt x="0" y="59"/>
                    </a:lnTo>
                    <a:lnTo>
                      <a:pt x="148" y="96"/>
                    </a:lnTo>
                    <a:lnTo>
                      <a:pt x="177" y="100"/>
                    </a:lnTo>
                    <a:lnTo>
                      <a:pt x="223" y="132"/>
                    </a:lnTo>
                    <a:lnTo>
                      <a:pt x="246" y="167"/>
                    </a:lnTo>
                    <a:lnTo>
                      <a:pt x="266" y="237"/>
                    </a:lnTo>
                    <a:lnTo>
                      <a:pt x="352" y="219"/>
                    </a:lnTo>
                    <a:lnTo>
                      <a:pt x="341" y="167"/>
                    </a:lnTo>
                    <a:lnTo>
                      <a:pt x="317" y="105"/>
                    </a:lnTo>
                    <a:lnTo>
                      <a:pt x="282" y="57"/>
                    </a:lnTo>
                    <a:lnTo>
                      <a:pt x="250" y="29"/>
                    </a:lnTo>
                    <a:lnTo>
                      <a:pt x="201" y="7"/>
                    </a:lnTo>
                    <a:lnTo>
                      <a:pt x="14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08" name="Freeform 1411"/>
              <p:cNvSpPr>
                <a:spLocks/>
              </p:cNvSpPr>
              <p:nvPr/>
            </p:nvSpPr>
            <p:spPr bwMode="auto">
              <a:xfrm>
                <a:off x="4033" y="2875"/>
                <a:ext cx="26" cy="10"/>
              </a:xfrm>
              <a:custGeom>
                <a:avLst/>
                <a:gdLst>
                  <a:gd name="T0" fmla="*/ 20 w 310"/>
                  <a:gd name="T1" fmla="*/ 0 h 128"/>
                  <a:gd name="T2" fmla="*/ 18 w 310"/>
                  <a:gd name="T3" fmla="*/ 1 h 128"/>
                  <a:gd name="T4" fmla="*/ 14 w 310"/>
                  <a:gd name="T5" fmla="*/ 2 h 128"/>
                  <a:gd name="T6" fmla="*/ 0 w 310"/>
                  <a:gd name="T7" fmla="*/ 4 h 128"/>
                  <a:gd name="T8" fmla="*/ 1 w 310"/>
                  <a:gd name="T9" fmla="*/ 5 h 128"/>
                  <a:gd name="T10" fmla="*/ 5 w 310"/>
                  <a:gd name="T11" fmla="*/ 8 h 128"/>
                  <a:gd name="T12" fmla="*/ 8 w 310"/>
                  <a:gd name="T13" fmla="*/ 9 h 128"/>
                  <a:gd name="T14" fmla="*/ 12 w 310"/>
                  <a:gd name="T15" fmla="*/ 10 h 128"/>
                  <a:gd name="T16" fmla="*/ 16 w 310"/>
                  <a:gd name="T17" fmla="*/ 10 h 128"/>
                  <a:gd name="T18" fmla="*/ 20 w 310"/>
                  <a:gd name="T19" fmla="*/ 8 h 128"/>
                  <a:gd name="T20" fmla="*/ 23 w 310"/>
                  <a:gd name="T21" fmla="*/ 5 h 128"/>
                  <a:gd name="T22" fmla="*/ 26 w 310"/>
                  <a:gd name="T23" fmla="*/ 1 h 128"/>
                  <a:gd name="T24" fmla="*/ 20 w 310"/>
                  <a:gd name="T25" fmla="*/ 0 h 12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10"/>
                  <a:gd name="T40" fmla="*/ 0 h 128"/>
                  <a:gd name="T41" fmla="*/ 310 w 310"/>
                  <a:gd name="T42" fmla="*/ 128 h 128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10" h="128">
                    <a:moveTo>
                      <a:pt x="237" y="0"/>
                    </a:moveTo>
                    <a:lnTo>
                      <a:pt x="214" y="14"/>
                    </a:lnTo>
                    <a:lnTo>
                      <a:pt x="162" y="27"/>
                    </a:lnTo>
                    <a:lnTo>
                      <a:pt x="0" y="46"/>
                    </a:lnTo>
                    <a:lnTo>
                      <a:pt x="12" y="65"/>
                    </a:lnTo>
                    <a:lnTo>
                      <a:pt x="59" y="105"/>
                    </a:lnTo>
                    <a:lnTo>
                      <a:pt x="91" y="120"/>
                    </a:lnTo>
                    <a:lnTo>
                      <a:pt x="144" y="128"/>
                    </a:lnTo>
                    <a:lnTo>
                      <a:pt x="185" y="124"/>
                    </a:lnTo>
                    <a:lnTo>
                      <a:pt x="233" y="103"/>
                    </a:lnTo>
                    <a:lnTo>
                      <a:pt x="274" y="65"/>
                    </a:lnTo>
                    <a:lnTo>
                      <a:pt x="310" y="11"/>
                    </a:lnTo>
                    <a:lnTo>
                      <a:pt x="23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09" name="Freeform 1412"/>
              <p:cNvSpPr>
                <a:spLocks/>
              </p:cNvSpPr>
              <p:nvPr/>
            </p:nvSpPr>
            <p:spPr bwMode="auto">
              <a:xfrm>
                <a:off x="4053" y="2826"/>
                <a:ext cx="12" cy="58"/>
              </a:xfrm>
              <a:custGeom>
                <a:avLst/>
                <a:gdLst>
                  <a:gd name="T0" fmla="*/ 12 w 151"/>
                  <a:gd name="T1" fmla="*/ 0 h 695"/>
                  <a:gd name="T2" fmla="*/ 5 w 151"/>
                  <a:gd name="T3" fmla="*/ 0 h 695"/>
                  <a:gd name="T4" fmla="*/ 5 w 151"/>
                  <a:gd name="T5" fmla="*/ 31 h 695"/>
                  <a:gd name="T6" fmla="*/ 5 w 151"/>
                  <a:gd name="T7" fmla="*/ 37 h 695"/>
                  <a:gd name="T8" fmla="*/ 4 w 151"/>
                  <a:gd name="T9" fmla="*/ 42 h 695"/>
                  <a:gd name="T10" fmla="*/ 3 w 151"/>
                  <a:gd name="T11" fmla="*/ 45 h 695"/>
                  <a:gd name="T12" fmla="*/ 0 w 151"/>
                  <a:gd name="T13" fmla="*/ 49 h 695"/>
                  <a:gd name="T14" fmla="*/ 6 w 151"/>
                  <a:gd name="T15" fmla="*/ 49 h 695"/>
                  <a:gd name="T16" fmla="*/ 6 w 151"/>
                  <a:gd name="T17" fmla="*/ 58 h 695"/>
                  <a:gd name="T18" fmla="*/ 12 w 151"/>
                  <a:gd name="T19" fmla="*/ 58 h 695"/>
                  <a:gd name="T20" fmla="*/ 12 w 151"/>
                  <a:gd name="T21" fmla="*/ 0 h 69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51"/>
                  <a:gd name="T34" fmla="*/ 0 h 695"/>
                  <a:gd name="T35" fmla="*/ 151 w 151"/>
                  <a:gd name="T36" fmla="*/ 695 h 69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51" h="695">
                    <a:moveTo>
                      <a:pt x="151" y="0"/>
                    </a:moveTo>
                    <a:lnTo>
                      <a:pt x="63" y="0"/>
                    </a:lnTo>
                    <a:lnTo>
                      <a:pt x="63" y="372"/>
                    </a:lnTo>
                    <a:lnTo>
                      <a:pt x="60" y="448"/>
                    </a:lnTo>
                    <a:lnTo>
                      <a:pt x="50" y="508"/>
                    </a:lnTo>
                    <a:lnTo>
                      <a:pt x="38" y="534"/>
                    </a:lnTo>
                    <a:lnTo>
                      <a:pt x="0" y="582"/>
                    </a:lnTo>
                    <a:lnTo>
                      <a:pt x="73" y="593"/>
                    </a:lnTo>
                    <a:lnTo>
                      <a:pt x="73" y="695"/>
                    </a:lnTo>
                    <a:lnTo>
                      <a:pt x="151" y="695"/>
                    </a:lnTo>
                    <a:lnTo>
                      <a:pt x="15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10" name="Freeform 1413"/>
              <p:cNvSpPr>
                <a:spLocks/>
              </p:cNvSpPr>
              <p:nvPr/>
            </p:nvSpPr>
            <p:spPr bwMode="auto">
              <a:xfrm>
                <a:off x="4030" y="2826"/>
                <a:ext cx="17" cy="52"/>
              </a:xfrm>
              <a:custGeom>
                <a:avLst/>
                <a:gdLst>
                  <a:gd name="T0" fmla="*/ 8 w 195"/>
                  <a:gd name="T1" fmla="*/ 0 h 628"/>
                  <a:gd name="T2" fmla="*/ 0 w 195"/>
                  <a:gd name="T3" fmla="*/ 0 h 628"/>
                  <a:gd name="T4" fmla="*/ 0 w 195"/>
                  <a:gd name="T5" fmla="*/ 36 h 628"/>
                  <a:gd name="T6" fmla="*/ 0 w 195"/>
                  <a:gd name="T7" fmla="*/ 40 h 628"/>
                  <a:gd name="T8" fmla="*/ 0 w 195"/>
                  <a:gd name="T9" fmla="*/ 45 h 628"/>
                  <a:gd name="T10" fmla="*/ 1 w 195"/>
                  <a:gd name="T11" fmla="*/ 47 h 628"/>
                  <a:gd name="T12" fmla="*/ 3 w 195"/>
                  <a:gd name="T13" fmla="*/ 52 h 628"/>
                  <a:gd name="T14" fmla="*/ 17 w 195"/>
                  <a:gd name="T15" fmla="*/ 50 h 628"/>
                  <a:gd name="T16" fmla="*/ 15 w 195"/>
                  <a:gd name="T17" fmla="*/ 50 h 628"/>
                  <a:gd name="T18" fmla="*/ 11 w 195"/>
                  <a:gd name="T19" fmla="*/ 48 h 628"/>
                  <a:gd name="T20" fmla="*/ 10 w 195"/>
                  <a:gd name="T21" fmla="*/ 47 h 628"/>
                  <a:gd name="T22" fmla="*/ 8 w 195"/>
                  <a:gd name="T23" fmla="*/ 42 h 628"/>
                  <a:gd name="T24" fmla="*/ 8 w 195"/>
                  <a:gd name="T25" fmla="*/ 39 h 628"/>
                  <a:gd name="T26" fmla="*/ 8 w 195"/>
                  <a:gd name="T27" fmla="*/ 32 h 628"/>
                  <a:gd name="T28" fmla="*/ 8 w 195"/>
                  <a:gd name="T29" fmla="*/ 0 h 628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95"/>
                  <a:gd name="T46" fmla="*/ 0 h 628"/>
                  <a:gd name="T47" fmla="*/ 195 w 195"/>
                  <a:gd name="T48" fmla="*/ 628 h 628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95" h="628">
                    <a:moveTo>
                      <a:pt x="88" y="0"/>
                    </a:moveTo>
                    <a:lnTo>
                      <a:pt x="0" y="0"/>
                    </a:lnTo>
                    <a:lnTo>
                      <a:pt x="0" y="430"/>
                    </a:lnTo>
                    <a:lnTo>
                      <a:pt x="0" y="478"/>
                    </a:lnTo>
                    <a:lnTo>
                      <a:pt x="5" y="540"/>
                    </a:lnTo>
                    <a:lnTo>
                      <a:pt x="9" y="565"/>
                    </a:lnTo>
                    <a:lnTo>
                      <a:pt x="33" y="628"/>
                    </a:lnTo>
                    <a:lnTo>
                      <a:pt x="195" y="609"/>
                    </a:lnTo>
                    <a:lnTo>
                      <a:pt x="176" y="607"/>
                    </a:lnTo>
                    <a:lnTo>
                      <a:pt x="128" y="582"/>
                    </a:lnTo>
                    <a:lnTo>
                      <a:pt x="118" y="571"/>
                    </a:lnTo>
                    <a:lnTo>
                      <a:pt x="94" y="510"/>
                    </a:lnTo>
                    <a:lnTo>
                      <a:pt x="90" y="472"/>
                    </a:lnTo>
                    <a:lnTo>
                      <a:pt x="88" y="385"/>
                    </a:lnTo>
                    <a:lnTo>
                      <a:pt x="8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11" name="Freeform 1414"/>
              <p:cNvSpPr>
                <a:spLocks/>
              </p:cNvSpPr>
              <p:nvPr/>
            </p:nvSpPr>
            <p:spPr bwMode="auto">
              <a:xfrm>
                <a:off x="4078" y="2877"/>
                <a:ext cx="27" cy="8"/>
              </a:xfrm>
              <a:custGeom>
                <a:avLst/>
                <a:gdLst>
                  <a:gd name="T0" fmla="*/ 17 w 323"/>
                  <a:gd name="T1" fmla="*/ 0 h 102"/>
                  <a:gd name="T2" fmla="*/ 13 w 323"/>
                  <a:gd name="T3" fmla="*/ 1 h 102"/>
                  <a:gd name="T4" fmla="*/ 0 w 323"/>
                  <a:gd name="T5" fmla="*/ 4 h 102"/>
                  <a:gd name="T6" fmla="*/ 2 w 323"/>
                  <a:gd name="T7" fmla="*/ 6 h 102"/>
                  <a:gd name="T8" fmla="*/ 6 w 323"/>
                  <a:gd name="T9" fmla="*/ 7 h 102"/>
                  <a:gd name="T10" fmla="*/ 11 w 323"/>
                  <a:gd name="T11" fmla="*/ 8 h 102"/>
                  <a:gd name="T12" fmla="*/ 15 w 323"/>
                  <a:gd name="T13" fmla="*/ 8 h 102"/>
                  <a:gd name="T14" fmla="*/ 19 w 323"/>
                  <a:gd name="T15" fmla="*/ 6 h 102"/>
                  <a:gd name="T16" fmla="*/ 19 w 323"/>
                  <a:gd name="T17" fmla="*/ 6 h 102"/>
                  <a:gd name="T18" fmla="*/ 23 w 323"/>
                  <a:gd name="T19" fmla="*/ 4 h 102"/>
                  <a:gd name="T20" fmla="*/ 27 w 323"/>
                  <a:gd name="T21" fmla="*/ 0 h 102"/>
                  <a:gd name="T22" fmla="*/ 17 w 323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3"/>
                  <a:gd name="T37" fmla="*/ 0 h 102"/>
                  <a:gd name="T38" fmla="*/ 323 w 323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3" h="102">
                    <a:moveTo>
                      <a:pt x="207" y="0"/>
                    </a:moveTo>
                    <a:lnTo>
                      <a:pt x="153" y="11"/>
                    </a:lnTo>
                    <a:lnTo>
                      <a:pt x="0" y="46"/>
                    </a:lnTo>
                    <a:lnTo>
                      <a:pt x="25" y="71"/>
                    </a:lnTo>
                    <a:lnTo>
                      <a:pt x="73" y="95"/>
                    </a:lnTo>
                    <a:lnTo>
                      <a:pt x="131" y="102"/>
                    </a:lnTo>
                    <a:lnTo>
                      <a:pt x="178" y="98"/>
                    </a:lnTo>
                    <a:lnTo>
                      <a:pt x="229" y="80"/>
                    </a:lnTo>
                    <a:lnTo>
                      <a:pt x="232" y="78"/>
                    </a:lnTo>
                    <a:lnTo>
                      <a:pt x="277" y="47"/>
                    </a:lnTo>
                    <a:lnTo>
                      <a:pt x="323" y="1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12" name="Freeform 1415"/>
              <p:cNvSpPr>
                <a:spLocks/>
              </p:cNvSpPr>
              <p:nvPr/>
            </p:nvSpPr>
            <p:spPr bwMode="auto">
              <a:xfrm>
                <a:off x="4074" y="2853"/>
                <a:ext cx="31" cy="28"/>
              </a:xfrm>
              <a:custGeom>
                <a:avLst/>
                <a:gdLst>
                  <a:gd name="T0" fmla="*/ 9 w 362"/>
                  <a:gd name="T1" fmla="*/ 0 h 336"/>
                  <a:gd name="T2" fmla="*/ 5 w 362"/>
                  <a:gd name="T3" fmla="*/ 3 h 336"/>
                  <a:gd name="T4" fmla="*/ 4 w 362"/>
                  <a:gd name="T5" fmla="*/ 4 h 336"/>
                  <a:gd name="T6" fmla="*/ 2 w 362"/>
                  <a:gd name="T7" fmla="*/ 8 h 336"/>
                  <a:gd name="T8" fmla="*/ 1 w 362"/>
                  <a:gd name="T9" fmla="*/ 10 h 336"/>
                  <a:gd name="T10" fmla="*/ 0 w 362"/>
                  <a:gd name="T11" fmla="*/ 16 h 336"/>
                  <a:gd name="T12" fmla="*/ 0 w 362"/>
                  <a:gd name="T13" fmla="*/ 18 h 336"/>
                  <a:gd name="T14" fmla="*/ 1 w 362"/>
                  <a:gd name="T15" fmla="*/ 23 h 336"/>
                  <a:gd name="T16" fmla="*/ 4 w 362"/>
                  <a:gd name="T17" fmla="*/ 28 h 336"/>
                  <a:gd name="T18" fmla="*/ 17 w 362"/>
                  <a:gd name="T19" fmla="*/ 25 h 336"/>
                  <a:gd name="T20" fmla="*/ 14 w 362"/>
                  <a:gd name="T21" fmla="*/ 25 h 336"/>
                  <a:gd name="T22" fmla="*/ 10 w 362"/>
                  <a:gd name="T23" fmla="*/ 22 h 336"/>
                  <a:gd name="T24" fmla="*/ 9 w 362"/>
                  <a:gd name="T25" fmla="*/ 21 h 336"/>
                  <a:gd name="T26" fmla="*/ 8 w 362"/>
                  <a:gd name="T27" fmla="*/ 16 h 336"/>
                  <a:gd name="T28" fmla="*/ 9 w 362"/>
                  <a:gd name="T29" fmla="*/ 11 h 336"/>
                  <a:gd name="T30" fmla="*/ 12 w 362"/>
                  <a:gd name="T31" fmla="*/ 8 h 336"/>
                  <a:gd name="T32" fmla="*/ 14 w 362"/>
                  <a:gd name="T33" fmla="*/ 7 h 336"/>
                  <a:gd name="T34" fmla="*/ 19 w 362"/>
                  <a:gd name="T35" fmla="*/ 6 h 336"/>
                  <a:gd name="T36" fmla="*/ 23 w 362"/>
                  <a:gd name="T37" fmla="*/ 5 h 336"/>
                  <a:gd name="T38" fmla="*/ 27 w 362"/>
                  <a:gd name="T39" fmla="*/ 4 h 336"/>
                  <a:gd name="T40" fmla="*/ 31 w 362"/>
                  <a:gd name="T41" fmla="*/ 2 h 336"/>
                  <a:gd name="T42" fmla="*/ 9 w 362"/>
                  <a:gd name="T43" fmla="*/ 0 h 3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2"/>
                  <a:gd name="T67" fmla="*/ 0 h 336"/>
                  <a:gd name="T68" fmla="*/ 362 w 362"/>
                  <a:gd name="T69" fmla="*/ 336 h 3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2" h="336">
                    <a:moveTo>
                      <a:pt x="110" y="0"/>
                    </a:moveTo>
                    <a:lnTo>
                      <a:pt x="63" y="33"/>
                    </a:lnTo>
                    <a:lnTo>
                      <a:pt x="51" y="45"/>
                    </a:lnTo>
                    <a:lnTo>
                      <a:pt x="18" y="100"/>
                    </a:lnTo>
                    <a:lnTo>
                      <a:pt x="9" y="123"/>
                    </a:lnTo>
                    <a:lnTo>
                      <a:pt x="0" y="194"/>
                    </a:lnTo>
                    <a:lnTo>
                      <a:pt x="0" y="215"/>
                    </a:lnTo>
                    <a:lnTo>
                      <a:pt x="14" y="281"/>
                    </a:lnTo>
                    <a:lnTo>
                      <a:pt x="46" y="336"/>
                    </a:lnTo>
                    <a:lnTo>
                      <a:pt x="199" y="301"/>
                    </a:lnTo>
                    <a:lnTo>
                      <a:pt x="164" y="296"/>
                    </a:lnTo>
                    <a:lnTo>
                      <a:pt x="120" y="269"/>
                    </a:lnTo>
                    <a:lnTo>
                      <a:pt x="110" y="255"/>
                    </a:lnTo>
                    <a:lnTo>
                      <a:pt x="94" y="191"/>
                    </a:lnTo>
                    <a:lnTo>
                      <a:pt x="106" y="134"/>
                    </a:lnTo>
                    <a:lnTo>
                      <a:pt x="141" y="96"/>
                    </a:lnTo>
                    <a:lnTo>
                      <a:pt x="158" y="88"/>
                    </a:lnTo>
                    <a:lnTo>
                      <a:pt x="218" y="73"/>
                    </a:lnTo>
                    <a:lnTo>
                      <a:pt x="266" y="62"/>
                    </a:lnTo>
                    <a:lnTo>
                      <a:pt x="321" y="46"/>
                    </a:lnTo>
                    <a:lnTo>
                      <a:pt x="362" y="28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13" name="Freeform 1416"/>
              <p:cNvSpPr>
                <a:spLocks/>
              </p:cNvSpPr>
              <p:nvPr/>
            </p:nvSpPr>
            <p:spPr bwMode="auto">
              <a:xfrm>
                <a:off x="4076" y="2833"/>
                <a:ext cx="18" cy="11"/>
              </a:xfrm>
              <a:custGeom>
                <a:avLst/>
                <a:gdLst>
                  <a:gd name="T0" fmla="*/ 3 w 222"/>
                  <a:gd name="T1" fmla="*/ 0 h 136"/>
                  <a:gd name="T2" fmla="*/ 1 w 222"/>
                  <a:gd name="T3" fmla="*/ 4 h 136"/>
                  <a:gd name="T4" fmla="*/ 0 w 222"/>
                  <a:gd name="T5" fmla="*/ 10 h 136"/>
                  <a:gd name="T6" fmla="*/ 7 w 222"/>
                  <a:gd name="T7" fmla="*/ 11 h 136"/>
                  <a:gd name="T8" fmla="*/ 8 w 222"/>
                  <a:gd name="T9" fmla="*/ 7 h 136"/>
                  <a:gd name="T10" fmla="*/ 11 w 222"/>
                  <a:gd name="T11" fmla="*/ 3 h 136"/>
                  <a:gd name="T12" fmla="*/ 13 w 222"/>
                  <a:gd name="T13" fmla="*/ 1 h 136"/>
                  <a:gd name="T14" fmla="*/ 18 w 222"/>
                  <a:gd name="T15" fmla="*/ 0 h 136"/>
                  <a:gd name="T16" fmla="*/ 3 w 222"/>
                  <a:gd name="T17" fmla="*/ 0 h 1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6"/>
                  <a:gd name="T29" fmla="*/ 222 w 222"/>
                  <a:gd name="T30" fmla="*/ 136 h 1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6">
                    <a:moveTo>
                      <a:pt x="39" y="0"/>
                    </a:moveTo>
                    <a:lnTo>
                      <a:pt x="18" y="47"/>
                    </a:lnTo>
                    <a:lnTo>
                      <a:pt x="0" y="119"/>
                    </a:lnTo>
                    <a:lnTo>
                      <a:pt x="87" y="136"/>
                    </a:lnTo>
                    <a:lnTo>
                      <a:pt x="101" y="82"/>
                    </a:lnTo>
                    <a:lnTo>
                      <a:pt x="131" y="32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14" name="Freeform 1417"/>
              <p:cNvSpPr>
                <a:spLocks/>
              </p:cNvSpPr>
              <p:nvPr/>
            </p:nvSpPr>
            <p:spPr bwMode="auto">
              <a:xfrm>
                <a:off x="4079" y="2825"/>
                <a:ext cx="35" cy="59"/>
              </a:xfrm>
              <a:custGeom>
                <a:avLst/>
                <a:gdLst>
                  <a:gd name="T0" fmla="*/ 16 w 426"/>
                  <a:gd name="T1" fmla="*/ 0 h 710"/>
                  <a:gd name="T2" fmla="*/ 15 w 426"/>
                  <a:gd name="T3" fmla="*/ 0 h 710"/>
                  <a:gd name="T4" fmla="*/ 10 w 426"/>
                  <a:gd name="T5" fmla="*/ 1 h 710"/>
                  <a:gd name="T6" fmla="*/ 6 w 426"/>
                  <a:gd name="T7" fmla="*/ 2 h 710"/>
                  <a:gd name="T8" fmla="*/ 3 w 426"/>
                  <a:gd name="T9" fmla="*/ 4 h 710"/>
                  <a:gd name="T10" fmla="*/ 0 w 426"/>
                  <a:gd name="T11" fmla="*/ 8 h 710"/>
                  <a:gd name="T12" fmla="*/ 15 w 426"/>
                  <a:gd name="T13" fmla="*/ 8 h 710"/>
                  <a:gd name="T14" fmla="*/ 15 w 426"/>
                  <a:gd name="T15" fmla="*/ 8 h 710"/>
                  <a:gd name="T16" fmla="*/ 20 w 426"/>
                  <a:gd name="T17" fmla="*/ 9 h 710"/>
                  <a:gd name="T18" fmla="*/ 23 w 426"/>
                  <a:gd name="T19" fmla="*/ 11 h 710"/>
                  <a:gd name="T20" fmla="*/ 25 w 426"/>
                  <a:gd name="T21" fmla="*/ 14 h 710"/>
                  <a:gd name="T22" fmla="*/ 25 w 426"/>
                  <a:gd name="T23" fmla="*/ 20 h 710"/>
                  <a:gd name="T24" fmla="*/ 25 w 426"/>
                  <a:gd name="T25" fmla="*/ 22 h 710"/>
                  <a:gd name="T26" fmla="*/ 22 w 426"/>
                  <a:gd name="T27" fmla="*/ 24 h 710"/>
                  <a:gd name="T28" fmla="*/ 18 w 426"/>
                  <a:gd name="T29" fmla="*/ 25 h 710"/>
                  <a:gd name="T30" fmla="*/ 12 w 426"/>
                  <a:gd name="T31" fmla="*/ 26 h 710"/>
                  <a:gd name="T32" fmla="*/ 10 w 426"/>
                  <a:gd name="T33" fmla="*/ 26 h 710"/>
                  <a:gd name="T34" fmla="*/ 6 w 426"/>
                  <a:gd name="T35" fmla="*/ 27 h 710"/>
                  <a:gd name="T36" fmla="*/ 5 w 426"/>
                  <a:gd name="T37" fmla="*/ 28 h 710"/>
                  <a:gd name="T38" fmla="*/ 25 w 426"/>
                  <a:gd name="T39" fmla="*/ 30 h 710"/>
                  <a:gd name="T40" fmla="*/ 25 w 426"/>
                  <a:gd name="T41" fmla="*/ 34 h 710"/>
                  <a:gd name="T42" fmla="*/ 25 w 426"/>
                  <a:gd name="T43" fmla="*/ 38 h 710"/>
                  <a:gd name="T44" fmla="*/ 24 w 426"/>
                  <a:gd name="T45" fmla="*/ 43 h 710"/>
                  <a:gd name="T46" fmla="*/ 23 w 426"/>
                  <a:gd name="T47" fmla="*/ 46 h 710"/>
                  <a:gd name="T48" fmla="*/ 19 w 426"/>
                  <a:gd name="T49" fmla="*/ 50 h 710"/>
                  <a:gd name="T50" fmla="*/ 16 w 426"/>
                  <a:gd name="T51" fmla="*/ 52 h 710"/>
                  <a:gd name="T52" fmla="*/ 26 w 426"/>
                  <a:gd name="T53" fmla="*/ 52 h 710"/>
                  <a:gd name="T54" fmla="*/ 26 w 426"/>
                  <a:gd name="T55" fmla="*/ 53 h 710"/>
                  <a:gd name="T56" fmla="*/ 27 w 426"/>
                  <a:gd name="T57" fmla="*/ 59 h 710"/>
                  <a:gd name="T58" fmla="*/ 35 w 426"/>
                  <a:gd name="T59" fmla="*/ 59 h 710"/>
                  <a:gd name="T60" fmla="*/ 34 w 426"/>
                  <a:gd name="T61" fmla="*/ 58 h 710"/>
                  <a:gd name="T62" fmla="*/ 33 w 426"/>
                  <a:gd name="T63" fmla="*/ 52 h 710"/>
                  <a:gd name="T64" fmla="*/ 33 w 426"/>
                  <a:gd name="T65" fmla="*/ 49 h 710"/>
                  <a:gd name="T66" fmla="*/ 33 w 426"/>
                  <a:gd name="T67" fmla="*/ 43 h 710"/>
                  <a:gd name="T68" fmla="*/ 33 w 426"/>
                  <a:gd name="T69" fmla="*/ 35 h 710"/>
                  <a:gd name="T70" fmla="*/ 33 w 426"/>
                  <a:gd name="T71" fmla="*/ 22 h 710"/>
                  <a:gd name="T72" fmla="*/ 33 w 426"/>
                  <a:gd name="T73" fmla="*/ 18 h 710"/>
                  <a:gd name="T74" fmla="*/ 32 w 426"/>
                  <a:gd name="T75" fmla="*/ 13 h 710"/>
                  <a:gd name="T76" fmla="*/ 32 w 426"/>
                  <a:gd name="T77" fmla="*/ 11 h 710"/>
                  <a:gd name="T78" fmla="*/ 30 w 426"/>
                  <a:gd name="T79" fmla="*/ 6 h 710"/>
                  <a:gd name="T80" fmla="*/ 29 w 426"/>
                  <a:gd name="T81" fmla="*/ 5 h 710"/>
                  <a:gd name="T82" fmla="*/ 25 w 426"/>
                  <a:gd name="T83" fmla="*/ 2 h 710"/>
                  <a:gd name="T84" fmla="*/ 25 w 426"/>
                  <a:gd name="T85" fmla="*/ 2 h 710"/>
                  <a:gd name="T86" fmla="*/ 21 w 426"/>
                  <a:gd name="T87" fmla="*/ 0 h 710"/>
                  <a:gd name="T88" fmla="*/ 16 w 426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6"/>
                  <a:gd name="T136" fmla="*/ 0 h 710"/>
                  <a:gd name="T137" fmla="*/ 426 w 426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6" h="710">
                    <a:moveTo>
                      <a:pt x="197" y="0"/>
                    </a:moveTo>
                    <a:lnTo>
                      <a:pt x="183" y="0"/>
                    </a:lnTo>
                    <a:lnTo>
                      <a:pt x="127" y="7"/>
                    </a:lnTo>
                    <a:lnTo>
                      <a:pt x="79" y="24"/>
                    </a:lnTo>
                    <a:lnTo>
                      <a:pt x="39" y="49"/>
                    </a:lnTo>
                    <a:lnTo>
                      <a:pt x="0" y="94"/>
                    </a:lnTo>
                    <a:lnTo>
                      <a:pt x="183" y="97"/>
                    </a:lnTo>
                    <a:lnTo>
                      <a:pt x="185" y="97"/>
                    </a:lnTo>
                    <a:lnTo>
                      <a:pt x="242" y="107"/>
                    </a:lnTo>
                    <a:lnTo>
                      <a:pt x="284" y="137"/>
                    </a:lnTo>
                    <a:lnTo>
                      <a:pt x="299" y="163"/>
                    </a:lnTo>
                    <a:lnTo>
                      <a:pt x="310" y="239"/>
                    </a:lnTo>
                    <a:lnTo>
                      <a:pt x="309" y="269"/>
                    </a:lnTo>
                    <a:lnTo>
                      <a:pt x="270" y="283"/>
                    </a:lnTo>
                    <a:lnTo>
                      <a:pt x="217" y="298"/>
                    </a:lnTo>
                    <a:lnTo>
                      <a:pt x="152" y="310"/>
                    </a:lnTo>
                    <a:lnTo>
                      <a:pt x="120" y="315"/>
                    </a:lnTo>
                    <a:lnTo>
                      <a:pt x="73" y="327"/>
                    </a:lnTo>
                    <a:lnTo>
                      <a:pt x="57" y="333"/>
                    </a:lnTo>
                    <a:lnTo>
                      <a:pt x="309" y="361"/>
                    </a:lnTo>
                    <a:lnTo>
                      <a:pt x="309" y="405"/>
                    </a:lnTo>
                    <a:lnTo>
                      <a:pt x="306" y="461"/>
                    </a:lnTo>
                    <a:lnTo>
                      <a:pt x="294" y="522"/>
                    </a:lnTo>
                    <a:lnTo>
                      <a:pt x="278" y="558"/>
                    </a:lnTo>
                    <a:lnTo>
                      <a:pt x="236" y="603"/>
                    </a:lnTo>
                    <a:lnTo>
                      <a:pt x="200" y="623"/>
                    </a:lnTo>
                    <a:lnTo>
                      <a:pt x="316" y="624"/>
                    </a:lnTo>
                    <a:lnTo>
                      <a:pt x="318" y="643"/>
                    </a:lnTo>
                    <a:lnTo>
                      <a:pt x="334" y="710"/>
                    </a:lnTo>
                    <a:lnTo>
                      <a:pt x="426" y="710"/>
                    </a:lnTo>
                    <a:lnTo>
                      <a:pt x="419" y="695"/>
                    </a:lnTo>
                    <a:lnTo>
                      <a:pt x="404" y="626"/>
                    </a:lnTo>
                    <a:lnTo>
                      <a:pt x="401" y="589"/>
                    </a:lnTo>
                    <a:lnTo>
                      <a:pt x="399" y="519"/>
                    </a:lnTo>
                    <a:lnTo>
                      <a:pt x="398" y="419"/>
                    </a:lnTo>
                    <a:lnTo>
                      <a:pt x="398" y="262"/>
                    </a:lnTo>
                    <a:lnTo>
                      <a:pt x="397" y="214"/>
                    </a:lnTo>
                    <a:lnTo>
                      <a:pt x="394" y="153"/>
                    </a:lnTo>
                    <a:lnTo>
                      <a:pt x="390" y="135"/>
                    </a:lnTo>
                    <a:lnTo>
                      <a:pt x="367" y="73"/>
                    </a:lnTo>
                    <a:lnTo>
                      <a:pt x="354" y="57"/>
                    </a:lnTo>
                    <a:lnTo>
                      <a:pt x="304" y="21"/>
                    </a:lnTo>
                    <a:lnTo>
                      <a:pt x="303" y="20"/>
                    </a:lnTo>
                    <a:lnTo>
                      <a:pt x="256" y="5"/>
                    </a:lnTo>
                    <a:lnTo>
                      <a:pt x="19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15" name="Freeform 1418"/>
              <p:cNvSpPr>
                <a:spLocks/>
              </p:cNvSpPr>
              <p:nvPr/>
            </p:nvSpPr>
            <p:spPr bwMode="auto">
              <a:xfrm>
                <a:off x="4130" y="2899"/>
                <a:ext cx="17" cy="7"/>
              </a:xfrm>
              <a:custGeom>
                <a:avLst/>
                <a:gdLst>
                  <a:gd name="T0" fmla="*/ 0 w 195"/>
                  <a:gd name="T1" fmla="*/ 0 h 84"/>
                  <a:gd name="T2" fmla="*/ 0 w 195"/>
                  <a:gd name="T3" fmla="*/ 6 h 84"/>
                  <a:gd name="T4" fmla="*/ 1 w 195"/>
                  <a:gd name="T5" fmla="*/ 7 h 84"/>
                  <a:gd name="T6" fmla="*/ 6 w 195"/>
                  <a:gd name="T7" fmla="*/ 7 h 84"/>
                  <a:gd name="T8" fmla="*/ 7 w 195"/>
                  <a:gd name="T9" fmla="*/ 7 h 84"/>
                  <a:gd name="T10" fmla="*/ 12 w 195"/>
                  <a:gd name="T11" fmla="*/ 6 h 84"/>
                  <a:gd name="T12" fmla="*/ 15 w 195"/>
                  <a:gd name="T13" fmla="*/ 4 h 84"/>
                  <a:gd name="T14" fmla="*/ 17 w 195"/>
                  <a:gd name="T15" fmla="*/ 2 h 84"/>
                  <a:gd name="T16" fmla="*/ 4 w 195"/>
                  <a:gd name="T17" fmla="*/ 0 h 84"/>
                  <a:gd name="T18" fmla="*/ 0 w 195"/>
                  <a:gd name="T19" fmla="*/ 0 h 8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95"/>
                  <a:gd name="T31" fmla="*/ 0 h 84"/>
                  <a:gd name="T32" fmla="*/ 195 w 195"/>
                  <a:gd name="T33" fmla="*/ 84 h 8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95" h="84">
                    <a:moveTo>
                      <a:pt x="5" y="0"/>
                    </a:moveTo>
                    <a:lnTo>
                      <a:pt x="0" y="76"/>
                    </a:lnTo>
                    <a:lnTo>
                      <a:pt x="14" y="79"/>
                    </a:lnTo>
                    <a:lnTo>
                      <a:pt x="70" y="84"/>
                    </a:lnTo>
                    <a:lnTo>
                      <a:pt x="77" y="84"/>
                    </a:lnTo>
                    <a:lnTo>
                      <a:pt x="135" y="73"/>
                    </a:lnTo>
                    <a:lnTo>
                      <a:pt x="176" y="46"/>
                    </a:lnTo>
                    <a:lnTo>
                      <a:pt x="195" y="21"/>
                    </a:lnTo>
                    <a:lnTo>
                      <a:pt x="51" y="2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16" name="Freeform 1419"/>
              <p:cNvSpPr>
                <a:spLocks/>
              </p:cNvSpPr>
              <p:nvPr/>
            </p:nvSpPr>
            <p:spPr bwMode="auto">
              <a:xfrm>
                <a:off x="4127" y="2863"/>
                <a:ext cx="32" cy="38"/>
              </a:xfrm>
              <a:custGeom>
                <a:avLst/>
                <a:gdLst>
                  <a:gd name="T0" fmla="*/ 25 w 388"/>
                  <a:gd name="T1" fmla="*/ 0 h 454"/>
                  <a:gd name="T2" fmla="*/ 25 w 388"/>
                  <a:gd name="T3" fmla="*/ 1 h 454"/>
                  <a:gd name="T4" fmla="*/ 24 w 388"/>
                  <a:gd name="T5" fmla="*/ 7 h 454"/>
                  <a:gd name="T6" fmla="*/ 21 w 388"/>
                  <a:gd name="T7" fmla="*/ 11 h 454"/>
                  <a:gd name="T8" fmla="*/ 18 w 388"/>
                  <a:gd name="T9" fmla="*/ 13 h 454"/>
                  <a:gd name="T10" fmla="*/ 14 w 388"/>
                  <a:gd name="T11" fmla="*/ 14 h 454"/>
                  <a:gd name="T12" fmla="*/ 0 w 388"/>
                  <a:gd name="T13" fmla="*/ 15 h 454"/>
                  <a:gd name="T14" fmla="*/ 2 w 388"/>
                  <a:gd name="T15" fmla="*/ 17 h 454"/>
                  <a:gd name="T16" fmla="*/ 5 w 388"/>
                  <a:gd name="T17" fmla="*/ 20 h 454"/>
                  <a:gd name="T18" fmla="*/ 9 w 388"/>
                  <a:gd name="T19" fmla="*/ 22 h 454"/>
                  <a:gd name="T20" fmla="*/ 8 w 388"/>
                  <a:gd name="T21" fmla="*/ 29 h 454"/>
                  <a:gd name="T22" fmla="*/ 12 w 388"/>
                  <a:gd name="T23" fmla="*/ 29 h 454"/>
                  <a:gd name="T24" fmla="*/ 14 w 388"/>
                  <a:gd name="T25" fmla="*/ 31 h 454"/>
                  <a:gd name="T26" fmla="*/ 14 w 388"/>
                  <a:gd name="T27" fmla="*/ 32 h 454"/>
                  <a:gd name="T28" fmla="*/ 13 w 388"/>
                  <a:gd name="T29" fmla="*/ 35 h 454"/>
                  <a:gd name="T30" fmla="*/ 12 w 388"/>
                  <a:gd name="T31" fmla="*/ 36 h 454"/>
                  <a:gd name="T32" fmla="*/ 8 w 388"/>
                  <a:gd name="T33" fmla="*/ 36 h 454"/>
                  <a:gd name="T34" fmla="*/ 20 w 388"/>
                  <a:gd name="T35" fmla="*/ 38 h 454"/>
                  <a:gd name="T36" fmla="*/ 21 w 388"/>
                  <a:gd name="T37" fmla="*/ 33 h 454"/>
                  <a:gd name="T38" fmla="*/ 19 w 388"/>
                  <a:gd name="T39" fmla="*/ 28 h 454"/>
                  <a:gd name="T40" fmla="*/ 18 w 388"/>
                  <a:gd name="T41" fmla="*/ 27 h 454"/>
                  <a:gd name="T42" fmla="*/ 14 w 388"/>
                  <a:gd name="T43" fmla="*/ 25 h 454"/>
                  <a:gd name="T44" fmla="*/ 15 w 388"/>
                  <a:gd name="T45" fmla="*/ 23 h 454"/>
                  <a:gd name="T46" fmla="*/ 18 w 388"/>
                  <a:gd name="T47" fmla="*/ 22 h 454"/>
                  <a:gd name="T48" fmla="*/ 23 w 388"/>
                  <a:gd name="T49" fmla="*/ 20 h 454"/>
                  <a:gd name="T50" fmla="*/ 26 w 388"/>
                  <a:gd name="T51" fmla="*/ 17 h 454"/>
                  <a:gd name="T52" fmla="*/ 26 w 388"/>
                  <a:gd name="T53" fmla="*/ 17 h 454"/>
                  <a:gd name="T54" fmla="*/ 29 w 388"/>
                  <a:gd name="T55" fmla="*/ 13 h 454"/>
                  <a:gd name="T56" fmla="*/ 31 w 388"/>
                  <a:gd name="T57" fmla="*/ 7 h 454"/>
                  <a:gd name="T58" fmla="*/ 32 w 388"/>
                  <a:gd name="T59" fmla="*/ 1 h 454"/>
                  <a:gd name="T60" fmla="*/ 25 w 388"/>
                  <a:gd name="T61" fmla="*/ 0 h 454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w 388"/>
                  <a:gd name="T94" fmla="*/ 0 h 454"/>
                  <a:gd name="T95" fmla="*/ 388 w 388"/>
                  <a:gd name="T96" fmla="*/ 454 h 454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T93" t="T94" r="T95" b="T96"/>
                <a:pathLst>
                  <a:path w="388" h="454">
                    <a:moveTo>
                      <a:pt x="301" y="0"/>
                    </a:moveTo>
                    <a:lnTo>
                      <a:pt x="300" y="6"/>
                    </a:lnTo>
                    <a:lnTo>
                      <a:pt x="285" y="79"/>
                    </a:lnTo>
                    <a:lnTo>
                      <a:pt x="257" y="131"/>
                    </a:lnTo>
                    <a:lnTo>
                      <a:pt x="223" y="160"/>
                    </a:lnTo>
                    <a:lnTo>
                      <a:pt x="170" y="173"/>
                    </a:lnTo>
                    <a:lnTo>
                      <a:pt x="0" y="176"/>
                    </a:lnTo>
                    <a:lnTo>
                      <a:pt x="24" y="207"/>
                    </a:lnTo>
                    <a:lnTo>
                      <a:pt x="66" y="242"/>
                    </a:lnTo>
                    <a:lnTo>
                      <a:pt x="114" y="263"/>
                    </a:lnTo>
                    <a:lnTo>
                      <a:pt x="97" y="342"/>
                    </a:lnTo>
                    <a:lnTo>
                      <a:pt x="148" y="349"/>
                    </a:lnTo>
                    <a:lnTo>
                      <a:pt x="168" y="366"/>
                    </a:lnTo>
                    <a:lnTo>
                      <a:pt x="174" y="386"/>
                    </a:lnTo>
                    <a:lnTo>
                      <a:pt x="160" y="419"/>
                    </a:lnTo>
                    <a:lnTo>
                      <a:pt x="151" y="425"/>
                    </a:lnTo>
                    <a:lnTo>
                      <a:pt x="95" y="435"/>
                    </a:lnTo>
                    <a:lnTo>
                      <a:pt x="239" y="454"/>
                    </a:lnTo>
                    <a:lnTo>
                      <a:pt x="256" y="393"/>
                    </a:lnTo>
                    <a:lnTo>
                      <a:pt x="234" y="330"/>
                    </a:lnTo>
                    <a:lnTo>
                      <a:pt x="224" y="319"/>
                    </a:lnTo>
                    <a:lnTo>
                      <a:pt x="172" y="297"/>
                    </a:lnTo>
                    <a:lnTo>
                      <a:pt x="178" y="269"/>
                    </a:lnTo>
                    <a:lnTo>
                      <a:pt x="223" y="263"/>
                    </a:lnTo>
                    <a:lnTo>
                      <a:pt x="273" y="241"/>
                    </a:lnTo>
                    <a:lnTo>
                      <a:pt x="316" y="202"/>
                    </a:lnTo>
                    <a:lnTo>
                      <a:pt x="317" y="201"/>
                    </a:lnTo>
                    <a:lnTo>
                      <a:pt x="350" y="150"/>
                    </a:lnTo>
                    <a:lnTo>
                      <a:pt x="374" y="89"/>
                    </a:lnTo>
                    <a:lnTo>
                      <a:pt x="388" y="16"/>
                    </a:lnTo>
                    <a:lnTo>
                      <a:pt x="30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17" name="Freeform 1420"/>
              <p:cNvSpPr>
                <a:spLocks/>
              </p:cNvSpPr>
              <p:nvPr/>
            </p:nvSpPr>
            <p:spPr bwMode="auto">
              <a:xfrm>
                <a:off x="4121" y="2830"/>
                <a:ext cx="20" cy="47"/>
              </a:xfrm>
              <a:custGeom>
                <a:avLst/>
                <a:gdLst>
                  <a:gd name="T0" fmla="*/ 8 w 240"/>
                  <a:gd name="T1" fmla="*/ 0 h 572"/>
                  <a:gd name="T2" fmla="*/ 5 w 240"/>
                  <a:gd name="T3" fmla="*/ 4 h 572"/>
                  <a:gd name="T4" fmla="*/ 2 w 240"/>
                  <a:gd name="T5" fmla="*/ 9 h 572"/>
                  <a:gd name="T6" fmla="*/ 1 w 240"/>
                  <a:gd name="T7" fmla="*/ 13 h 572"/>
                  <a:gd name="T8" fmla="*/ 0 w 240"/>
                  <a:gd name="T9" fmla="*/ 19 h 572"/>
                  <a:gd name="T10" fmla="*/ 0 w 240"/>
                  <a:gd name="T11" fmla="*/ 25 h 572"/>
                  <a:gd name="T12" fmla="*/ 0 w 240"/>
                  <a:gd name="T13" fmla="*/ 26 h 572"/>
                  <a:gd name="T14" fmla="*/ 0 w 240"/>
                  <a:gd name="T15" fmla="*/ 32 h 572"/>
                  <a:gd name="T16" fmla="*/ 1 w 240"/>
                  <a:gd name="T17" fmla="*/ 38 h 572"/>
                  <a:gd name="T18" fmla="*/ 3 w 240"/>
                  <a:gd name="T19" fmla="*/ 43 h 572"/>
                  <a:gd name="T20" fmla="*/ 5 w 240"/>
                  <a:gd name="T21" fmla="*/ 47 h 572"/>
                  <a:gd name="T22" fmla="*/ 20 w 240"/>
                  <a:gd name="T23" fmla="*/ 47 h 572"/>
                  <a:gd name="T24" fmla="*/ 18 w 240"/>
                  <a:gd name="T25" fmla="*/ 47 h 572"/>
                  <a:gd name="T26" fmla="*/ 14 w 240"/>
                  <a:gd name="T27" fmla="*/ 45 h 572"/>
                  <a:gd name="T28" fmla="*/ 11 w 240"/>
                  <a:gd name="T29" fmla="*/ 42 h 572"/>
                  <a:gd name="T30" fmla="*/ 11 w 240"/>
                  <a:gd name="T31" fmla="*/ 41 h 572"/>
                  <a:gd name="T32" fmla="*/ 9 w 240"/>
                  <a:gd name="T33" fmla="*/ 37 h 572"/>
                  <a:gd name="T34" fmla="*/ 8 w 240"/>
                  <a:gd name="T35" fmla="*/ 32 h 572"/>
                  <a:gd name="T36" fmla="*/ 8 w 240"/>
                  <a:gd name="T37" fmla="*/ 25 h 572"/>
                  <a:gd name="T38" fmla="*/ 8 w 240"/>
                  <a:gd name="T39" fmla="*/ 25 h 572"/>
                  <a:gd name="T40" fmla="*/ 8 w 240"/>
                  <a:gd name="T41" fmla="*/ 18 h 572"/>
                  <a:gd name="T42" fmla="*/ 9 w 240"/>
                  <a:gd name="T43" fmla="*/ 12 h 572"/>
                  <a:gd name="T44" fmla="*/ 11 w 240"/>
                  <a:gd name="T45" fmla="*/ 8 h 572"/>
                  <a:gd name="T46" fmla="*/ 12 w 240"/>
                  <a:gd name="T47" fmla="*/ 7 h 572"/>
                  <a:gd name="T48" fmla="*/ 16 w 240"/>
                  <a:gd name="T49" fmla="*/ 4 h 572"/>
                  <a:gd name="T50" fmla="*/ 20 w 240"/>
                  <a:gd name="T51" fmla="*/ 3 h 572"/>
                  <a:gd name="T52" fmla="*/ 8 w 240"/>
                  <a:gd name="T53" fmla="*/ 0 h 572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240"/>
                  <a:gd name="T82" fmla="*/ 0 h 572"/>
                  <a:gd name="T83" fmla="*/ 240 w 240"/>
                  <a:gd name="T84" fmla="*/ 572 h 572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240" h="572">
                    <a:moveTo>
                      <a:pt x="93" y="0"/>
                    </a:moveTo>
                    <a:lnTo>
                      <a:pt x="55" y="47"/>
                    </a:lnTo>
                    <a:lnTo>
                      <a:pt x="27" y="109"/>
                    </a:lnTo>
                    <a:lnTo>
                      <a:pt x="14" y="160"/>
                    </a:lnTo>
                    <a:lnTo>
                      <a:pt x="3" y="230"/>
                    </a:lnTo>
                    <a:lnTo>
                      <a:pt x="0" y="306"/>
                    </a:lnTo>
                    <a:lnTo>
                      <a:pt x="0" y="312"/>
                    </a:lnTo>
                    <a:lnTo>
                      <a:pt x="4" y="392"/>
                    </a:lnTo>
                    <a:lnTo>
                      <a:pt x="16" y="463"/>
                    </a:lnTo>
                    <a:lnTo>
                      <a:pt x="37" y="523"/>
                    </a:lnTo>
                    <a:lnTo>
                      <a:pt x="65" y="572"/>
                    </a:lnTo>
                    <a:lnTo>
                      <a:pt x="235" y="569"/>
                    </a:lnTo>
                    <a:lnTo>
                      <a:pt x="220" y="568"/>
                    </a:lnTo>
                    <a:lnTo>
                      <a:pt x="171" y="550"/>
                    </a:lnTo>
                    <a:lnTo>
                      <a:pt x="130" y="506"/>
                    </a:lnTo>
                    <a:lnTo>
                      <a:pt x="130" y="505"/>
                    </a:lnTo>
                    <a:lnTo>
                      <a:pt x="108" y="454"/>
                    </a:lnTo>
                    <a:lnTo>
                      <a:pt x="95" y="387"/>
                    </a:lnTo>
                    <a:lnTo>
                      <a:pt x="91" y="303"/>
                    </a:lnTo>
                    <a:lnTo>
                      <a:pt x="91" y="301"/>
                    </a:lnTo>
                    <a:lnTo>
                      <a:pt x="95" y="218"/>
                    </a:lnTo>
                    <a:lnTo>
                      <a:pt x="109" y="151"/>
                    </a:lnTo>
                    <a:lnTo>
                      <a:pt x="132" y="100"/>
                    </a:lnTo>
                    <a:lnTo>
                      <a:pt x="144" y="84"/>
                    </a:lnTo>
                    <a:lnTo>
                      <a:pt x="187" y="49"/>
                    </a:lnTo>
                    <a:lnTo>
                      <a:pt x="240" y="37"/>
                    </a:lnTo>
                    <a:lnTo>
                      <a:pt x="9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18" name="Freeform 1421"/>
              <p:cNvSpPr>
                <a:spLocks/>
              </p:cNvSpPr>
              <p:nvPr/>
            </p:nvSpPr>
            <p:spPr bwMode="auto">
              <a:xfrm>
                <a:off x="4129" y="2825"/>
                <a:ext cx="29" cy="20"/>
              </a:xfrm>
              <a:custGeom>
                <a:avLst/>
                <a:gdLst>
                  <a:gd name="T0" fmla="*/ 12 w 352"/>
                  <a:gd name="T1" fmla="*/ 0 h 237"/>
                  <a:gd name="T2" fmla="*/ 10 w 352"/>
                  <a:gd name="T3" fmla="*/ 0 h 237"/>
                  <a:gd name="T4" fmla="*/ 6 w 352"/>
                  <a:gd name="T5" fmla="*/ 1 h 237"/>
                  <a:gd name="T6" fmla="*/ 2 w 352"/>
                  <a:gd name="T7" fmla="*/ 3 h 237"/>
                  <a:gd name="T8" fmla="*/ 0 w 352"/>
                  <a:gd name="T9" fmla="*/ 5 h 237"/>
                  <a:gd name="T10" fmla="*/ 12 w 352"/>
                  <a:gd name="T11" fmla="*/ 8 h 237"/>
                  <a:gd name="T12" fmla="*/ 15 w 352"/>
                  <a:gd name="T13" fmla="*/ 8 h 237"/>
                  <a:gd name="T14" fmla="*/ 18 w 352"/>
                  <a:gd name="T15" fmla="*/ 11 h 237"/>
                  <a:gd name="T16" fmla="*/ 20 w 352"/>
                  <a:gd name="T17" fmla="*/ 14 h 237"/>
                  <a:gd name="T18" fmla="*/ 22 w 352"/>
                  <a:gd name="T19" fmla="*/ 20 h 237"/>
                  <a:gd name="T20" fmla="*/ 29 w 352"/>
                  <a:gd name="T21" fmla="*/ 18 h 237"/>
                  <a:gd name="T22" fmla="*/ 28 w 352"/>
                  <a:gd name="T23" fmla="*/ 14 h 237"/>
                  <a:gd name="T24" fmla="*/ 26 w 352"/>
                  <a:gd name="T25" fmla="*/ 9 h 237"/>
                  <a:gd name="T26" fmla="*/ 23 w 352"/>
                  <a:gd name="T27" fmla="*/ 5 h 237"/>
                  <a:gd name="T28" fmla="*/ 21 w 352"/>
                  <a:gd name="T29" fmla="*/ 2 h 237"/>
                  <a:gd name="T30" fmla="*/ 17 w 352"/>
                  <a:gd name="T31" fmla="*/ 1 h 237"/>
                  <a:gd name="T32" fmla="*/ 12 w 352"/>
                  <a:gd name="T33" fmla="*/ 0 h 237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52"/>
                  <a:gd name="T52" fmla="*/ 0 h 237"/>
                  <a:gd name="T53" fmla="*/ 352 w 352"/>
                  <a:gd name="T54" fmla="*/ 237 h 237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52" h="237">
                    <a:moveTo>
                      <a:pt x="144" y="0"/>
                    </a:moveTo>
                    <a:lnTo>
                      <a:pt x="121" y="1"/>
                    </a:lnTo>
                    <a:lnTo>
                      <a:pt x="69" y="14"/>
                    </a:lnTo>
                    <a:lnTo>
                      <a:pt x="20" y="41"/>
                    </a:lnTo>
                    <a:lnTo>
                      <a:pt x="0" y="59"/>
                    </a:lnTo>
                    <a:lnTo>
                      <a:pt x="147" y="96"/>
                    </a:lnTo>
                    <a:lnTo>
                      <a:pt x="177" y="100"/>
                    </a:lnTo>
                    <a:lnTo>
                      <a:pt x="222" y="132"/>
                    </a:lnTo>
                    <a:lnTo>
                      <a:pt x="245" y="167"/>
                    </a:lnTo>
                    <a:lnTo>
                      <a:pt x="266" y="237"/>
                    </a:lnTo>
                    <a:lnTo>
                      <a:pt x="352" y="219"/>
                    </a:lnTo>
                    <a:lnTo>
                      <a:pt x="341" y="167"/>
                    </a:lnTo>
                    <a:lnTo>
                      <a:pt x="317" y="105"/>
                    </a:lnTo>
                    <a:lnTo>
                      <a:pt x="282" y="57"/>
                    </a:lnTo>
                    <a:lnTo>
                      <a:pt x="250" y="29"/>
                    </a:lnTo>
                    <a:lnTo>
                      <a:pt x="201" y="7"/>
                    </a:lnTo>
                    <a:lnTo>
                      <a:pt x="14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19" name="Freeform 1422"/>
              <p:cNvSpPr>
                <a:spLocks/>
              </p:cNvSpPr>
              <p:nvPr/>
            </p:nvSpPr>
            <p:spPr bwMode="auto">
              <a:xfrm>
                <a:off x="4167" y="2877"/>
                <a:ext cx="27" cy="8"/>
              </a:xfrm>
              <a:custGeom>
                <a:avLst/>
                <a:gdLst>
                  <a:gd name="T0" fmla="*/ 17 w 324"/>
                  <a:gd name="T1" fmla="*/ 0 h 102"/>
                  <a:gd name="T2" fmla="*/ 13 w 324"/>
                  <a:gd name="T3" fmla="*/ 1 h 102"/>
                  <a:gd name="T4" fmla="*/ 0 w 324"/>
                  <a:gd name="T5" fmla="*/ 4 h 102"/>
                  <a:gd name="T6" fmla="*/ 2 w 324"/>
                  <a:gd name="T7" fmla="*/ 6 h 102"/>
                  <a:gd name="T8" fmla="*/ 6 w 324"/>
                  <a:gd name="T9" fmla="*/ 7 h 102"/>
                  <a:gd name="T10" fmla="*/ 11 w 324"/>
                  <a:gd name="T11" fmla="*/ 8 h 102"/>
                  <a:gd name="T12" fmla="*/ 15 w 324"/>
                  <a:gd name="T13" fmla="*/ 8 h 102"/>
                  <a:gd name="T14" fmla="*/ 19 w 324"/>
                  <a:gd name="T15" fmla="*/ 6 h 102"/>
                  <a:gd name="T16" fmla="*/ 19 w 324"/>
                  <a:gd name="T17" fmla="*/ 6 h 102"/>
                  <a:gd name="T18" fmla="*/ 23 w 324"/>
                  <a:gd name="T19" fmla="*/ 4 h 102"/>
                  <a:gd name="T20" fmla="*/ 27 w 324"/>
                  <a:gd name="T21" fmla="*/ 0 h 102"/>
                  <a:gd name="T22" fmla="*/ 17 w 324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4"/>
                  <a:gd name="T37" fmla="*/ 0 h 102"/>
                  <a:gd name="T38" fmla="*/ 324 w 324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4" h="102">
                    <a:moveTo>
                      <a:pt x="207" y="0"/>
                    </a:moveTo>
                    <a:lnTo>
                      <a:pt x="153" y="11"/>
                    </a:lnTo>
                    <a:lnTo>
                      <a:pt x="0" y="46"/>
                    </a:lnTo>
                    <a:lnTo>
                      <a:pt x="26" y="71"/>
                    </a:lnTo>
                    <a:lnTo>
                      <a:pt x="74" y="95"/>
                    </a:lnTo>
                    <a:lnTo>
                      <a:pt x="132" y="102"/>
                    </a:lnTo>
                    <a:lnTo>
                      <a:pt x="179" y="98"/>
                    </a:lnTo>
                    <a:lnTo>
                      <a:pt x="229" y="80"/>
                    </a:lnTo>
                    <a:lnTo>
                      <a:pt x="232" y="78"/>
                    </a:lnTo>
                    <a:lnTo>
                      <a:pt x="277" y="47"/>
                    </a:lnTo>
                    <a:lnTo>
                      <a:pt x="324" y="1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20" name="Freeform 1423"/>
              <p:cNvSpPr>
                <a:spLocks/>
              </p:cNvSpPr>
              <p:nvPr/>
            </p:nvSpPr>
            <p:spPr bwMode="auto">
              <a:xfrm>
                <a:off x="4163" y="2853"/>
                <a:ext cx="30" cy="28"/>
              </a:xfrm>
              <a:custGeom>
                <a:avLst/>
                <a:gdLst>
                  <a:gd name="T0" fmla="*/ 9 w 361"/>
                  <a:gd name="T1" fmla="*/ 0 h 336"/>
                  <a:gd name="T2" fmla="*/ 5 w 361"/>
                  <a:gd name="T3" fmla="*/ 3 h 336"/>
                  <a:gd name="T4" fmla="*/ 4 w 361"/>
                  <a:gd name="T5" fmla="*/ 4 h 336"/>
                  <a:gd name="T6" fmla="*/ 1 w 361"/>
                  <a:gd name="T7" fmla="*/ 8 h 336"/>
                  <a:gd name="T8" fmla="*/ 1 w 361"/>
                  <a:gd name="T9" fmla="*/ 10 h 336"/>
                  <a:gd name="T10" fmla="*/ 0 w 361"/>
                  <a:gd name="T11" fmla="*/ 16 h 336"/>
                  <a:gd name="T12" fmla="*/ 0 w 361"/>
                  <a:gd name="T13" fmla="*/ 18 h 336"/>
                  <a:gd name="T14" fmla="*/ 1 w 361"/>
                  <a:gd name="T15" fmla="*/ 23 h 336"/>
                  <a:gd name="T16" fmla="*/ 4 w 361"/>
                  <a:gd name="T17" fmla="*/ 28 h 336"/>
                  <a:gd name="T18" fmla="*/ 16 w 361"/>
                  <a:gd name="T19" fmla="*/ 25 h 336"/>
                  <a:gd name="T20" fmla="*/ 14 w 361"/>
                  <a:gd name="T21" fmla="*/ 25 h 336"/>
                  <a:gd name="T22" fmla="*/ 10 w 361"/>
                  <a:gd name="T23" fmla="*/ 22 h 336"/>
                  <a:gd name="T24" fmla="*/ 9 w 361"/>
                  <a:gd name="T25" fmla="*/ 21 h 336"/>
                  <a:gd name="T26" fmla="*/ 8 w 361"/>
                  <a:gd name="T27" fmla="*/ 16 h 336"/>
                  <a:gd name="T28" fmla="*/ 9 w 361"/>
                  <a:gd name="T29" fmla="*/ 11 h 336"/>
                  <a:gd name="T30" fmla="*/ 12 w 361"/>
                  <a:gd name="T31" fmla="*/ 8 h 336"/>
                  <a:gd name="T32" fmla="*/ 13 w 361"/>
                  <a:gd name="T33" fmla="*/ 7 h 336"/>
                  <a:gd name="T34" fmla="*/ 18 w 361"/>
                  <a:gd name="T35" fmla="*/ 6 h 336"/>
                  <a:gd name="T36" fmla="*/ 22 w 361"/>
                  <a:gd name="T37" fmla="*/ 5 h 336"/>
                  <a:gd name="T38" fmla="*/ 27 w 361"/>
                  <a:gd name="T39" fmla="*/ 4 h 336"/>
                  <a:gd name="T40" fmla="*/ 30 w 361"/>
                  <a:gd name="T41" fmla="*/ 2 h 336"/>
                  <a:gd name="T42" fmla="*/ 9 w 361"/>
                  <a:gd name="T43" fmla="*/ 0 h 3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1"/>
                  <a:gd name="T67" fmla="*/ 0 h 336"/>
                  <a:gd name="T68" fmla="*/ 361 w 361"/>
                  <a:gd name="T69" fmla="*/ 336 h 3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1" h="336">
                    <a:moveTo>
                      <a:pt x="111" y="0"/>
                    </a:moveTo>
                    <a:lnTo>
                      <a:pt x="63" y="33"/>
                    </a:lnTo>
                    <a:lnTo>
                      <a:pt x="51" y="45"/>
                    </a:lnTo>
                    <a:lnTo>
                      <a:pt x="17" y="100"/>
                    </a:lnTo>
                    <a:lnTo>
                      <a:pt x="9" y="123"/>
                    </a:lnTo>
                    <a:lnTo>
                      <a:pt x="0" y="194"/>
                    </a:lnTo>
                    <a:lnTo>
                      <a:pt x="0" y="215"/>
                    </a:lnTo>
                    <a:lnTo>
                      <a:pt x="14" y="281"/>
                    </a:lnTo>
                    <a:lnTo>
                      <a:pt x="45" y="336"/>
                    </a:lnTo>
                    <a:lnTo>
                      <a:pt x="198" y="301"/>
                    </a:lnTo>
                    <a:lnTo>
                      <a:pt x="165" y="296"/>
                    </a:lnTo>
                    <a:lnTo>
                      <a:pt x="121" y="269"/>
                    </a:lnTo>
                    <a:lnTo>
                      <a:pt x="111" y="255"/>
                    </a:lnTo>
                    <a:lnTo>
                      <a:pt x="93" y="191"/>
                    </a:lnTo>
                    <a:lnTo>
                      <a:pt x="105" y="134"/>
                    </a:lnTo>
                    <a:lnTo>
                      <a:pt x="140" y="96"/>
                    </a:lnTo>
                    <a:lnTo>
                      <a:pt x="158" y="88"/>
                    </a:lnTo>
                    <a:lnTo>
                      <a:pt x="217" y="73"/>
                    </a:lnTo>
                    <a:lnTo>
                      <a:pt x="266" y="62"/>
                    </a:lnTo>
                    <a:lnTo>
                      <a:pt x="320" y="46"/>
                    </a:lnTo>
                    <a:lnTo>
                      <a:pt x="361" y="28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21" name="Freeform 1424"/>
              <p:cNvSpPr>
                <a:spLocks/>
              </p:cNvSpPr>
              <p:nvPr/>
            </p:nvSpPr>
            <p:spPr bwMode="auto">
              <a:xfrm>
                <a:off x="4164" y="2833"/>
                <a:ext cx="18" cy="11"/>
              </a:xfrm>
              <a:custGeom>
                <a:avLst/>
                <a:gdLst>
                  <a:gd name="T0" fmla="*/ 3 w 222"/>
                  <a:gd name="T1" fmla="*/ 0 h 136"/>
                  <a:gd name="T2" fmla="*/ 1 w 222"/>
                  <a:gd name="T3" fmla="*/ 4 h 136"/>
                  <a:gd name="T4" fmla="*/ 0 w 222"/>
                  <a:gd name="T5" fmla="*/ 10 h 136"/>
                  <a:gd name="T6" fmla="*/ 7 w 222"/>
                  <a:gd name="T7" fmla="*/ 11 h 136"/>
                  <a:gd name="T8" fmla="*/ 8 w 222"/>
                  <a:gd name="T9" fmla="*/ 7 h 136"/>
                  <a:gd name="T10" fmla="*/ 11 w 222"/>
                  <a:gd name="T11" fmla="*/ 3 h 136"/>
                  <a:gd name="T12" fmla="*/ 13 w 222"/>
                  <a:gd name="T13" fmla="*/ 1 h 136"/>
                  <a:gd name="T14" fmla="*/ 18 w 222"/>
                  <a:gd name="T15" fmla="*/ 0 h 136"/>
                  <a:gd name="T16" fmla="*/ 3 w 222"/>
                  <a:gd name="T17" fmla="*/ 0 h 1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6"/>
                  <a:gd name="T29" fmla="*/ 222 w 222"/>
                  <a:gd name="T30" fmla="*/ 136 h 1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6">
                    <a:moveTo>
                      <a:pt x="39" y="0"/>
                    </a:moveTo>
                    <a:lnTo>
                      <a:pt x="17" y="47"/>
                    </a:lnTo>
                    <a:lnTo>
                      <a:pt x="0" y="119"/>
                    </a:lnTo>
                    <a:lnTo>
                      <a:pt x="85" y="136"/>
                    </a:lnTo>
                    <a:lnTo>
                      <a:pt x="101" y="82"/>
                    </a:lnTo>
                    <a:lnTo>
                      <a:pt x="130" y="32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22" name="Freeform 1425"/>
              <p:cNvSpPr>
                <a:spLocks/>
              </p:cNvSpPr>
              <p:nvPr/>
            </p:nvSpPr>
            <p:spPr bwMode="auto">
              <a:xfrm>
                <a:off x="4167" y="2825"/>
                <a:ext cx="36" cy="59"/>
              </a:xfrm>
              <a:custGeom>
                <a:avLst/>
                <a:gdLst>
                  <a:gd name="T0" fmla="*/ 17 w 425"/>
                  <a:gd name="T1" fmla="*/ 0 h 710"/>
                  <a:gd name="T2" fmla="*/ 15 w 425"/>
                  <a:gd name="T3" fmla="*/ 0 h 710"/>
                  <a:gd name="T4" fmla="*/ 11 w 425"/>
                  <a:gd name="T5" fmla="*/ 1 h 710"/>
                  <a:gd name="T6" fmla="*/ 7 w 425"/>
                  <a:gd name="T7" fmla="*/ 2 h 710"/>
                  <a:gd name="T8" fmla="*/ 3 w 425"/>
                  <a:gd name="T9" fmla="*/ 4 h 710"/>
                  <a:gd name="T10" fmla="*/ 0 w 425"/>
                  <a:gd name="T11" fmla="*/ 8 h 710"/>
                  <a:gd name="T12" fmla="*/ 16 w 425"/>
                  <a:gd name="T13" fmla="*/ 8 h 710"/>
                  <a:gd name="T14" fmla="*/ 16 w 425"/>
                  <a:gd name="T15" fmla="*/ 8 h 710"/>
                  <a:gd name="T16" fmla="*/ 20 w 425"/>
                  <a:gd name="T17" fmla="*/ 9 h 710"/>
                  <a:gd name="T18" fmla="*/ 24 w 425"/>
                  <a:gd name="T19" fmla="*/ 11 h 710"/>
                  <a:gd name="T20" fmla="*/ 25 w 425"/>
                  <a:gd name="T21" fmla="*/ 14 h 710"/>
                  <a:gd name="T22" fmla="*/ 26 w 425"/>
                  <a:gd name="T23" fmla="*/ 20 h 710"/>
                  <a:gd name="T24" fmla="*/ 26 w 425"/>
                  <a:gd name="T25" fmla="*/ 22 h 710"/>
                  <a:gd name="T26" fmla="*/ 23 w 425"/>
                  <a:gd name="T27" fmla="*/ 24 h 710"/>
                  <a:gd name="T28" fmla="*/ 18 w 425"/>
                  <a:gd name="T29" fmla="*/ 25 h 710"/>
                  <a:gd name="T30" fmla="*/ 13 w 425"/>
                  <a:gd name="T31" fmla="*/ 26 h 710"/>
                  <a:gd name="T32" fmla="*/ 10 w 425"/>
                  <a:gd name="T33" fmla="*/ 26 h 710"/>
                  <a:gd name="T34" fmla="*/ 6 w 425"/>
                  <a:gd name="T35" fmla="*/ 27 h 710"/>
                  <a:gd name="T36" fmla="*/ 5 w 425"/>
                  <a:gd name="T37" fmla="*/ 28 h 710"/>
                  <a:gd name="T38" fmla="*/ 26 w 425"/>
                  <a:gd name="T39" fmla="*/ 30 h 710"/>
                  <a:gd name="T40" fmla="*/ 26 w 425"/>
                  <a:gd name="T41" fmla="*/ 34 h 710"/>
                  <a:gd name="T42" fmla="*/ 26 w 425"/>
                  <a:gd name="T43" fmla="*/ 38 h 710"/>
                  <a:gd name="T44" fmla="*/ 25 w 425"/>
                  <a:gd name="T45" fmla="*/ 43 h 710"/>
                  <a:gd name="T46" fmla="*/ 23 w 425"/>
                  <a:gd name="T47" fmla="*/ 46 h 710"/>
                  <a:gd name="T48" fmla="*/ 20 w 425"/>
                  <a:gd name="T49" fmla="*/ 50 h 710"/>
                  <a:gd name="T50" fmla="*/ 17 w 425"/>
                  <a:gd name="T51" fmla="*/ 52 h 710"/>
                  <a:gd name="T52" fmla="*/ 27 w 425"/>
                  <a:gd name="T53" fmla="*/ 52 h 710"/>
                  <a:gd name="T54" fmla="*/ 27 w 425"/>
                  <a:gd name="T55" fmla="*/ 53 h 710"/>
                  <a:gd name="T56" fmla="*/ 28 w 425"/>
                  <a:gd name="T57" fmla="*/ 59 h 710"/>
                  <a:gd name="T58" fmla="*/ 36 w 425"/>
                  <a:gd name="T59" fmla="*/ 59 h 710"/>
                  <a:gd name="T60" fmla="*/ 35 w 425"/>
                  <a:gd name="T61" fmla="*/ 58 h 710"/>
                  <a:gd name="T62" fmla="*/ 34 w 425"/>
                  <a:gd name="T63" fmla="*/ 52 h 710"/>
                  <a:gd name="T64" fmla="*/ 34 w 425"/>
                  <a:gd name="T65" fmla="*/ 49 h 710"/>
                  <a:gd name="T66" fmla="*/ 34 w 425"/>
                  <a:gd name="T67" fmla="*/ 43 h 710"/>
                  <a:gd name="T68" fmla="*/ 34 w 425"/>
                  <a:gd name="T69" fmla="*/ 35 h 710"/>
                  <a:gd name="T70" fmla="*/ 34 w 425"/>
                  <a:gd name="T71" fmla="*/ 22 h 710"/>
                  <a:gd name="T72" fmla="*/ 34 w 425"/>
                  <a:gd name="T73" fmla="*/ 18 h 710"/>
                  <a:gd name="T74" fmla="*/ 33 w 425"/>
                  <a:gd name="T75" fmla="*/ 13 h 710"/>
                  <a:gd name="T76" fmla="*/ 33 w 425"/>
                  <a:gd name="T77" fmla="*/ 11 h 710"/>
                  <a:gd name="T78" fmla="*/ 31 w 425"/>
                  <a:gd name="T79" fmla="*/ 6 h 710"/>
                  <a:gd name="T80" fmla="*/ 30 w 425"/>
                  <a:gd name="T81" fmla="*/ 5 h 710"/>
                  <a:gd name="T82" fmla="*/ 26 w 425"/>
                  <a:gd name="T83" fmla="*/ 2 h 710"/>
                  <a:gd name="T84" fmla="*/ 26 w 425"/>
                  <a:gd name="T85" fmla="*/ 2 h 710"/>
                  <a:gd name="T86" fmla="*/ 22 w 425"/>
                  <a:gd name="T87" fmla="*/ 0 h 710"/>
                  <a:gd name="T88" fmla="*/ 17 w 425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5"/>
                  <a:gd name="T136" fmla="*/ 0 h 710"/>
                  <a:gd name="T137" fmla="*/ 425 w 425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5" h="710">
                    <a:moveTo>
                      <a:pt x="195" y="0"/>
                    </a:moveTo>
                    <a:lnTo>
                      <a:pt x="182" y="0"/>
                    </a:lnTo>
                    <a:lnTo>
                      <a:pt x="126" y="7"/>
                    </a:lnTo>
                    <a:lnTo>
                      <a:pt x="77" y="24"/>
                    </a:lnTo>
                    <a:lnTo>
                      <a:pt x="37" y="49"/>
                    </a:lnTo>
                    <a:lnTo>
                      <a:pt x="0" y="94"/>
                    </a:lnTo>
                    <a:lnTo>
                      <a:pt x="183" y="97"/>
                    </a:lnTo>
                    <a:lnTo>
                      <a:pt x="184" y="97"/>
                    </a:lnTo>
                    <a:lnTo>
                      <a:pt x="242" y="107"/>
                    </a:lnTo>
                    <a:lnTo>
                      <a:pt x="282" y="137"/>
                    </a:lnTo>
                    <a:lnTo>
                      <a:pt x="298" y="163"/>
                    </a:lnTo>
                    <a:lnTo>
                      <a:pt x="308" y="239"/>
                    </a:lnTo>
                    <a:lnTo>
                      <a:pt x="307" y="269"/>
                    </a:lnTo>
                    <a:lnTo>
                      <a:pt x="268" y="283"/>
                    </a:lnTo>
                    <a:lnTo>
                      <a:pt x="215" y="298"/>
                    </a:lnTo>
                    <a:lnTo>
                      <a:pt x="150" y="310"/>
                    </a:lnTo>
                    <a:lnTo>
                      <a:pt x="120" y="315"/>
                    </a:lnTo>
                    <a:lnTo>
                      <a:pt x="72" y="327"/>
                    </a:lnTo>
                    <a:lnTo>
                      <a:pt x="57" y="333"/>
                    </a:lnTo>
                    <a:lnTo>
                      <a:pt x="307" y="361"/>
                    </a:lnTo>
                    <a:lnTo>
                      <a:pt x="307" y="405"/>
                    </a:lnTo>
                    <a:lnTo>
                      <a:pt x="305" y="461"/>
                    </a:lnTo>
                    <a:lnTo>
                      <a:pt x="294" y="522"/>
                    </a:lnTo>
                    <a:lnTo>
                      <a:pt x="276" y="558"/>
                    </a:lnTo>
                    <a:lnTo>
                      <a:pt x="235" y="603"/>
                    </a:lnTo>
                    <a:lnTo>
                      <a:pt x="198" y="623"/>
                    </a:lnTo>
                    <a:lnTo>
                      <a:pt x="315" y="624"/>
                    </a:lnTo>
                    <a:lnTo>
                      <a:pt x="317" y="643"/>
                    </a:lnTo>
                    <a:lnTo>
                      <a:pt x="332" y="710"/>
                    </a:lnTo>
                    <a:lnTo>
                      <a:pt x="425" y="710"/>
                    </a:lnTo>
                    <a:lnTo>
                      <a:pt x="419" y="695"/>
                    </a:lnTo>
                    <a:lnTo>
                      <a:pt x="403" y="626"/>
                    </a:lnTo>
                    <a:lnTo>
                      <a:pt x="400" y="589"/>
                    </a:lnTo>
                    <a:lnTo>
                      <a:pt x="397" y="519"/>
                    </a:lnTo>
                    <a:lnTo>
                      <a:pt x="396" y="419"/>
                    </a:lnTo>
                    <a:lnTo>
                      <a:pt x="396" y="262"/>
                    </a:lnTo>
                    <a:lnTo>
                      <a:pt x="396" y="214"/>
                    </a:lnTo>
                    <a:lnTo>
                      <a:pt x="392" y="153"/>
                    </a:lnTo>
                    <a:lnTo>
                      <a:pt x="388" y="135"/>
                    </a:lnTo>
                    <a:lnTo>
                      <a:pt x="365" y="73"/>
                    </a:lnTo>
                    <a:lnTo>
                      <a:pt x="353" y="57"/>
                    </a:lnTo>
                    <a:lnTo>
                      <a:pt x="304" y="21"/>
                    </a:lnTo>
                    <a:lnTo>
                      <a:pt x="302" y="20"/>
                    </a:lnTo>
                    <a:lnTo>
                      <a:pt x="254" y="5"/>
                    </a:lnTo>
                    <a:lnTo>
                      <a:pt x="19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23" name="Freeform 1426"/>
              <p:cNvSpPr>
                <a:spLocks/>
              </p:cNvSpPr>
              <p:nvPr/>
            </p:nvSpPr>
            <p:spPr bwMode="auto">
              <a:xfrm>
                <a:off x="4169" y="2812"/>
                <a:ext cx="9" cy="6"/>
              </a:xfrm>
              <a:custGeom>
                <a:avLst/>
                <a:gdLst>
                  <a:gd name="T0" fmla="*/ 1 w 103"/>
                  <a:gd name="T1" fmla="*/ 0 h 72"/>
                  <a:gd name="T2" fmla="*/ 0 w 103"/>
                  <a:gd name="T3" fmla="*/ 6 h 72"/>
                  <a:gd name="T4" fmla="*/ 6 w 103"/>
                  <a:gd name="T5" fmla="*/ 6 h 72"/>
                  <a:gd name="T6" fmla="*/ 7 w 103"/>
                  <a:gd name="T7" fmla="*/ 2 h 72"/>
                  <a:gd name="T8" fmla="*/ 9 w 103"/>
                  <a:gd name="T9" fmla="*/ 1 h 72"/>
                  <a:gd name="T10" fmla="*/ 1 w 103"/>
                  <a:gd name="T11" fmla="*/ 0 h 7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3"/>
                  <a:gd name="T19" fmla="*/ 0 h 72"/>
                  <a:gd name="T20" fmla="*/ 103 w 103"/>
                  <a:gd name="T21" fmla="*/ 72 h 7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3" h="72">
                    <a:moveTo>
                      <a:pt x="10" y="0"/>
                    </a:moveTo>
                    <a:lnTo>
                      <a:pt x="0" y="72"/>
                    </a:lnTo>
                    <a:lnTo>
                      <a:pt x="65" y="72"/>
                    </a:lnTo>
                    <a:lnTo>
                      <a:pt x="75" y="25"/>
                    </a:lnTo>
                    <a:lnTo>
                      <a:pt x="103" y="9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24" name="Freeform 1427"/>
              <p:cNvSpPr>
                <a:spLocks/>
              </p:cNvSpPr>
              <p:nvPr/>
            </p:nvSpPr>
            <p:spPr bwMode="auto">
              <a:xfrm>
                <a:off x="4170" y="2805"/>
                <a:ext cx="25" cy="12"/>
              </a:xfrm>
              <a:custGeom>
                <a:avLst/>
                <a:gdLst>
                  <a:gd name="T0" fmla="*/ 7 w 307"/>
                  <a:gd name="T1" fmla="*/ 0 h 148"/>
                  <a:gd name="T2" fmla="*/ 5 w 307"/>
                  <a:gd name="T3" fmla="*/ 0 h 148"/>
                  <a:gd name="T4" fmla="*/ 1 w 307"/>
                  <a:gd name="T5" fmla="*/ 3 h 148"/>
                  <a:gd name="T6" fmla="*/ 0 w 307"/>
                  <a:gd name="T7" fmla="*/ 6 h 148"/>
                  <a:gd name="T8" fmla="*/ 8 w 307"/>
                  <a:gd name="T9" fmla="*/ 7 h 148"/>
                  <a:gd name="T10" fmla="*/ 11 w 307"/>
                  <a:gd name="T11" fmla="*/ 9 h 148"/>
                  <a:gd name="T12" fmla="*/ 14 w 307"/>
                  <a:gd name="T13" fmla="*/ 11 h 148"/>
                  <a:gd name="T14" fmla="*/ 18 w 307"/>
                  <a:gd name="T15" fmla="*/ 12 h 148"/>
                  <a:gd name="T16" fmla="*/ 20 w 307"/>
                  <a:gd name="T17" fmla="*/ 12 h 148"/>
                  <a:gd name="T18" fmla="*/ 24 w 307"/>
                  <a:gd name="T19" fmla="*/ 9 h 148"/>
                  <a:gd name="T20" fmla="*/ 25 w 307"/>
                  <a:gd name="T21" fmla="*/ 6 h 148"/>
                  <a:gd name="T22" fmla="*/ 18 w 307"/>
                  <a:gd name="T23" fmla="*/ 4 h 148"/>
                  <a:gd name="T24" fmla="*/ 14 w 307"/>
                  <a:gd name="T25" fmla="*/ 3 h 148"/>
                  <a:gd name="T26" fmla="*/ 11 w 307"/>
                  <a:gd name="T27" fmla="*/ 1 h 148"/>
                  <a:gd name="T28" fmla="*/ 7 w 307"/>
                  <a:gd name="T29" fmla="*/ 0 h 148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307"/>
                  <a:gd name="T46" fmla="*/ 0 h 148"/>
                  <a:gd name="T47" fmla="*/ 307 w 307"/>
                  <a:gd name="T48" fmla="*/ 148 h 148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307" h="148">
                    <a:moveTo>
                      <a:pt x="90" y="0"/>
                    </a:moveTo>
                    <a:lnTo>
                      <a:pt x="61" y="6"/>
                    </a:lnTo>
                    <a:lnTo>
                      <a:pt x="18" y="41"/>
                    </a:lnTo>
                    <a:lnTo>
                      <a:pt x="0" y="78"/>
                    </a:lnTo>
                    <a:lnTo>
                      <a:pt x="93" y="87"/>
                    </a:lnTo>
                    <a:lnTo>
                      <a:pt x="141" y="111"/>
                    </a:lnTo>
                    <a:lnTo>
                      <a:pt x="176" y="134"/>
                    </a:lnTo>
                    <a:lnTo>
                      <a:pt x="222" y="148"/>
                    </a:lnTo>
                    <a:lnTo>
                      <a:pt x="245" y="144"/>
                    </a:lnTo>
                    <a:lnTo>
                      <a:pt x="290" y="110"/>
                    </a:lnTo>
                    <a:lnTo>
                      <a:pt x="307" y="73"/>
                    </a:lnTo>
                    <a:lnTo>
                      <a:pt x="219" y="55"/>
                    </a:lnTo>
                    <a:lnTo>
                      <a:pt x="172" y="36"/>
                    </a:lnTo>
                    <a:lnTo>
                      <a:pt x="135" y="14"/>
                    </a:lnTo>
                    <a:lnTo>
                      <a:pt x="9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25" name="Freeform 1428"/>
              <p:cNvSpPr>
                <a:spLocks/>
              </p:cNvSpPr>
              <p:nvPr/>
            </p:nvSpPr>
            <p:spPr bwMode="auto">
              <a:xfrm>
                <a:off x="4188" y="2805"/>
                <a:ext cx="8" cy="6"/>
              </a:xfrm>
              <a:custGeom>
                <a:avLst/>
                <a:gdLst>
                  <a:gd name="T0" fmla="*/ 8 w 99"/>
                  <a:gd name="T1" fmla="*/ 0 h 75"/>
                  <a:gd name="T2" fmla="*/ 3 w 99"/>
                  <a:gd name="T3" fmla="*/ 0 h 75"/>
                  <a:gd name="T4" fmla="*/ 2 w 99"/>
                  <a:gd name="T5" fmla="*/ 4 h 75"/>
                  <a:gd name="T6" fmla="*/ 0 w 99"/>
                  <a:gd name="T7" fmla="*/ 5 h 75"/>
                  <a:gd name="T8" fmla="*/ 7 w 99"/>
                  <a:gd name="T9" fmla="*/ 6 h 75"/>
                  <a:gd name="T10" fmla="*/ 8 w 99"/>
                  <a:gd name="T11" fmla="*/ 0 h 7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99"/>
                  <a:gd name="T19" fmla="*/ 0 h 75"/>
                  <a:gd name="T20" fmla="*/ 99 w 99"/>
                  <a:gd name="T21" fmla="*/ 75 h 7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99" h="75">
                    <a:moveTo>
                      <a:pt x="99" y="0"/>
                    </a:moveTo>
                    <a:lnTo>
                      <a:pt x="36" y="0"/>
                    </a:lnTo>
                    <a:lnTo>
                      <a:pt x="23" y="45"/>
                    </a:lnTo>
                    <a:lnTo>
                      <a:pt x="0" y="57"/>
                    </a:lnTo>
                    <a:lnTo>
                      <a:pt x="88" y="75"/>
                    </a:lnTo>
                    <a:lnTo>
                      <a:pt x="9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26" name="Freeform 1429"/>
              <p:cNvSpPr>
                <a:spLocks/>
              </p:cNvSpPr>
              <p:nvPr/>
            </p:nvSpPr>
            <p:spPr bwMode="auto">
              <a:xfrm>
                <a:off x="4215" y="2833"/>
                <a:ext cx="35" cy="52"/>
              </a:xfrm>
              <a:custGeom>
                <a:avLst/>
                <a:gdLst>
                  <a:gd name="T0" fmla="*/ 29 w 420"/>
                  <a:gd name="T1" fmla="*/ 0 h 632"/>
                  <a:gd name="T2" fmla="*/ 15 w 420"/>
                  <a:gd name="T3" fmla="*/ 0 h 632"/>
                  <a:gd name="T4" fmla="*/ 16 w 420"/>
                  <a:gd name="T5" fmla="*/ 0 h 632"/>
                  <a:gd name="T6" fmla="*/ 20 w 420"/>
                  <a:gd name="T7" fmla="*/ 2 h 632"/>
                  <a:gd name="T8" fmla="*/ 24 w 420"/>
                  <a:gd name="T9" fmla="*/ 6 h 632"/>
                  <a:gd name="T10" fmla="*/ 26 w 420"/>
                  <a:gd name="T11" fmla="*/ 10 h 632"/>
                  <a:gd name="T12" fmla="*/ 27 w 420"/>
                  <a:gd name="T13" fmla="*/ 15 h 632"/>
                  <a:gd name="T14" fmla="*/ 27 w 420"/>
                  <a:gd name="T15" fmla="*/ 22 h 632"/>
                  <a:gd name="T16" fmla="*/ 27 w 420"/>
                  <a:gd name="T17" fmla="*/ 22 h 632"/>
                  <a:gd name="T18" fmla="*/ 27 w 420"/>
                  <a:gd name="T19" fmla="*/ 29 h 632"/>
                  <a:gd name="T20" fmla="*/ 26 w 420"/>
                  <a:gd name="T21" fmla="*/ 34 h 632"/>
                  <a:gd name="T22" fmla="*/ 24 w 420"/>
                  <a:gd name="T23" fmla="*/ 39 h 632"/>
                  <a:gd name="T24" fmla="*/ 23 w 420"/>
                  <a:gd name="T25" fmla="*/ 40 h 632"/>
                  <a:gd name="T26" fmla="*/ 19 w 420"/>
                  <a:gd name="T27" fmla="*/ 43 h 632"/>
                  <a:gd name="T28" fmla="*/ 15 w 420"/>
                  <a:gd name="T29" fmla="*/ 44 h 632"/>
                  <a:gd name="T30" fmla="*/ 0 w 420"/>
                  <a:gd name="T31" fmla="*/ 44 h 632"/>
                  <a:gd name="T32" fmla="*/ 2 w 420"/>
                  <a:gd name="T33" fmla="*/ 47 h 632"/>
                  <a:gd name="T34" fmla="*/ 6 w 420"/>
                  <a:gd name="T35" fmla="*/ 50 h 632"/>
                  <a:gd name="T36" fmla="*/ 10 w 420"/>
                  <a:gd name="T37" fmla="*/ 52 h 632"/>
                  <a:gd name="T38" fmla="*/ 15 w 420"/>
                  <a:gd name="T39" fmla="*/ 52 h 632"/>
                  <a:gd name="T40" fmla="*/ 17 w 420"/>
                  <a:gd name="T41" fmla="*/ 52 h 632"/>
                  <a:gd name="T42" fmla="*/ 21 w 420"/>
                  <a:gd name="T43" fmla="*/ 51 h 632"/>
                  <a:gd name="T44" fmla="*/ 25 w 420"/>
                  <a:gd name="T45" fmla="*/ 49 h 632"/>
                  <a:gd name="T46" fmla="*/ 27 w 420"/>
                  <a:gd name="T47" fmla="*/ 47 h 632"/>
                  <a:gd name="T48" fmla="*/ 30 w 420"/>
                  <a:gd name="T49" fmla="*/ 44 h 632"/>
                  <a:gd name="T50" fmla="*/ 33 w 420"/>
                  <a:gd name="T51" fmla="*/ 39 h 632"/>
                  <a:gd name="T52" fmla="*/ 33 w 420"/>
                  <a:gd name="T53" fmla="*/ 39 h 632"/>
                  <a:gd name="T54" fmla="*/ 34 w 420"/>
                  <a:gd name="T55" fmla="*/ 34 h 632"/>
                  <a:gd name="T56" fmla="*/ 35 w 420"/>
                  <a:gd name="T57" fmla="*/ 28 h 632"/>
                  <a:gd name="T58" fmla="*/ 35 w 420"/>
                  <a:gd name="T59" fmla="*/ 21 h 632"/>
                  <a:gd name="T60" fmla="*/ 35 w 420"/>
                  <a:gd name="T61" fmla="*/ 21 h 632"/>
                  <a:gd name="T62" fmla="*/ 35 w 420"/>
                  <a:gd name="T63" fmla="*/ 15 h 632"/>
                  <a:gd name="T64" fmla="*/ 34 w 420"/>
                  <a:gd name="T65" fmla="*/ 9 h 632"/>
                  <a:gd name="T66" fmla="*/ 32 w 420"/>
                  <a:gd name="T67" fmla="*/ 4 h 632"/>
                  <a:gd name="T68" fmla="*/ 29 w 420"/>
                  <a:gd name="T69" fmla="*/ 0 h 632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20"/>
                  <a:gd name="T106" fmla="*/ 0 h 632"/>
                  <a:gd name="T107" fmla="*/ 420 w 420"/>
                  <a:gd name="T108" fmla="*/ 632 h 632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20" h="632">
                    <a:moveTo>
                      <a:pt x="352" y="0"/>
                    </a:moveTo>
                    <a:lnTo>
                      <a:pt x="177" y="4"/>
                    </a:lnTo>
                    <a:lnTo>
                      <a:pt x="196" y="5"/>
                    </a:lnTo>
                    <a:lnTo>
                      <a:pt x="245" y="26"/>
                    </a:lnTo>
                    <a:lnTo>
                      <a:pt x="285" y="70"/>
                    </a:lnTo>
                    <a:lnTo>
                      <a:pt x="309" y="119"/>
                    </a:lnTo>
                    <a:lnTo>
                      <a:pt x="324" y="185"/>
                    </a:lnTo>
                    <a:lnTo>
                      <a:pt x="329" y="266"/>
                    </a:lnTo>
                    <a:lnTo>
                      <a:pt x="329" y="270"/>
                    </a:lnTo>
                    <a:lnTo>
                      <a:pt x="324" y="351"/>
                    </a:lnTo>
                    <a:lnTo>
                      <a:pt x="310" y="417"/>
                    </a:lnTo>
                    <a:lnTo>
                      <a:pt x="285" y="469"/>
                    </a:lnTo>
                    <a:lnTo>
                      <a:pt x="272" y="488"/>
                    </a:lnTo>
                    <a:lnTo>
                      <a:pt x="228" y="523"/>
                    </a:lnTo>
                    <a:lnTo>
                      <a:pt x="177" y="535"/>
                    </a:lnTo>
                    <a:lnTo>
                      <a:pt x="0" y="538"/>
                    </a:lnTo>
                    <a:lnTo>
                      <a:pt x="27" y="571"/>
                    </a:lnTo>
                    <a:lnTo>
                      <a:pt x="71" y="606"/>
                    </a:lnTo>
                    <a:lnTo>
                      <a:pt x="121" y="626"/>
                    </a:lnTo>
                    <a:lnTo>
                      <a:pt x="177" y="632"/>
                    </a:lnTo>
                    <a:lnTo>
                      <a:pt x="201" y="631"/>
                    </a:lnTo>
                    <a:lnTo>
                      <a:pt x="254" y="618"/>
                    </a:lnTo>
                    <a:lnTo>
                      <a:pt x="303" y="590"/>
                    </a:lnTo>
                    <a:lnTo>
                      <a:pt x="320" y="575"/>
                    </a:lnTo>
                    <a:lnTo>
                      <a:pt x="360" y="529"/>
                    </a:lnTo>
                    <a:lnTo>
                      <a:pt x="390" y="470"/>
                    </a:lnTo>
                    <a:lnTo>
                      <a:pt x="390" y="469"/>
                    </a:lnTo>
                    <a:lnTo>
                      <a:pt x="407" y="412"/>
                    </a:lnTo>
                    <a:lnTo>
                      <a:pt x="417" y="342"/>
                    </a:lnTo>
                    <a:lnTo>
                      <a:pt x="420" y="260"/>
                    </a:lnTo>
                    <a:lnTo>
                      <a:pt x="416" y="181"/>
                    </a:lnTo>
                    <a:lnTo>
                      <a:pt x="402" y="112"/>
                    </a:lnTo>
                    <a:lnTo>
                      <a:pt x="381" y="52"/>
                    </a:lnTo>
                    <a:lnTo>
                      <a:pt x="35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27" name="Freeform 1430"/>
              <p:cNvSpPr>
                <a:spLocks/>
              </p:cNvSpPr>
              <p:nvPr/>
            </p:nvSpPr>
            <p:spPr bwMode="auto">
              <a:xfrm>
                <a:off x="4209" y="2825"/>
                <a:ext cx="35" cy="52"/>
              </a:xfrm>
              <a:custGeom>
                <a:avLst/>
                <a:gdLst>
                  <a:gd name="T0" fmla="*/ 20 w 420"/>
                  <a:gd name="T1" fmla="*/ 0 h 631"/>
                  <a:gd name="T2" fmla="*/ 19 w 420"/>
                  <a:gd name="T3" fmla="*/ 0 h 631"/>
                  <a:gd name="T4" fmla="*/ 14 w 420"/>
                  <a:gd name="T5" fmla="*/ 1 h 631"/>
                  <a:gd name="T6" fmla="*/ 10 w 420"/>
                  <a:gd name="T7" fmla="*/ 3 h 631"/>
                  <a:gd name="T8" fmla="*/ 7 w 420"/>
                  <a:gd name="T9" fmla="*/ 6 h 631"/>
                  <a:gd name="T10" fmla="*/ 5 w 420"/>
                  <a:gd name="T11" fmla="*/ 8 h 631"/>
                  <a:gd name="T12" fmla="*/ 3 w 420"/>
                  <a:gd name="T13" fmla="*/ 12 h 631"/>
                  <a:gd name="T14" fmla="*/ 1 w 420"/>
                  <a:gd name="T15" fmla="*/ 17 h 631"/>
                  <a:gd name="T16" fmla="*/ 0 w 420"/>
                  <a:gd name="T17" fmla="*/ 23 h 631"/>
                  <a:gd name="T18" fmla="*/ 0 w 420"/>
                  <a:gd name="T19" fmla="*/ 30 h 631"/>
                  <a:gd name="T20" fmla="*/ 0 w 420"/>
                  <a:gd name="T21" fmla="*/ 31 h 631"/>
                  <a:gd name="T22" fmla="*/ 0 w 420"/>
                  <a:gd name="T23" fmla="*/ 37 h 631"/>
                  <a:gd name="T24" fmla="*/ 2 w 420"/>
                  <a:gd name="T25" fmla="*/ 43 h 631"/>
                  <a:gd name="T26" fmla="*/ 3 w 420"/>
                  <a:gd name="T27" fmla="*/ 48 h 631"/>
                  <a:gd name="T28" fmla="*/ 6 w 420"/>
                  <a:gd name="T29" fmla="*/ 52 h 631"/>
                  <a:gd name="T30" fmla="*/ 20 w 420"/>
                  <a:gd name="T31" fmla="*/ 52 h 631"/>
                  <a:gd name="T32" fmla="*/ 19 w 420"/>
                  <a:gd name="T33" fmla="*/ 52 h 631"/>
                  <a:gd name="T34" fmla="*/ 15 w 420"/>
                  <a:gd name="T35" fmla="*/ 50 h 631"/>
                  <a:gd name="T36" fmla="*/ 11 w 420"/>
                  <a:gd name="T37" fmla="*/ 46 h 631"/>
                  <a:gd name="T38" fmla="*/ 11 w 420"/>
                  <a:gd name="T39" fmla="*/ 46 h 631"/>
                  <a:gd name="T40" fmla="*/ 9 w 420"/>
                  <a:gd name="T41" fmla="*/ 42 h 631"/>
                  <a:gd name="T42" fmla="*/ 8 w 420"/>
                  <a:gd name="T43" fmla="*/ 37 h 631"/>
                  <a:gd name="T44" fmla="*/ 8 w 420"/>
                  <a:gd name="T45" fmla="*/ 30 h 631"/>
                  <a:gd name="T46" fmla="*/ 8 w 420"/>
                  <a:gd name="T47" fmla="*/ 30 h 631"/>
                  <a:gd name="T48" fmla="*/ 8 w 420"/>
                  <a:gd name="T49" fmla="*/ 23 h 631"/>
                  <a:gd name="T50" fmla="*/ 9 w 420"/>
                  <a:gd name="T51" fmla="*/ 18 h 631"/>
                  <a:gd name="T52" fmla="*/ 11 w 420"/>
                  <a:gd name="T53" fmla="*/ 13 h 631"/>
                  <a:gd name="T54" fmla="*/ 12 w 420"/>
                  <a:gd name="T55" fmla="*/ 12 h 631"/>
                  <a:gd name="T56" fmla="*/ 16 w 420"/>
                  <a:gd name="T57" fmla="*/ 9 h 631"/>
                  <a:gd name="T58" fmla="*/ 20 w 420"/>
                  <a:gd name="T59" fmla="*/ 8 h 631"/>
                  <a:gd name="T60" fmla="*/ 35 w 420"/>
                  <a:gd name="T61" fmla="*/ 8 h 631"/>
                  <a:gd name="T62" fmla="*/ 33 w 420"/>
                  <a:gd name="T63" fmla="*/ 5 h 631"/>
                  <a:gd name="T64" fmla="*/ 29 w 420"/>
                  <a:gd name="T65" fmla="*/ 2 h 631"/>
                  <a:gd name="T66" fmla="*/ 25 w 420"/>
                  <a:gd name="T67" fmla="*/ 1 h 631"/>
                  <a:gd name="T68" fmla="*/ 20 w 420"/>
                  <a:gd name="T69" fmla="*/ 0 h 631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20"/>
                  <a:gd name="T106" fmla="*/ 0 h 631"/>
                  <a:gd name="T107" fmla="*/ 420 w 420"/>
                  <a:gd name="T108" fmla="*/ 631 h 631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20" h="631">
                    <a:moveTo>
                      <a:pt x="245" y="0"/>
                    </a:moveTo>
                    <a:lnTo>
                      <a:pt x="225" y="1"/>
                    </a:lnTo>
                    <a:lnTo>
                      <a:pt x="171" y="12"/>
                    </a:lnTo>
                    <a:lnTo>
                      <a:pt x="123" y="37"/>
                    </a:lnTo>
                    <a:lnTo>
                      <a:pt x="81" y="77"/>
                    </a:lnTo>
                    <a:lnTo>
                      <a:pt x="64" y="98"/>
                    </a:lnTo>
                    <a:lnTo>
                      <a:pt x="36" y="149"/>
                    </a:lnTo>
                    <a:lnTo>
                      <a:pt x="17" y="210"/>
                    </a:lnTo>
                    <a:lnTo>
                      <a:pt x="4" y="281"/>
                    </a:lnTo>
                    <a:lnTo>
                      <a:pt x="0" y="363"/>
                    </a:lnTo>
                    <a:lnTo>
                      <a:pt x="0" y="374"/>
                    </a:lnTo>
                    <a:lnTo>
                      <a:pt x="5" y="452"/>
                    </a:lnTo>
                    <a:lnTo>
                      <a:pt x="19" y="523"/>
                    </a:lnTo>
                    <a:lnTo>
                      <a:pt x="39" y="582"/>
                    </a:lnTo>
                    <a:lnTo>
                      <a:pt x="68" y="631"/>
                    </a:lnTo>
                    <a:lnTo>
                      <a:pt x="245" y="628"/>
                    </a:lnTo>
                    <a:lnTo>
                      <a:pt x="224" y="627"/>
                    </a:lnTo>
                    <a:lnTo>
                      <a:pt x="175" y="606"/>
                    </a:lnTo>
                    <a:lnTo>
                      <a:pt x="135" y="562"/>
                    </a:lnTo>
                    <a:lnTo>
                      <a:pt x="110" y="510"/>
                    </a:lnTo>
                    <a:lnTo>
                      <a:pt x="96" y="444"/>
                    </a:lnTo>
                    <a:lnTo>
                      <a:pt x="91" y="363"/>
                    </a:lnTo>
                    <a:lnTo>
                      <a:pt x="96" y="281"/>
                    </a:lnTo>
                    <a:lnTo>
                      <a:pt x="110" y="214"/>
                    </a:lnTo>
                    <a:lnTo>
                      <a:pt x="135" y="163"/>
                    </a:lnTo>
                    <a:lnTo>
                      <a:pt x="149" y="144"/>
                    </a:lnTo>
                    <a:lnTo>
                      <a:pt x="193" y="108"/>
                    </a:lnTo>
                    <a:lnTo>
                      <a:pt x="245" y="97"/>
                    </a:lnTo>
                    <a:lnTo>
                      <a:pt x="420" y="93"/>
                    </a:lnTo>
                    <a:lnTo>
                      <a:pt x="393" y="62"/>
                    </a:lnTo>
                    <a:lnTo>
                      <a:pt x="349" y="27"/>
                    </a:lnTo>
                    <a:lnTo>
                      <a:pt x="299" y="7"/>
                    </a:lnTo>
                    <a:lnTo>
                      <a:pt x="24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28" name="Freeform 1431"/>
              <p:cNvSpPr>
                <a:spLocks/>
              </p:cNvSpPr>
              <p:nvPr/>
            </p:nvSpPr>
            <p:spPr bwMode="auto">
              <a:xfrm>
                <a:off x="4285" y="2876"/>
                <a:ext cx="25" cy="9"/>
              </a:xfrm>
              <a:custGeom>
                <a:avLst/>
                <a:gdLst>
                  <a:gd name="T0" fmla="*/ 18 w 299"/>
                  <a:gd name="T1" fmla="*/ 0 h 110"/>
                  <a:gd name="T2" fmla="*/ 14 w 299"/>
                  <a:gd name="T3" fmla="*/ 1 h 110"/>
                  <a:gd name="T4" fmla="*/ 0 w 299"/>
                  <a:gd name="T5" fmla="*/ 2 h 110"/>
                  <a:gd name="T6" fmla="*/ 3 w 299"/>
                  <a:gd name="T7" fmla="*/ 5 h 110"/>
                  <a:gd name="T8" fmla="*/ 4 w 299"/>
                  <a:gd name="T9" fmla="*/ 6 h 110"/>
                  <a:gd name="T10" fmla="*/ 8 w 299"/>
                  <a:gd name="T11" fmla="*/ 8 h 110"/>
                  <a:gd name="T12" fmla="*/ 13 w 299"/>
                  <a:gd name="T13" fmla="*/ 9 h 110"/>
                  <a:gd name="T14" fmla="*/ 14 w 299"/>
                  <a:gd name="T15" fmla="*/ 9 h 110"/>
                  <a:gd name="T16" fmla="*/ 19 w 299"/>
                  <a:gd name="T17" fmla="*/ 8 h 110"/>
                  <a:gd name="T18" fmla="*/ 22 w 299"/>
                  <a:gd name="T19" fmla="*/ 5 h 110"/>
                  <a:gd name="T20" fmla="*/ 25 w 299"/>
                  <a:gd name="T21" fmla="*/ 1 h 110"/>
                  <a:gd name="T22" fmla="*/ 18 w 299"/>
                  <a:gd name="T23" fmla="*/ 0 h 11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99"/>
                  <a:gd name="T37" fmla="*/ 0 h 110"/>
                  <a:gd name="T38" fmla="*/ 299 w 299"/>
                  <a:gd name="T39" fmla="*/ 110 h 11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99" h="110">
                    <a:moveTo>
                      <a:pt x="213" y="0"/>
                    </a:moveTo>
                    <a:lnTo>
                      <a:pt x="163" y="13"/>
                    </a:lnTo>
                    <a:lnTo>
                      <a:pt x="0" y="20"/>
                    </a:lnTo>
                    <a:lnTo>
                      <a:pt x="40" y="64"/>
                    </a:lnTo>
                    <a:lnTo>
                      <a:pt x="52" y="74"/>
                    </a:lnTo>
                    <a:lnTo>
                      <a:pt x="101" y="102"/>
                    </a:lnTo>
                    <a:lnTo>
                      <a:pt x="154" y="110"/>
                    </a:lnTo>
                    <a:lnTo>
                      <a:pt x="172" y="109"/>
                    </a:lnTo>
                    <a:lnTo>
                      <a:pt x="223" y="94"/>
                    </a:lnTo>
                    <a:lnTo>
                      <a:pt x="266" y="60"/>
                    </a:lnTo>
                    <a:lnTo>
                      <a:pt x="299" y="7"/>
                    </a:lnTo>
                    <a:lnTo>
                      <a:pt x="2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29" name="Freeform 1432"/>
              <p:cNvSpPr>
                <a:spLocks/>
              </p:cNvSpPr>
              <p:nvPr/>
            </p:nvSpPr>
            <p:spPr bwMode="auto">
              <a:xfrm>
                <a:off x="4279" y="2825"/>
                <a:ext cx="30" cy="53"/>
              </a:xfrm>
              <a:custGeom>
                <a:avLst/>
                <a:gdLst>
                  <a:gd name="T0" fmla="*/ 18 w 364"/>
                  <a:gd name="T1" fmla="*/ 0 h 635"/>
                  <a:gd name="T2" fmla="*/ 17 w 364"/>
                  <a:gd name="T3" fmla="*/ 0 h 635"/>
                  <a:gd name="T4" fmla="*/ 12 w 364"/>
                  <a:gd name="T5" fmla="*/ 1 h 635"/>
                  <a:gd name="T6" fmla="*/ 9 w 364"/>
                  <a:gd name="T7" fmla="*/ 4 h 635"/>
                  <a:gd name="T8" fmla="*/ 7 w 364"/>
                  <a:gd name="T9" fmla="*/ 5 h 635"/>
                  <a:gd name="T10" fmla="*/ 4 w 364"/>
                  <a:gd name="T11" fmla="*/ 9 h 635"/>
                  <a:gd name="T12" fmla="*/ 2 w 364"/>
                  <a:gd name="T13" fmla="*/ 15 h 635"/>
                  <a:gd name="T14" fmla="*/ 1 w 364"/>
                  <a:gd name="T15" fmla="*/ 18 h 635"/>
                  <a:gd name="T16" fmla="*/ 0 w 364"/>
                  <a:gd name="T17" fmla="*/ 24 h 635"/>
                  <a:gd name="T18" fmla="*/ 0 w 364"/>
                  <a:gd name="T19" fmla="*/ 30 h 635"/>
                  <a:gd name="T20" fmla="*/ 0 w 364"/>
                  <a:gd name="T21" fmla="*/ 35 h 635"/>
                  <a:gd name="T22" fmla="*/ 1 w 364"/>
                  <a:gd name="T23" fmla="*/ 41 h 635"/>
                  <a:gd name="T24" fmla="*/ 2 w 364"/>
                  <a:gd name="T25" fmla="*/ 46 h 635"/>
                  <a:gd name="T26" fmla="*/ 3 w 364"/>
                  <a:gd name="T27" fmla="*/ 48 h 635"/>
                  <a:gd name="T28" fmla="*/ 6 w 364"/>
                  <a:gd name="T29" fmla="*/ 53 h 635"/>
                  <a:gd name="T30" fmla="*/ 19 w 364"/>
                  <a:gd name="T31" fmla="*/ 52 h 635"/>
                  <a:gd name="T32" fmla="*/ 18 w 364"/>
                  <a:gd name="T33" fmla="*/ 52 h 635"/>
                  <a:gd name="T34" fmla="*/ 14 w 364"/>
                  <a:gd name="T35" fmla="*/ 51 h 635"/>
                  <a:gd name="T36" fmla="*/ 11 w 364"/>
                  <a:gd name="T37" fmla="*/ 47 h 635"/>
                  <a:gd name="T38" fmla="*/ 9 w 364"/>
                  <a:gd name="T39" fmla="*/ 43 h 635"/>
                  <a:gd name="T40" fmla="*/ 8 w 364"/>
                  <a:gd name="T41" fmla="*/ 37 h 635"/>
                  <a:gd name="T42" fmla="*/ 7 w 364"/>
                  <a:gd name="T43" fmla="*/ 30 h 635"/>
                  <a:gd name="T44" fmla="*/ 7 w 364"/>
                  <a:gd name="T45" fmla="*/ 30 h 635"/>
                  <a:gd name="T46" fmla="*/ 8 w 364"/>
                  <a:gd name="T47" fmla="*/ 23 h 635"/>
                  <a:gd name="T48" fmla="*/ 9 w 364"/>
                  <a:gd name="T49" fmla="*/ 18 h 635"/>
                  <a:gd name="T50" fmla="*/ 11 w 364"/>
                  <a:gd name="T51" fmla="*/ 13 h 635"/>
                  <a:gd name="T52" fmla="*/ 11 w 364"/>
                  <a:gd name="T53" fmla="*/ 13 h 635"/>
                  <a:gd name="T54" fmla="*/ 15 w 364"/>
                  <a:gd name="T55" fmla="*/ 9 h 635"/>
                  <a:gd name="T56" fmla="*/ 19 w 364"/>
                  <a:gd name="T57" fmla="*/ 8 h 635"/>
                  <a:gd name="T58" fmla="*/ 30 w 364"/>
                  <a:gd name="T59" fmla="*/ 8 h 635"/>
                  <a:gd name="T60" fmla="*/ 29 w 364"/>
                  <a:gd name="T61" fmla="*/ 6 h 635"/>
                  <a:gd name="T62" fmla="*/ 25 w 364"/>
                  <a:gd name="T63" fmla="*/ 2 h 635"/>
                  <a:gd name="T64" fmla="*/ 23 w 364"/>
                  <a:gd name="T65" fmla="*/ 1 h 635"/>
                  <a:gd name="T66" fmla="*/ 18 w 364"/>
                  <a:gd name="T67" fmla="*/ 0 h 63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64"/>
                  <a:gd name="T103" fmla="*/ 0 h 635"/>
                  <a:gd name="T104" fmla="*/ 364 w 364"/>
                  <a:gd name="T105" fmla="*/ 635 h 63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64" h="635">
                    <a:moveTo>
                      <a:pt x="220" y="0"/>
                    </a:moveTo>
                    <a:lnTo>
                      <a:pt x="203" y="1"/>
                    </a:lnTo>
                    <a:lnTo>
                      <a:pt x="151" y="14"/>
                    </a:lnTo>
                    <a:lnTo>
                      <a:pt x="104" y="44"/>
                    </a:lnTo>
                    <a:lnTo>
                      <a:pt x="88" y="60"/>
                    </a:lnTo>
                    <a:lnTo>
                      <a:pt x="53" y="109"/>
                    </a:lnTo>
                    <a:lnTo>
                      <a:pt x="26" y="175"/>
                    </a:lnTo>
                    <a:lnTo>
                      <a:pt x="14" y="219"/>
                    </a:lnTo>
                    <a:lnTo>
                      <a:pt x="4" y="289"/>
                    </a:lnTo>
                    <a:lnTo>
                      <a:pt x="0" y="363"/>
                    </a:lnTo>
                    <a:lnTo>
                      <a:pt x="2" y="417"/>
                    </a:lnTo>
                    <a:lnTo>
                      <a:pt x="12" y="488"/>
                    </a:lnTo>
                    <a:lnTo>
                      <a:pt x="29" y="551"/>
                    </a:lnTo>
                    <a:lnTo>
                      <a:pt x="39" y="577"/>
                    </a:lnTo>
                    <a:lnTo>
                      <a:pt x="70" y="635"/>
                    </a:lnTo>
                    <a:lnTo>
                      <a:pt x="233" y="628"/>
                    </a:lnTo>
                    <a:lnTo>
                      <a:pt x="223" y="628"/>
                    </a:lnTo>
                    <a:lnTo>
                      <a:pt x="175" y="609"/>
                    </a:lnTo>
                    <a:lnTo>
                      <a:pt x="133" y="562"/>
                    </a:lnTo>
                    <a:lnTo>
                      <a:pt x="110" y="511"/>
                    </a:lnTo>
                    <a:lnTo>
                      <a:pt x="95" y="445"/>
                    </a:lnTo>
                    <a:lnTo>
                      <a:pt x="90" y="363"/>
                    </a:lnTo>
                    <a:lnTo>
                      <a:pt x="95" y="279"/>
                    </a:lnTo>
                    <a:lnTo>
                      <a:pt x="109" y="212"/>
                    </a:lnTo>
                    <a:lnTo>
                      <a:pt x="130" y="161"/>
                    </a:lnTo>
                    <a:lnTo>
                      <a:pt x="136" y="152"/>
                    </a:lnTo>
                    <a:lnTo>
                      <a:pt x="178" y="110"/>
                    </a:lnTo>
                    <a:lnTo>
                      <a:pt x="229" y="97"/>
                    </a:lnTo>
                    <a:lnTo>
                      <a:pt x="364" y="95"/>
                    </a:lnTo>
                    <a:lnTo>
                      <a:pt x="347" y="69"/>
                    </a:lnTo>
                    <a:lnTo>
                      <a:pt x="304" y="26"/>
                    </a:lnTo>
                    <a:lnTo>
                      <a:pt x="275" y="10"/>
                    </a:lnTo>
                    <a:lnTo>
                      <a:pt x="22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30" name="Freeform 1433"/>
              <p:cNvSpPr>
                <a:spLocks/>
              </p:cNvSpPr>
              <p:nvPr/>
            </p:nvSpPr>
            <p:spPr bwMode="auto">
              <a:xfrm>
                <a:off x="4298" y="2804"/>
                <a:ext cx="18" cy="80"/>
              </a:xfrm>
              <a:custGeom>
                <a:avLst/>
                <a:gdLst>
                  <a:gd name="T0" fmla="*/ 18 w 223"/>
                  <a:gd name="T1" fmla="*/ 0 h 959"/>
                  <a:gd name="T2" fmla="*/ 11 w 223"/>
                  <a:gd name="T3" fmla="*/ 0 h 959"/>
                  <a:gd name="T4" fmla="*/ 11 w 223"/>
                  <a:gd name="T5" fmla="*/ 29 h 959"/>
                  <a:gd name="T6" fmla="*/ 0 w 223"/>
                  <a:gd name="T7" fmla="*/ 29 h 959"/>
                  <a:gd name="T8" fmla="*/ 1 w 223"/>
                  <a:gd name="T9" fmla="*/ 29 h 959"/>
                  <a:gd name="T10" fmla="*/ 5 w 223"/>
                  <a:gd name="T11" fmla="*/ 31 h 959"/>
                  <a:gd name="T12" fmla="*/ 8 w 223"/>
                  <a:gd name="T13" fmla="*/ 34 h 959"/>
                  <a:gd name="T14" fmla="*/ 8 w 223"/>
                  <a:gd name="T15" fmla="*/ 35 h 959"/>
                  <a:gd name="T16" fmla="*/ 10 w 223"/>
                  <a:gd name="T17" fmla="*/ 39 h 959"/>
                  <a:gd name="T18" fmla="*/ 11 w 223"/>
                  <a:gd name="T19" fmla="*/ 45 h 959"/>
                  <a:gd name="T20" fmla="*/ 11 w 223"/>
                  <a:gd name="T21" fmla="*/ 52 h 959"/>
                  <a:gd name="T22" fmla="*/ 11 w 223"/>
                  <a:gd name="T23" fmla="*/ 58 h 959"/>
                  <a:gd name="T24" fmla="*/ 10 w 223"/>
                  <a:gd name="T25" fmla="*/ 64 h 959"/>
                  <a:gd name="T26" fmla="*/ 8 w 223"/>
                  <a:gd name="T27" fmla="*/ 68 h 959"/>
                  <a:gd name="T28" fmla="*/ 8 w 223"/>
                  <a:gd name="T29" fmla="*/ 69 h 959"/>
                  <a:gd name="T30" fmla="*/ 4 w 223"/>
                  <a:gd name="T31" fmla="*/ 72 h 959"/>
                  <a:gd name="T32" fmla="*/ 11 w 223"/>
                  <a:gd name="T33" fmla="*/ 73 h 959"/>
                  <a:gd name="T34" fmla="*/ 11 w 223"/>
                  <a:gd name="T35" fmla="*/ 80 h 959"/>
                  <a:gd name="T36" fmla="*/ 18 w 223"/>
                  <a:gd name="T37" fmla="*/ 80 h 959"/>
                  <a:gd name="T38" fmla="*/ 18 w 223"/>
                  <a:gd name="T39" fmla="*/ 0 h 959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223"/>
                  <a:gd name="T61" fmla="*/ 0 h 959"/>
                  <a:gd name="T62" fmla="*/ 223 w 223"/>
                  <a:gd name="T63" fmla="*/ 959 h 959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223" h="959">
                    <a:moveTo>
                      <a:pt x="223" y="0"/>
                    </a:moveTo>
                    <a:lnTo>
                      <a:pt x="135" y="0"/>
                    </a:lnTo>
                    <a:lnTo>
                      <a:pt x="135" y="344"/>
                    </a:lnTo>
                    <a:lnTo>
                      <a:pt x="0" y="346"/>
                    </a:lnTo>
                    <a:lnTo>
                      <a:pt x="12" y="346"/>
                    </a:lnTo>
                    <a:lnTo>
                      <a:pt x="60" y="367"/>
                    </a:lnTo>
                    <a:lnTo>
                      <a:pt x="101" y="412"/>
                    </a:lnTo>
                    <a:lnTo>
                      <a:pt x="104" y="417"/>
                    </a:lnTo>
                    <a:lnTo>
                      <a:pt x="125" y="470"/>
                    </a:lnTo>
                    <a:lnTo>
                      <a:pt x="138" y="539"/>
                    </a:lnTo>
                    <a:lnTo>
                      <a:pt x="142" y="622"/>
                    </a:lnTo>
                    <a:lnTo>
                      <a:pt x="138" y="694"/>
                    </a:lnTo>
                    <a:lnTo>
                      <a:pt x="125" y="762"/>
                    </a:lnTo>
                    <a:lnTo>
                      <a:pt x="102" y="814"/>
                    </a:lnTo>
                    <a:lnTo>
                      <a:pt x="95" y="823"/>
                    </a:lnTo>
                    <a:lnTo>
                      <a:pt x="54" y="864"/>
                    </a:lnTo>
                    <a:lnTo>
                      <a:pt x="140" y="871"/>
                    </a:lnTo>
                    <a:lnTo>
                      <a:pt x="140" y="959"/>
                    </a:lnTo>
                    <a:lnTo>
                      <a:pt x="223" y="959"/>
                    </a:lnTo>
                    <a:lnTo>
                      <a:pt x="2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31" name="Freeform 1434"/>
              <p:cNvSpPr>
                <a:spLocks/>
              </p:cNvSpPr>
              <p:nvPr/>
            </p:nvSpPr>
            <p:spPr bwMode="auto">
              <a:xfrm>
                <a:off x="4331" y="2865"/>
                <a:ext cx="34" cy="20"/>
              </a:xfrm>
              <a:custGeom>
                <a:avLst/>
                <a:gdLst>
                  <a:gd name="T0" fmla="*/ 26 w 409"/>
                  <a:gd name="T1" fmla="*/ 0 h 239"/>
                  <a:gd name="T2" fmla="*/ 25 w 409"/>
                  <a:gd name="T3" fmla="*/ 5 h 239"/>
                  <a:gd name="T4" fmla="*/ 22 w 409"/>
                  <a:gd name="T5" fmla="*/ 9 h 239"/>
                  <a:gd name="T6" fmla="*/ 20 w 409"/>
                  <a:gd name="T7" fmla="*/ 11 h 239"/>
                  <a:gd name="T8" fmla="*/ 15 w 409"/>
                  <a:gd name="T9" fmla="*/ 12 h 239"/>
                  <a:gd name="T10" fmla="*/ 0 w 409"/>
                  <a:gd name="T11" fmla="*/ 12 h 239"/>
                  <a:gd name="T12" fmla="*/ 2 w 409"/>
                  <a:gd name="T13" fmla="*/ 15 h 239"/>
                  <a:gd name="T14" fmla="*/ 6 w 409"/>
                  <a:gd name="T15" fmla="*/ 18 h 239"/>
                  <a:gd name="T16" fmla="*/ 10 w 409"/>
                  <a:gd name="T17" fmla="*/ 19 h 239"/>
                  <a:gd name="T18" fmla="*/ 15 w 409"/>
                  <a:gd name="T19" fmla="*/ 20 h 239"/>
                  <a:gd name="T20" fmla="*/ 20 w 409"/>
                  <a:gd name="T21" fmla="*/ 19 h 239"/>
                  <a:gd name="T22" fmla="*/ 24 w 409"/>
                  <a:gd name="T23" fmla="*/ 18 h 239"/>
                  <a:gd name="T24" fmla="*/ 27 w 409"/>
                  <a:gd name="T25" fmla="*/ 15 h 239"/>
                  <a:gd name="T26" fmla="*/ 30 w 409"/>
                  <a:gd name="T27" fmla="*/ 12 h 239"/>
                  <a:gd name="T28" fmla="*/ 32 w 409"/>
                  <a:gd name="T29" fmla="*/ 7 h 239"/>
                  <a:gd name="T30" fmla="*/ 34 w 409"/>
                  <a:gd name="T31" fmla="*/ 1 h 239"/>
                  <a:gd name="T32" fmla="*/ 26 w 409"/>
                  <a:gd name="T33" fmla="*/ 0 h 23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09"/>
                  <a:gd name="T52" fmla="*/ 0 h 239"/>
                  <a:gd name="T53" fmla="*/ 409 w 409"/>
                  <a:gd name="T54" fmla="*/ 239 h 239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09" h="239">
                    <a:moveTo>
                      <a:pt x="318" y="0"/>
                    </a:moveTo>
                    <a:lnTo>
                      <a:pt x="297" y="60"/>
                    </a:lnTo>
                    <a:lnTo>
                      <a:pt x="263" y="109"/>
                    </a:lnTo>
                    <a:lnTo>
                      <a:pt x="235" y="130"/>
                    </a:lnTo>
                    <a:lnTo>
                      <a:pt x="181" y="142"/>
                    </a:lnTo>
                    <a:lnTo>
                      <a:pt x="0" y="145"/>
                    </a:lnTo>
                    <a:lnTo>
                      <a:pt x="29" y="181"/>
                    </a:lnTo>
                    <a:lnTo>
                      <a:pt x="73" y="214"/>
                    </a:lnTo>
                    <a:lnTo>
                      <a:pt x="124" y="233"/>
                    </a:lnTo>
                    <a:lnTo>
                      <a:pt x="181" y="239"/>
                    </a:lnTo>
                    <a:lnTo>
                      <a:pt x="236" y="233"/>
                    </a:lnTo>
                    <a:lnTo>
                      <a:pt x="287" y="214"/>
                    </a:lnTo>
                    <a:lnTo>
                      <a:pt x="329" y="180"/>
                    </a:lnTo>
                    <a:lnTo>
                      <a:pt x="360" y="142"/>
                    </a:lnTo>
                    <a:lnTo>
                      <a:pt x="390" y="84"/>
                    </a:lnTo>
                    <a:lnTo>
                      <a:pt x="409" y="15"/>
                    </a:lnTo>
                    <a:lnTo>
                      <a:pt x="31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32" name="Freeform 1435"/>
              <p:cNvSpPr>
                <a:spLocks/>
              </p:cNvSpPr>
              <p:nvPr/>
            </p:nvSpPr>
            <p:spPr bwMode="auto">
              <a:xfrm>
                <a:off x="4325" y="2833"/>
                <a:ext cx="40" cy="44"/>
              </a:xfrm>
              <a:custGeom>
                <a:avLst/>
                <a:gdLst>
                  <a:gd name="T0" fmla="*/ 6 w 479"/>
                  <a:gd name="T1" fmla="*/ 0 h 535"/>
                  <a:gd name="T2" fmla="*/ 5 w 479"/>
                  <a:gd name="T3" fmla="*/ 1 h 535"/>
                  <a:gd name="T4" fmla="*/ 3 w 479"/>
                  <a:gd name="T5" fmla="*/ 5 h 535"/>
                  <a:gd name="T6" fmla="*/ 1 w 479"/>
                  <a:gd name="T7" fmla="*/ 10 h 535"/>
                  <a:gd name="T8" fmla="*/ 0 w 479"/>
                  <a:gd name="T9" fmla="*/ 16 h 535"/>
                  <a:gd name="T10" fmla="*/ 0 w 479"/>
                  <a:gd name="T11" fmla="*/ 22 h 535"/>
                  <a:gd name="T12" fmla="*/ 0 w 479"/>
                  <a:gd name="T13" fmla="*/ 23 h 535"/>
                  <a:gd name="T14" fmla="*/ 0 w 479"/>
                  <a:gd name="T15" fmla="*/ 29 h 535"/>
                  <a:gd name="T16" fmla="*/ 1 w 479"/>
                  <a:gd name="T17" fmla="*/ 35 h 535"/>
                  <a:gd name="T18" fmla="*/ 3 w 479"/>
                  <a:gd name="T19" fmla="*/ 40 h 535"/>
                  <a:gd name="T20" fmla="*/ 6 w 479"/>
                  <a:gd name="T21" fmla="*/ 44 h 535"/>
                  <a:gd name="T22" fmla="*/ 21 w 479"/>
                  <a:gd name="T23" fmla="*/ 44 h 535"/>
                  <a:gd name="T24" fmla="*/ 19 w 479"/>
                  <a:gd name="T25" fmla="*/ 44 h 535"/>
                  <a:gd name="T26" fmla="*/ 15 w 479"/>
                  <a:gd name="T27" fmla="*/ 42 h 535"/>
                  <a:gd name="T28" fmla="*/ 12 w 479"/>
                  <a:gd name="T29" fmla="*/ 39 h 535"/>
                  <a:gd name="T30" fmla="*/ 10 w 479"/>
                  <a:gd name="T31" fmla="*/ 36 h 535"/>
                  <a:gd name="T32" fmla="*/ 8 w 479"/>
                  <a:gd name="T33" fmla="*/ 31 h 535"/>
                  <a:gd name="T34" fmla="*/ 8 w 479"/>
                  <a:gd name="T35" fmla="*/ 24 h 535"/>
                  <a:gd name="T36" fmla="*/ 40 w 479"/>
                  <a:gd name="T37" fmla="*/ 24 h 535"/>
                  <a:gd name="T38" fmla="*/ 40 w 479"/>
                  <a:gd name="T39" fmla="*/ 22 h 535"/>
                  <a:gd name="T40" fmla="*/ 40 w 479"/>
                  <a:gd name="T41" fmla="*/ 21 h 535"/>
                  <a:gd name="T42" fmla="*/ 8 w 479"/>
                  <a:gd name="T43" fmla="*/ 16 h 535"/>
                  <a:gd name="T44" fmla="*/ 8 w 479"/>
                  <a:gd name="T45" fmla="*/ 15 h 535"/>
                  <a:gd name="T46" fmla="*/ 9 w 479"/>
                  <a:gd name="T47" fmla="*/ 9 h 535"/>
                  <a:gd name="T48" fmla="*/ 12 w 479"/>
                  <a:gd name="T49" fmla="*/ 4 h 535"/>
                  <a:gd name="T50" fmla="*/ 12 w 479"/>
                  <a:gd name="T51" fmla="*/ 4 h 535"/>
                  <a:gd name="T52" fmla="*/ 16 w 479"/>
                  <a:gd name="T53" fmla="*/ 1 h 535"/>
                  <a:gd name="T54" fmla="*/ 20 w 479"/>
                  <a:gd name="T55" fmla="*/ 0 h 535"/>
                  <a:gd name="T56" fmla="*/ 6 w 479"/>
                  <a:gd name="T57" fmla="*/ 0 h 535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79"/>
                  <a:gd name="T88" fmla="*/ 0 h 535"/>
                  <a:gd name="T89" fmla="*/ 479 w 479"/>
                  <a:gd name="T90" fmla="*/ 535 h 535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79" h="535">
                    <a:moveTo>
                      <a:pt x="67" y="0"/>
                    </a:moveTo>
                    <a:lnTo>
                      <a:pt x="62" y="8"/>
                    </a:lnTo>
                    <a:lnTo>
                      <a:pt x="35" y="60"/>
                    </a:lnTo>
                    <a:lnTo>
                      <a:pt x="15" y="122"/>
                    </a:lnTo>
                    <a:lnTo>
                      <a:pt x="4" y="193"/>
                    </a:lnTo>
                    <a:lnTo>
                      <a:pt x="0" y="272"/>
                    </a:lnTo>
                    <a:lnTo>
                      <a:pt x="0" y="276"/>
                    </a:lnTo>
                    <a:lnTo>
                      <a:pt x="4" y="354"/>
                    </a:lnTo>
                    <a:lnTo>
                      <a:pt x="17" y="424"/>
                    </a:lnTo>
                    <a:lnTo>
                      <a:pt x="37" y="485"/>
                    </a:lnTo>
                    <a:lnTo>
                      <a:pt x="67" y="535"/>
                    </a:lnTo>
                    <a:lnTo>
                      <a:pt x="248" y="532"/>
                    </a:lnTo>
                    <a:lnTo>
                      <a:pt x="232" y="531"/>
                    </a:lnTo>
                    <a:lnTo>
                      <a:pt x="181" y="513"/>
                    </a:lnTo>
                    <a:lnTo>
                      <a:pt x="139" y="471"/>
                    </a:lnTo>
                    <a:lnTo>
                      <a:pt x="120" y="437"/>
                    </a:lnTo>
                    <a:lnTo>
                      <a:pt x="99" y="374"/>
                    </a:lnTo>
                    <a:lnTo>
                      <a:pt x="91" y="296"/>
                    </a:lnTo>
                    <a:lnTo>
                      <a:pt x="479" y="296"/>
                    </a:lnTo>
                    <a:lnTo>
                      <a:pt x="479" y="265"/>
                    </a:lnTo>
                    <a:lnTo>
                      <a:pt x="479" y="259"/>
                    </a:lnTo>
                    <a:lnTo>
                      <a:pt x="95" y="200"/>
                    </a:lnTo>
                    <a:lnTo>
                      <a:pt x="97" y="177"/>
                    </a:lnTo>
                    <a:lnTo>
                      <a:pt x="113" y="109"/>
                    </a:lnTo>
                    <a:lnTo>
                      <a:pt x="142" y="54"/>
                    </a:lnTo>
                    <a:lnTo>
                      <a:pt x="147" y="48"/>
                    </a:lnTo>
                    <a:lnTo>
                      <a:pt x="191" y="12"/>
                    </a:lnTo>
                    <a:lnTo>
                      <a:pt x="244" y="0"/>
                    </a:lnTo>
                    <a:lnTo>
                      <a:pt x="6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33" name="Freeform 1436"/>
              <p:cNvSpPr>
                <a:spLocks/>
              </p:cNvSpPr>
              <p:nvPr/>
            </p:nvSpPr>
            <p:spPr bwMode="auto">
              <a:xfrm>
                <a:off x="4331" y="2825"/>
                <a:ext cx="34" cy="29"/>
              </a:xfrm>
              <a:custGeom>
                <a:avLst/>
                <a:gdLst>
                  <a:gd name="T0" fmla="*/ 15 w 412"/>
                  <a:gd name="T1" fmla="*/ 0 h 355"/>
                  <a:gd name="T2" fmla="*/ 11 w 412"/>
                  <a:gd name="T3" fmla="*/ 0 h 355"/>
                  <a:gd name="T4" fmla="*/ 7 w 412"/>
                  <a:gd name="T5" fmla="*/ 2 h 355"/>
                  <a:gd name="T6" fmla="*/ 3 w 412"/>
                  <a:gd name="T7" fmla="*/ 4 h 355"/>
                  <a:gd name="T8" fmla="*/ 0 w 412"/>
                  <a:gd name="T9" fmla="*/ 8 h 355"/>
                  <a:gd name="T10" fmla="*/ 15 w 412"/>
                  <a:gd name="T11" fmla="*/ 8 h 355"/>
                  <a:gd name="T12" fmla="*/ 16 w 412"/>
                  <a:gd name="T13" fmla="*/ 8 h 355"/>
                  <a:gd name="T14" fmla="*/ 20 w 412"/>
                  <a:gd name="T15" fmla="*/ 10 h 355"/>
                  <a:gd name="T16" fmla="*/ 24 w 412"/>
                  <a:gd name="T17" fmla="*/ 13 h 355"/>
                  <a:gd name="T18" fmla="*/ 25 w 412"/>
                  <a:gd name="T19" fmla="*/ 18 h 355"/>
                  <a:gd name="T20" fmla="*/ 26 w 412"/>
                  <a:gd name="T21" fmla="*/ 24 h 355"/>
                  <a:gd name="T22" fmla="*/ 2 w 412"/>
                  <a:gd name="T23" fmla="*/ 24 h 355"/>
                  <a:gd name="T24" fmla="*/ 34 w 412"/>
                  <a:gd name="T25" fmla="*/ 29 h 355"/>
                  <a:gd name="T26" fmla="*/ 34 w 412"/>
                  <a:gd name="T27" fmla="*/ 22 h 355"/>
                  <a:gd name="T28" fmla="*/ 33 w 412"/>
                  <a:gd name="T29" fmla="*/ 17 h 355"/>
                  <a:gd name="T30" fmla="*/ 31 w 412"/>
                  <a:gd name="T31" fmla="*/ 12 h 355"/>
                  <a:gd name="T32" fmla="*/ 29 w 412"/>
                  <a:gd name="T33" fmla="*/ 8 h 355"/>
                  <a:gd name="T34" fmla="*/ 27 w 412"/>
                  <a:gd name="T35" fmla="*/ 5 h 355"/>
                  <a:gd name="T36" fmla="*/ 23 w 412"/>
                  <a:gd name="T37" fmla="*/ 2 h 355"/>
                  <a:gd name="T38" fmla="*/ 19 w 412"/>
                  <a:gd name="T39" fmla="*/ 1 h 355"/>
                  <a:gd name="T40" fmla="*/ 15 w 412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2"/>
                  <a:gd name="T64" fmla="*/ 0 h 355"/>
                  <a:gd name="T65" fmla="*/ 412 w 412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2" h="355">
                    <a:moveTo>
                      <a:pt x="176" y="0"/>
                    </a:moveTo>
                    <a:lnTo>
                      <a:pt x="135" y="4"/>
                    </a:lnTo>
                    <a:lnTo>
                      <a:pt x="84" y="20"/>
                    </a:lnTo>
                    <a:lnTo>
                      <a:pt x="39" y="51"/>
                    </a:lnTo>
                    <a:lnTo>
                      <a:pt x="0" y="96"/>
                    </a:lnTo>
                    <a:lnTo>
                      <a:pt x="177" y="96"/>
                    </a:lnTo>
                    <a:lnTo>
                      <a:pt x="197" y="98"/>
                    </a:lnTo>
                    <a:lnTo>
                      <a:pt x="246" y="120"/>
                    </a:lnTo>
                    <a:lnTo>
                      <a:pt x="286" y="164"/>
                    </a:lnTo>
                    <a:lnTo>
                      <a:pt x="308" y="218"/>
                    </a:lnTo>
                    <a:lnTo>
                      <a:pt x="319" y="296"/>
                    </a:lnTo>
                    <a:lnTo>
                      <a:pt x="28" y="296"/>
                    </a:lnTo>
                    <a:lnTo>
                      <a:pt x="412" y="355"/>
                    </a:lnTo>
                    <a:lnTo>
                      <a:pt x="408" y="275"/>
                    </a:lnTo>
                    <a:lnTo>
                      <a:pt x="395" y="206"/>
                    </a:lnTo>
                    <a:lnTo>
                      <a:pt x="374" y="145"/>
                    </a:lnTo>
                    <a:lnTo>
                      <a:pt x="346" y="94"/>
                    </a:lnTo>
                    <a:lnTo>
                      <a:pt x="322" y="65"/>
                    </a:lnTo>
                    <a:lnTo>
                      <a:pt x="280" y="28"/>
                    </a:lnTo>
                    <a:lnTo>
                      <a:pt x="231" y="7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34" name="Freeform 1437"/>
              <p:cNvSpPr>
                <a:spLocks/>
              </p:cNvSpPr>
              <p:nvPr/>
            </p:nvSpPr>
            <p:spPr bwMode="auto">
              <a:xfrm>
                <a:off x="4401" y="2865"/>
                <a:ext cx="34" cy="20"/>
              </a:xfrm>
              <a:custGeom>
                <a:avLst/>
                <a:gdLst>
                  <a:gd name="T0" fmla="*/ 26 w 410"/>
                  <a:gd name="T1" fmla="*/ 0 h 239"/>
                  <a:gd name="T2" fmla="*/ 25 w 410"/>
                  <a:gd name="T3" fmla="*/ 5 h 239"/>
                  <a:gd name="T4" fmla="*/ 22 w 410"/>
                  <a:gd name="T5" fmla="*/ 9 h 239"/>
                  <a:gd name="T6" fmla="*/ 19 w 410"/>
                  <a:gd name="T7" fmla="*/ 11 h 239"/>
                  <a:gd name="T8" fmla="*/ 15 w 410"/>
                  <a:gd name="T9" fmla="*/ 12 h 239"/>
                  <a:gd name="T10" fmla="*/ 0 w 410"/>
                  <a:gd name="T11" fmla="*/ 12 h 239"/>
                  <a:gd name="T12" fmla="*/ 3 w 410"/>
                  <a:gd name="T13" fmla="*/ 15 h 239"/>
                  <a:gd name="T14" fmla="*/ 6 w 410"/>
                  <a:gd name="T15" fmla="*/ 18 h 239"/>
                  <a:gd name="T16" fmla="*/ 10 w 410"/>
                  <a:gd name="T17" fmla="*/ 19 h 239"/>
                  <a:gd name="T18" fmla="*/ 15 w 410"/>
                  <a:gd name="T19" fmla="*/ 20 h 239"/>
                  <a:gd name="T20" fmla="*/ 20 w 410"/>
                  <a:gd name="T21" fmla="*/ 19 h 239"/>
                  <a:gd name="T22" fmla="*/ 24 w 410"/>
                  <a:gd name="T23" fmla="*/ 18 h 239"/>
                  <a:gd name="T24" fmla="*/ 27 w 410"/>
                  <a:gd name="T25" fmla="*/ 15 h 239"/>
                  <a:gd name="T26" fmla="*/ 30 w 410"/>
                  <a:gd name="T27" fmla="*/ 12 h 239"/>
                  <a:gd name="T28" fmla="*/ 32 w 410"/>
                  <a:gd name="T29" fmla="*/ 7 h 239"/>
                  <a:gd name="T30" fmla="*/ 34 w 410"/>
                  <a:gd name="T31" fmla="*/ 1 h 239"/>
                  <a:gd name="T32" fmla="*/ 26 w 410"/>
                  <a:gd name="T33" fmla="*/ 0 h 23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10"/>
                  <a:gd name="T52" fmla="*/ 0 h 239"/>
                  <a:gd name="T53" fmla="*/ 410 w 410"/>
                  <a:gd name="T54" fmla="*/ 239 h 239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10" h="239">
                    <a:moveTo>
                      <a:pt x="319" y="0"/>
                    </a:moveTo>
                    <a:lnTo>
                      <a:pt x="297" y="60"/>
                    </a:lnTo>
                    <a:lnTo>
                      <a:pt x="265" y="109"/>
                    </a:lnTo>
                    <a:lnTo>
                      <a:pt x="235" y="130"/>
                    </a:lnTo>
                    <a:lnTo>
                      <a:pt x="181" y="142"/>
                    </a:lnTo>
                    <a:lnTo>
                      <a:pt x="0" y="145"/>
                    </a:lnTo>
                    <a:lnTo>
                      <a:pt x="31" y="181"/>
                    </a:lnTo>
                    <a:lnTo>
                      <a:pt x="75" y="214"/>
                    </a:lnTo>
                    <a:lnTo>
                      <a:pt x="124" y="233"/>
                    </a:lnTo>
                    <a:lnTo>
                      <a:pt x="181" y="239"/>
                    </a:lnTo>
                    <a:lnTo>
                      <a:pt x="237" y="233"/>
                    </a:lnTo>
                    <a:lnTo>
                      <a:pt x="287" y="214"/>
                    </a:lnTo>
                    <a:lnTo>
                      <a:pt x="330" y="180"/>
                    </a:lnTo>
                    <a:lnTo>
                      <a:pt x="362" y="142"/>
                    </a:lnTo>
                    <a:lnTo>
                      <a:pt x="390" y="84"/>
                    </a:lnTo>
                    <a:lnTo>
                      <a:pt x="410" y="15"/>
                    </a:lnTo>
                    <a:lnTo>
                      <a:pt x="31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35" name="Freeform 1438"/>
              <p:cNvSpPr>
                <a:spLocks/>
              </p:cNvSpPr>
              <p:nvPr/>
            </p:nvSpPr>
            <p:spPr bwMode="auto">
              <a:xfrm>
                <a:off x="4395" y="2833"/>
                <a:ext cx="40" cy="44"/>
              </a:xfrm>
              <a:custGeom>
                <a:avLst/>
                <a:gdLst>
                  <a:gd name="T0" fmla="*/ 6 w 480"/>
                  <a:gd name="T1" fmla="*/ 0 h 535"/>
                  <a:gd name="T2" fmla="*/ 5 w 480"/>
                  <a:gd name="T3" fmla="*/ 1 h 535"/>
                  <a:gd name="T4" fmla="*/ 3 w 480"/>
                  <a:gd name="T5" fmla="*/ 5 h 535"/>
                  <a:gd name="T6" fmla="*/ 1 w 480"/>
                  <a:gd name="T7" fmla="*/ 10 h 535"/>
                  <a:gd name="T8" fmla="*/ 0 w 480"/>
                  <a:gd name="T9" fmla="*/ 16 h 535"/>
                  <a:gd name="T10" fmla="*/ 0 w 480"/>
                  <a:gd name="T11" fmla="*/ 22 h 535"/>
                  <a:gd name="T12" fmla="*/ 0 w 480"/>
                  <a:gd name="T13" fmla="*/ 23 h 535"/>
                  <a:gd name="T14" fmla="*/ 0 w 480"/>
                  <a:gd name="T15" fmla="*/ 29 h 535"/>
                  <a:gd name="T16" fmla="*/ 1 w 480"/>
                  <a:gd name="T17" fmla="*/ 35 h 535"/>
                  <a:gd name="T18" fmla="*/ 3 w 480"/>
                  <a:gd name="T19" fmla="*/ 40 h 535"/>
                  <a:gd name="T20" fmla="*/ 6 w 480"/>
                  <a:gd name="T21" fmla="*/ 44 h 535"/>
                  <a:gd name="T22" fmla="*/ 21 w 480"/>
                  <a:gd name="T23" fmla="*/ 44 h 535"/>
                  <a:gd name="T24" fmla="*/ 19 w 480"/>
                  <a:gd name="T25" fmla="*/ 44 h 535"/>
                  <a:gd name="T26" fmla="*/ 15 w 480"/>
                  <a:gd name="T27" fmla="*/ 42 h 535"/>
                  <a:gd name="T28" fmla="*/ 12 w 480"/>
                  <a:gd name="T29" fmla="*/ 39 h 535"/>
                  <a:gd name="T30" fmla="*/ 10 w 480"/>
                  <a:gd name="T31" fmla="*/ 36 h 535"/>
                  <a:gd name="T32" fmla="*/ 8 w 480"/>
                  <a:gd name="T33" fmla="*/ 31 h 535"/>
                  <a:gd name="T34" fmla="*/ 8 w 480"/>
                  <a:gd name="T35" fmla="*/ 24 h 535"/>
                  <a:gd name="T36" fmla="*/ 40 w 480"/>
                  <a:gd name="T37" fmla="*/ 24 h 535"/>
                  <a:gd name="T38" fmla="*/ 40 w 480"/>
                  <a:gd name="T39" fmla="*/ 22 h 535"/>
                  <a:gd name="T40" fmla="*/ 40 w 480"/>
                  <a:gd name="T41" fmla="*/ 21 h 535"/>
                  <a:gd name="T42" fmla="*/ 8 w 480"/>
                  <a:gd name="T43" fmla="*/ 16 h 535"/>
                  <a:gd name="T44" fmla="*/ 8 w 480"/>
                  <a:gd name="T45" fmla="*/ 15 h 535"/>
                  <a:gd name="T46" fmla="*/ 9 w 480"/>
                  <a:gd name="T47" fmla="*/ 9 h 535"/>
                  <a:gd name="T48" fmla="*/ 12 w 480"/>
                  <a:gd name="T49" fmla="*/ 4 h 535"/>
                  <a:gd name="T50" fmla="*/ 12 w 480"/>
                  <a:gd name="T51" fmla="*/ 4 h 535"/>
                  <a:gd name="T52" fmla="*/ 16 w 480"/>
                  <a:gd name="T53" fmla="*/ 1 h 535"/>
                  <a:gd name="T54" fmla="*/ 20 w 480"/>
                  <a:gd name="T55" fmla="*/ 0 h 535"/>
                  <a:gd name="T56" fmla="*/ 6 w 480"/>
                  <a:gd name="T57" fmla="*/ 0 h 535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80"/>
                  <a:gd name="T88" fmla="*/ 0 h 535"/>
                  <a:gd name="T89" fmla="*/ 480 w 480"/>
                  <a:gd name="T90" fmla="*/ 535 h 535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80" h="535">
                    <a:moveTo>
                      <a:pt x="68" y="0"/>
                    </a:moveTo>
                    <a:lnTo>
                      <a:pt x="63" y="8"/>
                    </a:lnTo>
                    <a:lnTo>
                      <a:pt x="36" y="60"/>
                    </a:lnTo>
                    <a:lnTo>
                      <a:pt x="16" y="122"/>
                    </a:lnTo>
                    <a:lnTo>
                      <a:pt x="4" y="193"/>
                    </a:lnTo>
                    <a:lnTo>
                      <a:pt x="0" y="272"/>
                    </a:lnTo>
                    <a:lnTo>
                      <a:pt x="0" y="276"/>
                    </a:lnTo>
                    <a:lnTo>
                      <a:pt x="5" y="354"/>
                    </a:lnTo>
                    <a:lnTo>
                      <a:pt x="17" y="424"/>
                    </a:lnTo>
                    <a:lnTo>
                      <a:pt x="39" y="485"/>
                    </a:lnTo>
                    <a:lnTo>
                      <a:pt x="67" y="535"/>
                    </a:lnTo>
                    <a:lnTo>
                      <a:pt x="248" y="532"/>
                    </a:lnTo>
                    <a:lnTo>
                      <a:pt x="232" y="531"/>
                    </a:lnTo>
                    <a:lnTo>
                      <a:pt x="182" y="513"/>
                    </a:lnTo>
                    <a:lnTo>
                      <a:pt x="140" y="471"/>
                    </a:lnTo>
                    <a:lnTo>
                      <a:pt x="120" y="437"/>
                    </a:lnTo>
                    <a:lnTo>
                      <a:pt x="101" y="374"/>
                    </a:lnTo>
                    <a:lnTo>
                      <a:pt x="92" y="296"/>
                    </a:lnTo>
                    <a:lnTo>
                      <a:pt x="479" y="296"/>
                    </a:lnTo>
                    <a:lnTo>
                      <a:pt x="480" y="265"/>
                    </a:lnTo>
                    <a:lnTo>
                      <a:pt x="480" y="259"/>
                    </a:lnTo>
                    <a:lnTo>
                      <a:pt x="97" y="200"/>
                    </a:lnTo>
                    <a:lnTo>
                      <a:pt x="98" y="177"/>
                    </a:lnTo>
                    <a:lnTo>
                      <a:pt x="113" y="109"/>
                    </a:lnTo>
                    <a:lnTo>
                      <a:pt x="143" y="54"/>
                    </a:lnTo>
                    <a:lnTo>
                      <a:pt x="148" y="48"/>
                    </a:lnTo>
                    <a:lnTo>
                      <a:pt x="191" y="12"/>
                    </a:lnTo>
                    <a:lnTo>
                      <a:pt x="244" y="0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36" name="Freeform 1439"/>
              <p:cNvSpPr>
                <a:spLocks/>
              </p:cNvSpPr>
              <p:nvPr/>
            </p:nvSpPr>
            <p:spPr bwMode="auto">
              <a:xfrm>
                <a:off x="4401" y="2825"/>
                <a:ext cx="34" cy="29"/>
              </a:xfrm>
              <a:custGeom>
                <a:avLst/>
                <a:gdLst>
                  <a:gd name="T0" fmla="*/ 14 w 412"/>
                  <a:gd name="T1" fmla="*/ 0 h 355"/>
                  <a:gd name="T2" fmla="*/ 11 w 412"/>
                  <a:gd name="T3" fmla="*/ 0 h 355"/>
                  <a:gd name="T4" fmla="*/ 7 w 412"/>
                  <a:gd name="T5" fmla="*/ 2 h 355"/>
                  <a:gd name="T6" fmla="*/ 3 w 412"/>
                  <a:gd name="T7" fmla="*/ 4 h 355"/>
                  <a:gd name="T8" fmla="*/ 0 w 412"/>
                  <a:gd name="T9" fmla="*/ 8 h 355"/>
                  <a:gd name="T10" fmla="*/ 15 w 412"/>
                  <a:gd name="T11" fmla="*/ 8 h 355"/>
                  <a:gd name="T12" fmla="*/ 16 w 412"/>
                  <a:gd name="T13" fmla="*/ 8 h 355"/>
                  <a:gd name="T14" fmla="*/ 20 w 412"/>
                  <a:gd name="T15" fmla="*/ 10 h 355"/>
                  <a:gd name="T16" fmla="*/ 24 w 412"/>
                  <a:gd name="T17" fmla="*/ 13 h 355"/>
                  <a:gd name="T18" fmla="*/ 25 w 412"/>
                  <a:gd name="T19" fmla="*/ 18 h 355"/>
                  <a:gd name="T20" fmla="*/ 26 w 412"/>
                  <a:gd name="T21" fmla="*/ 24 h 355"/>
                  <a:gd name="T22" fmla="*/ 2 w 412"/>
                  <a:gd name="T23" fmla="*/ 24 h 355"/>
                  <a:gd name="T24" fmla="*/ 34 w 412"/>
                  <a:gd name="T25" fmla="*/ 29 h 355"/>
                  <a:gd name="T26" fmla="*/ 34 w 412"/>
                  <a:gd name="T27" fmla="*/ 22 h 355"/>
                  <a:gd name="T28" fmla="*/ 33 w 412"/>
                  <a:gd name="T29" fmla="*/ 17 h 355"/>
                  <a:gd name="T30" fmla="*/ 31 w 412"/>
                  <a:gd name="T31" fmla="*/ 12 h 355"/>
                  <a:gd name="T32" fmla="*/ 29 w 412"/>
                  <a:gd name="T33" fmla="*/ 8 h 355"/>
                  <a:gd name="T34" fmla="*/ 27 w 412"/>
                  <a:gd name="T35" fmla="*/ 5 h 355"/>
                  <a:gd name="T36" fmla="*/ 23 w 412"/>
                  <a:gd name="T37" fmla="*/ 2 h 355"/>
                  <a:gd name="T38" fmla="*/ 19 w 412"/>
                  <a:gd name="T39" fmla="*/ 1 h 355"/>
                  <a:gd name="T40" fmla="*/ 14 w 412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2"/>
                  <a:gd name="T64" fmla="*/ 0 h 355"/>
                  <a:gd name="T65" fmla="*/ 412 w 412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2" h="355">
                    <a:moveTo>
                      <a:pt x="175" y="0"/>
                    </a:moveTo>
                    <a:lnTo>
                      <a:pt x="136" y="4"/>
                    </a:lnTo>
                    <a:lnTo>
                      <a:pt x="85" y="20"/>
                    </a:lnTo>
                    <a:lnTo>
                      <a:pt x="39" y="51"/>
                    </a:lnTo>
                    <a:lnTo>
                      <a:pt x="0" y="96"/>
                    </a:lnTo>
                    <a:lnTo>
                      <a:pt x="176" y="96"/>
                    </a:lnTo>
                    <a:lnTo>
                      <a:pt x="198" y="98"/>
                    </a:lnTo>
                    <a:lnTo>
                      <a:pt x="246" y="120"/>
                    </a:lnTo>
                    <a:lnTo>
                      <a:pt x="285" y="164"/>
                    </a:lnTo>
                    <a:lnTo>
                      <a:pt x="308" y="218"/>
                    </a:lnTo>
                    <a:lnTo>
                      <a:pt x="319" y="296"/>
                    </a:lnTo>
                    <a:lnTo>
                      <a:pt x="29" y="296"/>
                    </a:lnTo>
                    <a:lnTo>
                      <a:pt x="412" y="355"/>
                    </a:lnTo>
                    <a:lnTo>
                      <a:pt x="407" y="275"/>
                    </a:lnTo>
                    <a:lnTo>
                      <a:pt x="395" y="206"/>
                    </a:lnTo>
                    <a:lnTo>
                      <a:pt x="375" y="145"/>
                    </a:lnTo>
                    <a:lnTo>
                      <a:pt x="346" y="94"/>
                    </a:lnTo>
                    <a:lnTo>
                      <a:pt x="322" y="65"/>
                    </a:lnTo>
                    <a:lnTo>
                      <a:pt x="279" y="28"/>
                    </a:lnTo>
                    <a:lnTo>
                      <a:pt x="230" y="7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37" name="Freeform 1440"/>
              <p:cNvSpPr>
                <a:spLocks/>
              </p:cNvSpPr>
              <p:nvPr/>
            </p:nvSpPr>
            <p:spPr bwMode="auto">
              <a:xfrm>
                <a:off x="4462" y="2832"/>
                <a:ext cx="14" cy="5"/>
              </a:xfrm>
              <a:custGeom>
                <a:avLst/>
                <a:gdLst>
                  <a:gd name="T0" fmla="*/ 13 w 166"/>
                  <a:gd name="T1" fmla="*/ 0 h 60"/>
                  <a:gd name="T2" fmla="*/ 0 w 166"/>
                  <a:gd name="T3" fmla="*/ 2 h 60"/>
                  <a:gd name="T4" fmla="*/ 3 w 166"/>
                  <a:gd name="T5" fmla="*/ 2 h 60"/>
                  <a:gd name="T6" fmla="*/ 6 w 166"/>
                  <a:gd name="T7" fmla="*/ 5 h 60"/>
                  <a:gd name="T8" fmla="*/ 14 w 166"/>
                  <a:gd name="T9" fmla="*/ 3 h 60"/>
                  <a:gd name="T10" fmla="*/ 13 w 166"/>
                  <a:gd name="T11" fmla="*/ 0 h 6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66"/>
                  <a:gd name="T19" fmla="*/ 0 h 60"/>
                  <a:gd name="T20" fmla="*/ 166 w 166"/>
                  <a:gd name="T21" fmla="*/ 60 h 6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66" h="60">
                    <a:moveTo>
                      <a:pt x="152" y="0"/>
                    </a:moveTo>
                    <a:lnTo>
                      <a:pt x="0" y="20"/>
                    </a:lnTo>
                    <a:lnTo>
                      <a:pt x="31" y="25"/>
                    </a:lnTo>
                    <a:lnTo>
                      <a:pt x="70" y="60"/>
                    </a:lnTo>
                    <a:lnTo>
                      <a:pt x="166" y="41"/>
                    </a:lnTo>
                    <a:lnTo>
                      <a:pt x="15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38" name="Freeform 1441"/>
              <p:cNvSpPr>
                <a:spLocks/>
              </p:cNvSpPr>
              <p:nvPr/>
            </p:nvSpPr>
            <p:spPr bwMode="auto">
              <a:xfrm>
                <a:off x="4468" y="2830"/>
                <a:ext cx="20" cy="54"/>
              </a:xfrm>
              <a:custGeom>
                <a:avLst/>
                <a:gdLst>
                  <a:gd name="T0" fmla="*/ 11 w 237"/>
                  <a:gd name="T1" fmla="*/ 0 h 645"/>
                  <a:gd name="T2" fmla="*/ 8 w 237"/>
                  <a:gd name="T3" fmla="*/ 5 h 645"/>
                  <a:gd name="T4" fmla="*/ 0 w 237"/>
                  <a:gd name="T5" fmla="*/ 6 h 645"/>
                  <a:gd name="T6" fmla="*/ 1 w 237"/>
                  <a:gd name="T7" fmla="*/ 10 h 645"/>
                  <a:gd name="T8" fmla="*/ 2 w 237"/>
                  <a:gd name="T9" fmla="*/ 16 h 645"/>
                  <a:gd name="T10" fmla="*/ 2 w 237"/>
                  <a:gd name="T11" fmla="*/ 54 h 645"/>
                  <a:gd name="T12" fmla="*/ 9 w 237"/>
                  <a:gd name="T13" fmla="*/ 54 h 645"/>
                  <a:gd name="T14" fmla="*/ 9 w 237"/>
                  <a:gd name="T15" fmla="*/ 20 h 645"/>
                  <a:gd name="T16" fmla="*/ 9 w 237"/>
                  <a:gd name="T17" fmla="*/ 17 h 645"/>
                  <a:gd name="T18" fmla="*/ 10 w 237"/>
                  <a:gd name="T19" fmla="*/ 11 h 645"/>
                  <a:gd name="T20" fmla="*/ 12 w 237"/>
                  <a:gd name="T21" fmla="*/ 7 h 645"/>
                  <a:gd name="T22" fmla="*/ 16 w 237"/>
                  <a:gd name="T23" fmla="*/ 4 h 645"/>
                  <a:gd name="T24" fmla="*/ 20 w 237"/>
                  <a:gd name="T25" fmla="*/ 3 h 645"/>
                  <a:gd name="T26" fmla="*/ 11 w 237"/>
                  <a:gd name="T27" fmla="*/ 0 h 64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37"/>
                  <a:gd name="T43" fmla="*/ 0 h 645"/>
                  <a:gd name="T44" fmla="*/ 237 w 237"/>
                  <a:gd name="T45" fmla="*/ 645 h 645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37" h="645">
                    <a:moveTo>
                      <a:pt x="133" y="0"/>
                    </a:moveTo>
                    <a:lnTo>
                      <a:pt x="96" y="57"/>
                    </a:lnTo>
                    <a:lnTo>
                      <a:pt x="0" y="76"/>
                    </a:lnTo>
                    <a:lnTo>
                      <a:pt x="15" y="116"/>
                    </a:lnTo>
                    <a:lnTo>
                      <a:pt x="22" y="193"/>
                    </a:lnTo>
                    <a:lnTo>
                      <a:pt x="22" y="645"/>
                    </a:lnTo>
                    <a:lnTo>
                      <a:pt x="110" y="645"/>
                    </a:lnTo>
                    <a:lnTo>
                      <a:pt x="110" y="241"/>
                    </a:lnTo>
                    <a:lnTo>
                      <a:pt x="111" y="208"/>
                    </a:lnTo>
                    <a:lnTo>
                      <a:pt x="122" y="136"/>
                    </a:lnTo>
                    <a:lnTo>
                      <a:pt x="146" y="85"/>
                    </a:lnTo>
                    <a:lnTo>
                      <a:pt x="186" y="50"/>
                    </a:lnTo>
                    <a:lnTo>
                      <a:pt x="237" y="36"/>
                    </a:lnTo>
                    <a:lnTo>
                      <a:pt x="13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39" name="Freeform 1442"/>
              <p:cNvSpPr>
                <a:spLocks/>
              </p:cNvSpPr>
              <p:nvPr/>
            </p:nvSpPr>
            <p:spPr bwMode="auto">
              <a:xfrm>
                <a:off x="4444" y="2826"/>
                <a:ext cx="14" cy="58"/>
              </a:xfrm>
              <a:custGeom>
                <a:avLst/>
                <a:gdLst>
                  <a:gd name="T0" fmla="*/ 7 w 166"/>
                  <a:gd name="T1" fmla="*/ 0 h 695"/>
                  <a:gd name="T2" fmla="*/ 0 w 166"/>
                  <a:gd name="T3" fmla="*/ 0 h 695"/>
                  <a:gd name="T4" fmla="*/ 0 w 166"/>
                  <a:gd name="T5" fmla="*/ 58 h 695"/>
                  <a:gd name="T6" fmla="*/ 8 w 166"/>
                  <a:gd name="T7" fmla="*/ 58 h 695"/>
                  <a:gd name="T8" fmla="*/ 8 w 166"/>
                  <a:gd name="T9" fmla="*/ 28 h 695"/>
                  <a:gd name="T10" fmla="*/ 8 w 166"/>
                  <a:gd name="T11" fmla="*/ 28 h 695"/>
                  <a:gd name="T12" fmla="*/ 8 w 166"/>
                  <a:gd name="T13" fmla="*/ 21 h 695"/>
                  <a:gd name="T14" fmla="*/ 9 w 166"/>
                  <a:gd name="T15" fmla="*/ 16 h 695"/>
                  <a:gd name="T16" fmla="*/ 10 w 166"/>
                  <a:gd name="T17" fmla="*/ 14 h 695"/>
                  <a:gd name="T18" fmla="*/ 13 w 166"/>
                  <a:gd name="T19" fmla="*/ 9 h 695"/>
                  <a:gd name="T20" fmla="*/ 14 w 166"/>
                  <a:gd name="T21" fmla="*/ 8 h 695"/>
                  <a:gd name="T22" fmla="*/ 7 w 166"/>
                  <a:gd name="T23" fmla="*/ 8 h 695"/>
                  <a:gd name="T24" fmla="*/ 7 w 166"/>
                  <a:gd name="T25" fmla="*/ 0 h 69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66"/>
                  <a:gd name="T40" fmla="*/ 0 h 695"/>
                  <a:gd name="T41" fmla="*/ 166 w 166"/>
                  <a:gd name="T42" fmla="*/ 695 h 695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66" h="695">
                    <a:moveTo>
                      <a:pt x="80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89" y="695"/>
                    </a:lnTo>
                    <a:lnTo>
                      <a:pt x="89" y="335"/>
                    </a:lnTo>
                    <a:lnTo>
                      <a:pt x="89" y="331"/>
                    </a:lnTo>
                    <a:lnTo>
                      <a:pt x="93" y="249"/>
                    </a:lnTo>
                    <a:lnTo>
                      <a:pt x="103" y="189"/>
                    </a:lnTo>
                    <a:lnTo>
                      <a:pt x="113" y="162"/>
                    </a:lnTo>
                    <a:lnTo>
                      <a:pt x="149" y="113"/>
                    </a:lnTo>
                    <a:lnTo>
                      <a:pt x="166" y="101"/>
                    </a:lnTo>
                    <a:lnTo>
                      <a:pt x="80" y="97"/>
                    </a:lnTo>
                    <a:lnTo>
                      <a:pt x="8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40" name="Freeform 1443"/>
              <p:cNvSpPr>
                <a:spLocks/>
              </p:cNvSpPr>
              <p:nvPr/>
            </p:nvSpPr>
            <p:spPr bwMode="auto">
              <a:xfrm>
                <a:off x="4479" y="2825"/>
                <a:ext cx="24" cy="59"/>
              </a:xfrm>
              <a:custGeom>
                <a:avLst/>
                <a:gdLst>
                  <a:gd name="T0" fmla="*/ 10 w 285"/>
                  <a:gd name="T1" fmla="*/ 0 h 710"/>
                  <a:gd name="T2" fmla="*/ 7 w 285"/>
                  <a:gd name="T3" fmla="*/ 0 h 710"/>
                  <a:gd name="T4" fmla="*/ 3 w 285"/>
                  <a:gd name="T5" fmla="*/ 2 h 710"/>
                  <a:gd name="T6" fmla="*/ 0 w 285"/>
                  <a:gd name="T7" fmla="*/ 5 h 710"/>
                  <a:gd name="T8" fmla="*/ 9 w 285"/>
                  <a:gd name="T9" fmla="*/ 8 h 710"/>
                  <a:gd name="T10" fmla="*/ 9 w 285"/>
                  <a:gd name="T11" fmla="*/ 8 h 710"/>
                  <a:gd name="T12" fmla="*/ 13 w 285"/>
                  <a:gd name="T13" fmla="*/ 10 h 710"/>
                  <a:gd name="T14" fmla="*/ 16 w 285"/>
                  <a:gd name="T15" fmla="*/ 14 h 710"/>
                  <a:gd name="T16" fmla="*/ 16 w 285"/>
                  <a:gd name="T17" fmla="*/ 16 h 710"/>
                  <a:gd name="T18" fmla="*/ 17 w 285"/>
                  <a:gd name="T19" fmla="*/ 23 h 710"/>
                  <a:gd name="T20" fmla="*/ 17 w 285"/>
                  <a:gd name="T21" fmla="*/ 59 h 710"/>
                  <a:gd name="T22" fmla="*/ 24 w 285"/>
                  <a:gd name="T23" fmla="*/ 59 h 710"/>
                  <a:gd name="T24" fmla="*/ 24 w 285"/>
                  <a:gd name="T25" fmla="*/ 19 h 710"/>
                  <a:gd name="T26" fmla="*/ 24 w 285"/>
                  <a:gd name="T27" fmla="*/ 15 h 710"/>
                  <a:gd name="T28" fmla="*/ 23 w 285"/>
                  <a:gd name="T29" fmla="*/ 9 h 710"/>
                  <a:gd name="T30" fmla="*/ 20 w 285"/>
                  <a:gd name="T31" fmla="*/ 5 h 710"/>
                  <a:gd name="T32" fmla="*/ 19 w 285"/>
                  <a:gd name="T33" fmla="*/ 3 h 710"/>
                  <a:gd name="T34" fmla="*/ 15 w 285"/>
                  <a:gd name="T35" fmla="*/ 1 h 710"/>
                  <a:gd name="T36" fmla="*/ 10 w 285"/>
                  <a:gd name="T37" fmla="*/ 0 h 71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85"/>
                  <a:gd name="T58" fmla="*/ 0 h 710"/>
                  <a:gd name="T59" fmla="*/ 285 w 285"/>
                  <a:gd name="T60" fmla="*/ 710 h 71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85" h="710">
                    <a:moveTo>
                      <a:pt x="124" y="0"/>
                    </a:moveTo>
                    <a:lnTo>
                      <a:pt x="87" y="4"/>
                    </a:lnTo>
                    <a:lnTo>
                      <a:pt x="40" y="25"/>
                    </a:lnTo>
                    <a:lnTo>
                      <a:pt x="0" y="65"/>
                    </a:lnTo>
                    <a:lnTo>
                      <a:pt x="104" y="101"/>
                    </a:lnTo>
                    <a:lnTo>
                      <a:pt x="106" y="101"/>
                    </a:lnTo>
                    <a:lnTo>
                      <a:pt x="157" y="121"/>
                    </a:lnTo>
                    <a:lnTo>
                      <a:pt x="189" y="170"/>
                    </a:lnTo>
                    <a:lnTo>
                      <a:pt x="193" y="193"/>
                    </a:lnTo>
                    <a:lnTo>
                      <a:pt x="197" y="272"/>
                    </a:lnTo>
                    <a:lnTo>
                      <a:pt x="197" y="710"/>
                    </a:lnTo>
                    <a:lnTo>
                      <a:pt x="285" y="710"/>
                    </a:lnTo>
                    <a:lnTo>
                      <a:pt x="285" y="233"/>
                    </a:lnTo>
                    <a:lnTo>
                      <a:pt x="282" y="176"/>
                    </a:lnTo>
                    <a:lnTo>
                      <a:pt x="268" y="107"/>
                    </a:lnTo>
                    <a:lnTo>
                      <a:pt x="243" y="57"/>
                    </a:lnTo>
                    <a:lnTo>
                      <a:pt x="227" y="37"/>
                    </a:lnTo>
                    <a:lnTo>
                      <a:pt x="181" y="9"/>
                    </a:lnTo>
                    <a:lnTo>
                      <a:pt x="12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41" name="Freeform 1444"/>
              <p:cNvSpPr>
                <a:spLocks/>
              </p:cNvSpPr>
              <p:nvPr/>
            </p:nvSpPr>
            <p:spPr bwMode="auto">
              <a:xfrm>
                <a:off x="4451" y="2825"/>
                <a:ext cx="24" cy="9"/>
              </a:xfrm>
              <a:custGeom>
                <a:avLst/>
                <a:gdLst>
                  <a:gd name="T0" fmla="*/ 13 w 290"/>
                  <a:gd name="T1" fmla="*/ 0 h 116"/>
                  <a:gd name="T2" fmla="*/ 9 w 290"/>
                  <a:gd name="T3" fmla="*/ 0 h 116"/>
                  <a:gd name="T4" fmla="*/ 5 w 290"/>
                  <a:gd name="T5" fmla="*/ 2 h 116"/>
                  <a:gd name="T6" fmla="*/ 3 w 290"/>
                  <a:gd name="T7" fmla="*/ 5 h 116"/>
                  <a:gd name="T8" fmla="*/ 0 w 290"/>
                  <a:gd name="T9" fmla="*/ 9 h 116"/>
                  <a:gd name="T10" fmla="*/ 7 w 290"/>
                  <a:gd name="T11" fmla="*/ 9 h 116"/>
                  <a:gd name="T12" fmla="*/ 11 w 290"/>
                  <a:gd name="T13" fmla="*/ 8 h 116"/>
                  <a:gd name="T14" fmla="*/ 24 w 290"/>
                  <a:gd name="T15" fmla="*/ 6 h 116"/>
                  <a:gd name="T16" fmla="*/ 21 w 290"/>
                  <a:gd name="T17" fmla="*/ 2 h 116"/>
                  <a:gd name="T18" fmla="*/ 18 w 290"/>
                  <a:gd name="T19" fmla="*/ 1 h 116"/>
                  <a:gd name="T20" fmla="*/ 13 w 290"/>
                  <a:gd name="T21" fmla="*/ 0 h 11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90"/>
                  <a:gd name="T34" fmla="*/ 0 h 116"/>
                  <a:gd name="T35" fmla="*/ 290 w 290"/>
                  <a:gd name="T36" fmla="*/ 116 h 11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90" h="116">
                    <a:moveTo>
                      <a:pt x="157" y="0"/>
                    </a:moveTo>
                    <a:lnTo>
                      <a:pt x="114" y="6"/>
                    </a:lnTo>
                    <a:lnTo>
                      <a:pt x="65" y="30"/>
                    </a:lnTo>
                    <a:lnTo>
                      <a:pt x="34" y="60"/>
                    </a:lnTo>
                    <a:lnTo>
                      <a:pt x="0" y="112"/>
                    </a:lnTo>
                    <a:lnTo>
                      <a:pt x="86" y="116"/>
                    </a:lnTo>
                    <a:lnTo>
                      <a:pt x="138" y="101"/>
                    </a:lnTo>
                    <a:lnTo>
                      <a:pt x="290" y="81"/>
                    </a:lnTo>
                    <a:lnTo>
                      <a:pt x="252" y="31"/>
                    </a:lnTo>
                    <a:lnTo>
                      <a:pt x="213" y="9"/>
                    </a:lnTo>
                    <a:lnTo>
                      <a:pt x="15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42" name="Freeform 1445"/>
              <p:cNvSpPr>
                <a:spLocks/>
              </p:cNvSpPr>
              <p:nvPr/>
            </p:nvSpPr>
            <p:spPr bwMode="auto">
              <a:xfrm>
                <a:off x="4517" y="2865"/>
                <a:ext cx="34" cy="20"/>
              </a:xfrm>
              <a:custGeom>
                <a:avLst/>
                <a:gdLst>
                  <a:gd name="T0" fmla="*/ 26 w 409"/>
                  <a:gd name="T1" fmla="*/ 0 h 239"/>
                  <a:gd name="T2" fmla="*/ 25 w 409"/>
                  <a:gd name="T3" fmla="*/ 5 h 239"/>
                  <a:gd name="T4" fmla="*/ 22 w 409"/>
                  <a:gd name="T5" fmla="*/ 9 h 239"/>
                  <a:gd name="T6" fmla="*/ 19 w 409"/>
                  <a:gd name="T7" fmla="*/ 11 h 239"/>
                  <a:gd name="T8" fmla="*/ 15 w 409"/>
                  <a:gd name="T9" fmla="*/ 12 h 239"/>
                  <a:gd name="T10" fmla="*/ 0 w 409"/>
                  <a:gd name="T11" fmla="*/ 12 h 239"/>
                  <a:gd name="T12" fmla="*/ 2 w 409"/>
                  <a:gd name="T13" fmla="*/ 15 h 239"/>
                  <a:gd name="T14" fmla="*/ 6 w 409"/>
                  <a:gd name="T15" fmla="*/ 18 h 239"/>
                  <a:gd name="T16" fmla="*/ 10 w 409"/>
                  <a:gd name="T17" fmla="*/ 19 h 239"/>
                  <a:gd name="T18" fmla="*/ 15 w 409"/>
                  <a:gd name="T19" fmla="*/ 20 h 239"/>
                  <a:gd name="T20" fmla="*/ 20 w 409"/>
                  <a:gd name="T21" fmla="*/ 19 h 239"/>
                  <a:gd name="T22" fmla="*/ 24 w 409"/>
                  <a:gd name="T23" fmla="*/ 18 h 239"/>
                  <a:gd name="T24" fmla="*/ 27 w 409"/>
                  <a:gd name="T25" fmla="*/ 15 h 239"/>
                  <a:gd name="T26" fmla="*/ 30 w 409"/>
                  <a:gd name="T27" fmla="*/ 12 h 239"/>
                  <a:gd name="T28" fmla="*/ 32 w 409"/>
                  <a:gd name="T29" fmla="*/ 7 h 239"/>
                  <a:gd name="T30" fmla="*/ 34 w 409"/>
                  <a:gd name="T31" fmla="*/ 1 h 239"/>
                  <a:gd name="T32" fmla="*/ 26 w 409"/>
                  <a:gd name="T33" fmla="*/ 0 h 23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09"/>
                  <a:gd name="T52" fmla="*/ 0 h 239"/>
                  <a:gd name="T53" fmla="*/ 409 w 409"/>
                  <a:gd name="T54" fmla="*/ 239 h 239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09" h="239">
                    <a:moveTo>
                      <a:pt x="318" y="0"/>
                    </a:moveTo>
                    <a:lnTo>
                      <a:pt x="296" y="60"/>
                    </a:lnTo>
                    <a:lnTo>
                      <a:pt x="263" y="109"/>
                    </a:lnTo>
                    <a:lnTo>
                      <a:pt x="234" y="130"/>
                    </a:lnTo>
                    <a:lnTo>
                      <a:pt x="181" y="142"/>
                    </a:lnTo>
                    <a:lnTo>
                      <a:pt x="0" y="145"/>
                    </a:lnTo>
                    <a:lnTo>
                      <a:pt x="29" y="181"/>
                    </a:lnTo>
                    <a:lnTo>
                      <a:pt x="73" y="214"/>
                    </a:lnTo>
                    <a:lnTo>
                      <a:pt x="124" y="233"/>
                    </a:lnTo>
                    <a:lnTo>
                      <a:pt x="180" y="239"/>
                    </a:lnTo>
                    <a:lnTo>
                      <a:pt x="236" y="233"/>
                    </a:lnTo>
                    <a:lnTo>
                      <a:pt x="286" y="214"/>
                    </a:lnTo>
                    <a:lnTo>
                      <a:pt x="329" y="180"/>
                    </a:lnTo>
                    <a:lnTo>
                      <a:pt x="360" y="142"/>
                    </a:lnTo>
                    <a:lnTo>
                      <a:pt x="389" y="84"/>
                    </a:lnTo>
                    <a:lnTo>
                      <a:pt x="409" y="15"/>
                    </a:lnTo>
                    <a:lnTo>
                      <a:pt x="31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43" name="Freeform 1446"/>
              <p:cNvSpPr>
                <a:spLocks/>
              </p:cNvSpPr>
              <p:nvPr/>
            </p:nvSpPr>
            <p:spPr bwMode="auto">
              <a:xfrm>
                <a:off x="4511" y="2833"/>
                <a:ext cx="40" cy="44"/>
              </a:xfrm>
              <a:custGeom>
                <a:avLst/>
                <a:gdLst>
                  <a:gd name="T0" fmla="*/ 6 w 480"/>
                  <a:gd name="T1" fmla="*/ 0 h 535"/>
                  <a:gd name="T2" fmla="*/ 5 w 480"/>
                  <a:gd name="T3" fmla="*/ 1 h 535"/>
                  <a:gd name="T4" fmla="*/ 3 w 480"/>
                  <a:gd name="T5" fmla="*/ 5 h 535"/>
                  <a:gd name="T6" fmla="*/ 1 w 480"/>
                  <a:gd name="T7" fmla="*/ 10 h 535"/>
                  <a:gd name="T8" fmla="*/ 0 w 480"/>
                  <a:gd name="T9" fmla="*/ 16 h 535"/>
                  <a:gd name="T10" fmla="*/ 0 w 480"/>
                  <a:gd name="T11" fmla="*/ 22 h 535"/>
                  <a:gd name="T12" fmla="*/ 0 w 480"/>
                  <a:gd name="T13" fmla="*/ 23 h 535"/>
                  <a:gd name="T14" fmla="*/ 0 w 480"/>
                  <a:gd name="T15" fmla="*/ 29 h 535"/>
                  <a:gd name="T16" fmla="*/ 2 w 480"/>
                  <a:gd name="T17" fmla="*/ 35 h 535"/>
                  <a:gd name="T18" fmla="*/ 3 w 480"/>
                  <a:gd name="T19" fmla="*/ 40 h 535"/>
                  <a:gd name="T20" fmla="*/ 6 w 480"/>
                  <a:gd name="T21" fmla="*/ 44 h 535"/>
                  <a:gd name="T22" fmla="*/ 21 w 480"/>
                  <a:gd name="T23" fmla="*/ 44 h 535"/>
                  <a:gd name="T24" fmla="*/ 19 w 480"/>
                  <a:gd name="T25" fmla="*/ 44 h 535"/>
                  <a:gd name="T26" fmla="*/ 15 w 480"/>
                  <a:gd name="T27" fmla="*/ 42 h 535"/>
                  <a:gd name="T28" fmla="*/ 12 w 480"/>
                  <a:gd name="T29" fmla="*/ 39 h 535"/>
                  <a:gd name="T30" fmla="*/ 10 w 480"/>
                  <a:gd name="T31" fmla="*/ 36 h 535"/>
                  <a:gd name="T32" fmla="*/ 8 w 480"/>
                  <a:gd name="T33" fmla="*/ 31 h 535"/>
                  <a:gd name="T34" fmla="*/ 8 w 480"/>
                  <a:gd name="T35" fmla="*/ 24 h 535"/>
                  <a:gd name="T36" fmla="*/ 40 w 480"/>
                  <a:gd name="T37" fmla="*/ 24 h 535"/>
                  <a:gd name="T38" fmla="*/ 40 w 480"/>
                  <a:gd name="T39" fmla="*/ 22 h 535"/>
                  <a:gd name="T40" fmla="*/ 40 w 480"/>
                  <a:gd name="T41" fmla="*/ 21 h 535"/>
                  <a:gd name="T42" fmla="*/ 8 w 480"/>
                  <a:gd name="T43" fmla="*/ 16 h 535"/>
                  <a:gd name="T44" fmla="*/ 8 w 480"/>
                  <a:gd name="T45" fmla="*/ 15 h 535"/>
                  <a:gd name="T46" fmla="*/ 9 w 480"/>
                  <a:gd name="T47" fmla="*/ 9 h 535"/>
                  <a:gd name="T48" fmla="*/ 12 w 480"/>
                  <a:gd name="T49" fmla="*/ 4 h 535"/>
                  <a:gd name="T50" fmla="*/ 12 w 480"/>
                  <a:gd name="T51" fmla="*/ 4 h 535"/>
                  <a:gd name="T52" fmla="*/ 16 w 480"/>
                  <a:gd name="T53" fmla="*/ 1 h 535"/>
                  <a:gd name="T54" fmla="*/ 20 w 480"/>
                  <a:gd name="T55" fmla="*/ 0 h 535"/>
                  <a:gd name="T56" fmla="*/ 6 w 480"/>
                  <a:gd name="T57" fmla="*/ 0 h 535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80"/>
                  <a:gd name="T88" fmla="*/ 0 h 535"/>
                  <a:gd name="T89" fmla="*/ 480 w 480"/>
                  <a:gd name="T90" fmla="*/ 535 h 535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80" h="535">
                    <a:moveTo>
                      <a:pt x="68" y="0"/>
                    </a:moveTo>
                    <a:lnTo>
                      <a:pt x="62" y="8"/>
                    </a:lnTo>
                    <a:lnTo>
                      <a:pt x="35" y="60"/>
                    </a:lnTo>
                    <a:lnTo>
                      <a:pt x="16" y="122"/>
                    </a:lnTo>
                    <a:lnTo>
                      <a:pt x="4" y="193"/>
                    </a:lnTo>
                    <a:lnTo>
                      <a:pt x="0" y="272"/>
                    </a:lnTo>
                    <a:lnTo>
                      <a:pt x="0" y="276"/>
                    </a:lnTo>
                    <a:lnTo>
                      <a:pt x="4" y="354"/>
                    </a:lnTo>
                    <a:lnTo>
                      <a:pt x="18" y="424"/>
                    </a:lnTo>
                    <a:lnTo>
                      <a:pt x="38" y="485"/>
                    </a:lnTo>
                    <a:lnTo>
                      <a:pt x="68" y="535"/>
                    </a:lnTo>
                    <a:lnTo>
                      <a:pt x="249" y="532"/>
                    </a:lnTo>
                    <a:lnTo>
                      <a:pt x="231" y="531"/>
                    </a:lnTo>
                    <a:lnTo>
                      <a:pt x="181" y="513"/>
                    </a:lnTo>
                    <a:lnTo>
                      <a:pt x="140" y="471"/>
                    </a:lnTo>
                    <a:lnTo>
                      <a:pt x="119" y="437"/>
                    </a:lnTo>
                    <a:lnTo>
                      <a:pt x="100" y="374"/>
                    </a:lnTo>
                    <a:lnTo>
                      <a:pt x="91" y="296"/>
                    </a:lnTo>
                    <a:lnTo>
                      <a:pt x="480" y="296"/>
                    </a:lnTo>
                    <a:lnTo>
                      <a:pt x="480" y="265"/>
                    </a:lnTo>
                    <a:lnTo>
                      <a:pt x="480" y="259"/>
                    </a:lnTo>
                    <a:lnTo>
                      <a:pt x="96" y="200"/>
                    </a:lnTo>
                    <a:lnTo>
                      <a:pt x="98" y="177"/>
                    </a:lnTo>
                    <a:lnTo>
                      <a:pt x="113" y="109"/>
                    </a:lnTo>
                    <a:lnTo>
                      <a:pt x="142" y="54"/>
                    </a:lnTo>
                    <a:lnTo>
                      <a:pt x="148" y="48"/>
                    </a:lnTo>
                    <a:lnTo>
                      <a:pt x="192" y="12"/>
                    </a:lnTo>
                    <a:lnTo>
                      <a:pt x="245" y="0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44" name="Freeform 1447"/>
              <p:cNvSpPr>
                <a:spLocks/>
              </p:cNvSpPr>
              <p:nvPr/>
            </p:nvSpPr>
            <p:spPr bwMode="auto">
              <a:xfrm>
                <a:off x="4517" y="2825"/>
                <a:ext cx="34" cy="29"/>
              </a:xfrm>
              <a:custGeom>
                <a:avLst/>
                <a:gdLst>
                  <a:gd name="T0" fmla="*/ 15 w 412"/>
                  <a:gd name="T1" fmla="*/ 0 h 355"/>
                  <a:gd name="T2" fmla="*/ 11 w 412"/>
                  <a:gd name="T3" fmla="*/ 0 h 355"/>
                  <a:gd name="T4" fmla="*/ 7 w 412"/>
                  <a:gd name="T5" fmla="*/ 2 h 355"/>
                  <a:gd name="T6" fmla="*/ 3 w 412"/>
                  <a:gd name="T7" fmla="*/ 4 h 355"/>
                  <a:gd name="T8" fmla="*/ 0 w 412"/>
                  <a:gd name="T9" fmla="*/ 8 h 355"/>
                  <a:gd name="T10" fmla="*/ 15 w 412"/>
                  <a:gd name="T11" fmla="*/ 8 h 355"/>
                  <a:gd name="T12" fmla="*/ 16 w 412"/>
                  <a:gd name="T13" fmla="*/ 8 h 355"/>
                  <a:gd name="T14" fmla="*/ 20 w 412"/>
                  <a:gd name="T15" fmla="*/ 10 h 355"/>
                  <a:gd name="T16" fmla="*/ 24 w 412"/>
                  <a:gd name="T17" fmla="*/ 13 h 355"/>
                  <a:gd name="T18" fmla="*/ 25 w 412"/>
                  <a:gd name="T19" fmla="*/ 18 h 355"/>
                  <a:gd name="T20" fmla="*/ 26 w 412"/>
                  <a:gd name="T21" fmla="*/ 24 h 355"/>
                  <a:gd name="T22" fmla="*/ 2 w 412"/>
                  <a:gd name="T23" fmla="*/ 24 h 355"/>
                  <a:gd name="T24" fmla="*/ 34 w 412"/>
                  <a:gd name="T25" fmla="*/ 29 h 355"/>
                  <a:gd name="T26" fmla="*/ 34 w 412"/>
                  <a:gd name="T27" fmla="*/ 22 h 355"/>
                  <a:gd name="T28" fmla="*/ 33 w 412"/>
                  <a:gd name="T29" fmla="*/ 17 h 355"/>
                  <a:gd name="T30" fmla="*/ 31 w 412"/>
                  <a:gd name="T31" fmla="*/ 12 h 355"/>
                  <a:gd name="T32" fmla="*/ 29 w 412"/>
                  <a:gd name="T33" fmla="*/ 8 h 355"/>
                  <a:gd name="T34" fmla="*/ 27 w 412"/>
                  <a:gd name="T35" fmla="*/ 5 h 355"/>
                  <a:gd name="T36" fmla="*/ 23 w 412"/>
                  <a:gd name="T37" fmla="*/ 2 h 355"/>
                  <a:gd name="T38" fmla="*/ 19 w 412"/>
                  <a:gd name="T39" fmla="*/ 1 h 355"/>
                  <a:gd name="T40" fmla="*/ 15 w 412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2"/>
                  <a:gd name="T64" fmla="*/ 0 h 355"/>
                  <a:gd name="T65" fmla="*/ 412 w 412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2" h="355">
                    <a:moveTo>
                      <a:pt x="176" y="0"/>
                    </a:moveTo>
                    <a:lnTo>
                      <a:pt x="135" y="4"/>
                    </a:lnTo>
                    <a:lnTo>
                      <a:pt x="84" y="20"/>
                    </a:lnTo>
                    <a:lnTo>
                      <a:pt x="39" y="51"/>
                    </a:lnTo>
                    <a:lnTo>
                      <a:pt x="0" y="96"/>
                    </a:lnTo>
                    <a:lnTo>
                      <a:pt x="177" y="96"/>
                    </a:lnTo>
                    <a:lnTo>
                      <a:pt x="197" y="98"/>
                    </a:lnTo>
                    <a:lnTo>
                      <a:pt x="246" y="120"/>
                    </a:lnTo>
                    <a:lnTo>
                      <a:pt x="285" y="164"/>
                    </a:lnTo>
                    <a:lnTo>
                      <a:pt x="307" y="218"/>
                    </a:lnTo>
                    <a:lnTo>
                      <a:pt x="319" y="296"/>
                    </a:lnTo>
                    <a:lnTo>
                      <a:pt x="28" y="296"/>
                    </a:lnTo>
                    <a:lnTo>
                      <a:pt x="412" y="355"/>
                    </a:lnTo>
                    <a:lnTo>
                      <a:pt x="408" y="275"/>
                    </a:lnTo>
                    <a:lnTo>
                      <a:pt x="394" y="206"/>
                    </a:lnTo>
                    <a:lnTo>
                      <a:pt x="374" y="145"/>
                    </a:lnTo>
                    <a:lnTo>
                      <a:pt x="346" y="94"/>
                    </a:lnTo>
                    <a:lnTo>
                      <a:pt x="322" y="65"/>
                    </a:lnTo>
                    <a:lnTo>
                      <a:pt x="278" y="28"/>
                    </a:lnTo>
                    <a:lnTo>
                      <a:pt x="230" y="7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45" name="Freeform 1448"/>
              <p:cNvSpPr>
                <a:spLocks/>
              </p:cNvSpPr>
              <p:nvPr/>
            </p:nvSpPr>
            <p:spPr bwMode="auto">
              <a:xfrm>
                <a:off x="4560" y="2826"/>
                <a:ext cx="16" cy="58"/>
              </a:xfrm>
              <a:custGeom>
                <a:avLst/>
                <a:gdLst>
                  <a:gd name="T0" fmla="*/ 7 w 187"/>
                  <a:gd name="T1" fmla="*/ 0 h 695"/>
                  <a:gd name="T2" fmla="*/ 0 w 187"/>
                  <a:gd name="T3" fmla="*/ 0 h 695"/>
                  <a:gd name="T4" fmla="*/ 0 w 187"/>
                  <a:gd name="T5" fmla="*/ 58 h 695"/>
                  <a:gd name="T6" fmla="*/ 8 w 187"/>
                  <a:gd name="T7" fmla="*/ 58 h 695"/>
                  <a:gd name="T8" fmla="*/ 8 w 187"/>
                  <a:gd name="T9" fmla="*/ 28 h 695"/>
                  <a:gd name="T10" fmla="*/ 8 w 187"/>
                  <a:gd name="T11" fmla="*/ 22 h 695"/>
                  <a:gd name="T12" fmla="*/ 9 w 187"/>
                  <a:gd name="T13" fmla="*/ 16 h 695"/>
                  <a:gd name="T14" fmla="*/ 9 w 187"/>
                  <a:gd name="T15" fmla="*/ 15 h 695"/>
                  <a:gd name="T16" fmla="*/ 12 w 187"/>
                  <a:gd name="T17" fmla="*/ 11 h 695"/>
                  <a:gd name="T18" fmla="*/ 12 w 187"/>
                  <a:gd name="T19" fmla="*/ 11 h 695"/>
                  <a:gd name="T20" fmla="*/ 16 w 187"/>
                  <a:gd name="T21" fmla="*/ 9 h 695"/>
                  <a:gd name="T22" fmla="*/ 7 w 187"/>
                  <a:gd name="T23" fmla="*/ 9 h 695"/>
                  <a:gd name="T24" fmla="*/ 7 w 187"/>
                  <a:gd name="T25" fmla="*/ 0 h 69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87"/>
                  <a:gd name="T40" fmla="*/ 0 h 695"/>
                  <a:gd name="T41" fmla="*/ 187 w 187"/>
                  <a:gd name="T42" fmla="*/ 695 h 695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87" h="695">
                    <a:moveTo>
                      <a:pt x="79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88" y="695"/>
                    </a:lnTo>
                    <a:lnTo>
                      <a:pt x="88" y="332"/>
                    </a:lnTo>
                    <a:lnTo>
                      <a:pt x="91" y="262"/>
                    </a:lnTo>
                    <a:lnTo>
                      <a:pt x="102" y="194"/>
                    </a:lnTo>
                    <a:lnTo>
                      <a:pt x="104" y="185"/>
                    </a:lnTo>
                    <a:lnTo>
                      <a:pt x="135" y="129"/>
                    </a:lnTo>
                    <a:lnTo>
                      <a:pt x="137" y="127"/>
                    </a:lnTo>
                    <a:lnTo>
                      <a:pt x="187" y="107"/>
                    </a:lnTo>
                    <a:lnTo>
                      <a:pt x="79" y="106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46" name="Freeform 1449"/>
              <p:cNvSpPr>
                <a:spLocks/>
              </p:cNvSpPr>
              <p:nvPr/>
            </p:nvSpPr>
            <p:spPr bwMode="auto">
              <a:xfrm>
                <a:off x="4567" y="2825"/>
                <a:ext cx="17" cy="12"/>
              </a:xfrm>
              <a:custGeom>
                <a:avLst/>
                <a:gdLst>
                  <a:gd name="T0" fmla="*/ 9 w 203"/>
                  <a:gd name="T1" fmla="*/ 0 h 147"/>
                  <a:gd name="T2" fmla="*/ 9 w 203"/>
                  <a:gd name="T3" fmla="*/ 0 h 147"/>
                  <a:gd name="T4" fmla="*/ 5 w 203"/>
                  <a:gd name="T5" fmla="*/ 2 h 147"/>
                  <a:gd name="T6" fmla="*/ 3 w 203"/>
                  <a:gd name="T7" fmla="*/ 4 h 147"/>
                  <a:gd name="T8" fmla="*/ 0 w 203"/>
                  <a:gd name="T9" fmla="*/ 10 h 147"/>
                  <a:gd name="T10" fmla="*/ 9 w 203"/>
                  <a:gd name="T11" fmla="*/ 10 h 147"/>
                  <a:gd name="T12" fmla="*/ 10 w 203"/>
                  <a:gd name="T13" fmla="*/ 10 h 147"/>
                  <a:gd name="T14" fmla="*/ 14 w 203"/>
                  <a:gd name="T15" fmla="*/ 12 h 147"/>
                  <a:gd name="T16" fmla="*/ 17 w 203"/>
                  <a:gd name="T17" fmla="*/ 3 h 147"/>
                  <a:gd name="T18" fmla="*/ 14 w 203"/>
                  <a:gd name="T19" fmla="*/ 1 h 147"/>
                  <a:gd name="T20" fmla="*/ 9 w 203"/>
                  <a:gd name="T21" fmla="*/ 0 h 14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3"/>
                  <a:gd name="T34" fmla="*/ 0 h 147"/>
                  <a:gd name="T35" fmla="*/ 203 w 203"/>
                  <a:gd name="T36" fmla="*/ 147 h 147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3" h="147">
                    <a:moveTo>
                      <a:pt x="113" y="0"/>
                    </a:moveTo>
                    <a:lnTo>
                      <a:pt x="106" y="0"/>
                    </a:lnTo>
                    <a:lnTo>
                      <a:pt x="56" y="23"/>
                    </a:lnTo>
                    <a:lnTo>
                      <a:pt x="33" y="52"/>
                    </a:lnTo>
                    <a:lnTo>
                      <a:pt x="0" y="121"/>
                    </a:lnTo>
                    <a:lnTo>
                      <a:pt x="108" y="122"/>
                    </a:lnTo>
                    <a:lnTo>
                      <a:pt x="122" y="123"/>
                    </a:lnTo>
                    <a:lnTo>
                      <a:pt x="173" y="147"/>
                    </a:lnTo>
                    <a:lnTo>
                      <a:pt x="203" y="37"/>
                    </a:lnTo>
                    <a:lnTo>
                      <a:pt x="163" y="11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47" name="Freeform 1450"/>
              <p:cNvSpPr>
                <a:spLocks/>
              </p:cNvSpPr>
              <p:nvPr/>
            </p:nvSpPr>
            <p:spPr bwMode="auto">
              <a:xfrm>
                <a:off x="4587" y="2889"/>
                <a:ext cx="32" cy="18"/>
              </a:xfrm>
              <a:custGeom>
                <a:avLst/>
                <a:gdLst>
                  <a:gd name="T0" fmla="*/ 0 w 388"/>
                  <a:gd name="T1" fmla="*/ 0 h 225"/>
                  <a:gd name="T2" fmla="*/ 0 w 388"/>
                  <a:gd name="T3" fmla="*/ 5 h 225"/>
                  <a:gd name="T4" fmla="*/ 2 w 388"/>
                  <a:gd name="T5" fmla="*/ 10 h 225"/>
                  <a:gd name="T6" fmla="*/ 5 w 388"/>
                  <a:gd name="T7" fmla="*/ 14 h 225"/>
                  <a:gd name="T8" fmla="*/ 8 w 388"/>
                  <a:gd name="T9" fmla="*/ 16 h 225"/>
                  <a:gd name="T10" fmla="*/ 12 w 388"/>
                  <a:gd name="T11" fmla="*/ 18 h 225"/>
                  <a:gd name="T12" fmla="*/ 17 w 388"/>
                  <a:gd name="T13" fmla="*/ 18 h 225"/>
                  <a:gd name="T14" fmla="*/ 20 w 388"/>
                  <a:gd name="T15" fmla="*/ 18 h 225"/>
                  <a:gd name="T16" fmla="*/ 24 w 388"/>
                  <a:gd name="T17" fmla="*/ 17 h 225"/>
                  <a:gd name="T18" fmla="*/ 28 w 388"/>
                  <a:gd name="T19" fmla="*/ 15 h 225"/>
                  <a:gd name="T20" fmla="*/ 28 w 388"/>
                  <a:gd name="T21" fmla="*/ 14 h 225"/>
                  <a:gd name="T22" fmla="*/ 32 w 388"/>
                  <a:gd name="T23" fmla="*/ 11 h 225"/>
                  <a:gd name="T24" fmla="*/ 17 w 388"/>
                  <a:gd name="T25" fmla="*/ 10 h 225"/>
                  <a:gd name="T26" fmla="*/ 13 w 388"/>
                  <a:gd name="T27" fmla="*/ 10 h 225"/>
                  <a:gd name="T28" fmla="*/ 10 w 388"/>
                  <a:gd name="T29" fmla="*/ 8 h 225"/>
                  <a:gd name="T30" fmla="*/ 9 w 388"/>
                  <a:gd name="T31" fmla="*/ 7 h 225"/>
                  <a:gd name="T32" fmla="*/ 7 w 388"/>
                  <a:gd name="T33" fmla="*/ 1 h 225"/>
                  <a:gd name="T34" fmla="*/ 0 w 388"/>
                  <a:gd name="T35" fmla="*/ 0 h 225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388"/>
                  <a:gd name="T55" fmla="*/ 0 h 225"/>
                  <a:gd name="T56" fmla="*/ 388 w 388"/>
                  <a:gd name="T57" fmla="*/ 225 h 225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388" h="225">
                    <a:moveTo>
                      <a:pt x="0" y="0"/>
                    </a:moveTo>
                    <a:lnTo>
                      <a:pt x="4" y="58"/>
                    </a:lnTo>
                    <a:lnTo>
                      <a:pt x="22" y="121"/>
                    </a:lnTo>
                    <a:lnTo>
                      <a:pt x="56" y="169"/>
                    </a:lnTo>
                    <a:lnTo>
                      <a:pt x="98" y="199"/>
                    </a:lnTo>
                    <a:lnTo>
                      <a:pt x="148" y="219"/>
                    </a:lnTo>
                    <a:lnTo>
                      <a:pt x="207" y="225"/>
                    </a:lnTo>
                    <a:lnTo>
                      <a:pt x="239" y="223"/>
                    </a:lnTo>
                    <a:lnTo>
                      <a:pt x="292" y="210"/>
                    </a:lnTo>
                    <a:lnTo>
                      <a:pt x="339" y="185"/>
                    </a:lnTo>
                    <a:lnTo>
                      <a:pt x="345" y="180"/>
                    </a:lnTo>
                    <a:lnTo>
                      <a:pt x="388" y="135"/>
                    </a:lnTo>
                    <a:lnTo>
                      <a:pt x="206" y="127"/>
                    </a:lnTo>
                    <a:lnTo>
                      <a:pt x="161" y="121"/>
                    </a:lnTo>
                    <a:lnTo>
                      <a:pt x="116" y="94"/>
                    </a:lnTo>
                    <a:lnTo>
                      <a:pt x="107" y="83"/>
                    </a:lnTo>
                    <a:lnTo>
                      <a:pt x="87" y="1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48" name="Freeform 1451"/>
              <p:cNvSpPr>
                <a:spLocks/>
              </p:cNvSpPr>
              <p:nvPr/>
            </p:nvSpPr>
            <p:spPr bwMode="auto">
              <a:xfrm>
                <a:off x="4604" y="2876"/>
                <a:ext cx="20" cy="24"/>
              </a:xfrm>
              <a:custGeom>
                <a:avLst/>
                <a:gdLst>
                  <a:gd name="T0" fmla="*/ 20 w 236"/>
                  <a:gd name="T1" fmla="*/ 0 h 287"/>
                  <a:gd name="T2" fmla="*/ 12 w 236"/>
                  <a:gd name="T3" fmla="*/ 0 h 287"/>
                  <a:gd name="T4" fmla="*/ 12 w 236"/>
                  <a:gd name="T5" fmla="*/ 1 h 287"/>
                  <a:gd name="T6" fmla="*/ 12 w 236"/>
                  <a:gd name="T7" fmla="*/ 9 h 287"/>
                  <a:gd name="T8" fmla="*/ 12 w 236"/>
                  <a:gd name="T9" fmla="*/ 13 h 287"/>
                  <a:gd name="T10" fmla="*/ 11 w 236"/>
                  <a:gd name="T11" fmla="*/ 16 h 287"/>
                  <a:gd name="T12" fmla="*/ 8 w 236"/>
                  <a:gd name="T13" fmla="*/ 21 h 287"/>
                  <a:gd name="T14" fmla="*/ 5 w 236"/>
                  <a:gd name="T15" fmla="*/ 23 h 287"/>
                  <a:gd name="T16" fmla="*/ 0 w 236"/>
                  <a:gd name="T17" fmla="*/ 23 h 287"/>
                  <a:gd name="T18" fmla="*/ 15 w 236"/>
                  <a:gd name="T19" fmla="*/ 24 h 287"/>
                  <a:gd name="T20" fmla="*/ 18 w 236"/>
                  <a:gd name="T21" fmla="*/ 19 h 287"/>
                  <a:gd name="T22" fmla="*/ 18 w 236"/>
                  <a:gd name="T23" fmla="*/ 18 h 287"/>
                  <a:gd name="T24" fmla="*/ 19 w 236"/>
                  <a:gd name="T25" fmla="*/ 14 h 287"/>
                  <a:gd name="T26" fmla="*/ 20 w 236"/>
                  <a:gd name="T27" fmla="*/ 8 h 287"/>
                  <a:gd name="T28" fmla="*/ 20 w 236"/>
                  <a:gd name="T29" fmla="*/ 0 h 28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236"/>
                  <a:gd name="T46" fmla="*/ 0 h 287"/>
                  <a:gd name="T47" fmla="*/ 236 w 236"/>
                  <a:gd name="T48" fmla="*/ 287 h 287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236" h="287">
                    <a:moveTo>
                      <a:pt x="236" y="0"/>
                    </a:moveTo>
                    <a:lnTo>
                      <a:pt x="146" y="4"/>
                    </a:lnTo>
                    <a:lnTo>
                      <a:pt x="146" y="14"/>
                    </a:lnTo>
                    <a:lnTo>
                      <a:pt x="144" y="103"/>
                    </a:lnTo>
                    <a:lnTo>
                      <a:pt x="139" y="155"/>
                    </a:lnTo>
                    <a:lnTo>
                      <a:pt x="128" y="195"/>
                    </a:lnTo>
                    <a:lnTo>
                      <a:pt x="94" y="246"/>
                    </a:lnTo>
                    <a:lnTo>
                      <a:pt x="58" y="270"/>
                    </a:lnTo>
                    <a:lnTo>
                      <a:pt x="0" y="279"/>
                    </a:lnTo>
                    <a:lnTo>
                      <a:pt x="182" y="287"/>
                    </a:lnTo>
                    <a:lnTo>
                      <a:pt x="211" y="230"/>
                    </a:lnTo>
                    <a:lnTo>
                      <a:pt x="214" y="219"/>
                    </a:lnTo>
                    <a:lnTo>
                      <a:pt x="227" y="164"/>
                    </a:lnTo>
                    <a:lnTo>
                      <a:pt x="233" y="91"/>
                    </a:lnTo>
                    <a:lnTo>
                      <a:pt x="23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49" name="Freeform 1452"/>
              <p:cNvSpPr>
                <a:spLocks/>
              </p:cNvSpPr>
              <p:nvPr/>
            </p:nvSpPr>
            <p:spPr bwMode="auto">
              <a:xfrm>
                <a:off x="4605" y="2831"/>
                <a:ext cx="12" cy="4"/>
              </a:xfrm>
              <a:custGeom>
                <a:avLst/>
                <a:gdLst>
                  <a:gd name="T0" fmla="*/ 11 w 145"/>
                  <a:gd name="T1" fmla="*/ 0 h 38"/>
                  <a:gd name="T2" fmla="*/ 0 w 145"/>
                  <a:gd name="T3" fmla="*/ 2 h 38"/>
                  <a:gd name="T4" fmla="*/ 1 w 145"/>
                  <a:gd name="T5" fmla="*/ 2 h 38"/>
                  <a:gd name="T6" fmla="*/ 5 w 145"/>
                  <a:gd name="T7" fmla="*/ 4 h 38"/>
                  <a:gd name="T8" fmla="*/ 12 w 145"/>
                  <a:gd name="T9" fmla="*/ 2 h 38"/>
                  <a:gd name="T10" fmla="*/ 11 w 145"/>
                  <a:gd name="T11" fmla="*/ 0 h 3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45"/>
                  <a:gd name="T19" fmla="*/ 0 h 38"/>
                  <a:gd name="T20" fmla="*/ 145 w 145"/>
                  <a:gd name="T21" fmla="*/ 38 h 3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45" h="38">
                    <a:moveTo>
                      <a:pt x="132" y="0"/>
                    </a:moveTo>
                    <a:lnTo>
                      <a:pt x="0" y="18"/>
                    </a:lnTo>
                    <a:lnTo>
                      <a:pt x="12" y="18"/>
                    </a:lnTo>
                    <a:lnTo>
                      <a:pt x="60" y="38"/>
                    </a:lnTo>
                    <a:lnTo>
                      <a:pt x="145" y="20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50" name="Freeform 1453"/>
              <p:cNvSpPr>
                <a:spLocks/>
              </p:cNvSpPr>
              <p:nvPr/>
            </p:nvSpPr>
            <p:spPr bwMode="auto">
              <a:xfrm>
                <a:off x="4605" y="2826"/>
                <a:ext cx="19" cy="50"/>
              </a:xfrm>
              <a:custGeom>
                <a:avLst/>
                <a:gdLst>
                  <a:gd name="T0" fmla="*/ 19 w 226"/>
                  <a:gd name="T1" fmla="*/ 0 h 600"/>
                  <a:gd name="T2" fmla="*/ 12 w 226"/>
                  <a:gd name="T3" fmla="*/ 0 h 600"/>
                  <a:gd name="T4" fmla="*/ 12 w 226"/>
                  <a:gd name="T5" fmla="*/ 7 h 600"/>
                  <a:gd name="T6" fmla="*/ 5 w 226"/>
                  <a:gd name="T7" fmla="*/ 8 h 600"/>
                  <a:gd name="T8" fmla="*/ 8 w 226"/>
                  <a:gd name="T9" fmla="*/ 12 h 600"/>
                  <a:gd name="T10" fmla="*/ 10 w 226"/>
                  <a:gd name="T11" fmla="*/ 16 h 600"/>
                  <a:gd name="T12" fmla="*/ 12 w 226"/>
                  <a:gd name="T13" fmla="*/ 22 h 600"/>
                  <a:gd name="T14" fmla="*/ 12 w 226"/>
                  <a:gd name="T15" fmla="*/ 28 h 600"/>
                  <a:gd name="T16" fmla="*/ 12 w 226"/>
                  <a:gd name="T17" fmla="*/ 35 h 600"/>
                  <a:gd name="T18" fmla="*/ 11 w 226"/>
                  <a:gd name="T19" fmla="*/ 40 h 600"/>
                  <a:gd name="T20" fmla="*/ 9 w 226"/>
                  <a:gd name="T21" fmla="*/ 45 h 600"/>
                  <a:gd name="T22" fmla="*/ 8 w 226"/>
                  <a:gd name="T23" fmla="*/ 46 h 600"/>
                  <a:gd name="T24" fmla="*/ 4 w 226"/>
                  <a:gd name="T25" fmla="*/ 49 h 600"/>
                  <a:gd name="T26" fmla="*/ 0 w 226"/>
                  <a:gd name="T27" fmla="*/ 50 h 600"/>
                  <a:gd name="T28" fmla="*/ 19 w 226"/>
                  <a:gd name="T29" fmla="*/ 50 h 600"/>
                  <a:gd name="T30" fmla="*/ 19 w 226"/>
                  <a:gd name="T31" fmla="*/ 0 h 600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226"/>
                  <a:gd name="T49" fmla="*/ 0 h 600"/>
                  <a:gd name="T50" fmla="*/ 226 w 226"/>
                  <a:gd name="T51" fmla="*/ 600 h 600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226" h="600">
                    <a:moveTo>
                      <a:pt x="226" y="0"/>
                    </a:moveTo>
                    <a:lnTo>
                      <a:pt x="144" y="0"/>
                    </a:lnTo>
                    <a:lnTo>
                      <a:pt x="144" y="84"/>
                    </a:lnTo>
                    <a:lnTo>
                      <a:pt x="59" y="102"/>
                    </a:lnTo>
                    <a:lnTo>
                      <a:pt x="101" y="146"/>
                    </a:lnTo>
                    <a:lnTo>
                      <a:pt x="123" y="192"/>
                    </a:lnTo>
                    <a:lnTo>
                      <a:pt x="138" y="258"/>
                    </a:lnTo>
                    <a:lnTo>
                      <a:pt x="143" y="339"/>
                    </a:lnTo>
                    <a:lnTo>
                      <a:pt x="139" y="417"/>
                    </a:lnTo>
                    <a:lnTo>
                      <a:pt x="125" y="484"/>
                    </a:lnTo>
                    <a:lnTo>
                      <a:pt x="102" y="534"/>
                    </a:lnTo>
                    <a:lnTo>
                      <a:pt x="94" y="546"/>
                    </a:lnTo>
                    <a:lnTo>
                      <a:pt x="51" y="585"/>
                    </a:lnTo>
                    <a:lnTo>
                      <a:pt x="0" y="597"/>
                    </a:lnTo>
                    <a:lnTo>
                      <a:pt x="226" y="600"/>
                    </a:lnTo>
                    <a:lnTo>
                      <a:pt x="2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51" name="Freeform 1454"/>
              <p:cNvSpPr>
                <a:spLocks/>
              </p:cNvSpPr>
              <p:nvPr/>
            </p:nvSpPr>
            <p:spPr bwMode="auto">
              <a:xfrm>
                <a:off x="4585" y="2825"/>
                <a:ext cx="39" cy="59"/>
              </a:xfrm>
              <a:custGeom>
                <a:avLst/>
                <a:gdLst>
                  <a:gd name="T0" fmla="*/ 19 w 459"/>
                  <a:gd name="T1" fmla="*/ 0 h 710"/>
                  <a:gd name="T2" fmla="*/ 17 w 459"/>
                  <a:gd name="T3" fmla="*/ 0 h 710"/>
                  <a:gd name="T4" fmla="*/ 13 w 459"/>
                  <a:gd name="T5" fmla="*/ 1 h 710"/>
                  <a:gd name="T6" fmla="*/ 9 w 459"/>
                  <a:gd name="T7" fmla="*/ 4 h 710"/>
                  <a:gd name="T8" fmla="*/ 8 w 459"/>
                  <a:gd name="T9" fmla="*/ 5 h 710"/>
                  <a:gd name="T10" fmla="*/ 5 w 459"/>
                  <a:gd name="T11" fmla="*/ 9 h 710"/>
                  <a:gd name="T12" fmla="*/ 2 w 459"/>
                  <a:gd name="T13" fmla="*/ 15 h 710"/>
                  <a:gd name="T14" fmla="*/ 1 w 459"/>
                  <a:gd name="T15" fmla="*/ 18 h 710"/>
                  <a:gd name="T16" fmla="*/ 0 w 459"/>
                  <a:gd name="T17" fmla="*/ 24 h 710"/>
                  <a:gd name="T18" fmla="*/ 0 w 459"/>
                  <a:gd name="T19" fmla="*/ 30 h 710"/>
                  <a:gd name="T20" fmla="*/ 0 w 459"/>
                  <a:gd name="T21" fmla="*/ 34 h 710"/>
                  <a:gd name="T22" fmla="*/ 1 w 459"/>
                  <a:gd name="T23" fmla="*/ 40 h 710"/>
                  <a:gd name="T24" fmla="*/ 3 w 459"/>
                  <a:gd name="T25" fmla="*/ 46 h 710"/>
                  <a:gd name="T26" fmla="*/ 5 w 459"/>
                  <a:gd name="T27" fmla="*/ 50 h 710"/>
                  <a:gd name="T28" fmla="*/ 7 w 459"/>
                  <a:gd name="T29" fmla="*/ 53 h 710"/>
                  <a:gd name="T30" fmla="*/ 10 w 459"/>
                  <a:gd name="T31" fmla="*/ 56 h 710"/>
                  <a:gd name="T32" fmla="*/ 14 w 459"/>
                  <a:gd name="T33" fmla="*/ 58 h 710"/>
                  <a:gd name="T34" fmla="*/ 19 w 459"/>
                  <a:gd name="T35" fmla="*/ 59 h 710"/>
                  <a:gd name="T36" fmla="*/ 20 w 459"/>
                  <a:gd name="T37" fmla="*/ 59 h 710"/>
                  <a:gd name="T38" fmla="*/ 24 w 459"/>
                  <a:gd name="T39" fmla="*/ 58 h 710"/>
                  <a:gd name="T40" fmla="*/ 28 w 459"/>
                  <a:gd name="T41" fmla="*/ 55 h 710"/>
                  <a:gd name="T42" fmla="*/ 31 w 459"/>
                  <a:gd name="T43" fmla="*/ 51 h 710"/>
                  <a:gd name="T44" fmla="*/ 39 w 459"/>
                  <a:gd name="T45" fmla="*/ 51 h 710"/>
                  <a:gd name="T46" fmla="*/ 20 w 459"/>
                  <a:gd name="T47" fmla="*/ 51 h 710"/>
                  <a:gd name="T48" fmla="*/ 19 w 459"/>
                  <a:gd name="T49" fmla="*/ 51 h 710"/>
                  <a:gd name="T50" fmla="*/ 15 w 459"/>
                  <a:gd name="T51" fmla="*/ 49 h 710"/>
                  <a:gd name="T52" fmla="*/ 11 w 459"/>
                  <a:gd name="T53" fmla="*/ 46 h 710"/>
                  <a:gd name="T54" fmla="*/ 9 w 459"/>
                  <a:gd name="T55" fmla="*/ 42 h 710"/>
                  <a:gd name="T56" fmla="*/ 8 w 459"/>
                  <a:gd name="T57" fmla="*/ 36 h 710"/>
                  <a:gd name="T58" fmla="*/ 8 w 459"/>
                  <a:gd name="T59" fmla="*/ 29 h 710"/>
                  <a:gd name="T60" fmla="*/ 8 w 459"/>
                  <a:gd name="T61" fmla="*/ 23 h 710"/>
                  <a:gd name="T62" fmla="*/ 9 w 459"/>
                  <a:gd name="T63" fmla="*/ 18 h 710"/>
                  <a:gd name="T64" fmla="*/ 11 w 459"/>
                  <a:gd name="T65" fmla="*/ 13 h 710"/>
                  <a:gd name="T66" fmla="*/ 12 w 459"/>
                  <a:gd name="T67" fmla="*/ 12 h 710"/>
                  <a:gd name="T68" fmla="*/ 15 w 459"/>
                  <a:gd name="T69" fmla="*/ 9 h 710"/>
                  <a:gd name="T70" fmla="*/ 20 w 459"/>
                  <a:gd name="T71" fmla="*/ 8 h 710"/>
                  <a:gd name="T72" fmla="*/ 31 w 459"/>
                  <a:gd name="T73" fmla="*/ 7 h 710"/>
                  <a:gd name="T74" fmla="*/ 27 w 459"/>
                  <a:gd name="T75" fmla="*/ 3 h 710"/>
                  <a:gd name="T76" fmla="*/ 24 w 459"/>
                  <a:gd name="T77" fmla="*/ 1 h 710"/>
                  <a:gd name="T78" fmla="*/ 19 w 459"/>
                  <a:gd name="T79" fmla="*/ 0 h 710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459"/>
                  <a:gd name="T121" fmla="*/ 0 h 710"/>
                  <a:gd name="T122" fmla="*/ 459 w 459"/>
                  <a:gd name="T123" fmla="*/ 710 h 710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459" h="710">
                    <a:moveTo>
                      <a:pt x="226" y="0"/>
                    </a:moveTo>
                    <a:lnTo>
                      <a:pt x="204" y="1"/>
                    </a:lnTo>
                    <a:lnTo>
                      <a:pt x="151" y="15"/>
                    </a:lnTo>
                    <a:lnTo>
                      <a:pt x="106" y="45"/>
                    </a:lnTo>
                    <a:lnTo>
                      <a:pt x="89" y="61"/>
                    </a:lnTo>
                    <a:lnTo>
                      <a:pt x="54" y="110"/>
                    </a:lnTo>
                    <a:lnTo>
                      <a:pt x="27" y="175"/>
                    </a:lnTo>
                    <a:lnTo>
                      <a:pt x="15" y="216"/>
                    </a:lnTo>
                    <a:lnTo>
                      <a:pt x="4" y="285"/>
                    </a:lnTo>
                    <a:lnTo>
                      <a:pt x="0" y="359"/>
                    </a:lnTo>
                    <a:lnTo>
                      <a:pt x="2" y="414"/>
                    </a:lnTo>
                    <a:lnTo>
                      <a:pt x="12" y="484"/>
                    </a:lnTo>
                    <a:lnTo>
                      <a:pt x="31" y="548"/>
                    </a:lnTo>
                    <a:lnTo>
                      <a:pt x="59" y="606"/>
                    </a:lnTo>
                    <a:lnTo>
                      <a:pt x="81" y="640"/>
                    </a:lnTo>
                    <a:lnTo>
                      <a:pt x="122" y="678"/>
                    </a:lnTo>
                    <a:lnTo>
                      <a:pt x="170" y="702"/>
                    </a:lnTo>
                    <a:lnTo>
                      <a:pt x="225" y="710"/>
                    </a:lnTo>
                    <a:lnTo>
                      <a:pt x="233" y="710"/>
                    </a:lnTo>
                    <a:lnTo>
                      <a:pt x="284" y="698"/>
                    </a:lnTo>
                    <a:lnTo>
                      <a:pt x="329" y="667"/>
                    </a:lnTo>
                    <a:lnTo>
                      <a:pt x="369" y="619"/>
                    </a:lnTo>
                    <a:lnTo>
                      <a:pt x="459" y="615"/>
                    </a:lnTo>
                    <a:lnTo>
                      <a:pt x="233" y="612"/>
                    </a:lnTo>
                    <a:lnTo>
                      <a:pt x="222" y="612"/>
                    </a:lnTo>
                    <a:lnTo>
                      <a:pt x="172" y="594"/>
                    </a:lnTo>
                    <a:lnTo>
                      <a:pt x="131" y="549"/>
                    </a:lnTo>
                    <a:lnTo>
                      <a:pt x="109" y="500"/>
                    </a:lnTo>
                    <a:lnTo>
                      <a:pt x="95" y="433"/>
                    </a:lnTo>
                    <a:lnTo>
                      <a:pt x="90" y="350"/>
                    </a:lnTo>
                    <a:lnTo>
                      <a:pt x="94" y="280"/>
                    </a:lnTo>
                    <a:lnTo>
                      <a:pt x="108" y="213"/>
                    </a:lnTo>
                    <a:lnTo>
                      <a:pt x="132" y="160"/>
                    </a:lnTo>
                    <a:lnTo>
                      <a:pt x="138" y="150"/>
                    </a:lnTo>
                    <a:lnTo>
                      <a:pt x="181" y="110"/>
                    </a:lnTo>
                    <a:lnTo>
                      <a:pt x="232" y="97"/>
                    </a:lnTo>
                    <a:lnTo>
                      <a:pt x="364" y="79"/>
                    </a:lnTo>
                    <a:lnTo>
                      <a:pt x="323" y="35"/>
                    </a:lnTo>
                    <a:lnTo>
                      <a:pt x="278" y="9"/>
                    </a:lnTo>
                    <a:lnTo>
                      <a:pt x="2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52" name="Freeform 1455"/>
              <p:cNvSpPr>
                <a:spLocks/>
              </p:cNvSpPr>
              <p:nvPr/>
            </p:nvSpPr>
            <p:spPr bwMode="auto">
              <a:xfrm>
                <a:off x="4638" y="2865"/>
                <a:ext cx="34" cy="20"/>
              </a:xfrm>
              <a:custGeom>
                <a:avLst/>
                <a:gdLst>
                  <a:gd name="T0" fmla="*/ 26 w 409"/>
                  <a:gd name="T1" fmla="*/ 0 h 239"/>
                  <a:gd name="T2" fmla="*/ 25 w 409"/>
                  <a:gd name="T3" fmla="*/ 5 h 239"/>
                  <a:gd name="T4" fmla="*/ 22 w 409"/>
                  <a:gd name="T5" fmla="*/ 9 h 239"/>
                  <a:gd name="T6" fmla="*/ 19 w 409"/>
                  <a:gd name="T7" fmla="*/ 11 h 239"/>
                  <a:gd name="T8" fmla="*/ 15 w 409"/>
                  <a:gd name="T9" fmla="*/ 12 h 239"/>
                  <a:gd name="T10" fmla="*/ 0 w 409"/>
                  <a:gd name="T11" fmla="*/ 12 h 239"/>
                  <a:gd name="T12" fmla="*/ 2 w 409"/>
                  <a:gd name="T13" fmla="*/ 15 h 239"/>
                  <a:gd name="T14" fmla="*/ 6 w 409"/>
                  <a:gd name="T15" fmla="*/ 18 h 239"/>
                  <a:gd name="T16" fmla="*/ 10 w 409"/>
                  <a:gd name="T17" fmla="*/ 19 h 239"/>
                  <a:gd name="T18" fmla="*/ 15 w 409"/>
                  <a:gd name="T19" fmla="*/ 20 h 239"/>
                  <a:gd name="T20" fmla="*/ 20 w 409"/>
                  <a:gd name="T21" fmla="*/ 19 h 239"/>
                  <a:gd name="T22" fmla="*/ 24 w 409"/>
                  <a:gd name="T23" fmla="*/ 18 h 239"/>
                  <a:gd name="T24" fmla="*/ 27 w 409"/>
                  <a:gd name="T25" fmla="*/ 15 h 239"/>
                  <a:gd name="T26" fmla="*/ 30 w 409"/>
                  <a:gd name="T27" fmla="*/ 12 h 239"/>
                  <a:gd name="T28" fmla="*/ 32 w 409"/>
                  <a:gd name="T29" fmla="*/ 7 h 239"/>
                  <a:gd name="T30" fmla="*/ 34 w 409"/>
                  <a:gd name="T31" fmla="*/ 1 h 239"/>
                  <a:gd name="T32" fmla="*/ 26 w 409"/>
                  <a:gd name="T33" fmla="*/ 0 h 23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09"/>
                  <a:gd name="T52" fmla="*/ 0 h 239"/>
                  <a:gd name="T53" fmla="*/ 409 w 409"/>
                  <a:gd name="T54" fmla="*/ 239 h 239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09" h="239">
                    <a:moveTo>
                      <a:pt x="318" y="0"/>
                    </a:moveTo>
                    <a:lnTo>
                      <a:pt x="296" y="60"/>
                    </a:lnTo>
                    <a:lnTo>
                      <a:pt x="263" y="109"/>
                    </a:lnTo>
                    <a:lnTo>
                      <a:pt x="234" y="130"/>
                    </a:lnTo>
                    <a:lnTo>
                      <a:pt x="181" y="142"/>
                    </a:lnTo>
                    <a:lnTo>
                      <a:pt x="0" y="145"/>
                    </a:lnTo>
                    <a:lnTo>
                      <a:pt x="29" y="181"/>
                    </a:lnTo>
                    <a:lnTo>
                      <a:pt x="73" y="214"/>
                    </a:lnTo>
                    <a:lnTo>
                      <a:pt x="123" y="233"/>
                    </a:lnTo>
                    <a:lnTo>
                      <a:pt x="180" y="239"/>
                    </a:lnTo>
                    <a:lnTo>
                      <a:pt x="236" y="233"/>
                    </a:lnTo>
                    <a:lnTo>
                      <a:pt x="286" y="214"/>
                    </a:lnTo>
                    <a:lnTo>
                      <a:pt x="329" y="180"/>
                    </a:lnTo>
                    <a:lnTo>
                      <a:pt x="360" y="142"/>
                    </a:lnTo>
                    <a:lnTo>
                      <a:pt x="389" y="84"/>
                    </a:lnTo>
                    <a:lnTo>
                      <a:pt x="409" y="15"/>
                    </a:lnTo>
                    <a:lnTo>
                      <a:pt x="31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53" name="Freeform 1456"/>
              <p:cNvSpPr>
                <a:spLocks/>
              </p:cNvSpPr>
              <p:nvPr/>
            </p:nvSpPr>
            <p:spPr bwMode="auto">
              <a:xfrm>
                <a:off x="4632" y="2833"/>
                <a:ext cx="40" cy="44"/>
              </a:xfrm>
              <a:custGeom>
                <a:avLst/>
                <a:gdLst>
                  <a:gd name="T0" fmla="*/ 6 w 479"/>
                  <a:gd name="T1" fmla="*/ 0 h 535"/>
                  <a:gd name="T2" fmla="*/ 5 w 479"/>
                  <a:gd name="T3" fmla="*/ 1 h 535"/>
                  <a:gd name="T4" fmla="*/ 3 w 479"/>
                  <a:gd name="T5" fmla="*/ 5 h 535"/>
                  <a:gd name="T6" fmla="*/ 1 w 479"/>
                  <a:gd name="T7" fmla="*/ 10 h 535"/>
                  <a:gd name="T8" fmla="*/ 0 w 479"/>
                  <a:gd name="T9" fmla="*/ 16 h 535"/>
                  <a:gd name="T10" fmla="*/ 0 w 479"/>
                  <a:gd name="T11" fmla="*/ 22 h 535"/>
                  <a:gd name="T12" fmla="*/ 0 w 479"/>
                  <a:gd name="T13" fmla="*/ 23 h 535"/>
                  <a:gd name="T14" fmla="*/ 0 w 479"/>
                  <a:gd name="T15" fmla="*/ 29 h 535"/>
                  <a:gd name="T16" fmla="*/ 1 w 479"/>
                  <a:gd name="T17" fmla="*/ 35 h 535"/>
                  <a:gd name="T18" fmla="*/ 3 w 479"/>
                  <a:gd name="T19" fmla="*/ 40 h 535"/>
                  <a:gd name="T20" fmla="*/ 6 w 479"/>
                  <a:gd name="T21" fmla="*/ 44 h 535"/>
                  <a:gd name="T22" fmla="*/ 21 w 479"/>
                  <a:gd name="T23" fmla="*/ 44 h 535"/>
                  <a:gd name="T24" fmla="*/ 19 w 479"/>
                  <a:gd name="T25" fmla="*/ 44 h 535"/>
                  <a:gd name="T26" fmla="*/ 15 w 479"/>
                  <a:gd name="T27" fmla="*/ 42 h 535"/>
                  <a:gd name="T28" fmla="*/ 12 w 479"/>
                  <a:gd name="T29" fmla="*/ 39 h 535"/>
                  <a:gd name="T30" fmla="*/ 10 w 479"/>
                  <a:gd name="T31" fmla="*/ 36 h 535"/>
                  <a:gd name="T32" fmla="*/ 8 w 479"/>
                  <a:gd name="T33" fmla="*/ 31 h 535"/>
                  <a:gd name="T34" fmla="*/ 8 w 479"/>
                  <a:gd name="T35" fmla="*/ 24 h 535"/>
                  <a:gd name="T36" fmla="*/ 40 w 479"/>
                  <a:gd name="T37" fmla="*/ 24 h 535"/>
                  <a:gd name="T38" fmla="*/ 40 w 479"/>
                  <a:gd name="T39" fmla="*/ 22 h 535"/>
                  <a:gd name="T40" fmla="*/ 40 w 479"/>
                  <a:gd name="T41" fmla="*/ 21 h 535"/>
                  <a:gd name="T42" fmla="*/ 8 w 479"/>
                  <a:gd name="T43" fmla="*/ 16 h 535"/>
                  <a:gd name="T44" fmla="*/ 8 w 479"/>
                  <a:gd name="T45" fmla="*/ 15 h 535"/>
                  <a:gd name="T46" fmla="*/ 9 w 479"/>
                  <a:gd name="T47" fmla="*/ 9 h 535"/>
                  <a:gd name="T48" fmla="*/ 12 w 479"/>
                  <a:gd name="T49" fmla="*/ 4 h 535"/>
                  <a:gd name="T50" fmla="*/ 12 w 479"/>
                  <a:gd name="T51" fmla="*/ 4 h 535"/>
                  <a:gd name="T52" fmla="*/ 16 w 479"/>
                  <a:gd name="T53" fmla="*/ 1 h 535"/>
                  <a:gd name="T54" fmla="*/ 20 w 479"/>
                  <a:gd name="T55" fmla="*/ 0 h 535"/>
                  <a:gd name="T56" fmla="*/ 6 w 479"/>
                  <a:gd name="T57" fmla="*/ 0 h 535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79"/>
                  <a:gd name="T88" fmla="*/ 0 h 535"/>
                  <a:gd name="T89" fmla="*/ 479 w 479"/>
                  <a:gd name="T90" fmla="*/ 535 h 535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79" h="535">
                    <a:moveTo>
                      <a:pt x="67" y="0"/>
                    </a:moveTo>
                    <a:lnTo>
                      <a:pt x="62" y="8"/>
                    </a:lnTo>
                    <a:lnTo>
                      <a:pt x="34" y="60"/>
                    </a:lnTo>
                    <a:lnTo>
                      <a:pt x="15" y="122"/>
                    </a:lnTo>
                    <a:lnTo>
                      <a:pt x="4" y="193"/>
                    </a:lnTo>
                    <a:lnTo>
                      <a:pt x="0" y="272"/>
                    </a:lnTo>
                    <a:lnTo>
                      <a:pt x="0" y="276"/>
                    </a:lnTo>
                    <a:lnTo>
                      <a:pt x="4" y="354"/>
                    </a:lnTo>
                    <a:lnTo>
                      <a:pt x="17" y="424"/>
                    </a:lnTo>
                    <a:lnTo>
                      <a:pt x="37" y="485"/>
                    </a:lnTo>
                    <a:lnTo>
                      <a:pt x="67" y="535"/>
                    </a:lnTo>
                    <a:lnTo>
                      <a:pt x="248" y="532"/>
                    </a:lnTo>
                    <a:lnTo>
                      <a:pt x="231" y="531"/>
                    </a:lnTo>
                    <a:lnTo>
                      <a:pt x="181" y="513"/>
                    </a:lnTo>
                    <a:lnTo>
                      <a:pt x="139" y="471"/>
                    </a:lnTo>
                    <a:lnTo>
                      <a:pt x="119" y="437"/>
                    </a:lnTo>
                    <a:lnTo>
                      <a:pt x="99" y="374"/>
                    </a:lnTo>
                    <a:lnTo>
                      <a:pt x="90" y="296"/>
                    </a:lnTo>
                    <a:lnTo>
                      <a:pt x="479" y="296"/>
                    </a:lnTo>
                    <a:lnTo>
                      <a:pt x="479" y="265"/>
                    </a:lnTo>
                    <a:lnTo>
                      <a:pt x="479" y="259"/>
                    </a:lnTo>
                    <a:lnTo>
                      <a:pt x="95" y="200"/>
                    </a:lnTo>
                    <a:lnTo>
                      <a:pt x="97" y="177"/>
                    </a:lnTo>
                    <a:lnTo>
                      <a:pt x="111" y="109"/>
                    </a:lnTo>
                    <a:lnTo>
                      <a:pt x="141" y="54"/>
                    </a:lnTo>
                    <a:lnTo>
                      <a:pt x="147" y="48"/>
                    </a:lnTo>
                    <a:lnTo>
                      <a:pt x="191" y="12"/>
                    </a:lnTo>
                    <a:lnTo>
                      <a:pt x="243" y="0"/>
                    </a:lnTo>
                    <a:lnTo>
                      <a:pt x="6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54" name="Freeform 1457"/>
              <p:cNvSpPr>
                <a:spLocks/>
              </p:cNvSpPr>
              <p:nvPr/>
            </p:nvSpPr>
            <p:spPr bwMode="auto">
              <a:xfrm>
                <a:off x="4638" y="2825"/>
                <a:ext cx="34" cy="29"/>
              </a:xfrm>
              <a:custGeom>
                <a:avLst/>
                <a:gdLst>
                  <a:gd name="T0" fmla="*/ 14 w 412"/>
                  <a:gd name="T1" fmla="*/ 0 h 355"/>
                  <a:gd name="T2" fmla="*/ 11 w 412"/>
                  <a:gd name="T3" fmla="*/ 0 h 355"/>
                  <a:gd name="T4" fmla="*/ 7 w 412"/>
                  <a:gd name="T5" fmla="*/ 2 h 355"/>
                  <a:gd name="T6" fmla="*/ 3 w 412"/>
                  <a:gd name="T7" fmla="*/ 4 h 355"/>
                  <a:gd name="T8" fmla="*/ 0 w 412"/>
                  <a:gd name="T9" fmla="*/ 8 h 355"/>
                  <a:gd name="T10" fmla="*/ 15 w 412"/>
                  <a:gd name="T11" fmla="*/ 8 h 355"/>
                  <a:gd name="T12" fmla="*/ 16 w 412"/>
                  <a:gd name="T13" fmla="*/ 8 h 355"/>
                  <a:gd name="T14" fmla="*/ 20 w 412"/>
                  <a:gd name="T15" fmla="*/ 10 h 355"/>
                  <a:gd name="T16" fmla="*/ 24 w 412"/>
                  <a:gd name="T17" fmla="*/ 13 h 355"/>
                  <a:gd name="T18" fmla="*/ 25 w 412"/>
                  <a:gd name="T19" fmla="*/ 18 h 355"/>
                  <a:gd name="T20" fmla="*/ 26 w 412"/>
                  <a:gd name="T21" fmla="*/ 24 h 355"/>
                  <a:gd name="T22" fmla="*/ 2 w 412"/>
                  <a:gd name="T23" fmla="*/ 24 h 355"/>
                  <a:gd name="T24" fmla="*/ 34 w 412"/>
                  <a:gd name="T25" fmla="*/ 29 h 355"/>
                  <a:gd name="T26" fmla="*/ 34 w 412"/>
                  <a:gd name="T27" fmla="*/ 22 h 355"/>
                  <a:gd name="T28" fmla="*/ 33 w 412"/>
                  <a:gd name="T29" fmla="*/ 17 h 355"/>
                  <a:gd name="T30" fmla="*/ 31 w 412"/>
                  <a:gd name="T31" fmla="*/ 12 h 355"/>
                  <a:gd name="T32" fmla="*/ 29 w 412"/>
                  <a:gd name="T33" fmla="*/ 8 h 355"/>
                  <a:gd name="T34" fmla="*/ 27 w 412"/>
                  <a:gd name="T35" fmla="*/ 5 h 355"/>
                  <a:gd name="T36" fmla="*/ 23 w 412"/>
                  <a:gd name="T37" fmla="*/ 2 h 355"/>
                  <a:gd name="T38" fmla="*/ 19 w 412"/>
                  <a:gd name="T39" fmla="*/ 1 h 355"/>
                  <a:gd name="T40" fmla="*/ 14 w 412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2"/>
                  <a:gd name="T64" fmla="*/ 0 h 355"/>
                  <a:gd name="T65" fmla="*/ 412 w 412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2" h="355">
                    <a:moveTo>
                      <a:pt x="175" y="0"/>
                    </a:moveTo>
                    <a:lnTo>
                      <a:pt x="135" y="4"/>
                    </a:lnTo>
                    <a:lnTo>
                      <a:pt x="84" y="20"/>
                    </a:lnTo>
                    <a:lnTo>
                      <a:pt x="39" y="51"/>
                    </a:lnTo>
                    <a:lnTo>
                      <a:pt x="0" y="96"/>
                    </a:lnTo>
                    <a:lnTo>
                      <a:pt x="176" y="96"/>
                    </a:lnTo>
                    <a:lnTo>
                      <a:pt x="197" y="98"/>
                    </a:lnTo>
                    <a:lnTo>
                      <a:pt x="246" y="120"/>
                    </a:lnTo>
                    <a:lnTo>
                      <a:pt x="286" y="164"/>
                    </a:lnTo>
                    <a:lnTo>
                      <a:pt x="307" y="218"/>
                    </a:lnTo>
                    <a:lnTo>
                      <a:pt x="319" y="296"/>
                    </a:lnTo>
                    <a:lnTo>
                      <a:pt x="28" y="296"/>
                    </a:lnTo>
                    <a:lnTo>
                      <a:pt x="412" y="355"/>
                    </a:lnTo>
                    <a:lnTo>
                      <a:pt x="407" y="275"/>
                    </a:lnTo>
                    <a:lnTo>
                      <a:pt x="395" y="206"/>
                    </a:lnTo>
                    <a:lnTo>
                      <a:pt x="374" y="145"/>
                    </a:lnTo>
                    <a:lnTo>
                      <a:pt x="346" y="94"/>
                    </a:lnTo>
                    <a:lnTo>
                      <a:pt x="322" y="65"/>
                    </a:lnTo>
                    <a:lnTo>
                      <a:pt x="279" y="28"/>
                    </a:lnTo>
                    <a:lnTo>
                      <a:pt x="230" y="7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55" name="Freeform 1458"/>
              <p:cNvSpPr>
                <a:spLocks/>
              </p:cNvSpPr>
              <p:nvPr/>
            </p:nvSpPr>
            <p:spPr bwMode="auto">
              <a:xfrm>
                <a:off x="4639" y="2804"/>
                <a:ext cx="17" cy="15"/>
              </a:xfrm>
              <a:custGeom>
                <a:avLst/>
                <a:gdLst>
                  <a:gd name="T0" fmla="*/ 17 w 199"/>
                  <a:gd name="T1" fmla="*/ 0 h 183"/>
                  <a:gd name="T2" fmla="*/ 9 w 199"/>
                  <a:gd name="T3" fmla="*/ 0 h 183"/>
                  <a:gd name="T4" fmla="*/ 0 w 199"/>
                  <a:gd name="T5" fmla="*/ 15 h 183"/>
                  <a:gd name="T6" fmla="*/ 9 w 199"/>
                  <a:gd name="T7" fmla="*/ 15 h 183"/>
                  <a:gd name="T8" fmla="*/ 13 w 199"/>
                  <a:gd name="T9" fmla="*/ 6 h 183"/>
                  <a:gd name="T10" fmla="*/ 17 w 199"/>
                  <a:gd name="T11" fmla="*/ 0 h 18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99"/>
                  <a:gd name="T19" fmla="*/ 0 h 183"/>
                  <a:gd name="T20" fmla="*/ 199 w 199"/>
                  <a:gd name="T21" fmla="*/ 183 h 18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99" h="183">
                    <a:moveTo>
                      <a:pt x="199" y="0"/>
                    </a:moveTo>
                    <a:lnTo>
                      <a:pt x="106" y="0"/>
                    </a:lnTo>
                    <a:lnTo>
                      <a:pt x="0" y="183"/>
                    </a:lnTo>
                    <a:lnTo>
                      <a:pt x="101" y="183"/>
                    </a:lnTo>
                    <a:lnTo>
                      <a:pt x="157" y="71"/>
                    </a:lnTo>
                    <a:lnTo>
                      <a:pt x="19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56" name="Freeform 1459"/>
              <p:cNvSpPr>
                <a:spLocks/>
              </p:cNvSpPr>
              <p:nvPr/>
            </p:nvSpPr>
            <p:spPr bwMode="auto">
              <a:xfrm>
                <a:off x="4652" y="2804"/>
                <a:ext cx="13" cy="15"/>
              </a:xfrm>
              <a:custGeom>
                <a:avLst/>
                <a:gdLst>
                  <a:gd name="T0" fmla="*/ 4 w 153"/>
                  <a:gd name="T1" fmla="*/ 0 h 183"/>
                  <a:gd name="T2" fmla="*/ 0 w 153"/>
                  <a:gd name="T3" fmla="*/ 6 h 183"/>
                  <a:gd name="T4" fmla="*/ 5 w 153"/>
                  <a:gd name="T5" fmla="*/ 15 h 183"/>
                  <a:gd name="T6" fmla="*/ 13 w 153"/>
                  <a:gd name="T7" fmla="*/ 15 h 183"/>
                  <a:gd name="T8" fmla="*/ 4 w 153"/>
                  <a:gd name="T9" fmla="*/ 0 h 18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3"/>
                  <a:gd name="T16" fmla="*/ 0 h 183"/>
                  <a:gd name="T17" fmla="*/ 153 w 153"/>
                  <a:gd name="T18" fmla="*/ 183 h 18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3" h="183">
                    <a:moveTo>
                      <a:pt x="42" y="0"/>
                    </a:moveTo>
                    <a:lnTo>
                      <a:pt x="0" y="71"/>
                    </a:lnTo>
                    <a:lnTo>
                      <a:pt x="54" y="183"/>
                    </a:lnTo>
                    <a:lnTo>
                      <a:pt x="153" y="183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57" name="Freeform 1460"/>
              <p:cNvSpPr>
                <a:spLocks/>
              </p:cNvSpPr>
              <p:nvPr/>
            </p:nvSpPr>
            <p:spPr bwMode="auto">
              <a:xfrm>
                <a:off x="4700" y="2832"/>
                <a:ext cx="16" cy="52"/>
              </a:xfrm>
              <a:custGeom>
                <a:avLst/>
                <a:gdLst>
                  <a:gd name="T0" fmla="*/ 13 w 196"/>
                  <a:gd name="T1" fmla="*/ 0 h 629"/>
                  <a:gd name="T2" fmla="*/ 0 w 196"/>
                  <a:gd name="T3" fmla="*/ 2 h 629"/>
                  <a:gd name="T4" fmla="*/ 1 w 196"/>
                  <a:gd name="T5" fmla="*/ 2 h 629"/>
                  <a:gd name="T6" fmla="*/ 5 w 196"/>
                  <a:gd name="T7" fmla="*/ 3 h 629"/>
                  <a:gd name="T8" fmla="*/ 5 w 196"/>
                  <a:gd name="T9" fmla="*/ 4 h 629"/>
                  <a:gd name="T10" fmla="*/ 8 w 196"/>
                  <a:gd name="T11" fmla="*/ 8 h 629"/>
                  <a:gd name="T12" fmla="*/ 8 w 196"/>
                  <a:gd name="T13" fmla="*/ 10 h 629"/>
                  <a:gd name="T14" fmla="*/ 9 w 196"/>
                  <a:gd name="T15" fmla="*/ 17 h 629"/>
                  <a:gd name="T16" fmla="*/ 9 w 196"/>
                  <a:gd name="T17" fmla="*/ 52 h 629"/>
                  <a:gd name="T18" fmla="*/ 16 w 196"/>
                  <a:gd name="T19" fmla="*/ 52 h 629"/>
                  <a:gd name="T20" fmla="*/ 16 w 196"/>
                  <a:gd name="T21" fmla="*/ 17 h 629"/>
                  <a:gd name="T22" fmla="*/ 16 w 196"/>
                  <a:gd name="T23" fmla="*/ 12 h 629"/>
                  <a:gd name="T24" fmla="*/ 16 w 196"/>
                  <a:gd name="T25" fmla="*/ 7 h 629"/>
                  <a:gd name="T26" fmla="*/ 15 w 196"/>
                  <a:gd name="T27" fmla="*/ 5 h 629"/>
                  <a:gd name="T28" fmla="*/ 13 w 196"/>
                  <a:gd name="T29" fmla="*/ 0 h 62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96"/>
                  <a:gd name="T46" fmla="*/ 0 h 629"/>
                  <a:gd name="T47" fmla="*/ 196 w 196"/>
                  <a:gd name="T48" fmla="*/ 629 h 629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96" h="629">
                    <a:moveTo>
                      <a:pt x="165" y="0"/>
                    </a:moveTo>
                    <a:lnTo>
                      <a:pt x="0" y="20"/>
                    </a:lnTo>
                    <a:lnTo>
                      <a:pt x="12" y="21"/>
                    </a:lnTo>
                    <a:lnTo>
                      <a:pt x="62" y="42"/>
                    </a:lnTo>
                    <a:lnTo>
                      <a:pt x="65" y="45"/>
                    </a:lnTo>
                    <a:lnTo>
                      <a:pt x="98" y="99"/>
                    </a:lnTo>
                    <a:lnTo>
                      <a:pt x="103" y="127"/>
                    </a:lnTo>
                    <a:lnTo>
                      <a:pt x="109" y="207"/>
                    </a:lnTo>
                    <a:lnTo>
                      <a:pt x="109" y="629"/>
                    </a:lnTo>
                    <a:lnTo>
                      <a:pt x="196" y="629"/>
                    </a:lnTo>
                    <a:lnTo>
                      <a:pt x="196" y="201"/>
                    </a:lnTo>
                    <a:lnTo>
                      <a:pt x="196" y="147"/>
                    </a:lnTo>
                    <a:lnTo>
                      <a:pt x="192" y="87"/>
                    </a:lnTo>
                    <a:lnTo>
                      <a:pt x="187" y="63"/>
                    </a:lnTo>
                    <a:lnTo>
                      <a:pt x="16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58" name="Freeform 1461"/>
              <p:cNvSpPr>
                <a:spLocks/>
              </p:cNvSpPr>
              <p:nvPr/>
            </p:nvSpPr>
            <p:spPr bwMode="auto">
              <a:xfrm>
                <a:off x="4681" y="2826"/>
                <a:ext cx="11" cy="58"/>
              </a:xfrm>
              <a:custGeom>
                <a:avLst/>
                <a:gdLst>
                  <a:gd name="T0" fmla="*/ 7 w 129"/>
                  <a:gd name="T1" fmla="*/ 0 h 695"/>
                  <a:gd name="T2" fmla="*/ 0 w 129"/>
                  <a:gd name="T3" fmla="*/ 0 h 695"/>
                  <a:gd name="T4" fmla="*/ 0 w 129"/>
                  <a:gd name="T5" fmla="*/ 58 h 695"/>
                  <a:gd name="T6" fmla="*/ 8 w 129"/>
                  <a:gd name="T7" fmla="*/ 58 h 695"/>
                  <a:gd name="T8" fmla="*/ 8 w 129"/>
                  <a:gd name="T9" fmla="*/ 26 h 695"/>
                  <a:gd name="T10" fmla="*/ 8 w 129"/>
                  <a:gd name="T11" fmla="*/ 21 h 695"/>
                  <a:gd name="T12" fmla="*/ 9 w 129"/>
                  <a:gd name="T13" fmla="*/ 15 h 695"/>
                  <a:gd name="T14" fmla="*/ 11 w 129"/>
                  <a:gd name="T15" fmla="*/ 11 h 695"/>
                  <a:gd name="T16" fmla="*/ 7 w 129"/>
                  <a:gd name="T17" fmla="*/ 8 h 695"/>
                  <a:gd name="T18" fmla="*/ 7 w 129"/>
                  <a:gd name="T19" fmla="*/ 0 h 69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29"/>
                  <a:gd name="T31" fmla="*/ 0 h 695"/>
                  <a:gd name="T32" fmla="*/ 129 w 129"/>
                  <a:gd name="T33" fmla="*/ 695 h 69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29" h="695">
                    <a:moveTo>
                      <a:pt x="79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88" y="695"/>
                    </a:lnTo>
                    <a:lnTo>
                      <a:pt x="88" y="315"/>
                    </a:lnTo>
                    <a:lnTo>
                      <a:pt x="91" y="248"/>
                    </a:lnTo>
                    <a:lnTo>
                      <a:pt x="105" y="180"/>
                    </a:lnTo>
                    <a:lnTo>
                      <a:pt x="129" y="134"/>
                    </a:lnTo>
                    <a:lnTo>
                      <a:pt x="79" y="98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59" name="Freeform 1462"/>
              <p:cNvSpPr>
                <a:spLocks/>
              </p:cNvSpPr>
              <p:nvPr/>
            </p:nvSpPr>
            <p:spPr bwMode="auto">
              <a:xfrm>
                <a:off x="4688" y="2825"/>
                <a:ext cx="26" cy="12"/>
              </a:xfrm>
              <a:custGeom>
                <a:avLst/>
                <a:gdLst>
                  <a:gd name="T0" fmla="*/ 14 w 312"/>
                  <a:gd name="T1" fmla="*/ 0 h 149"/>
                  <a:gd name="T2" fmla="*/ 10 w 312"/>
                  <a:gd name="T3" fmla="*/ 0 h 149"/>
                  <a:gd name="T4" fmla="*/ 6 w 312"/>
                  <a:gd name="T5" fmla="*/ 2 h 149"/>
                  <a:gd name="T6" fmla="*/ 3 w 312"/>
                  <a:gd name="T7" fmla="*/ 5 h 149"/>
                  <a:gd name="T8" fmla="*/ 0 w 312"/>
                  <a:gd name="T9" fmla="*/ 9 h 149"/>
                  <a:gd name="T10" fmla="*/ 4 w 312"/>
                  <a:gd name="T11" fmla="*/ 12 h 149"/>
                  <a:gd name="T12" fmla="*/ 8 w 312"/>
                  <a:gd name="T13" fmla="*/ 9 h 149"/>
                  <a:gd name="T14" fmla="*/ 12 w 312"/>
                  <a:gd name="T15" fmla="*/ 8 h 149"/>
                  <a:gd name="T16" fmla="*/ 26 w 312"/>
                  <a:gd name="T17" fmla="*/ 7 h 149"/>
                  <a:gd name="T18" fmla="*/ 25 w 312"/>
                  <a:gd name="T19" fmla="*/ 5 h 149"/>
                  <a:gd name="T20" fmla="*/ 21 w 312"/>
                  <a:gd name="T21" fmla="*/ 2 h 149"/>
                  <a:gd name="T22" fmla="*/ 18 w 312"/>
                  <a:gd name="T23" fmla="*/ 1 h 149"/>
                  <a:gd name="T24" fmla="*/ 14 w 312"/>
                  <a:gd name="T25" fmla="*/ 0 h 149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12"/>
                  <a:gd name="T40" fmla="*/ 0 h 149"/>
                  <a:gd name="T41" fmla="*/ 312 w 312"/>
                  <a:gd name="T42" fmla="*/ 149 h 149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12" h="149">
                    <a:moveTo>
                      <a:pt x="166" y="0"/>
                    </a:moveTo>
                    <a:lnTo>
                      <a:pt x="124" y="4"/>
                    </a:lnTo>
                    <a:lnTo>
                      <a:pt x="75" y="24"/>
                    </a:lnTo>
                    <a:lnTo>
                      <a:pt x="34" y="61"/>
                    </a:lnTo>
                    <a:lnTo>
                      <a:pt x="0" y="113"/>
                    </a:lnTo>
                    <a:lnTo>
                      <a:pt x="50" y="149"/>
                    </a:lnTo>
                    <a:lnTo>
                      <a:pt x="95" y="113"/>
                    </a:lnTo>
                    <a:lnTo>
                      <a:pt x="147" y="101"/>
                    </a:lnTo>
                    <a:lnTo>
                      <a:pt x="312" y="81"/>
                    </a:lnTo>
                    <a:lnTo>
                      <a:pt x="298" y="62"/>
                    </a:lnTo>
                    <a:lnTo>
                      <a:pt x="253" y="22"/>
                    </a:lnTo>
                    <a:lnTo>
                      <a:pt x="220" y="8"/>
                    </a:lnTo>
                    <a:lnTo>
                      <a:pt x="16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60" name="Freeform 1463"/>
              <p:cNvSpPr>
                <a:spLocks/>
              </p:cNvSpPr>
              <p:nvPr/>
            </p:nvSpPr>
            <p:spPr bwMode="auto">
              <a:xfrm>
                <a:off x="4731" y="2863"/>
                <a:ext cx="32" cy="22"/>
              </a:xfrm>
              <a:custGeom>
                <a:avLst/>
                <a:gdLst>
                  <a:gd name="T0" fmla="*/ 25 w 388"/>
                  <a:gd name="T1" fmla="*/ 0 h 270"/>
                  <a:gd name="T2" fmla="*/ 25 w 388"/>
                  <a:gd name="T3" fmla="*/ 0 h 270"/>
                  <a:gd name="T4" fmla="*/ 24 w 388"/>
                  <a:gd name="T5" fmla="*/ 6 h 270"/>
                  <a:gd name="T6" fmla="*/ 21 w 388"/>
                  <a:gd name="T7" fmla="*/ 11 h 270"/>
                  <a:gd name="T8" fmla="*/ 18 w 388"/>
                  <a:gd name="T9" fmla="*/ 13 h 270"/>
                  <a:gd name="T10" fmla="*/ 14 w 388"/>
                  <a:gd name="T11" fmla="*/ 14 h 270"/>
                  <a:gd name="T12" fmla="*/ 0 w 388"/>
                  <a:gd name="T13" fmla="*/ 14 h 270"/>
                  <a:gd name="T14" fmla="*/ 2 w 388"/>
                  <a:gd name="T15" fmla="*/ 17 h 270"/>
                  <a:gd name="T16" fmla="*/ 5 w 388"/>
                  <a:gd name="T17" fmla="*/ 20 h 270"/>
                  <a:gd name="T18" fmla="*/ 10 w 388"/>
                  <a:gd name="T19" fmla="*/ 21 h 270"/>
                  <a:gd name="T20" fmla="*/ 14 w 388"/>
                  <a:gd name="T21" fmla="*/ 22 h 270"/>
                  <a:gd name="T22" fmla="*/ 18 w 388"/>
                  <a:gd name="T23" fmla="*/ 21 h 270"/>
                  <a:gd name="T24" fmla="*/ 23 w 388"/>
                  <a:gd name="T25" fmla="*/ 20 h 270"/>
                  <a:gd name="T26" fmla="*/ 26 w 388"/>
                  <a:gd name="T27" fmla="*/ 16 h 270"/>
                  <a:gd name="T28" fmla="*/ 26 w 388"/>
                  <a:gd name="T29" fmla="*/ 16 h 270"/>
                  <a:gd name="T30" fmla="*/ 29 w 388"/>
                  <a:gd name="T31" fmla="*/ 12 h 270"/>
                  <a:gd name="T32" fmla="*/ 31 w 388"/>
                  <a:gd name="T33" fmla="*/ 7 h 270"/>
                  <a:gd name="T34" fmla="*/ 32 w 388"/>
                  <a:gd name="T35" fmla="*/ 1 h 270"/>
                  <a:gd name="T36" fmla="*/ 25 w 388"/>
                  <a:gd name="T37" fmla="*/ 0 h 27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88"/>
                  <a:gd name="T58" fmla="*/ 0 h 270"/>
                  <a:gd name="T59" fmla="*/ 388 w 388"/>
                  <a:gd name="T60" fmla="*/ 270 h 27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88" h="270">
                    <a:moveTo>
                      <a:pt x="301" y="0"/>
                    </a:moveTo>
                    <a:lnTo>
                      <a:pt x="300" y="6"/>
                    </a:lnTo>
                    <a:lnTo>
                      <a:pt x="285" y="79"/>
                    </a:lnTo>
                    <a:lnTo>
                      <a:pt x="257" y="131"/>
                    </a:lnTo>
                    <a:lnTo>
                      <a:pt x="223" y="160"/>
                    </a:lnTo>
                    <a:lnTo>
                      <a:pt x="170" y="173"/>
                    </a:lnTo>
                    <a:lnTo>
                      <a:pt x="0" y="176"/>
                    </a:lnTo>
                    <a:lnTo>
                      <a:pt x="24" y="207"/>
                    </a:lnTo>
                    <a:lnTo>
                      <a:pt x="66" y="242"/>
                    </a:lnTo>
                    <a:lnTo>
                      <a:pt x="116" y="263"/>
                    </a:lnTo>
                    <a:lnTo>
                      <a:pt x="171" y="270"/>
                    </a:lnTo>
                    <a:lnTo>
                      <a:pt x="223" y="263"/>
                    </a:lnTo>
                    <a:lnTo>
                      <a:pt x="273" y="241"/>
                    </a:lnTo>
                    <a:lnTo>
                      <a:pt x="316" y="202"/>
                    </a:lnTo>
                    <a:lnTo>
                      <a:pt x="317" y="201"/>
                    </a:lnTo>
                    <a:lnTo>
                      <a:pt x="350" y="150"/>
                    </a:lnTo>
                    <a:lnTo>
                      <a:pt x="374" y="89"/>
                    </a:lnTo>
                    <a:lnTo>
                      <a:pt x="388" y="16"/>
                    </a:lnTo>
                    <a:lnTo>
                      <a:pt x="30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61" name="Freeform 1464"/>
              <p:cNvSpPr>
                <a:spLocks/>
              </p:cNvSpPr>
              <p:nvPr/>
            </p:nvSpPr>
            <p:spPr bwMode="auto">
              <a:xfrm>
                <a:off x="4725" y="2830"/>
                <a:ext cx="20" cy="47"/>
              </a:xfrm>
              <a:custGeom>
                <a:avLst/>
                <a:gdLst>
                  <a:gd name="T0" fmla="*/ 8 w 240"/>
                  <a:gd name="T1" fmla="*/ 0 h 572"/>
                  <a:gd name="T2" fmla="*/ 5 w 240"/>
                  <a:gd name="T3" fmla="*/ 4 h 572"/>
                  <a:gd name="T4" fmla="*/ 2 w 240"/>
                  <a:gd name="T5" fmla="*/ 9 h 572"/>
                  <a:gd name="T6" fmla="*/ 1 w 240"/>
                  <a:gd name="T7" fmla="*/ 13 h 572"/>
                  <a:gd name="T8" fmla="*/ 0 w 240"/>
                  <a:gd name="T9" fmla="*/ 19 h 572"/>
                  <a:gd name="T10" fmla="*/ 0 w 240"/>
                  <a:gd name="T11" fmla="*/ 25 h 572"/>
                  <a:gd name="T12" fmla="*/ 0 w 240"/>
                  <a:gd name="T13" fmla="*/ 26 h 572"/>
                  <a:gd name="T14" fmla="*/ 0 w 240"/>
                  <a:gd name="T15" fmla="*/ 32 h 572"/>
                  <a:gd name="T16" fmla="*/ 1 w 240"/>
                  <a:gd name="T17" fmla="*/ 38 h 572"/>
                  <a:gd name="T18" fmla="*/ 3 w 240"/>
                  <a:gd name="T19" fmla="*/ 43 h 572"/>
                  <a:gd name="T20" fmla="*/ 5 w 240"/>
                  <a:gd name="T21" fmla="*/ 47 h 572"/>
                  <a:gd name="T22" fmla="*/ 20 w 240"/>
                  <a:gd name="T23" fmla="*/ 47 h 572"/>
                  <a:gd name="T24" fmla="*/ 18 w 240"/>
                  <a:gd name="T25" fmla="*/ 47 h 572"/>
                  <a:gd name="T26" fmla="*/ 14 w 240"/>
                  <a:gd name="T27" fmla="*/ 45 h 572"/>
                  <a:gd name="T28" fmla="*/ 11 w 240"/>
                  <a:gd name="T29" fmla="*/ 42 h 572"/>
                  <a:gd name="T30" fmla="*/ 11 w 240"/>
                  <a:gd name="T31" fmla="*/ 41 h 572"/>
                  <a:gd name="T32" fmla="*/ 9 w 240"/>
                  <a:gd name="T33" fmla="*/ 37 h 572"/>
                  <a:gd name="T34" fmla="*/ 8 w 240"/>
                  <a:gd name="T35" fmla="*/ 32 h 572"/>
                  <a:gd name="T36" fmla="*/ 8 w 240"/>
                  <a:gd name="T37" fmla="*/ 25 h 572"/>
                  <a:gd name="T38" fmla="*/ 8 w 240"/>
                  <a:gd name="T39" fmla="*/ 25 h 572"/>
                  <a:gd name="T40" fmla="*/ 8 w 240"/>
                  <a:gd name="T41" fmla="*/ 18 h 572"/>
                  <a:gd name="T42" fmla="*/ 9 w 240"/>
                  <a:gd name="T43" fmla="*/ 12 h 572"/>
                  <a:gd name="T44" fmla="*/ 11 w 240"/>
                  <a:gd name="T45" fmla="*/ 8 h 572"/>
                  <a:gd name="T46" fmla="*/ 12 w 240"/>
                  <a:gd name="T47" fmla="*/ 7 h 572"/>
                  <a:gd name="T48" fmla="*/ 16 w 240"/>
                  <a:gd name="T49" fmla="*/ 4 h 572"/>
                  <a:gd name="T50" fmla="*/ 20 w 240"/>
                  <a:gd name="T51" fmla="*/ 3 h 572"/>
                  <a:gd name="T52" fmla="*/ 8 w 240"/>
                  <a:gd name="T53" fmla="*/ 0 h 572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240"/>
                  <a:gd name="T82" fmla="*/ 0 h 572"/>
                  <a:gd name="T83" fmla="*/ 240 w 240"/>
                  <a:gd name="T84" fmla="*/ 572 h 572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240" h="572">
                    <a:moveTo>
                      <a:pt x="93" y="0"/>
                    </a:moveTo>
                    <a:lnTo>
                      <a:pt x="55" y="47"/>
                    </a:lnTo>
                    <a:lnTo>
                      <a:pt x="27" y="109"/>
                    </a:lnTo>
                    <a:lnTo>
                      <a:pt x="14" y="160"/>
                    </a:lnTo>
                    <a:lnTo>
                      <a:pt x="3" y="230"/>
                    </a:lnTo>
                    <a:lnTo>
                      <a:pt x="0" y="306"/>
                    </a:lnTo>
                    <a:lnTo>
                      <a:pt x="0" y="312"/>
                    </a:lnTo>
                    <a:lnTo>
                      <a:pt x="4" y="392"/>
                    </a:lnTo>
                    <a:lnTo>
                      <a:pt x="16" y="463"/>
                    </a:lnTo>
                    <a:lnTo>
                      <a:pt x="37" y="523"/>
                    </a:lnTo>
                    <a:lnTo>
                      <a:pt x="65" y="572"/>
                    </a:lnTo>
                    <a:lnTo>
                      <a:pt x="235" y="569"/>
                    </a:lnTo>
                    <a:lnTo>
                      <a:pt x="220" y="568"/>
                    </a:lnTo>
                    <a:lnTo>
                      <a:pt x="171" y="550"/>
                    </a:lnTo>
                    <a:lnTo>
                      <a:pt x="130" y="506"/>
                    </a:lnTo>
                    <a:lnTo>
                      <a:pt x="130" y="505"/>
                    </a:lnTo>
                    <a:lnTo>
                      <a:pt x="108" y="454"/>
                    </a:lnTo>
                    <a:lnTo>
                      <a:pt x="95" y="387"/>
                    </a:lnTo>
                    <a:lnTo>
                      <a:pt x="91" y="303"/>
                    </a:lnTo>
                    <a:lnTo>
                      <a:pt x="91" y="301"/>
                    </a:lnTo>
                    <a:lnTo>
                      <a:pt x="95" y="218"/>
                    </a:lnTo>
                    <a:lnTo>
                      <a:pt x="109" y="151"/>
                    </a:lnTo>
                    <a:lnTo>
                      <a:pt x="132" y="100"/>
                    </a:lnTo>
                    <a:lnTo>
                      <a:pt x="144" y="84"/>
                    </a:lnTo>
                    <a:lnTo>
                      <a:pt x="187" y="49"/>
                    </a:lnTo>
                    <a:lnTo>
                      <a:pt x="240" y="37"/>
                    </a:lnTo>
                    <a:lnTo>
                      <a:pt x="9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62" name="Freeform 1465"/>
              <p:cNvSpPr>
                <a:spLocks/>
              </p:cNvSpPr>
              <p:nvPr/>
            </p:nvSpPr>
            <p:spPr bwMode="auto">
              <a:xfrm>
                <a:off x="4733" y="2825"/>
                <a:ext cx="29" cy="20"/>
              </a:xfrm>
              <a:custGeom>
                <a:avLst/>
                <a:gdLst>
                  <a:gd name="T0" fmla="*/ 12 w 352"/>
                  <a:gd name="T1" fmla="*/ 0 h 237"/>
                  <a:gd name="T2" fmla="*/ 10 w 352"/>
                  <a:gd name="T3" fmla="*/ 0 h 237"/>
                  <a:gd name="T4" fmla="*/ 6 w 352"/>
                  <a:gd name="T5" fmla="*/ 1 h 237"/>
                  <a:gd name="T6" fmla="*/ 2 w 352"/>
                  <a:gd name="T7" fmla="*/ 3 h 237"/>
                  <a:gd name="T8" fmla="*/ 0 w 352"/>
                  <a:gd name="T9" fmla="*/ 5 h 237"/>
                  <a:gd name="T10" fmla="*/ 12 w 352"/>
                  <a:gd name="T11" fmla="*/ 8 h 237"/>
                  <a:gd name="T12" fmla="*/ 15 w 352"/>
                  <a:gd name="T13" fmla="*/ 8 h 237"/>
                  <a:gd name="T14" fmla="*/ 18 w 352"/>
                  <a:gd name="T15" fmla="*/ 11 h 237"/>
                  <a:gd name="T16" fmla="*/ 20 w 352"/>
                  <a:gd name="T17" fmla="*/ 14 h 237"/>
                  <a:gd name="T18" fmla="*/ 22 w 352"/>
                  <a:gd name="T19" fmla="*/ 20 h 237"/>
                  <a:gd name="T20" fmla="*/ 29 w 352"/>
                  <a:gd name="T21" fmla="*/ 18 h 237"/>
                  <a:gd name="T22" fmla="*/ 28 w 352"/>
                  <a:gd name="T23" fmla="*/ 14 h 237"/>
                  <a:gd name="T24" fmla="*/ 26 w 352"/>
                  <a:gd name="T25" fmla="*/ 9 h 237"/>
                  <a:gd name="T26" fmla="*/ 23 w 352"/>
                  <a:gd name="T27" fmla="*/ 5 h 237"/>
                  <a:gd name="T28" fmla="*/ 21 w 352"/>
                  <a:gd name="T29" fmla="*/ 2 h 237"/>
                  <a:gd name="T30" fmla="*/ 17 w 352"/>
                  <a:gd name="T31" fmla="*/ 1 h 237"/>
                  <a:gd name="T32" fmla="*/ 12 w 352"/>
                  <a:gd name="T33" fmla="*/ 0 h 237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52"/>
                  <a:gd name="T52" fmla="*/ 0 h 237"/>
                  <a:gd name="T53" fmla="*/ 352 w 352"/>
                  <a:gd name="T54" fmla="*/ 237 h 237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52" h="237">
                    <a:moveTo>
                      <a:pt x="144" y="0"/>
                    </a:moveTo>
                    <a:lnTo>
                      <a:pt x="121" y="1"/>
                    </a:lnTo>
                    <a:lnTo>
                      <a:pt x="69" y="14"/>
                    </a:lnTo>
                    <a:lnTo>
                      <a:pt x="20" y="41"/>
                    </a:lnTo>
                    <a:lnTo>
                      <a:pt x="0" y="59"/>
                    </a:lnTo>
                    <a:lnTo>
                      <a:pt x="147" y="96"/>
                    </a:lnTo>
                    <a:lnTo>
                      <a:pt x="177" y="100"/>
                    </a:lnTo>
                    <a:lnTo>
                      <a:pt x="222" y="132"/>
                    </a:lnTo>
                    <a:lnTo>
                      <a:pt x="245" y="167"/>
                    </a:lnTo>
                    <a:lnTo>
                      <a:pt x="266" y="237"/>
                    </a:lnTo>
                    <a:lnTo>
                      <a:pt x="352" y="219"/>
                    </a:lnTo>
                    <a:lnTo>
                      <a:pt x="341" y="167"/>
                    </a:lnTo>
                    <a:lnTo>
                      <a:pt x="317" y="105"/>
                    </a:lnTo>
                    <a:lnTo>
                      <a:pt x="283" y="57"/>
                    </a:lnTo>
                    <a:lnTo>
                      <a:pt x="250" y="29"/>
                    </a:lnTo>
                    <a:lnTo>
                      <a:pt x="201" y="7"/>
                    </a:lnTo>
                    <a:lnTo>
                      <a:pt x="14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63" name="Rectangle 1466"/>
              <p:cNvSpPr>
                <a:spLocks noChangeArrowheads="1"/>
              </p:cNvSpPr>
              <p:nvPr/>
            </p:nvSpPr>
            <p:spPr bwMode="auto">
              <a:xfrm>
                <a:off x="4770" y="2826"/>
                <a:ext cx="7" cy="58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64" name="Rectangle 1467"/>
              <p:cNvSpPr>
                <a:spLocks noChangeArrowheads="1"/>
              </p:cNvSpPr>
              <p:nvPr/>
            </p:nvSpPr>
            <p:spPr bwMode="auto">
              <a:xfrm>
                <a:off x="4770" y="2804"/>
                <a:ext cx="7" cy="11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65" name="Freeform 1468"/>
              <p:cNvSpPr>
                <a:spLocks/>
              </p:cNvSpPr>
              <p:nvPr/>
            </p:nvSpPr>
            <p:spPr bwMode="auto">
              <a:xfrm>
                <a:off x="4789" y="2877"/>
                <a:ext cx="27" cy="8"/>
              </a:xfrm>
              <a:custGeom>
                <a:avLst/>
                <a:gdLst>
                  <a:gd name="T0" fmla="*/ 17 w 324"/>
                  <a:gd name="T1" fmla="*/ 0 h 102"/>
                  <a:gd name="T2" fmla="*/ 13 w 324"/>
                  <a:gd name="T3" fmla="*/ 1 h 102"/>
                  <a:gd name="T4" fmla="*/ 0 w 324"/>
                  <a:gd name="T5" fmla="*/ 4 h 102"/>
                  <a:gd name="T6" fmla="*/ 2 w 324"/>
                  <a:gd name="T7" fmla="*/ 6 h 102"/>
                  <a:gd name="T8" fmla="*/ 6 w 324"/>
                  <a:gd name="T9" fmla="*/ 7 h 102"/>
                  <a:gd name="T10" fmla="*/ 11 w 324"/>
                  <a:gd name="T11" fmla="*/ 8 h 102"/>
                  <a:gd name="T12" fmla="*/ 15 w 324"/>
                  <a:gd name="T13" fmla="*/ 8 h 102"/>
                  <a:gd name="T14" fmla="*/ 19 w 324"/>
                  <a:gd name="T15" fmla="*/ 6 h 102"/>
                  <a:gd name="T16" fmla="*/ 19 w 324"/>
                  <a:gd name="T17" fmla="*/ 6 h 102"/>
                  <a:gd name="T18" fmla="*/ 23 w 324"/>
                  <a:gd name="T19" fmla="*/ 4 h 102"/>
                  <a:gd name="T20" fmla="*/ 27 w 324"/>
                  <a:gd name="T21" fmla="*/ 0 h 102"/>
                  <a:gd name="T22" fmla="*/ 17 w 324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4"/>
                  <a:gd name="T37" fmla="*/ 0 h 102"/>
                  <a:gd name="T38" fmla="*/ 324 w 324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4" h="102">
                    <a:moveTo>
                      <a:pt x="207" y="0"/>
                    </a:moveTo>
                    <a:lnTo>
                      <a:pt x="153" y="11"/>
                    </a:lnTo>
                    <a:lnTo>
                      <a:pt x="0" y="46"/>
                    </a:lnTo>
                    <a:lnTo>
                      <a:pt x="26" y="71"/>
                    </a:lnTo>
                    <a:lnTo>
                      <a:pt x="74" y="95"/>
                    </a:lnTo>
                    <a:lnTo>
                      <a:pt x="133" y="102"/>
                    </a:lnTo>
                    <a:lnTo>
                      <a:pt x="178" y="98"/>
                    </a:lnTo>
                    <a:lnTo>
                      <a:pt x="229" y="80"/>
                    </a:lnTo>
                    <a:lnTo>
                      <a:pt x="232" y="78"/>
                    </a:lnTo>
                    <a:lnTo>
                      <a:pt x="277" y="47"/>
                    </a:lnTo>
                    <a:lnTo>
                      <a:pt x="324" y="1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66" name="Freeform 1469"/>
              <p:cNvSpPr>
                <a:spLocks/>
              </p:cNvSpPr>
              <p:nvPr/>
            </p:nvSpPr>
            <p:spPr bwMode="auto">
              <a:xfrm>
                <a:off x="4786" y="2853"/>
                <a:ext cx="30" cy="28"/>
              </a:xfrm>
              <a:custGeom>
                <a:avLst/>
                <a:gdLst>
                  <a:gd name="T0" fmla="*/ 9 w 362"/>
                  <a:gd name="T1" fmla="*/ 0 h 336"/>
                  <a:gd name="T2" fmla="*/ 5 w 362"/>
                  <a:gd name="T3" fmla="*/ 3 h 336"/>
                  <a:gd name="T4" fmla="*/ 4 w 362"/>
                  <a:gd name="T5" fmla="*/ 4 h 336"/>
                  <a:gd name="T6" fmla="*/ 1 w 362"/>
                  <a:gd name="T7" fmla="*/ 8 h 336"/>
                  <a:gd name="T8" fmla="*/ 1 w 362"/>
                  <a:gd name="T9" fmla="*/ 10 h 336"/>
                  <a:gd name="T10" fmla="*/ 0 w 362"/>
                  <a:gd name="T11" fmla="*/ 16 h 336"/>
                  <a:gd name="T12" fmla="*/ 0 w 362"/>
                  <a:gd name="T13" fmla="*/ 18 h 336"/>
                  <a:gd name="T14" fmla="*/ 1 w 362"/>
                  <a:gd name="T15" fmla="*/ 23 h 336"/>
                  <a:gd name="T16" fmla="*/ 4 w 362"/>
                  <a:gd name="T17" fmla="*/ 28 h 336"/>
                  <a:gd name="T18" fmla="*/ 16 w 362"/>
                  <a:gd name="T19" fmla="*/ 25 h 336"/>
                  <a:gd name="T20" fmla="*/ 14 w 362"/>
                  <a:gd name="T21" fmla="*/ 25 h 336"/>
                  <a:gd name="T22" fmla="*/ 10 w 362"/>
                  <a:gd name="T23" fmla="*/ 22 h 336"/>
                  <a:gd name="T24" fmla="*/ 9 w 362"/>
                  <a:gd name="T25" fmla="*/ 21 h 336"/>
                  <a:gd name="T26" fmla="*/ 8 w 362"/>
                  <a:gd name="T27" fmla="*/ 16 h 336"/>
                  <a:gd name="T28" fmla="*/ 9 w 362"/>
                  <a:gd name="T29" fmla="*/ 11 h 336"/>
                  <a:gd name="T30" fmla="*/ 12 w 362"/>
                  <a:gd name="T31" fmla="*/ 8 h 336"/>
                  <a:gd name="T32" fmla="*/ 13 w 362"/>
                  <a:gd name="T33" fmla="*/ 7 h 336"/>
                  <a:gd name="T34" fmla="*/ 18 w 362"/>
                  <a:gd name="T35" fmla="*/ 6 h 336"/>
                  <a:gd name="T36" fmla="*/ 22 w 362"/>
                  <a:gd name="T37" fmla="*/ 5 h 336"/>
                  <a:gd name="T38" fmla="*/ 27 w 362"/>
                  <a:gd name="T39" fmla="*/ 4 h 336"/>
                  <a:gd name="T40" fmla="*/ 30 w 362"/>
                  <a:gd name="T41" fmla="*/ 2 h 336"/>
                  <a:gd name="T42" fmla="*/ 9 w 362"/>
                  <a:gd name="T43" fmla="*/ 0 h 3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2"/>
                  <a:gd name="T67" fmla="*/ 0 h 336"/>
                  <a:gd name="T68" fmla="*/ 362 w 362"/>
                  <a:gd name="T69" fmla="*/ 336 h 3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2" h="336">
                    <a:moveTo>
                      <a:pt x="110" y="0"/>
                    </a:moveTo>
                    <a:lnTo>
                      <a:pt x="63" y="33"/>
                    </a:lnTo>
                    <a:lnTo>
                      <a:pt x="50" y="45"/>
                    </a:lnTo>
                    <a:lnTo>
                      <a:pt x="17" y="100"/>
                    </a:lnTo>
                    <a:lnTo>
                      <a:pt x="9" y="123"/>
                    </a:lnTo>
                    <a:lnTo>
                      <a:pt x="0" y="194"/>
                    </a:lnTo>
                    <a:lnTo>
                      <a:pt x="0" y="215"/>
                    </a:lnTo>
                    <a:lnTo>
                      <a:pt x="14" y="281"/>
                    </a:lnTo>
                    <a:lnTo>
                      <a:pt x="45" y="336"/>
                    </a:lnTo>
                    <a:lnTo>
                      <a:pt x="198" y="301"/>
                    </a:lnTo>
                    <a:lnTo>
                      <a:pt x="164" y="296"/>
                    </a:lnTo>
                    <a:lnTo>
                      <a:pt x="121" y="269"/>
                    </a:lnTo>
                    <a:lnTo>
                      <a:pt x="110" y="255"/>
                    </a:lnTo>
                    <a:lnTo>
                      <a:pt x="93" y="191"/>
                    </a:lnTo>
                    <a:lnTo>
                      <a:pt x="105" y="134"/>
                    </a:lnTo>
                    <a:lnTo>
                      <a:pt x="140" y="96"/>
                    </a:lnTo>
                    <a:lnTo>
                      <a:pt x="158" y="88"/>
                    </a:lnTo>
                    <a:lnTo>
                      <a:pt x="217" y="73"/>
                    </a:lnTo>
                    <a:lnTo>
                      <a:pt x="266" y="62"/>
                    </a:lnTo>
                    <a:lnTo>
                      <a:pt x="320" y="46"/>
                    </a:lnTo>
                    <a:lnTo>
                      <a:pt x="362" y="28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67" name="Freeform 1470"/>
              <p:cNvSpPr>
                <a:spLocks/>
              </p:cNvSpPr>
              <p:nvPr/>
            </p:nvSpPr>
            <p:spPr bwMode="auto">
              <a:xfrm>
                <a:off x="4787" y="2833"/>
                <a:ext cx="18" cy="11"/>
              </a:xfrm>
              <a:custGeom>
                <a:avLst/>
                <a:gdLst>
                  <a:gd name="T0" fmla="*/ 3 w 222"/>
                  <a:gd name="T1" fmla="*/ 0 h 136"/>
                  <a:gd name="T2" fmla="*/ 1 w 222"/>
                  <a:gd name="T3" fmla="*/ 4 h 136"/>
                  <a:gd name="T4" fmla="*/ 0 w 222"/>
                  <a:gd name="T5" fmla="*/ 10 h 136"/>
                  <a:gd name="T6" fmla="*/ 7 w 222"/>
                  <a:gd name="T7" fmla="*/ 11 h 136"/>
                  <a:gd name="T8" fmla="*/ 8 w 222"/>
                  <a:gd name="T9" fmla="*/ 7 h 136"/>
                  <a:gd name="T10" fmla="*/ 11 w 222"/>
                  <a:gd name="T11" fmla="*/ 3 h 136"/>
                  <a:gd name="T12" fmla="*/ 13 w 222"/>
                  <a:gd name="T13" fmla="*/ 1 h 136"/>
                  <a:gd name="T14" fmla="*/ 18 w 222"/>
                  <a:gd name="T15" fmla="*/ 0 h 136"/>
                  <a:gd name="T16" fmla="*/ 3 w 222"/>
                  <a:gd name="T17" fmla="*/ 0 h 1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6"/>
                  <a:gd name="T29" fmla="*/ 222 w 222"/>
                  <a:gd name="T30" fmla="*/ 136 h 1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6">
                    <a:moveTo>
                      <a:pt x="38" y="0"/>
                    </a:moveTo>
                    <a:lnTo>
                      <a:pt x="17" y="47"/>
                    </a:lnTo>
                    <a:lnTo>
                      <a:pt x="0" y="119"/>
                    </a:lnTo>
                    <a:lnTo>
                      <a:pt x="85" y="136"/>
                    </a:lnTo>
                    <a:lnTo>
                      <a:pt x="101" y="82"/>
                    </a:lnTo>
                    <a:lnTo>
                      <a:pt x="130" y="32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68" name="Freeform 1471"/>
              <p:cNvSpPr>
                <a:spLocks/>
              </p:cNvSpPr>
              <p:nvPr/>
            </p:nvSpPr>
            <p:spPr bwMode="auto">
              <a:xfrm>
                <a:off x="4790" y="2825"/>
                <a:ext cx="35" cy="59"/>
              </a:xfrm>
              <a:custGeom>
                <a:avLst/>
                <a:gdLst>
                  <a:gd name="T0" fmla="*/ 16 w 426"/>
                  <a:gd name="T1" fmla="*/ 0 h 710"/>
                  <a:gd name="T2" fmla="*/ 15 w 426"/>
                  <a:gd name="T3" fmla="*/ 0 h 710"/>
                  <a:gd name="T4" fmla="*/ 10 w 426"/>
                  <a:gd name="T5" fmla="*/ 1 h 710"/>
                  <a:gd name="T6" fmla="*/ 6 w 426"/>
                  <a:gd name="T7" fmla="*/ 2 h 710"/>
                  <a:gd name="T8" fmla="*/ 3 w 426"/>
                  <a:gd name="T9" fmla="*/ 4 h 710"/>
                  <a:gd name="T10" fmla="*/ 0 w 426"/>
                  <a:gd name="T11" fmla="*/ 8 h 710"/>
                  <a:gd name="T12" fmla="*/ 15 w 426"/>
                  <a:gd name="T13" fmla="*/ 8 h 710"/>
                  <a:gd name="T14" fmla="*/ 15 w 426"/>
                  <a:gd name="T15" fmla="*/ 8 h 710"/>
                  <a:gd name="T16" fmla="*/ 20 w 426"/>
                  <a:gd name="T17" fmla="*/ 9 h 710"/>
                  <a:gd name="T18" fmla="*/ 23 w 426"/>
                  <a:gd name="T19" fmla="*/ 11 h 710"/>
                  <a:gd name="T20" fmla="*/ 25 w 426"/>
                  <a:gd name="T21" fmla="*/ 14 h 710"/>
                  <a:gd name="T22" fmla="*/ 25 w 426"/>
                  <a:gd name="T23" fmla="*/ 20 h 710"/>
                  <a:gd name="T24" fmla="*/ 25 w 426"/>
                  <a:gd name="T25" fmla="*/ 22 h 710"/>
                  <a:gd name="T26" fmla="*/ 22 w 426"/>
                  <a:gd name="T27" fmla="*/ 24 h 710"/>
                  <a:gd name="T28" fmla="*/ 18 w 426"/>
                  <a:gd name="T29" fmla="*/ 25 h 710"/>
                  <a:gd name="T30" fmla="*/ 12 w 426"/>
                  <a:gd name="T31" fmla="*/ 26 h 710"/>
                  <a:gd name="T32" fmla="*/ 10 w 426"/>
                  <a:gd name="T33" fmla="*/ 26 h 710"/>
                  <a:gd name="T34" fmla="*/ 6 w 426"/>
                  <a:gd name="T35" fmla="*/ 27 h 710"/>
                  <a:gd name="T36" fmla="*/ 5 w 426"/>
                  <a:gd name="T37" fmla="*/ 28 h 710"/>
                  <a:gd name="T38" fmla="*/ 25 w 426"/>
                  <a:gd name="T39" fmla="*/ 30 h 710"/>
                  <a:gd name="T40" fmla="*/ 25 w 426"/>
                  <a:gd name="T41" fmla="*/ 34 h 710"/>
                  <a:gd name="T42" fmla="*/ 25 w 426"/>
                  <a:gd name="T43" fmla="*/ 38 h 710"/>
                  <a:gd name="T44" fmla="*/ 24 w 426"/>
                  <a:gd name="T45" fmla="*/ 43 h 710"/>
                  <a:gd name="T46" fmla="*/ 23 w 426"/>
                  <a:gd name="T47" fmla="*/ 46 h 710"/>
                  <a:gd name="T48" fmla="*/ 19 w 426"/>
                  <a:gd name="T49" fmla="*/ 50 h 710"/>
                  <a:gd name="T50" fmla="*/ 16 w 426"/>
                  <a:gd name="T51" fmla="*/ 52 h 710"/>
                  <a:gd name="T52" fmla="*/ 26 w 426"/>
                  <a:gd name="T53" fmla="*/ 52 h 710"/>
                  <a:gd name="T54" fmla="*/ 26 w 426"/>
                  <a:gd name="T55" fmla="*/ 53 h 710"/>
                  <a:gd name="T56" fmla="*/ 27 w 426"/>
                  <a:gd name="T57" fmla="*/ 59 h 710"/>
                  <a:gd name="T58" fmla="*/ 35 w 426"/>
                  <a:gd name="T59" fmla="*/ 59 h 710"/>
                  <a:gd name="T60" fmla="*/ 35 w 426"/>
                  <a:gd name="T61" fmla="*/ 58 h 710"/>
                  <a:gd name="T62" fmla="*/ 33 w 426"/>
                  <a:gd name="T63" fmla="*/ 52 h 710"/>
                  <a:gd name="T64" fmla="*/ 33 w 426"/>
                  <a:gd name="T65" fmla="*/ 49 h 710"/>
                  <a:gd name="T66" fmla="*/ 33 w 426"/>
                  <a:gd name="T67" fmla="*/ 43 h 710"/>
                  <a:gd name="T68" fmla="*/ 33 w 426"/>
                  <a:gd name="T69" fmla="*/ 35 h 710"/>
                  <a:gd name="T70" fmla="*/ 33 w 426"/>
                  <a:gd name="T71" fmla="*/ 22 h 710"/>
                  <a:gd name="T72" fmla="*/ 33 w 426"/>
                  <a:gd name="T73" fmla="*/ 18 h 710"/>
                  <a:gd name="T74" fmla="*/ 32 w 426"/>
                  <a:gd name="T75" fmla="*/ 13 h 710"/>
                  <a:gd name="T76" fmla="*/ 32 w 426"/>
                  <a:gd name="T77" fmla="*/ 11 h 710"/>
                  <a:gd name="T78" fmla="*/ 30 w 426"/>
                  <a:gd name="T79" fmla="*/ 6 h 710"/>
                  <a:gd name="T80" fmla="*/ 29 w 426"/>
                  <a:gd name="T81" fmla="*/ 5 h 710"/>
                  <a:gd name="T82" fmla="*/ 25 w 426"/>
                  <a:gd name="T83" fmla="*/ 2 h 710"/>
                  <a:gd name="T84" fmla="*/ 25 w 426"/>
                  <a:gd name="T85" fmla="*/ 2 h 710"/>
                  <a:gd name="T86" fmla="*/ 21 w 426"/>
                  <a:gd name="T87" fmla="*/ 0 h 710"/>
                  <a:gd name="T88" fmla="*/ 16 w 426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6"/>
                  <a:gd name="T136" fmla="*/ 0 h 710"/>
                  <a:gd name="T137" fmla="*/ 426 w 426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6" h="710">
                    <a:moveTo>
                      <a:pt x="196" y="0"/>
                    </a:moveTo>
                    <a:lnTo>
                      <a:pt x="183" y="0"/>
                    </a:lnTo>
                    <a:lnTo>
                      <a:pt x="127" y="7"/>
                    </a:lnTo>
                    <a:lnTo>
                      <a:pt x="78" y="24"/>
                    </a:lnTo>
                    <a:lnTo>
                      <a:pt x="38" y="49"/>
                    </a:lnTo>
                    <a:lnTo>
                      <a:pt x="0" y="94"/>
                    </a:lnTo>
                    <a:lnTo>
                      <a:pt x="184" y="97"/>
                    </a:lnTo>
                    <a:lnTo>
                      <a:pt x="185" y="97"/>
                    </a:lnTo>
                    <a:lnTo>
                      <a:pt x="243" y="107"/>
                    </a:lnTo>
                    <a:lnTo>
                      <a:pt x="283" y="137"/>
                    </a:lnTo>
                    <a:lnTo>
                      <a:pt x="299" y="163"/>
                    </a:lnTo>
                    <a:lnTo>
                      <a:pt x="309" y="239"/>
                    </a:lnTo>
                    <a:lnTo>
                      <a:pt x="309" y="269"/>
                    </a:lnTo>
                    <a:lnTo>
                      <a:pt x="269" y="283"/>
                    </a:lnTo>
                    <a:lnTo>
                      <a:pt x="216" y="298"/>
                    </a:lnTo>
                    <a:lnTo>
                      <a:pt x="151" y="310"/>
                    </a:lnTo>
                    <a:lnTo>
                      <a:pt x="121" y="315"/>
                    </a:lnTo>
                    <a:lnTo>
                      <a:pt x="73" y="327"/>
                    </a:lnTo>
                    <a:lnTo>
                      <a:pt x="57" y="333"/>
                    </a:lnTo>
                    <a:lnTo>
                      <a:pt x="309" y="361"/>
                    </a:lnTo>
                    <a:lnTo>
                      <a:pt x="309" y="405"/>
                    </a:lnTo>
                    <a:lnTo>
                      <a:pt x="306" y="461"/>
                    </a:lnTo>
                    <a:lnTo>
                      <a:pt x="295" y="522"/>
                    </a:lnTo>
                    <a:lnTo>
                      <a:pt x="277" y="558"/>
                    </a:lnTo>
                    <a:lnTo>
                      <a:pt x="236" y="603"/>
                    </a:lnTo>
                    <a:lnTo>
                      <a:pt x="199" y="623"/>
                    </a:lnTo>
                    <a:lnTo>
                      <a:pt x="316" y="624"/>
                    </a:lnTo>
                    <a:lnTo>
                      <a:pt x="318" y="643"/>
                    </a:lnTo>
                    <a:lnTo>
                      <a:pt x="333" y="710"/>
                    </a:lnTo>
                    <a:lnTo>
                      <a:pt x="426" y="710"/>
                    </a:lnTo>
                    <a:lnTo>
                      <a:pt x="420" y="695"/>
                    </a:lnTo>
                    <a:lnTo>
                      <a:pt x="403" y="626"/>
                    </a:lnTo>
                    <a:lnTo>
                      <a:pt x="400" y="589"/>
                    </a:lnTo>
                    <a:lnTo>
                      <a:pt x="398" y="519"/>
                    </a:lnTo>
                    <a:lnTo>
                      <a:pt x="397" y="419"/>
                    </a:lnTo>
                    <a:lnTo>
                      <a:pt x="397" y="262"/>
                    </a:lnTo>
                    <a:lnTo>
                      <a:pt x="397" y="214"/>
                    </a:lnTo>
                    <a:lnTo>
                      <a:pt x="393" y="153"/>
                    </a:lnTo>
                    <a:lnTo>
                      <a:pt x="389" y="135"/>
                    </a:lnTo>
                    <a:lnTo>
                      <a:pt x="366" y="73"/>
                    </a:lnTo>
                    <a:lnTo>
                      <a:pt x="354" y="57"/>
                    </a:lnTo>
                    <a:lnTo>
                      <a:pt x="305" y="21"/>
                    </a:lnTo>
                    <a:lnTo>
                      <a:pt x="303" y="20"/>
                    </a:lnTo>
                    <a:lnTo>
                      <a:pt x="256" y="5"/>
                    </a:lnTo>
                    <a:lnTo>
                      <a:pt x="19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69" name="Freeform 1472"/>
              <p:cNvSpPr>
                <a:spLocks/>
              </p:cNvSpPr>
              <p:nvPr/>
            </p:nvSpPr>
            <p:spPr bwMode="auto">
              <a:xfrm>
                <a:off x="4870" y="2804"/>
                <a:ext cx="8" cy="28"/>
              </a:xfrm>
              <a:custGeom>
                <a:avLst/>
                <a:gdLst>
                  <a:gd name="T0" fmla="*/ 8 w 101"/>
                  <a:gd name="T1" fmla="*/ 0 h 339"/>
                  <a:gd name="T2" fmla="*/ 0 w 101"/>
                  <a:gd name="T3" fmla="*/ 0 h 339"/>
                  <a:gd name="T4" fmla="*/ 0 w 101"/>
                  <a:gd name="T5" fmla="*/ 13 h 339"/>
                  <a:gd name="T6" fmla="*/ 2 w 101"/>
                  <a:gd name="T7" fmla="*/ 28 h 339"/>
                  <a:gd name="T8" fmla="*/ 6 w 101"/>
                  <a:gd name="T9" fmla="*/ 28 h 339"/>
                  <a:gd name="T10" fmla="*/ 8 w 101"/>
                  <a:gd name="T11" fmla="*/ 13 h 339"/>
                  <a:gd name="T12" fmla="*/ 8 w 101"/>
                  <a:gd name="T13" fmla="*/ 0 h 33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01"/>
                  <a:gd name="T22" fmla="*/ 0 h 339"/>
                  <a:gd name="T23" fmla="*/ 101 w 101"/>
                  <a:gd name="T24" fmla="*/ 339 h 33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01" h="339">
                    <a:moveTo>
                      <a:pt x="101" y="0"/>
                    </a:moveTo>
                    <a:lnTo>
                      <a:pt x="0" y="0"/>
                    </a:lnTo>
                    <a:lnTo>
                      <a:pt x="0" y="157"/>
                    </a:lnTo>
                    <a:lnTo>
                      <a:pt x="24" y="339"/>
                    </a:lnTo>
                    <a:lnTo>
                      <a:pt x="77" y="339"/>
                    </a:lnTo>
                    <a:lnTo>
                      <a:pt x="101" y="157"/>
                    </a:lnTo>
                    <a:lnTo>
                      <a:pt x="10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70" name="Freeform 1473"/>
              <p:cNvSpPr>
                <a:spLocks/>
              </p:cNvSpPr>
              <p:nvPr/>
            </p:nvSpPr>
            <p:spPr bwMode="auto">
              <a:xfrm>
                <a:off x="4856" y="2804"/>
                <a:ext cx="8" cy="28"/>
              </a:xfrm>
              <a:custGeom>
                <a:avLst/>
                <a:gdLst>
                  <a:gd name="T0" fmla="*/ 8 w 100"/>
                  <a:gd name="T1" fmla="*/ 0 h 339"/>
                  <a:gd name="T2" fmla="*/ 0 w 100"/>
                  <a:gd name="T3" fmla="*/ 0 h 339"/>
                  <a:gd name="T4" fmla="*/ 0 w 100"/>
                  <a:gd name="T5" fmla="*/ 13 h 339"/>
                  <a:gd name="T6" fmla="*/ 2 w 100"/>
                  <a:gd name="T7" fmla="*/ 28 h 339"/>
                  <a:gd name="T8" fmla="*/ 6 w 100"/>
                  <a:gd name="T9" fmla="*/ 28 h 339"/>
                  <a:gd name="T10" fmla="*/ 8 w 100"/>
                  <a:gd name="T11" fmla="*/ 13 h 339"/>
                  <a:gd name="T12" fmla="*/ 8 w 100"/>
                  <a:gd name="T13" fmla="*/ 0 h 33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00"/>
                  <a:gd name="T22" fmla="*/ 0 h 339"/>
                  <a:gd name="T23" fmla="*/ 100 w 100"/>
                  <a:gd name="T24" fmla="*/ 339 h 33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00" h="339">
                    <a:moveTo>
                      <a:pt x="100" y="0"/>
                    </a:moveTo>
                    <a:lnTo>
                      <a:pt x="0" y="0"/>
                    </a:lnTo>
                    <a:lnTo>
                      <a:pt x="0" y="157"/>
                    </a:lnTo>
                    <a:lnTo>
                      <a:pt x="25" y="339"/>
                    </a:lnTo>
                    <a:lnTo>
                      <a:pt x="79" y="339"/>
                    </a:lnTo>
                    <a:lnTo>
                      <a:pt x="100" y="15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71" name="Freeform 1474"/>
              <p:cNvSpPr>
                <a:spLocks/>
              </p:cNvSpPr>
              <p:nvPr/>
            </p:nvSpPr>
            <p:spPr bwMode="auto">
              <a:xfrm>
                <a:off x="4886" y="2857"/>
                <a:ext cx="42" cy="28"/>
              </a:xfrm>
              <a:custGeom>
                <a:avLst/>
                <a:gdLst>
                  <a:gd name="T0" fmla="*/ 7 w 505"/>
                  <a:gd name="T1" fmla="*/ 0 h 335"/>
                  <a:gd name="T2" fmla="*/ 0 w 505"/>
                  <a:gd name="T3" fmla="*/ 1 h 335"/>
                  <a:gd name="T4" fmla="*/ 0 w 505"/>
                  <a:gd name="T5" fmla="*/ 4 h 335"/>
                  <a:gd name="T6" fmla="*/ 1 w 505"/>
                  <a:gd name="T7" fmla="*/ 10 h 335"/>
                  <a:gd name="T8" fmla="*/ 3 w 505"/>
                  <a:gd name="T9" fmla="*/ 15 h 335"/>
                  <a:gd name="T10" fmla="*/ 5 w 505"/>
                  <a:gd name="T11" fmla="*/ 18 h 335"/>
                  <a:gd name="T12" fmla="*/ 8 w 505"/>
                  <a:gd name="T13" fmla="*/ 22 h 335"/>
                  <a:gd name="T14" fmla="*/ 12 w 505"/>
                  <a:gd name="T15" fmla="*/ 25 h 335"/>
                  <a:gd name="T16" fmla="*/ 12 w 505"/>
                  <a:gd name="T17" fmla="*/ 25 h 335"/>
                  <a:gd name="T18" fmla="*/ 16 w 505"/>
                  <a:gd name="T19" fmla="*/ 27 h 335"/>
                  <a:gd name="T20" fmla="*/ 21 w 505"/>
                  <a:gd name="T21" fmla="*/ 28 h 335"/>
                  <a:gd name="T22" fmla="*/ 26 w 505"/>
                  <a:gd name="T23" fmla="*/ 28 h 335"/>
                  <a:gd name="T24" fmla="*/ 29 w 505"/>
                  <a:gd name="T25" fmla="*/ 28 h 335"/>
                  <a:gd name="T26" fmla="*/ 33 w 505"/>
                  <a:gd name="T27" fmla="*/ 27 h 335"/>
                  <a:gd name="T28" fmla="*/ 37 w 505"/>
                  <a:gd name="T29" fmla="*/ 25 h 335"/>
                  <a:gd name="T30" fmla="*/ 38 w 505"/>
                  <a:gd name="T31" fmla="*/ 24 h 335"/>
                  <a:gd name="T32" fmla="*/ 42 w 505"/>
                  <a:gd name="T33" fmla="*/ 20 h 335"/>
                  <a:gd name="T34" fmla="*/ 25 w 505"/>
                  <a:gd name="T35" fmla="*/ 18 h 335"/>
                  <a:gd name="T36" fmla="*/ 25 w 505"/>
                  <a:gd name="T37" fmla="*/ 18 h 335"/>
                  <a:gd name="T38" fmla="*/ 20 w 505"/>
                  <a:gd name="T39" fmla="*/ 18 h 335"/>
                  <a:gd name="T40" fmla="*/ 16 w 505"/>
                  <a:gd name="T41" fmla="*/ 16 h 335"/>
                  <a:gd name="T42" fmla="*/ 13 w 505"/>
                  <a:gd name="T43" fmla="*/ 14 h 335"/>
                  <a:gd name="T44" fmla="*/ 10 w 505"/>
                  <a:gd name="T45" fmla="*/ 10 h 335"/>
                  <a:gd name="T46" fmla="*/ 8 w 505"/>
                  <a:gd name="T47" fmla="*/ 6 h 335"/>
                  <a:gd name="T48" fmla="*/ 7 w 505"/>
                  <a:gd name="T49" fmla="*/ 0 h 335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505"/>
                  <a:gd name="T76" fmla="*/ 0 h 335"/>
                  <a:gd name="T77" fmla="*/ 505 w 505"/>
                  <a:gd name="T78" fmla="*/ 335 h 335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505" h="335">
                    <a:moveTo>
                      <a:pt x="90" y="0"/>
                    </a:moveTo>
                    <a:lnTo>
                      <a:pt x="0" y="10"/>
                    </a:lnTo>
                    <a:lnTo>
                      <a:pt x="2" y="51"/>
                    </a:lnTo>
                    <a:lnTo>
                      <a:pt x="16" y="120"/>
                    </a:lnTo>
                    <a:lnTo>
                      <a:pt x="40" y="182"/>
                    </a:lnTo>
                    <a:lnTo>
                      <a:pt x="57" y="214"/>
                    </a:lnTo>
                    <a:lnTo>
                      <a:pt x="96" y="262"/>
                    </a:lnTo>
                    <a:lnTo>
                      <a:pt x="143" y="297"/>
                    </a:lnTo>
                    <a:lnTo>
                      <a:pt x="147" y="299"/>
                    </a:lnTo>
                    <a:lnTo>
                      <a:pt x="194" y="319"/>
                    </a:lnTo>
                    <a:lnTo>
                      <a:pt x="247" y="331"/>
                    </a:lnTo>
                    <a:lnTo>
                      <a:pt x="307" y="335"/>
                    </a:lnTo>
                    <a:lnTo>
                      <a:pt x="343" y="333"/>
                    </a:lnTo>
                    <a:lnTo>
                      <a:pt x="396" y="320"/>
                    </a:lnTo>
                    <a:lnTo>
                      <a:pt x="445" y="297"/>
                    </a:lnTo>
                    <a:lnTo>
                      <a:pt x="461" y="286"/>
                    </a:lnTo>
                    <a:lnTo>
                      <a:pt x="505" y="245"/>
                    </a:lnTo>
                    <a:lnTo>
                      <a:pt x="302" y="221"/>
                    </a:lnTo>
                    <a:lnTo>
                      <a:pt x="296" y="221"/>
                    </a:lnTo>
                    <a:lnTo>
                      <a:pt x="241" y="213"/>
                    </a:lnTo>
                    <a:lnTo>
                      <a:pt x="192" y="193"/>
                    </a:lnTo>
                    <a:lnTo>
                      <a:pt x="155" y="165"/>
                    </a:lnTo>
                    <a:lnTo>
                      <a:pt x="119" y="118"/>
                    </a:lnTo>
                    <a:lnTo>
                      <a:pt x="102" y="74"/>
                    </a:lnTo>
                    <a:lnTo>
                      <a:pt x="9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72" name="Freeform 1475"/>
              <p:cNvSpPr>
                <a:spLocks/>
              </p:cNvSpPr>
              <p:nvPr/>
            </p:nvSpPr>
            <p:spPr bwMode="auto">
              <a:xfrm>
                <a:off x="4888" y="2809"/>
                <a:ext cx="45" cy="69"/>
              </a:xfrm>
              <a:custGeom>
                <a:avLst/>
                <a:gdLst>
                  <a:gd name="T0" fmla="*/ 5 w 543"/>
                  <a:gd name="T1" fmla="*/ 0 h 824"/>
                  <a:gd name="T2" fmla="*/ 2 w 543"/>
                  <a:gd name="T3" fmla="*/ 4 h 824"/>
                  <a:gd name="T4" fmla="*/ 2 w 543"/>
                  <a:gd name="T5" fmla="*/ 4 h 824"/>
                  <a:gd name="T6" fmla="*/ 1 w 543"/>
                  <a:gd name="T7" fmla="*/ 10 h 824"/>
                  <a:gd name="T8" fmla="*/ 0 w 543"/>
                  <a:gd name="T9" fmla="*/ 16 h 824"/>
                  <a:gd name="T10" fmla="*/ 0 w 543"/>
                  <a:gd name="T11" fmla="*/ 20 h 824"/>
                  <a:gd name="T12" fmla="*/ 2 w 543"/>
                  <a:gd name="T13" fmla="*/ 26 h 824"/>
                  <a:gd name="T14" fmla="*/ 5 w 543"/>
                  <a:gd name="T15" fmla="*/ 30 h 824"/>
                  <a:gd name="T16" fmla="*/ 8 w 543"/>
                  <a:gd name="T17" fmla="*/ 33 h 824"/>
                  <a:gd name="T18" fmla="*/ 10 w 543"/>
                  <a:gd name="T19" fmla="*/ 34 h 824"/>
                  <a:gd name="T20" fmla="*/ 15 w 543"/>
                  <a:gd name="T21" fmla="*/ 36 h 824"/>
                  <a:gd name="T22" fmla="*/ 20 w 543"/>
                  <a:gd name="T23" fmla="*/ 38 h 824"/>
                  <a:gd name="T24" fmla="*/ 23 w 543"/>
                  <a:gd name="T25" fmla="*/ 39 h 824"/>
                  <a:gd name="T26" fmla="*/ 28 w 543"/>
                  <a:gd name="T27" fmla="*/ 41 h 824"/>
                  <a:gd name="T28" fmla="*/ 30 w 543"/>
                  <a:gd name="T29" fmla="*/ 42 h 824"/>
                  <a:gd name="T30" fmla="*/ 33 w 543"/>
                  <a:gd name="T31" fmla="*/ 43 h 824"/>
                  <a:gd name="T32" fmla="*/ 36 w 543"/>
                  <a:gd name="T33" fmla="*/ 47 h 824"/>
                  <a:gd name="T34" fmla="*/ 36 w 543"/>
                  <a:gd name="T35" fmla="*/ 48 h 824"/>
                  <a:gd name="T36" fmla="*/ 37 w 543"/>
                  <a:gd name="T37" fmla="*/ 53 h 824"/>
                  <a:gd name="T38" fmla="*/ 37 w 543"/>
                  <a:gd name="T39" fmla="*/ 55 h 824"/>
                  <a:gd name="T40" fmla="*/ 36 w 543"/>
                  <a:gd name="T41" fmla="*/ 60 h 824"/>
                  <a:gd name="T42" fmla="*/ 35 w 543"/>
                  <a:gd name="T43" fmla="*/ 62 h 824"/>
                  <a:gd name="T44" fmla="*/ 31 w 543"/>
                  <a:gd name="T45" fmla="*/ 65 h 824"/>
                  <a:gd name="T46" fmla="*/ 27 w 543"/>
                  <a:gd name="T47" fmla="*/ 66 h 824"/>
                  <a:gd name="T48" fmla="*/ 23 w 543"/>
                  <a:gd name="T49" fmla="*/ 67 h 824"/>
                  <a:gd name="T50" fmla="*/ 40 w 543"/>
                  <a:gd name="T51" fmla="*/ 69 h 824"/>
                  <a:gd name="T52" fmla="*/ 42 w 543"/>
                  <a:gd name="T53" fmla="*/ 65 h 824"/>
                  <a:gd name="T54" fmla="*/ 43 w 543"/>
                  <a:gd name="T55" fmla="*/ 64 h 824"/>
                  <a:gd name="T56" fmla="*/ 44 w 543"/>
                  <a:gd name="T57" fmla="*/ 58 h 824"/>
                  <a:gd name="T58" fmla="*/ 45 w 543"/>
                  <a:gd name="T59" fmla="*/ 53 h 824"/>
                  <a:gd name="T60" fmla="*/ 45 w 543"/>
                  <a:gd name="T61" fmla="*/ 52 h 824"/>
                  <a:gd name="T62" fmla="*/ 44 w 543"/>
                  <a:gd name="T63" fmla="*/ 46 h 824"/>
                  <a:gd name="T64" fmla="*/ 43 w 543"/>
                  <a:gd name="T65" fmla="*/ 41 h 824"/>
                  <a:gd name="T66" fmla="*/ 42 w 543"/>
                  <a:gd name="T67" fmla="*/ 40 h 824"/>
                  <a:gd name="T68" fmla="*/ 39 w 543"/>
                  <a:gd name="T69" fmla="*/ 36 h 824"/>
                  <a:gd name="T70" fmla="*/ 35 w 543"/>
                  <a:gd name="T71" fmla="*/ 33 h 824"/>
                  <a:gd name="T72" fmla="*/ 35 w 543"/>
                  <a:gd name="T73" fmla="*/ 33 h 824"/>
                  <a:gd name="T74" fmla="*/ 32 w 543"/>
                  <a:gd name="T75" fmla="*/ 31 h 824"/>
                  <a:gd name="T76" fmla="*/ 27 w 543"/>
                  <a:gd name="T77" fmla="*/ 30 h 824"/>
                  <a:gd name="T78" fmla="*/ 22 w 543"/>
                  <a:gd name="T79" fmla="*/ 28 h 824"/>
                  <a:gd name="T80" fmla="*/ 17 w 543"/>
                  <a:gd name="T81" fmla="*/ 26 h 824"/>
                  <a:gd name="T82" fmla="*/ 12 w 543"/>
                  <a:gd name="T83" fmla="*/ 24 h 824"/>
                  <a:gd name="T84" fmla="*/ 10 w 543"/>
                  <a:gd name="T85" fmla="*/ 22 h 824"/>
                  <a:gd name="T86" fmla="*/ 9 w 543"/>
                  <a:gd name="T87" fmla="*/ 21 h 824"/>
                  <a:gd name="T88" fmla="*/ 8 w 543"/>
                  <a:gd name="T89" fmla="*/ 15 h 824"/>
                  <a:gd name="T90" fmla="*/ 8 w 543"/>
                  <a:gd name="T91" fmla="*/ 11 h 824"/>
                  <a:gd name="T92" fmla="*/ 11 w 543"/>
                  <a:gd name="T93" fmla="*/ 6 h 824"/>
                  <a:gd name="T94" fmla="*/ 12 w 543"/>
                  <a:gd name="T95" fmla="*/ 5 h 824"/>
                  <a:gd name="T96" fmla="*/ 16 w 543"/>
                  <a:gd name="T97" fmla="*/ 3 h 824"/>
                  <a:gd name="T98" fmla="*/ 21 w 543"/>
                  <a:gd name="T99" fmla="*/ 3 h 824"/>
                  <a:gd name="T100" fmla="*/ 5 w 543"/>
                  <a:gd name="T101" fmla="*/ 0 h 824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w 543"/>
                  <a:gd name="T154" fmla="*/ 0 h 824"/>
                  <a:gd name="T155" fmla="*/ 543 w 543"/>
                  <a:gd name="T156" fmla="*/ 824 h 824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T153" t="T154" r="T155" b="T156"/>
                <a:pathLst>
                  <a:path w="543" h="824">
                    <a:moveTo>
                      <a:pt x="64" y="0"/>
                    </a:moveTo>
                    <a:lnTo>
                      <a:pt x="30" y="51"/>
                    </a:lnTo>
                    <a:lnTo>
                      <a:pt x="29" y="52"/>
                    </a:lnTo>
                    <a:lnTo>
                      <a:pt x="7" y="117"/>
                    </a:lnTo>
                    <a:lnTo>
                      <a:pt x="0" y="187"/>
                    </a:lnTo>
                    <a:lnTo>
                      <a:pt x="4" y="241"/>
                    </a:lnTo>
                    <a:lnTo>
                      <a:pt x="25" y="306"/>
                    </a:lnTo>
                    <a:lnTo>
                      <a:pt x="55" y="353"/>
                    </a:lnTo>
                    <a:lnTo>
                      <a:pt x="102" y="395"/>
                    </a:lnTo>
                    <a:lnTo>
                      <a:pt x="126" y="410"/>
                    </a:lnTo>
                    <a:lnTo>
                      <a:pt x="175" y="432"/>
                    </a:lnTo>
                    <a:lnTo>
                      <a:pt x="240" y="455"/>
                    </a:lnTo>
                    <a:lnTo>
                      <a:pt x="275" y="466"/>
                    </a:lnTo>
                    <a:lnTo>
                      <a:pt x="333" y="487"/>
                    </a:lnTo>
                    <a:lnTo>
                      <a:pt x="368" y="502"/>
                    </a:lnTo>
                    <a:lnTo>
                      <a:pt x="394" y="517"/>
                    </a:lnTo>
                    <a:lnTo>
                      <a:pt x="432" y="558"/>
                    </a:lnTo>
                    <a:lnTo>
                      <a:pt x="439" y="570"/>
                    </a:lnTo>
                    <a:lnTo>
                      <a:pt x="452" y="637"/>
                    </a:lnTo>
                    <a:lnTo>
                      <a:pt x="452" y="654"/>
                    </a:lnTo>
                    <a:lnTo>
                      <a:pt x="432" y="719"/>
                    </a:lnTo>
                    <a:lnTo>
                      <a:pt x="417" y="741"/>
                    </a:lnTo>
                    <a:lnTo>
                      <a:pt x="370" y="779"/>
                    </a:lnTo>
                    <a:lnTo>
                      <a:pt x="330" y="794"/>
                    </a:lnTo>
                    <a:lnTo>
                      <a:pt x="274" y="800"/>
                    </a:lnTo>
                    <a:lnTo>
                      <a:pt x="477" y="824"/>
                    </a:lnTo>
                    <a:lnTo>
                      <a:pt x="511" y="771"/>
                    </a:lnTo>
                    <a:lnTo>
                      <a:pt x="515" y="761"/>
                    </a:lnTo>
                    <a:lnTo>
                      <a:pt x="536" y="696"/>
                    </a:lnTo>
                    <a:lnTo>
                      <a:pt x="543" y="627"/>
                    </a:lnTo>
                    <a:lnTo>
                      <a:pt x="543" y="625"/>
                    </a:lnTo>
                    <a:lnTo>
                      <a:pt x="536" y="553"/>
                    </a:lnTo>
                    <a:lnTo>
                      <a:pt x="514" y="491"/>
                    </a:lnTo>
                    <a:lnTo>
                      <a:pt x="508" y="479"/>
                    </a:lnTo>
                    <a:lnTo>
                      <a:pt x="471" y="432"/>
                    </a:lnTo>
                    <a:lnTo>
                      <a:pt x="421" y="393"/>
                    </a:lnTo>
                    <a:lnTo>
                      <a:pt x="419" y="392"/>
                    </a:lnTo>
                    <a:lnTo>
                      <a:pt x="383" y="374"/>
                    </a:lnTo>
                    <a:lnTo>
                      <a:pt x="331" y="353"/>
                    </a:lnTo>
                    <a:lnTo>
                      <a:pt x="262" y="331"/>
                    </a:lnTo>
                    <a:lnTo>
                      <a:pt x="200" y="311"/>
                    </a:lnTo>
                    <a:lnTo>
                      <a:pt x="149" y="287"/>
                    </a:lnTo>
                    <a:lnTo>
                      <a:pt x="119" y="264"/>
                    </a:lnTo>
                    <a:lnTo>
                      <a:pt x="106" y="245"/>
                    </a:lnTo>
                    <a:lnTo>
                      <a:pt x="91" y="178"/>
                    </a:lnTo>
                    <a:lnTo>
                      <a:pt x="98" y="132"/>
                    </a:lnTo>
                    <a:lnTo>
                      <a:pt x="131" y="77"/>
                    </a:lnTo>
                    <a:lnTo>
                      <a:pt x="147" y="61"/>
                    </a:lnTo>
                    <a:lnTo>
                      <a:pt x="194" y="41"/>
                    </a:lnTo>
                    <a:lnTo>
                      <a:pt x="256" y="35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73" name="Freeform 1476"/>
              <p:cNvSpPr>
                <a:spLocks/>
              </p:cNvSpPr>
              <p:nvPr/>
            </p:nvSpPr>
            <p:spPr bwMode="auto">
              <a:xfrm>
                <a:off x="4893" y="2803"/>
                <a:ext cx="38" cy="24"/>
              </a:xfrm>
              <a:custGeom>
                <a:avLst/>
                <a:gdLst>
                  <a:gd name="T0" fmla="*/ 16 w 458"/>
                  <a:gd name="T1" fmla="*/ 0 h 295"/>
                  <a:gd name="T2" fmla="*/ 13 w 458"/>
                  <a:gd name="T3" fmla="*/ 0 h 295"/>
                  <a:gd name="T4" fmla="*/ 9 w 458"/>
                  <a:gd name="T5" fmla="*/ 1 h 295"/>
                  <a:gd name="T6" fmla="*/ 5 w 458"/>
                  <a:gd name="T7" fmla="*/ 3 h 295"/>
                  <a:gd name="T8" fmla="*/ 4 w 458"/>
                  <a:gd name="T9" fmla="*/ 3 h 295"/>
                  <a:gd name="T10" fmla="*/ 0 w 458"/>
                  <a:gd name="T11" fmla="*/ 6 h 295"/>
                  <a:gd name="T12" fmla="*/ 16 w 458"/>
                  <a:gd name="T13" fmla="*/ 9 h 295"/>
                  <a:gd name="T14" fmla="*/ 19 w 458"/>
                  <a:gd name="T15" fmla="*/ 9 h 295"/>
                  <a:gd name="T16" fmla="*/ 23 w 458"/>
                  <a:gd name="T17" fmla="*/ 10 h 295"/>
                  <a:gd name="T18" fmla="*/ 26 w 458"/>
                  <a:gd name="T19" fmla="*/ 13 h 295"/>
                  <a:gd name="T20" fmla="*/ 27 w 458"/>
                  <a:gd name="T21" fmla="*/ 14 h 295"/>
                  <a:gd name="T22" fmla="*/ 29 w 458"/>
                  <a:gd name="T23" fmla="*/ 18 h 295"/>
                  <a:gd name="T24" fmla="*/ 30 w 458"/>
                  <a:gd name="T25" fmla="*/ 24 h 295"/>
                  <a:gd name="T26" fmla="*/ 38 w 458"/>
                  <a:gd name="T27" fmla="*/ 23 h 295"/>
                  <a:gd name="T28" fmla="*/ 38 w 458"/>
                  <a:gd name="T29" fmla="*/ 22 h 295"/>
                  <a:gd name="T30" fmla="*/ 37 w 458"/>
                  <a:gd name="T31" fmla="*/ 16 h 295"/>
                  <a:gd name="T32" fmla="*/ 35 w 458"/>
                  <a:gd name="T33" fmla="*/ 11 h 295"/>
                  <a:gd name="T34" fmla="*/ 34 w 458"/>
                  <a:gd name="T35" fmla="*/ 10 h 295"/>
                  <a:gd name="T36" fmla="*/ 31 w 458"/>
                  <a:gd name="T37" fmla="*/ 6 h 295"/>
                  <a:gd name="T38" fmla="*/ 27 w 458"/>
                  <a:gd name="T39" fmla="*/ 3 h 295"/>
                  <a:gd name="T40" fmla="*/ 25 w 458"/>
                  <a:gd name="T41" fmla="*/ 1 h 295"/>
                  <a:gd name="T42" fmla="*/ 20 w 458"/>
                  <a:gd name="T43" fmla="*/ 0 h 295"/>
                  <a:gd name="T44" fmla="*/ 16 w 458"/>
                  <a:gd name="T45" fmla="*/ 0 h 295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458"/>
                  <a:gd name="T70" fmla="*/ 0 h 295"/>
                  <a:gd name="T71" fmla="*/ 458 w 458"/>
                  <a:gd name="T72" fmla="*/ 295 h 295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458" h="295">
                    <a:moveTo>
                      <a:pt x="188" y="0"/>
                    </a:moveTo>
                    <a:lnTo>
                      <a:pt x="160" y="1"/>
                    </a:lnTo>
                    <a:lnTo>
                      <a:pt x="106" y="11"/>
                    </a:lnTo>
                    <a:lnTo>
                      <a:pt x="57" y="33"/>
                    </a:lnTo>
                    <a:lnTo>
                      <a:pt x="47" y="39"/>
                    </a:lnTo>
                    <a:lnTo>
                      <a:pt x="0" y="77"/>
                    </a:lnTo>
                    <a:lnTo>
                      <a:pt x="192" y="112"/>
                    </a:lnTo>
                    <a:lnTo>
                      <a:pt x="224" y="113"/>
                    </a:lnTo>
                    <a:lnTo>
                      <a:pt x="277" y="128"/>
                    </a:lnTo>
                    <a:lnTo>
                      <a:pt x="318" y="158"/>
                    </a:lnTo>
                    <a:lnTo>
                      <a:pt x="326" y="168"/>
                    </a:lnTo>
                    <a:lnTo>
                      <a:pt x="353" y="223"/>
                    </a:lnTo>
                    <a:lnTo>
                      <a:pt x="367" y="295"/>
                    </a:lnTo>
                    <a:lnTo>
                      <a:pt x="458" y="286"/>
                    </a:lnTo>
                    <a:lnTo>
                      <a:pt x="457" y="268"/>
                    </a:lnTo>
                    <a:lnTo>
                      <a:pt x="446" y="198"/>
                    </a:lnTo>
                    <a:lnTo>
                      <a:pt x="423" y="135"/>
                    </a:lnTo>
                    <a:lnTo>
                      <a:pt x="414" y="119"/>
                    </a:lnTo>
                    <a:lnTo>
                      <a:pt x="378" y="70"/>
                    </a:lnTo>
                    <a:lnTo>
                      <a:pt x="330" y="34"/>
                    </a:lnTo>
                    <a:lnTo>
                      <a:pt x="297" y="18"/>
                    </a:lnTo>
                    <a:lnTo>
                      <a:pt x="245" y="4"/>
                    </a:lnTo>
                    <a:lnTo>
                      <a:pt x="18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74" name="Freeform 1477"/>
              <p:cNvSpPr>
                <a:spLocks/>
              </p:cNvSpPr>
              <p:nvPr/>
            </p:nvSpPr>
            <p:spPr bwMode="auto">
              <a:xfrm>
                <a:off x="4945" y="2877"/>
                <a:ext cx="27" cy="8"/>
              </a:xfrm>
              <a:custGeom>
                <a:avLst/>
                <a:gdLst>
                  <a:gd name="T0" fmla="*/ 17 w 323"/>
                  <a:gd name="T1" fmla="*/ 0 h 102"/>
                  <a:gd name="T2" fmla="*/ 13 w 323"/>
                  <a:gd name="T3" fmla="*/ 1 h 102"/>
                  <a:gd name="T4" fmla="*/ 0 w 323"/>
                  <a:gd name="T5" fmla="*/ 4 h 102"/>
                  <a:gd name="T6" fmla="*/ 2 w 323"/>
                  <a:gd name="T7" fmla="*/ 6 h 102"/>
                  <a:gd name="T8" fmla="*/ 6 w 323"/>
                  <a:gd name="T9" fmla="*/ 7 h 102"/>
                  <a:gd name="T10" fmla="*/ 11 w 323"/>
                  <a:gd name="T11" fmla="*/ 8 h 102"/>
                  <a:gd name="T12" fmla="*/ 15 w 323"/>
                  <a:gd name="T13" fmla="*/ 8 h 102"/>
                  <a:gd name="T14" fmla="*/ 19 w 323"/>
                  <a:gd name="T15" fmla="*/ 6 h 102"/>
                  <a:gd name="T16" fmla="*/ 19 w 323"/>
                  <a:gd name="T17" fmla="*/ 6 h 102"/>
                  <a:gd name="T18" fmla="*/ 23 w 323"/>
                  <a:gd name="T19" fmla="*/ 4 h 102"/>
                  <a:gd name="T20" fmla="*/ 27 w 323"/>
                  <a:gd name="T21" fmla="*/ 0 h 102"/>
                  <a:gd name="T22" fmla="*/ 17 w 323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3"/>
                  <a:gd name="T37" fmla="*/ 0 h 102"/>
                  <a:gd name="T38" fmla="*/ 323 w 323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3" h="102">
                    <a:moveTo>
                      <a:pt x="206" y="0"/>
                    </a:moveTo>
                    <a:lnTo>
                      <a:pt x="152" y="11"/>
                    </a:lnTo>
                    <a:lnTo>
                      <a:pt x="0" y="46"/>
                    </a:lnTo>
                    <a:lnTo>
                      <a:pt x="25" y="71"/>
                    </a:lnTo>
                    <a:lnTo>
                      <a:pt x="73" y="95"/>
                    </a:lnTo>
                    <a:lnTo>
                      <a:pt x="131" y="102"/>
                    </a:lnTo>
                    <a:lnTo>
                      <a:pt x="178" y="98"/>
                    </a:lnTo>
                    <a:lnTo>
                      <a:pt x="229" y="80"/>
                    </a:lnTo>
                    <a:lnTo>
                      <a:pt x="232" y="78"/>
                    </a:lnTo>
                    <a:lnTo>
                      <a:pt x="276" y="47"/>
                    </a:lnTo>
                    <a:lnTo>
                      <a:pt x="323" y="1"/>
                    </a:lnTo>
                    <a:lnTo>
                      <a:pt x="20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75" name="Freeform 1478"/>
              <p:cNvSpPr>
                <a:spLocks/>
              </p:cNvSpPr>
              <p:nvPr/>
            </p:nvSpPr>
            <p:spPr bwMode="auto">
              <a:xfrm>
                <a:off x="4941" y="2853"/>
                <a:ext cx="30" cy="28"/>
              </a:xfrm>
              <a:custGeom>
                <a:avLst/>
                <a:gdLst>
                  <a:gd name="T0" fmla="*/ 9 w 361"/>
                  <a:gd name="T1" fmla="*/ 0 h 336"/>
                  <a:gd name="T2" fmla="*/ 5 w 361"/>
                  <a:gd name="T3" fmla="*/ 3 h 336"/>
                  <a:gd name="T4" fmla="*/ 4 w 361"/>
                  <a:gd name="T5" fmla="*/ 4 h 336"/>
                  <a:gd name="T6" fmla="*/ 1 w 361"/>
                  <a:gd name="T7" fmla="*/ 8 h 336"/>
                  <a:gd name="T8" fmla="*/ 1 w 361"/>
                  <a:gd name="T9" fmla="*/ 10 h 336"/>
                  <a:gd name="T10" fmla="*/ 0 w 361"/>
                  <a:gd name="T11" fmla="*/ 16 h 336"/>
                  <a:gd name="T12" fmla="*/ 0 w 361"/>
                  <a:gd name="T13" fmla="*/ 18 h 336"/>
                  <a:gd name="T14" fmla="*/ 1 w 361"/>
                  <a:gd name="T15" fmla="*/ 23 h 336"/>
                  <a:gd name="T16" fmla="*/ 4 w 361"/>
                  <a:gd name="T17" fmla="*/ 28 h 336"/>
                  <a:gd name="T18" fmla="*/ 16 w 361"/>
                  <a:gd name="T19" fmla="*/ 25 h 336"/>
                  <a:gd name="T20" fmla="*/ 14 w 361"/>
                  <a:gd name="T21" fmla="*/ 25 h 336"/>
                  <a:gd name="T22" fmla="*/ 10 w 361"/>
                  <a:gd name="T23" fmla="*/ 22 h 336"/>
                  <a:gd name="T24" fmla="*/ 9 w 361"/>
                  <a:gd name="T25" fmla="*/ 21 h 336"/>
                  <a:gd name="T26" fmla="*/ 8 w 361"/>
                  <a:gd name="T27" fmla="*/ 16 h 336"/>
                  <a:gd name="T28" fmla="*/ 9 w 361"/>
                  <a:gd name="T29" fmla="*/ 11 h 336"/>
                  <a:gd name="T30" fmla="*/ 12 w 361"/>
                  <a:gd name="T31" fmla="*/ 8 h 336"/>
                  <a:gd name="T32" fmla="*/ 13 w 361"/>
                  <a:gd name="T33" fmla="*/ 7 h 336"/>
                  <a:gd name="T34" fmla="*/ 18 w 361"/>
                  <a:gd name="T35" fmla="*/ 6 h 336"/>
                  <a:gd name="T36" fmla="*/ 22 w 361"/>
                  <a:gd name="T37" fmla="*/ 5 h 336"/>
                  <a:gd name="T38" fmla="*/ 27 w 361"/>
                  <a:gd name="T39" fmla="*/ 4 h 336"/>
                  <a:gd name="T40" fmla="*/ 30 w 361"/>
                  <a:gd name="T41" fmla="*/ 2 h 336"/>
                  <a:gd name="T42" fmla="*/ 9 w 361"/>
                  <a:gd name="T43" fmla="*/ 0 h 3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1"/>
                  <a:gd name="T67" fmla="*/ 0 h 336"/>
                  <a:gd name="T68" fmla="*/ 361 w 361"/>
                  <a:gd name="T69" fmla="*/ 336 h 3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1" h="336">
                    <a:moveTo>
                      <a:pt x="110" y="0"/>
                    </a:moveTo>
                    <a:lnTo>
                      <a:pt x="63" y="33"/>
                    </a:lnTo>
                    <a:lnTo>
                      <a:pt x="51" y="45"/>
                    </a:lnTo>
                    <a:lnTo>
                      <a:pt x="17" y="100"/>
                    </a:lnTo>
                    <a:lnTo>
                      <a:pt x="9" y="123"/>
                    </a:lnTo>
                    <a:lnTo>
                      <a:pt x="0" y="194"/>
                    </a:lnTo>
                    <a:lnTo>
                      <a:pt x="0" y="215"/>
                    </a:lnTo>
                    <a:lnTo>
                      <a:pt x="14" y="281"/>
                    </a:lnTo>
                    <a:lnTo>
                      <a:pt x="46" y="336"/>
                    </a:lnTo>
                    <a:lnTo>
                      <a:pt x="198" y="301"/>
                    </a:lnTo>
                    <a:lnTo>
                      <a:pt x="165" y="296"/>
                    </a:lnTo>
                    <a:lnTo>
                      <a:pt x="120" y="269"/>
                    </a:lnTo>
                    <a:lnTo>
                      <a:pt x="110" y="255"/>
                    </a:lnTo>
                    <a:lnTo>
                      <a:pt x="94" y="191"/>
                    </a:lnTo>
                    <a:lnTo>
                      <a:pt x="106" y="134"/>
                    </a:lnTo>
                    <a:lnTo>
                      <a:pt x="140" y="96"/>
                    </a:lnTo>
                    <a:lnTo>
                      <a:pt x="158" y="88"/>
                    </a:lnTo>
                    <a:lnTo>
                      <a:pt x="218" y="73"/>
                    </a:lnTo>
                    <a:lnTo>
                      <a:pt x="266" y="62"/>
                    </a:lnTo>
                    <a:lnTo>
                      <a:pt x="320" y="46"/>
                    </a:lnTo>
                    <a:lnTo>
                      <a:pt x="361" y="28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76" name="Freeform 1479"/>
              <p:cNvSpPr>
                <a:spLocks/>
              </p:cNvSpPr>
              <p:nvPr/>
            </p:nvSpPr>
            <p:spPr bwMode="auto">
              <a:xfrm>
                <a:off x="4942" y="2833"/>
                <a:ext cx="19" cy="11"/>
              </a:xfrm>
              <a:custGeom>
                <a:avLst/>
                <a:gdLst>
                  <a:gd name="T0" fmla="*/ 3 w 223"/>
                  <a:gd name="T1" fmla="*/ 0 h 136"/>
                  <a:gd name="T2" fmla="*/ 2 w 223"/>
                  <a:gd name="T3" fmla="*/ 4 h 136"/>
                  <a:gd name="T4" fmla="*/ 0 w 223"/>
                  <a:gd name="T5" fmla="*/ 10 h 136"/>
                  <a:gd name="T6" fmla="*/ 7 w 223"/>
                  <a:gd name="T7" fmla="*/ 11 h 136"/>
                  <a:gd name="T8" fmla="*/ 9 w 223"/>
                  <a:gd name="T9" fmla="*/ 7 h 136"/>
                  <a:gd name="T10" fmla="*/ 11 w 223"/>
                  <a:gd name="T11" fmla="*/ 3 h 136"/>
                  <a:gd name="T12" fmla="*/ 14 w 223"/>
                  <a:gd name="T13" fmla="*/ 1 h 136"/>
                  <a:gd name="T14" fmla="*/ 19 w 223"/>
                  <a:gd name="T15" fmla="*/ 0 h 136"/>
                  <a:gd name="T16" fmla="*/ 3 w 223"/>
                  <a:gd name="T17" fmla="*/ 0 h 1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3"/>
                  <a:gd name="T28" fmla="*/ 0 h 136"/>
                  <a:gd name="T29" fmla="*/ 223 w 223"/>
                  <a:gd name="T30" fmla="*/ 136 h 1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3" h="136">
                    <a:moveTo>
                      <a:pt x="40" y="0"/>
                    </a:moveTo>
                    <a:lnTo>
                      <a:pt x="18" y="47"/>
                    </a:lnTo>
                    <a:lnTo>
                      <a:pt x="0" y="119"/>
                    </a:lnTo>
                    <a:lnTo>
                      <a:pt x="87" y="136"/>
                    </a:lnTo>
                    <a:lnTo>
                      <a:pt x="101" y="82"/>
                    </a:lnTo>
                    <a:lnTo>
                      <a:pt x="131" y="32"/>
                    </a:lnTo>
                    <a:lnTo>
                      <a:pt x="163" y="12"/>
                    </a:lnTo>
                    <a:lnTo>
                      <a:pt x="223" y="3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77" name="Freeform 1480"/>
              <p:cNvSpPr>
                <a:spLocks/>
              </p:cNvSpPr>
              <p:nvPr/>
            </p:nvSpPr>
            <p:spPr bwMode="auto">
              <a:xfrm>
                <a:off x="4945" y="2825"/>
                <a:ext cx="36" cy="59"/>
              </a:xfrm>
              <a:custGeom>
                <a:avLst/>
                <a:gdLst>
                  <a:gd name="T0" fmla="*/ 17 w 424"/>
                  <a:gd name="T1" fmla="*/ 0 h 710"/>
                  <a:gd name="T2" fmla="*/ 15 w 424"/>
                  <a:gd name="T3" fmla="*/ 0 h 710"/>
                  <a:gd name="T4" fmla="*/ 11 w 424"/>
                  <a:gd name="T5" fmla="*/ 1 h 710"/>
                  <a:gd name="T6" fmla="*/ 7 w 424"/>
                  <a:gd name="T7" fmla="*/ 2 h 710"/>
                  <a:gd name="T8" fmla="*/ 3 w 424"/>
                  <a:gd name="T9" fmla="*/ 4 h 710"/>
                  <a:gd name="T10" fmla="*/ 0 w 424"/>
                  <a:gd name="T11" fmla="*/ 8 h 710"/>
                  <a:gd name="T12" fmla="*/ 16 w 424"/>
                  <a:gd name="T13" fmla="*/ 8 h 710"/>
                  <a:gd name="T14" fmla="*/ 16 w 424"/>
                  <a:gd name="T15" fmla="*/ 8 h 710"/>
                  <a:gd name="T16" fmla="*/ 20 w 424"/>
                  <a:gd name="T17" fmla="*/ 9 h 710"/>
                  <a:gd name="T18" fmla="*/ 24 w 424"/>
                  <a:gd name="T19" fmla="*/ 11 h 710"/>
                  <a:gd name="T20" fmla="*/ 25 w 424"/>
                  <a:gd name="T21" fmla="*/ 14 h 710"/>
                  <a:gd name="T22" fmla="*/ 26 w 424"/>
                  <a:gd name="T23" fmla="*/ 20 h 710"/>
                  <a:gd name="T24" fmla="*/ 26 w 424"/>
                  <a:gd name="T25" fmla="*/ 22 h 710"/>
                  <a:gd name="T26" fmla="*/ 23 w 424"/>
                  <a:gd name="T27" fmla="*/ 24 h 710"/>
                  <a:gd name="T28" fmla="*/ 18 w 424"/>
                  <a:gd name="T29" fmla="*/ 25 h 710"/>
                  <a:gd name="T30" fmla="*/ 13 w 424"/>
                  <a:gd name="T31" fmla="*/ 26 h 710"/>
                  <a:gd name="T32" fmla="*/ 10 w 424"/>
                  <a:gd name="T33" fmla="*/ 26 h 710"/>
                  <a:gd name="T34" fmla="*/ 6 w 424"/>
                  <a:gd name="T35" fmla="*/ 27 h 710"/>
                  <a:gd name="T36" fmla="*/ 5 w 424"/>
                  <a:gd name="T37" fmla="*/ 28 h 710"/>
                  <a:gd name="T38" fmla="*/ 26 w 424"/>
                  <a:gd name="T39" fmla="*/ 30 h 710"/>
                  <a:gd name="T40" fmla="*/ 26 w 424"/>
                  <a:gd name="T41" fmla="*/ 34 h 710"/>
                  <a:gd name="T42" fmla="*/ 26 w 424"/>
                  <a:gd name="T43" fmla="*/ 38 h 710"/>
                  <a:gd name="T44" fmla="*/ 25 w 424"/>
                  <a:gd name="T45" fmla="*/ 43 h 710"/>
                  <a:gd name="T46" fmla="*/ 24 w 424"/>
                  <a:gd name="T47" fmla="*/ 46 h 710"/>
                  <a:gd name="T48" fmla="*/ 20 w 424"/>
                  <a:gd name="T49" fmla="*/ 50 h 710"/>
                  <a:gd name="T50" fmla="*/ 17 w 424"/>
                  <a:gd name="T51" fmla="*/ 52 h 710"/>
                  <a:gd name="T52" fmla="*/ 27 w 424"/>
                  <a:gd name="T53" fmla="*/ 52 h 710"/>
                  <a:gd name="T54" fmla="*/ 27 w 424"/>
                  <a:gd name="T55" fmla="*/ 53 h 710"/>
                  <a:gd name="T56" fmla="*/ 28 w 424"/>
                  <a:gd name="T57" fmla="*/ 59 h 710"/>
                  <a:gd name="T58" fmla="*/ 36 w 424"/>
                  <a:gd name="T59" fmla="*/ 59 h 710"/>
                  <a:gd name="T60" fmla="*/ 35 w 424"/>
                  <a:gd name="T61" fmla="*/ 58 h 710"/>
                  <a:gd name="T62" fmla="*/ 34 w 424"/>
                  <a:gd name="T63" fmla="*/ 52 h 710"/>
                  <a:gd name="T64" fmla="*/ 34 w 424"/>
                  <a:gd name="T65" fmla="*/ 49 h 710"/>
                  <a:gd name="T66" fmla="*/ 34 w 424"/>
                  <a:gd name="T67" fmla="*/ 43 h 710"/>
                  <a:gd name="T68" fmla="*/ 34 w 424"/>
                  <a:gd name="T69" fmla="*/ 35 h 710"/>
                  <a:gd name="T70" fmla="*/ 34 w 424"/>
                  <a:gd name="T71" fmla="*/ 22 h 710"/>
                  <a:gd name="T72" fmla="*/ 34 w 424"/>
                  <a:gd name="T73" fmla="*/ 18 h 710"/>
                  <a:gd name="T74" fmla="*/ 33 w 424"/>
                  <a:gd name="T75" fmla="*/ 13 h 710"/>
                  <a:gd name="T76" fmla="*/ 33 w 424"/>
                  <a:gd name="T77" fmla="*/ 11 h 710"/>
                  <a:gd name="T78" fmla="*/ 31 w 424"/>
                  <a:gd name="T79" fmla="*/ 6 h 710"/>
                  <a:gd name="T80" fmla="*/ 30 w 424"/>
                  <a:gd name="T81" fmla="*/ 5 h 710"/>
                  <a:gd name="T82" fmla="*/ 26 w 424"/>
                  <a:gd name="T83" fmla="*/ 2 h 710"/>
                  <a:gd name="T84" fmla="*/ 26 w 424"/>
                  <a:gd name="T85" fmla="*/ 2 h 710"/>
                  <a:gd name="T86" fmla="*/ 22 w 424"/>
                  <a:gd name="T87" fmla="*/ 0 h 710"/>
                  <a:gd name="T88" fmla="*/ 17 w 424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4"/>
                  <a:gd name="T136" fmla="*/ 0 h 710"/>
                  <a:gd name="T137" fmla="*/ 424 w 424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4" h="710">
                    <a:moveTo>
                      <a:pt x="195" y="0"/>
                    </a:moveTo>
                    <a:lnTo>
                      <a:pt x="182" y="0"/>
                    </a:lnTo>
                    <a:lnTo>
                      <a:pt x="126" y="7"/>
                    </a:lnTo>
                    <a:lnTo>
                      <a:pt x="77" y="24"/>
                    </a:lnTo>
                    <a:lnTo>
                      <a:pt x="37" y="49"/>
                    </a:lnTo>
                    <a:lnTo>
                      <a:pt x="0" y="94"/>
                    </a:lnTo>
                    <a:lnTo>
                      <a:pt x="183" y="97"/>
                    </a:lnTo>
                    <a:lnTo>
                      <a:pt x="184" y="97"/>
                    </a:lnTo>
                    <a:lnTo>
                      <a:pt x="241" y="107"/>
                    </a:lnTo>
                    <a:lnTo>
                      <a:pt x="283" y="137"/>
                    </a:lnTo>
                    <a:lnTo>
                      <a:pt x="298" y="163"/>
                    </a:lnTo>
                    <a:lnTo>
                      <a:pt x="308" y="239"/>
                    </a:lnTo>
                    <a:lnTo>
                      <a:pt x="307" y="269"/>
                    </a:lnTo>
                    <a:lnTo>
                      <a:pt x="268" y="283"/>
                    </a:lnTo>
                    <a:lnTo>
                      <a:pt x="216" y="298"/>
                    </a:lnTo>
                    <a:lnTo>
                      <a:pt x="150" y="310"/>
                    </a:lnTo>
                    <a:lnTo>
                      <a:pt x="119" y="315"/>
                    </a:lnTo>
                    <a:lnTo>
                      <a:pt x="72" y="327"/>
                    </a:lnTo>
                    <a:lnTo>
                      <a:pt x="56" y="333"/>
                    </a:lnTo>
                    <a:lnTo>
                      <a:pt x="307" y="361"/>
                    </a:lnTo>
                    <a:lnTo>
                      <a:pt x="307" y="405"/>
                    </a:lnTo>
                    <a:lnTo>
                      <a:pt x="305" y="461"/>
                    </a:lnTo>
                    <a:lnTo>
                      <a:pt x="293" y="522"/>
                    </a:lnTo>
                    <a:lnTo>
                      <a:pt x="277" y="558"/>
                    </a:lnTo>
                    <a:lnTo>
                      <a:pt x="235" y="603"/>
                    </a:lnTo>
                    <a:lnTo>
                      <a:pt x="198" y="623"/>
                    </a:lnTo>
                    <a:lnTo>
                      <a:pt x="315" y="624"/>
                    </a:lnTo>
                    <a:lnTo>
                      <a:pt x="316" y="643"/>
                    </a:lnTo>
                    <a:lnTo>
                      <a:pt x="333" y="710"/>
                    </a:lnTo>
                    <a:lnTo>
                      <a:pt x="424" y="710"/>
                    </a:lnTo>
                    <a:lnTo>
                      <a:pt x="418" y="695"/>
                    </a:lnTo>
                    <a:lnTo>
                      <a:pt x="403" y="626"/>
                    </a:lnTo>
                    <a:lnTo>
                      <a:pt x="400" y="589"/>
                    </a:lnTo>
                    <a:lnTo>
                      <a:pt x="398" y="519"/>
                    </a:lnTo>
                    <a:lnTo>
                      <a:pt x="397" y="419"/>
                    </a:lnTo>
                    <a:lnTo>
                      <a:pt x="397" y="262"/>
                    </a:lnTo>
                    <a:lnTo>
                      <a:pt x="396" y="214"/>
                    </a:lnTo>
                    <a:lnTo>
                      <a:pt x="393" y="153"/>
                    </a:lnTo>
                    <a:lnTo>
                      <a:pt x="389" y="135"/>
                    </a:lnTo>
                    <a:lnTo>
                      <a:pt x="365" y="73"/>
                    </a:lnTo>
                    <a:lnTo>
                      <a:pt x="353" y="57"/>
                    </a:lnTo>
                    <a:lnTo>
                      <a:pt x="303" y="21"/>
                    </a:lnTo>
                    <a:lnTo>
                      <a:pt x="302" y="20"/>
                    </a:lnTo>
                    <a:lnTo>
                      <a:pt x="254" y="5"/>
                    </a:lnTo>
                    <a:lnTo>
                      <a:pt x="19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78" name="Rectangle 1481"/>
              <p:cNvSpPr>
                <a:spLocks noChangeArrowheads="1"/>
              </p:cNvSpPr>
              <p:nvPr/>
            </p:nvSpPr>
            <p:spPr bwMode="auto">
              <a:xfrm>
                <a:off x="4992" y="2826"/>
                <a:ext cx="8" cy="58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79" name="Freeform 1482"/>
              <p:cNvSpPr>
                <a:spLocks/>
              </p:cNvSpPr>
              <p:nvPr/>
            </p:nvSpPr>
            <p:spPr bwMode="auto">
              <a:xfrm>
                <a:off x="4992" y="2804"/>
                <a:ext cx="15" cy="15"/>
              </a:xfrm>
              <a:custGeom>
                <a:avLst/>
                <a:gdLst>
                  <a:gd name="T0" fmla="*/ 15 w 181"/>
                  <a:gd name="T1" fmla="*/ 0 h 183"/>
                  <a:gd name="T2" fmla="*/ 5 w 181"/>
                  <a:gd name="T3" fmla="*/ 0 h 183"/>
                  <a:gd name="T4" fmla="*/ 0 w 181"/>
                  <a:gd name="T5" fmla="*/ 15 h 183"/>
                  <a:gd name="T6" fmla="*/ 6 w 181"/>
                  <a:gd name="T7" fmla="*/ 15 h 183"/>
                  <a:gd name="T8" fmla="*/ 15 w 181"/>
                  <a:gd name="T9" fmla="*/ 0 h 18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1"/>
                  <a:gd name="T16" fmla="*/ 0 h 183"/>
                  <a:gd name="T17" fmla="*/ 181 w 181"/>
                  <a:gd name="T18" fmla="*/ 183 h 18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1" h="183">
                    <a:moveTo>
                      <a:pt x="181" y="0"/>
                    </a:moveTo>
                    <a:lnTo>
                      <a:pt x="65" y="0"/>
                    </a:lnTo>
                    <a:lnTo>
                      <a:pt x="0" y="183"/>
                    </a:lnTo>
                    <a:lnTo>
                      <a:pt x="73" y="183"/>
                    </a:lnTo>
                    <a:lnTo>
                      <a:pt x="18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80" name="Freeform 1483"/>
              <p:cNvSpPr>
                <a:spLocks/>
              </p:cNvSpPr>
              <p:nvPr/>
            </p:nvSpPr>
            <p:spPr bwMode="auto">
              <a:xfrm>
                <a:off x="5016" y="2876"/>
                <a:ext cx="25" cy="9"/>
              </a:xfrm>
              <a:custGeom>
                <a:avLst/>
                <a:gdLst>
                  <a:gd name="T0" fmla="*/ 18 w 299"/>
                  <a:gd name="T1" fmla="*/ 0 h 110"/>
                  <a:gd name="T2" fmla="*/ 13 w 299"/>
                  <a:gd name="T3" fmla="*/ 1 h 110"/>
                  <a:gd name="T4" fmla="*/ 0 w 299"/>
                  <a:gd name="T5" fmla="*/ 2 h 110"/>
                  <a:gd name="T6" fmla="*/ 3 w 299"/>
                  <a:gd name="T7" fmla="*/ 5 h 110"/>
                  <a:gd name="T8" fmla="*/ 4 w 299"/>
                  <a:gd name="T9" fmla="*/ 6 h 110"/>
                  <a:gd name="T10" fmla="*/ 8 w 299"/>
                  <a:gd name="T11" fmla="*/ 8 h 110"/>
                  <a:gd name="T12" fmla="*/ 13 w 299"/>
                  <a:gd name="T13" fmla="*/ 9 h 110"/>
                  <a:gd name="T14" fmla="*/ 14 w 299"/>
                  <a:gd name="T15" fmla="*/ 9 h 110"/>
                  <a:gd name="T16" fmla="*/ 19 w 299"/>
                  <a:gd name="T17" fmla="*/ 8 h 110"/>
                  <a:gd name="T18" fmla="*/ 22 w 299"/>
                  <a:gd name="T19" fmla="*/ 5 h 110"/>
                  <a:gd name="T20" fmla="*/ 25 w 299"/>
                  <a:gd name="T21" fmla="*/ 1 h 110"/>
                  <a:gd name="T22" fmla="*/ 18 w 299"/>
                  <a:gd name="T23" fmla="*/ 0 h 11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99"/>
                  <a:gd name="T37" fmla="*/ 0 h 110"/>
                  <a:gd name="T38" fmla="*/ 299 w 299"/>
                  <a:gd name="T39" fmla="*/ 110 h 11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99" h="110">
                    <a:moveTo>
                      <a:pt x="211" y="0"/>
                    </a:moveTo>
                    <a:lnTo>
                      <a:pt x="161" y="13"/>
                    </a:lnTo>
                    <a:lnTo>
                      <a:pt x="0" y="20"/>
                    </a:lnTo>
                    <a:lnTo>
                      <a:pt x="39" y="64"/>
                    </a:lnTo>
                    <a:lnTo>
                      <a:pt x="52" y="74"/>
                    </a:lnTo>
                    <a:lnTo>
                      <a:pt x="100" y="102"/>
                    </a:lnTo>
                    <a:lnTo>
                      <a:pt x="153" y="110"/>
                    </a:lnTo>
                    <a:lnTo>
                      <a:pt x="172" y="109"/>
                    </a:lnTo>
                    <a:lnTo>
                      <a:pt x="222" y="94"/>
                    </a:lnTo>
                    <a:lnTo>
                      <a:pt x="264" y="60"/>
                    </a:lnTo>
                    <a:lnTo>
                      <a:pt x="299" y="7"/>
                    </a:lnTo>
                    <a:lnTo>
                      <a:pt x="2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81" name="Freeform 1484"/>
              <p:cNvSpPr>
                <a:spLocks/>
              </p:cNvSpPr>
              <p:nvPr/>
            </p:nvSpPr>
            <p:spPr bwMode="auto">
              <a:xfrm>
                <a:off x="5010" y="2825"/>
                <a:ext cx="31" cy="53"/>
              </a:xfrm>
              <a:custGeom>
                <a:avLst/>
                <a:gdLst>
                  <a:gd name="T0" fmla="*/ 19 w 364"/>
                  <a:gd name="T1" fmla="*/ 0 h 635"/>
                  <a:gd name="T2" fmla="*/ 17 w 364"/>
                  <a:gd name="T3" fmla="*/ 0 h 635"/>
                  <a:gd name="T4" fmla="*/ 13 w 364"/>
                  <a:gd name="T5" fmla="*/ 1 h 635"/>
                  <a:gd name="T6" fmla="*/ 9 w 364"/>
                  <a:gd name="T7" fmla="*/ 4 h 635"/>
                  <a:gd name="T8" fmla="*/ 8 w 364"/>
                  <a:gd name="T9" fmla="*/ 5 h 635"/>
                  <a:gd name="T10" fmla="*/ 4 w 364"/>
                  <a:gd name="T11" fmla="*/ 9 h 635"/>
                  <a:gd name="T12" fmla="*/ 2 w 364"/>
                  <a:gd name="T13" fmla="*/ 15 h 635"/>
                  <a:gd name="T14" fmla="*/ 1 w 364"/>
                  <a:gd name="T15" fmla="*/ 18 h 635"/>
                  <a:gd name="T16" fmla="*/ 0 w 364"/>
                  <a:gd name="T17" fmla="*/ 24 h 635"/>
                  <a:gd name="T18" fmla="*/ 0 w 364"/>
                  <a:gd name="T19" fmla="*/ 30 h 635"/>
                  <a:gd name="T20" fmla="*/ 0 w 364"/>
                  <a:gd name="T21" fmla="*/ 35 h 635"/>
                  <a:gd name="T22" fmla="*/ 1 w 364"/>
                  <a:gd name="T23" fmla="*/ 41 h 635"/>
                  <a:gd name="T24" fmla="*/ 2 w 364"/>
                  <a:gd name="T25" fmla="*/ 46 h 635"/>
                  <a:gd name="T26" fmla="*/ 3 w 364"/>
                  <a:gd name="T27" fmla="*/ 48 h 635"/>
                  <a:gd name="T28" fmla="*/ 6 w 364"/>
                  <a:gd name="T29" fmla="*/ 53 h 635"/>
                  <a:gd name="T30" fmla="*/ 20 w 364"/>
                  <a:gd name="T31" fmla="*/ 52 h 635"/>
                  <a:gd name="T32" fmla="*/ 19 w 364"/>
                  <a:gd name="T33" fmla="*/ 52 h 635"/>
                  <a:gd name="T34" fmla="*/ 15 w 364"/>
                  <a:gd name="T35" fmla="*/ 51 h 635"/>
                  <a:gd name="T36" fmla="*/ 11 w 364"/>
                  <a:gd name="T37" fmla="*/ 47 h 635"/>
                  <a:gd name="T38" fmla="*/ 9 w 364"/>
                  <a:gd name="T39" fmla="*/ 43 h 635"/>
                  <a:gd name="T40" fmla="*/ 8 w 364"/>
                  <a:gd name="T41" fmla="*/ 37 h 635"/>
                  <a:gd name="T42" fmla="*/ 8 w 364"/>
                  <a:gd name="T43" fmla="*/ 30 h 635"/>
                  <a:gd name="T44" fmla="*/ 8 w 364"/>
                  <a:gd name="T45" fmla="*/ 30 h 635"/>
                  <a:gd name="T46" fmla="*/ 8 w 364"/>
                  <a:gd name="T47" fmla="*/ 23 h 635"/>
                  <a:gd name="T48" fmla="*/ 9 w 364"/>
                  <a:gd name="T49" fmla="*/ 18 h 635"/>
                  <a:gd name="T50" fmla="*/ 11 w 364"/>
                  <a:gd name="T51" fmla="*/ 13 h 635"/>
                  <a:gd name="T52" fmla="*/ 12 w 364"/>
                  <a:gd name="T53" fmla="*/ 13 h 635"/>
                  <a:gd name="T54" fmla="*/ 15 w 364"/>
                  <a:gd name="T55" fmla="*/ 9 h 635"/>
                  <a:gd name="T56" fmla="*/ 19 w 364"/>
                  <a:gd name="T57" fmla="*/ 8 h 635"/>
                  <a:gd name="T58" fmla="*/ 31 w 364"/>
                  <a:gd name="T59" fmla="*/ 8 h 635"/>
                  <a:gd name="T60" fmla="*/ 30 w 364"/>
                  <a:gd name="T61" fmla="*/ 6 h 635"/>
                  <a:gd name="T62" fmla="*/ 26 w 364"/>
                  <a:gd name="T63" fmla="*/ 2 h 635"/>
                  <a:gd name="T64" fmla="*/ 23 w 364"/>
                  <a:gd name="T65" fmla="*/ 1 h 635"/>
                  <a:gd name="T66" fmla="*/ 19 w 364"/>
                  <a:gd name="T67" fmla="*/ 0 h 63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64"/>
                  <a:gd name="T103" fmla="*/ 0 h 635"/>
                  <a:gd name="T104" fmla="*/ 364 w 364"/>
                  <a:gd name="T105" fmla="*/ 635 h 63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64" h="635">
                    <a:moveTo>
                      <a:pt x="220" y="0"/>
                    </a:moveTo>
                    <a:lnTo>
                      <a:pt x="204" y="1"/>
                    </a:lnTo>
                    <a:lnTo>
                      <a:pt x="152" y="14"/>
                    </a:lnTo>
                    <a:lnTo>
                      <a:pt x="104" y="44"/>
                    </a:lnTo>
                    <a:lnTo>
                      <a:pt x="89" y="60"/>
                    </a:lnTo>
                    <a:lnTo>
                      <a:pt x="52" y="109"/>
                    </a:lnTo>
                    <a:lnTo>
                      <a:pt x="26" y="175"/>
                    </a:lnTo>
                    <a:lnTo>
                      <a:pt x="15" y="219"/>
                    </a:lnTo>
                    <a:lnTo>
                      <a:pt x="3" y="289"/>
                    </a:lnTo>
                    <a:lnTo>
                      <a:pt x="0" y="363"/>
                    </a:lnTo>
                    <a:lnTo>
                      <a:pt x="2" y="417"/>
                    </a:lnTo>
                    <a:lnTo>
                      <a:pt x="12" y="488"/>
                    </a:lnTo>
                    <a:lnTo>
                      <a:pt x="29" y="551"/>
                    </a:lnTo>
                    <a:lnTo>
                      <a:pt x="39" y="577"/>
                    </a:lnTo>
                    <a:lnTo>
                      <a:pt x="71" y="635"/>
                    </a:lnTo>
                    <a:lnTo>
                      <a:pt x="232" y="628"/>
                    </a:lnTo>
                    <a:lnTo>
                      <a:pt x="222" y="628"/>
                    </a:lnTo>
                    <a:lnTo>
                      <a:pt x="174" y="609"/>
                    </a:lnTo>
                    <a:lnTo>
                      <a:pt x="133" y="562"/>
                    </a:lnTo>
                    <a:lnTo>
                      <a:pt x="109" y="511"/>
                    </a:lnTo>
                    <a:lnTo>
                      <a:pt x="96" y="445"/>
                    </a:lnTo>
                    <a:lnTo>
                      <a:pt x="91" y="363"/>
                    </a:lnTo>
                    <a:lnTo>
                      <a:pt x="95" y="279"/>
                    </a:lnTo>
                    <a:lnTo>
                      <a:pt x="108" y="212"/>
                    </a:lnTo>
                    <a:lnTo>
                      <a:pt x="131" y="161"/>
                    </a:lnTo>
                    <a:lnTo>
                      <a:pt x="137" y="152"/>
                    </a:lnTo>
                    <a:lnTo>
                      <a:pt x="178" y="110"/>
                    </a:lnTo>
                    <a:lnTo>
                      <a:pt x="228" y="97"/>
                    </a:lnTo>
                    <a:lnTo>
                      <a:pt x="364" y="95"/>
                    </a:lnTo>
                    <a:lnTo>
                      <a:pt x="347" y="69"/>
                    </a:lnTo>
                    <a:lnTo>
                      <a:pt x="304" y="26"/>
                    </a:lnTo>
                    <a:lnTo>
                      <a:pt x="274" y="10"/>
                    </a:lnTo>
                    <a:lnTo>
                      <a:pt x="22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82" name="Freeform 1485"/>
              <p:cNvSpPr>
                <a:spLocks/>
              </p:cNvSpPr>
              <p:nvPr/>
            </p:nvSpPr>
            <p:spPr bwMode="auto">
              <a:xfrm>
                <a:off x="5029" y="2804"/>
                <a:ext cx="19" cy="80"/>
              </a:xfrm>
              <a:custGeom>
                <a:avLst/>
                <a:gdLst>
                  <a:gd name="T0" fmla="*/ 19 w 223"/>
                  <a:gd name="T1" fmla="*/ 0 h 959"/>
                  <a:gd name="T2" fmla="*/ 12 w 223"/>
                  <a:gd name="T3" fmla="*/ 0 h 959"/>
                  <a:gd name="T4" fmla="*/ 12 w 223"/>
                  <a:gd name="T5" fmla="*/ 29 h 959"/>
                  <a:gd name="T6" fmla="*/ 0 w 223"/>
                  <a:gd name="T7" fmla="*/ 29 h 959"/>
                  <a:gd name="T8" fmla="*/ 1 w 223"/>
                  <a:gd name="T9" fmla="*/ 29 h 959"/>
                  <a:gd name="T10" fmla="*/ 5 w 223"/>
                  <a:gd name="T11" fmla="*/ 31 h 959"/>
                  <a:gd name="T12" fmla="*/ 9 w 223"/>
                  <a:gd name="T13" fmla="*/ 34 h 959"/>
                  <a:gd name="T14" fmla="*/ 9 w 223"/>
                  <a:gd name="T15" fmla="*/ 35 h 959"/>
                  <a:gd name="T16" fmla="*/ 11 w 223"/>
                  <a:gd name="T17" fmla="*/ 39 h 959"/>
                  <a:gd name="T18" fmla="*/ 12 w 223"/>
                  <a:gd name="T19" fmla="*/ 45 h 959"/>
                  <a:gd name="T20" fmla="*/ 12 w 223"/>
                  <a:gd name="T21" fmla="*/ 52 h 959"/>
                  <a:gd name="T22" fmla="*/ 12 w 223"/>
                  <a:gd name="T23" fmla="*/ 58 h 959"/>
                  <a:gd name="T24" fmla="*/ 11 w 223"/>
                  <a:gd name="T25" fmla="*/ 64 h 959"/>
                  <a:gd name="T26" fmla="*/ 9 w 223"/>
                  <a:gd name="T27" fmla="*/ 68 h 959"/>
                  <a:gd name="T28" fmla="*/ 8 w 223"/>
                  <a:gd name="T29" fmla="*/ 69 h 959"/>
                  <a:gd name="T30" fmla="*/ 5 w 223"/>
                  <a:gd name="T31" fmla="*/ 72 h 959"/>
                  <a:gd name="T32" fmla="*/ 12 w 223"/>
                  <a:gd name="T33" fmla="*/ 73 h 959"/>
                  <a:gd name="T34" fmla="*/ 12 w 223"/>
                  <a:gd name="T35" fmla="*/ 80 h 959"/>
                  <a:gd name="T36" fmla="*/ 19 w 223"/>
                  <a:gd name="T37" fmla="*/ 80 h 959"/>
                  <a:gd name="T38" fmla="*/ 19 w 223"/>
                  <a:gd name="T39" fmla="*/ 0 h 959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223"/>
                  <a:gd name="T61" fmla="*/ 0 h 959"/>
                  <a:gd name="T62" fmla="*/ 223 w 223"/>
                  <a:gd name="T63" fmla="*/ 959 h 959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223" h="959">
                    <a:moveTo>
                      <a:pt x="223" y="0"/>
                    </a:moveTo>
                    <a:lnTo>
                      <a:pt x="136" y="0"/>
                    </a:lnTo>
                    <a:lnTo>
                      <a:pt x="136" y="344"/>
                    </a:lnTo>
                    <a:lnTo>
                      <a:pt x="0" y="346"/>
                    </a:lnTo>
                    <a:lnTo>
                      <a:pt x="13" y="346"/>
                    </a:lnTo>
                    <a:lnTo>
                      <a:pt x="61" y="367"/>
                    </a:lnTo>
                    <a:lnTo>
                      <a:pt x="102" y="412"/>
                    </a:lnTo>
                    <a:lnTo>
                      <a:pt x="105" y="417"/>
                    </a:lnTo>
                    <a:lnTo>
                      <a:pt x="127" y="470"/>
                    </a:lnTo>
                    <a:lnTo>
                      <a:pt x="139" y="539"/>
                    </a:lnTo>
                    <a:lnTo>
                      <a:pt x="143" y="622"/>
                    </a:lnTo>
                    <a:lnTo>
                      <a:pt x="140" y="694"/>
                    </a:lnTo>
                    <a:lnTo>
                      <a:pt x="126" y="762"/>
                    </a:lnTo>
                    <a:lnTo>
                      <a:pt x="103" y="814"/>
                    </a:lnTo>
                    <a:lnTo>
                      <a:pt x="97" y="823"/>
                    </a:lnTo>
                    <a:lnTo>
                      <a:pt x="54" y="864"/>
                    </a:lnTo>
                    <a:lnTo>
                      <a:pt x="142" y="871"/>
                    </a:lnTo>
                    <a:lnTo>
                      <a:pt x="142" y="959"/>
                    </a:lnTo>
                    <a:lnTo>
                      <a:pt x="223" y="959"/>
                    </a:lnTo>
                    <a:lnTo>
                      <a:pt x="2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83" name="Freeform 1486"/>
              <p:cNvSpPr>
                <a:spLocks/>
              </p:cNvSpPr>
              <p:nvPr/>
            </p:nvSpPr>
            <p:spPr bwMode="auto">
              <a:xfrm>
                <a:off x="5061" y="2877"/>
                <a:ext cx="27" cy="8"/>
              </a:xfrm>
              <a:custGeom>
                <a:avLst/>
                <a:gdLst>
                  <a:gd name="T0" fmla="*/ 17 w 324"/>
                  <a:gd name="T1" fmla="*/ 0 h 102"/>
                  <a:gd name="T2" fmla="*/ 13 w 324"/>
                  <a:gd name="T3" fmla="*/ 1 h 102"/>
                  <a:gd name="T4" fmla="*/ 0 w 324"/>
                  <a:gd name="T5" fmla="*/ 4 h 102"/>
                  <a:gd name="T6" fmla="*/ 2 w 324"/>
                  <a:gd name="T7" fmla="*/ 6 h 102"/>
                  <a:gd name="T8" fmla="*/ 6 w 324"/>
                  <a:gd name="T9" fmla="*/ 7 h 102"/>
                  <a:gd name="T10" fmla="*/ 11 w 324"/>
                  <a:gd name="T11" fmla="*/ 8 h 102"/>
                  <a:gd name="T12" fmla="*/ 15 w 324"/>
                  <a:gd name="T13" fmla="*/ 8 h 102"/>
                  <a:gd name="T14" fmla="*/ 19 w 324"/>
                  <a:gd name="T15" fmla="*/ 6 h 102"/>
                  <a:gd name="T16" fmla="*/ 19 w 324"/>
                  <a:gd name="T17" fmla="*/ 6 h 102"/>
                  <a:gd name="T18" fmla="*/ 23 w 324"/>
                  <a:gd name="T19" fmla="*/ 4 h 102"/>
                  <a:gd name="T20" fmla="*/ 27 w 324"/>
                  <a:gd name="T21" fmla="*/ 0 h 102"/>
                  <a:gd name="T22" fmla="*/ 17 w 324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4"/>
                  <a:gd name="T37" fmla="*/ 0 h 102"/>
                  <a:gd name="T38" fmla="*/ 324 w 324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4" h="102">
                    <a:moveTo>
                      <a:pt x="208" y="0"/>
                    </a:moveTo>
                    <a:lnTo>
                      <a:pt x="154" y="11"/>
                    </a:lnTo>
                    <a:lnTo>
                      <a:pt x="0" y="46"/>
                    </a:lnTo>
                    <a:lnTo>
                      <a:pt x="26" y="71"/>
                    </a:lnTo>
                    <a:lnTo>
                      <a:pt x="73" y="95"/>
                    </a:lnTo>
                    <a:lnTo>
                      <a:pt x="132" y="102"/>
                    </a:lnTo>
                    <a:lnTo>
                      <a:pt x="178" y="98"/>
                    </a:lnTo>
                    <a:lnTo>
                      <a:pt x="230" y="80"/>
                    </a:lnTo>
                    <a:lnTo>
                      <a:pt x="233" y="78"/>
                    </a:lnTo>
                    <a:lnTo>
                      <a:pt x="277" y="47"/>
                    </a:lnTo>
                    <a:lnTo>
                      <a:pt x="324" y="1"/>
                    </a:lnTo>
                    <a:lnTo>
                      <a:pt x="20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84" name="Freeform 1487"/>
              <p:cNvSpPr>
                <a:spLocks/>
              </p:cNvSpPr>
              <p:nvPr/>
            </p:nvSpPr>
            <p:spPr bwMode="auto">
              <a:xfrm>
                <a:off x="5057" y="2853"/>
                <a:ext cx="30" cy="28"/>
              </a:xfrm>
              <a:custGeom>
                <a:avLst/>
                <a:gdLst>
                  <a:gd name="T0" fmla="*/ 9 w 362"/>
                  <a:gd name="T1" fmla="*/ 0 h 336"/>
                  <a:gd name="T2" fmla="*/ 5 w 362"/>
                  <a:gd name="T3" fmla="*/ 3 h 336"/>
                  <a:gd name="T4" fmla="*/ 4 w 362"/>
                  <a:gd name="T5" fmla="*/ 4 h 336"/>
                  <a:gd name="T6" fmla="*/ 1 w 362"/>
                  <a:gd name="T7" fmla="*/ 8 h 336"/>
                  <a:gd name="T8" fmla="*/ 1 w 362"/>
                  <a:gd name="T9" fmla="*/ 10 h 336"/>
                  <a:gd name="T10" fmla="*/ 0 w 362"/>
                  <a:gd name="T11" fmla="*/ 16 h 336"/>
                  <a:gd name="T12" fmla="*/ 0 w 362"/>
                  <a:gd name="T13" fmla="*/ 18 h 336"/>
                  <a:gd name="T14" fmla="*/ 1 w 362"/>
                  <a:gd name="T15" fmla="*/ 23 h 336"/>
                  <a:gd name="T16" fmla="*/ 4 w 362"/>
                  <a:gd name="T17" fmla="*/ 28 h 336"/>
                  <a:gd name="T18" fmla="*/ 17 w 362"/>
                  <a:gd name="T19" fmla="*/ 25 h 336"/>
                  <a:gd name="T20" fmla="*/ 14 w 362"/>
                  <a:gd name="T21" fmla="*/ 25 h 336"/>
                  <a:gd name="T22" fmla="*/ 10 w 362"/>
                  <a:gd name="T23" fmla="*/ 22 h 336"/>
                  <a:gd name="T24" fmla="*/ 9 w 362"/>
                  <a:gd name="T25" fmla="*/ 21 h 336"/>
                  <a:gd name="T26" fmla="*/ 8 w 362"/>
                  <a:gd name="T27" fmla="*/ 16 h 336"/>
                  <a:gd name="T28" fmla="*/ 9 w 362"/>
                  <a:gd name="T29" fmla="*/ 11 h 336"/>
                  <a:gd name="T30" fmla="*/ 12 w 362"/>
                  <a:gd name="T31" fmla="*/ 8 h 336"/>
                  <a:gd name="T32" fmla="*/ 13 w 362"/>
                  <a:gd name="T33" fmla="*/ 7 h 336"/>
                  <a:gd name="T34" fmla="*/ 18 w 362"/>
                  <a:gd name="T35" fmla="*/ 6 h 336"/>
                  <a:gd name="T36" fmla="*/ 22 w 362"/>
                  <a:gd name="T37" fmla="*/ 5 h 336"/>
                  <a:gd name="T38" fmla="*/ 27 w 362"/>
                  <a:gd name="T39" fmla="*/ 4 h 336"/>
                  <a:gd name="T40" fmla="*/ 30 w 362"/>
                  <a:gd name="T41" fmla="*/ 2 h 336"/>
                  <a:gd name="T42" fmla="*/ 9 w 362"/>
                  <a:gd name="T43" fmla="*/ 0 h 3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2"/>
                  <a:gd name="T67" fmla="*/ 0 h 336"/>
                  <a:gd name="T68" fmla="*/ 362 w 362"/>
                  <a:gd name="T69" fmla="*/ 336 h 3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2" h="336">
                    <a:moveTo>
                      <a:pt x="111" y="0"/>
                    </a:moveTo>
                    <a:lnTo>
                      <a:pt x="63" y="33"/>
                    </a:lnTo>
                    <a:lnTo>
                      <a:pt x="51" y="45"/>
                    </a:lnTo>
                    <a:lnTo>
                      <a:pt x="17" y="100"/>
                    </a:lnTo>
                    <a:lnTo>
                      <a:pt x="9" y="123"/>
                    </a:lnTo>
                    <a:lnTo>
                      <a:pt x="0" y="194"/>
                    </a:lnTo>
                    <a:lnTo>
                      <a:pt x="1" y="215"/>
                    </a:lnTo>
                    <a:lnTo>
                      <a:pt x="14" y="281"/>
                    </a:lnTo>
                    <a:lnTo>
                      <a:pt x="46" y="336"/>
                    </a:lnTo>
                    <a:lnTo>
                      <a:pt x="200" y="301"/>
                    </a:lnTo>
                    <a:lnTo>
                      <a:pt x="165" y="296"/>
                    </a:lnTo>
                    <a:lnTo>
                      <a:pt x="121" y="269"/>
                    </a:lnTo>
                    <a:lnTo>
                      <a:pt x="111" y="255"/>
                    </a:lnTo>
                    <a:lnTo>
                      <a:pt x="94" y="191"/>
                    </a:lnTo>
                    <a:lnTo>
                      <a:pt x="107" y="134"/>
                    </a:lnTo>
                    <a:lnTo>
                      <a:pt x="142" y="96"/>
                    </a:lnTo>
                    <a:lnTo>
                      <a:pt x="159" y="88"/>
                    </a:lnTo>
                    <a:lnTo>
                      <a:pt x="218" y="73"/>
                    </a:lnTo>
                    <a:lnTo>
                      <a:pt x="267" y="62"/>
                    </a:lnTo>
                    <a:lnTo>
                      <a:pt x="321" y="46"/>
                    </a:lnTo>
                    <a:lnTo>
                      <a:pt x="362" y="28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85" name="Freeform 1488"/>
              <p:cNvSpPr>
                <a:spLocks/>
              </p:cNvSpPr>
              <p:nvPr/>
            </p:nvSpPr>
            <p:spPr bwMode="auto">
              <a:xfrm>
                <a:off x="5058" y="2833"/>
                <a:ext cx="19" cy="11"/>
              </a:xfrm>
              <a:custGeom>
                <a:avLst/>
                <a:gdLst>
                  <a:gd name="T0" fmla="*/ 3 w 222"/>
                  <a:gd name="T1" fmla="*/ 0 h 136"/>
                  <a:gd name="T2" fmla="*/ 2 w 222"/>
                  <a:gd name="T3" fmla="*/ 4 h 136"/>
                  <a:gd name="T4" fmla="*/ 0 w 222"/>
                  <a:gd name="T5" fmla="*/ 10 h 136"/>
                  <a:gd name="T6" fmla="*/ 7 w 222"/>
                  <a:gd name="T7" fmla="*/ 11 h 136"/>
                  <a:gd name="T8" fmla="*/ 9 w 222"/>
                  <a:gd name="T9" fmla="*/ 7 h 136"/>
                  <a:gd name="T10" fmla="*/ 11 w 222"/>
                  <a:gd name="T11" fmla="*/ 3 h 136"/>
                  <a:gd name="T12" fmla="*/ 14 w 222"/>
                  <a:gd name="T13" fmla="*/ 1 h 136"/>
                  <a:gd name="T14" fmla="*/ 19 w 222"/>
                  <a:gd name="T15" fmla="*/ 0 h 136"/>
                  <a:gd name="T16" fmla="*/ 3 w 222"/>
                  <a:gd name="T17" fmla="*/ 0 h 1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6"/>
                  <a:gd name="T29" fmla="*/ 222 w 222"/>
                  <a:gd name="T30" fmla="*/ 136 h 1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6">
                    <a:moveTo>
                      <a:pt x="39" y="0"/>
                    </a:moveTo>
                    <a:lnTo>
                      <a:pt x="18" y="47"/>
                    </a:lnTo>
                    <a:lnTo>
                      <a:pt x="0" y="119"/>
                    </a:lnTo>
                    <a:lnTo>
                      <a:pt x="87" y="136"/>
                    </a:lnTo>
                    <a:lnTo>
                      <a:pt x="101" y="82"/>
                    </a:lnTo>
                    <a:lnTo>
                      <a:pt x="131" y="32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86" name="Freeform 1489"/>
              <p:cNvSpPr>
                <a:spLocks/>
              </p:cNvSpPr>
              <p:nvPr/>
            </p:nvSpPr>
            <p:spPr bwMode="auto">
              <a:xfrm>
                <a:off x="5061" y="2825"/>
                <a:ext cx="36" cy="59"/>
              </a:xfrm>
              <a:custGeom>
                <a:avLst/>
                <a:gdLst>
                  <a:gd name="T0" fmla="*/ 17 w 425"/>
                  <a:gd name="T1" fmla="*/ 0 h 710"/>
                  <a:gd name="T2" fmla="*/ 15 w 425"/>
                  <a:gd name="T3" fmla="*/ 0 h 710"/>
                  <a:gd name="T4" fmla="*/ 11 w 425"/>
                  <a:gd name="T5" fmla="*/ 1 h 710"/>
                  <a:gd name="T6" fmla="*/ 7 w 425"/>
                  <a:gd name="T7" fmla="*/ 2 h 710"/>
                  <a:gd name="T8" fmla="*/ 3 w 425"/>
                  <a:gd name="T9" fmla="*/ 4 h 710"/>
                  <a:gd name="T10" fmla="*/ 0 w 425"/>
                  <a:gd name="T11" fmla="*/ 8 h 710"/>
                  <a:gd name="T12" fmla="*/ 16 w 425"/>
                  <a:gd name="T13" fmla="*/ 8 h 710"/>
                  <a:gd name="T14" fmla="*/ 16 w 425"/>
                  <a:gd name="T15" fmla="*/ 8 h 710"/>
                  <a:gd name="T16" fmla="*/ 20 w 425"/>
                  <a:gd name="T17" fmla="*/ 9 h 710"/>
                  <a:gd name="T18" fmla="*/ 24 w 425"/>
                  <a:gd name="T19" fmla="*/ 11 h 710"/>
                  <a:gd name="T20" fmla="*/ 25 w 425"/>
                  <a:gd name="T21" fmla="*/ 14 h 710"/>
                  <a:gd name="T22" fmla="*/ 26 w 425"/>
                  <a:gd name="T23" fmla="*/ 20 h 710"/>
                  <a:gd name="T24" fmla="*/ 26 w 425"/>
                  <a:gd name="T25" fmla="*/ 22 h 710"/>
                  <a:gd name="T26" fmla="*/ 23 w 425"/>
                  <a:gd name="T27" fmla="*/ 24 h 710"/>
                  <a:gd name="T28" fmla="*/ 18 w 425"/>
                  <a:gd name="T29" fmla="*/ 25 h 710"/>
                  <a:gd name="T30" fmla="*/ 13 w 425"/>
                  <a:gd name="T31" fmla="*/ 26 h 710"/>
                  <a:gd name="T32" fmla="*/ 10 w 425"/>
                  <a:gd name="T33" fmla="*/ 26 h 710"/>
                  <a:gd name="T34" fmla="*/ 6 w 425"/>
                  <a:gd name="T35" fmla="*/ 27 h 710"/>
                  <a:gd name="T36" fmla="*/ 5 w 425"/>
                  <a:gd name="T37" fmla="*/ 28 h 710"/>
                  <a:gd name="T38" fmla="*/ 26 w 425"/>
                  <a:gd name="T39" fmla="*/ 30 h 710"/>
                  <a:gd name="T40" fmla="*/ 26 w 425"/>
                  <a:gd name="T41" fmla="*/ 34 h 710"/>
                  <a:gd name="T42" fmla="*/ 26 w 425"/>
                  <a:gd name="T43" fmla="*/ 38 h 710"/>
                  <a:gd name="T44" fmla="*/ 25 w 425"/>
                  <a:gd name="T45" fmla="*/ 43 h 710"/>
                  <a:gd name="T46" fmla="*/ 23 w 425"/>
                  <a:gd name="T47" fmla="*/ 46 h 710"/>
                  <a:gd name="T48" fmla="*/ 20 w 425"/>
                  <a:gd name="T49" fmla="*/ 50 h 710"/>
                  <a:gd name="T50" fmla="*/ 17 w 425"/>
                  <a:gd name="T51" fmla="*/ 52 h 710"/>
                  <a:gd name="T52" fmla="*/ 27 w 425"/>
                  <a:gd name="T53" fmla="*/ 52 h 710"/>
                  <a:gd name="T54" fmla="*/ 27 w 425"/>
                  <a:gd name="T55" fmla="*/ 53 h 710"/>
                  <a:gd name="T56" fmla="*/ 28 w 425"/>
                  <a:gd name="T57" fmla="*/ 59 h 710"/>
                  <a:gd name="T58" fmla="*/ 36 w 425"/>
                  <a:gd name="T59" fmla="*/ 59 h 710"/>
                  <a:gd name="T60" fmla="*/ 35 w 425"/>
                  <a:gd name="T61" fmla="*/ 58 h 710"/>
                  <a:gd name="T62" fmla="*/ 34 w 425"/>
                  <a:gd name="T63" fmla="*/ 52 h 710"/>
                  <a:gd name="T64" fmla="*/ 34 w 425"/>
                  <a:gd name="T65" fmla="*/ 49 h 710"/>
                  <a:gd name="T66" fmla="*/ 34 w 425"/>
                  <a:gd name="T67" fmla="*/ 43 h 710"/>
                  <a:gd name="T68" fmla="*/ 34 w 425"/>
                  <a:gd name="T69" fmla="*/ 35 h 710"/>
                  <a:gd name="T70" fmla="*/ 34 w 425"/>
                  <a:gd name="T71" fmla="*/ 22 h 710"/>
                  <a:gd name="T72" fmla="*/ 34 w 425"/>
                  <a:gd name="T73" fmla="*/ 18 h 710"/>
                  <a:gd name="T74" fmla="*/ 33 w 425"/>
                  <a:gd name="T75" fmla="*/ 13 h 710"/>
                  <a:gd name="T76" fmla="*/ 33 w 425"/>
                  <a:gd name="T77" fmla="*/ 11 h 710"/>
                  <a:gd name="T78" fmla="*/ 31 w 425"/>
                  <a:gd name="T79" fmla="*/ 6 h 710"/>
                  <a:gd name="T80" fmla="*/ 30 w 425"/>
                  <a:gd name="T81" fmla="*/ 5 h 710"/>
                  <a:gd name="T82" fmla="*/ 26 w 425"/>
                  <a:gd name="T83" fmla="*/ 2 h 710"/>
                  <a:gd name="T84" fmla="*/ 26 w 425"/>
                  <a:gd name="T85" fmla="*/ 2 h 710"/>
                  <a:gd name="T86" fmla="*/ 22 w 425"/>
                  <a:gd name="T87" fmla="*/ 0 h 710"/>
                  <a:gd name="T88" fmla="*/ 17 w 425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5"/>
                  <a:gd name="T136" fmla="*/ 0 h 710"/>
                  <a:gd name="T137" fmla="*/ 425 w 425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5" h="710">
                    <a:moveTo>
                      <a:pt x="196" y="0"/>
                    </a:moveTo>
                    <a:lnTo>
                      <a:pt x="182" y="0"/>
                    </a:lnTo>
                    <a:lnTo>
                      <a:pt x="127" y="7"/>
                    </a:lnTo>
                    <a:lnTo>
                      <a:pt x="78" y="24"/>
                    </a:lnTo>
                    <a:lnTo>
                      <a:pt x="38" y="49"/>
                    </a:lnTo>
                    <a:lnTo>
                      <a:pt x="0" y="94"/>
                    </a:lnTo>
                    <a:lnTo>
                      <a:pt x="183" y="97"/>
                    </a:lnTo>
                    <a:lnTo>
                      <a:pt x="184" y="97"/>
                    </a:lnTo>
                    <a:lnTo>
                      <a:pt x="242" y="107"/>
                    </a:lnTo>
                    <a:lnTo>
                      <a:pt x="284" y="137"/>
                    </a:lnTo>
                    <a:lnTo>
                      <a:pt x="298" y="163"/>
                    </a:lnTo>
                    <a:lnTo>
                      <a:pt x="308" y="239"/>
                    </a:lnTo>
                    <a:lnTo>
                      <a:pt x="308" y="269"/>
                    </a:lnTo>
                    <a:lnTo>
                      <a:pt x="270" y="283"/>
                    </a:lnTo>
                    <a:lnTo>
                      <a:pt x="217" y="298"/>
                    </a:lnTo>
                    <a:lnTo>
                      <a:pt x="151" y="310"/>
                    </a:lnTo>
                    <a:lnTo>
                      <a:pt x="120" y="315"/>
                    </a:lnTo>
                    <a:lnTo>
                      <a:pt x="72" y="327"/>
                    </a:lnTo>
                    <a:lnTo>
                      <a:pt x="57" y="333"/>
                    </a:lnTo>
                    <a:lnTo>
                      <a:pt x="308" y="361"/>
                    </a:lnTo>
                    <a:lnTo>
                      <a:pt x="308" y="405"/>
                    </a:lnTo>
                    <a:lnTo>
                      <a:pt x="306" y="461"/>
                    </a:lnTo>
                    <a:lnTo>
                      <a:pt x="294" y="522"/>
                    </a:lnTo>
                    <a:lnTo>
                      <a:pt x="277" y="558"/>
                    </a:lnTo>
                    <a:lnTo>
                      <a:pt x="236" y="603"/>
                    </a:lnTo>
                    <a:lnTo>
                      <a:pt x="200" y="623"/>
                    </a:lnTo>
                    <a:lnTo>
                      <a:pt x="316" y="624"/>
                    </a:lnTo>
                    <a:lnTo>
                      <a:pt x="318" y="643"/>
                    </a:lnTo>
                    <a:lnTo>
                      <a:pt x="333" y="710"/>
                    </a:lnTo>
                    <a:lnTo>
                      <a:pt x="425" y="710"/>
                    </a:lnTo>
                    <a:lnTo>
                      <a:pt x="419" y="695"/>
                    </a:lnTo>
                    <a:lnTo>
                      <a:pt x="403" y="626"/>
                    </a:lnTo>
                    <a:lnTo>
                      <a:pt x="400" y="589"/>
                    </a:lnTo>
                    <a:lnTo>
                      <a:pt x="398" y="519"/>
                    </a:lnTo>
                    <a:lnTo>
                      <a:pt x="397" y="419"/>
                    </a:lnTo>
                    <a:lnTo>
                      <a:pt x="397" y="262"/>
                    </a:lnTo>
                    <a:lnTo>
                      <a:pt x="397" y="214"/>
                    </a:lnTo>
                    <a:lnTo>
                      <a:pt x="393" y="153"/>
                    </a:lnTo>
                    <a:lnTo>
                      <a:pt x="390" y="135"/>
                    </a:lnTo>
                    <a:lnTo>
                      <a:pt x="365" y="73"/>
                    </a:lnTo>
                    <a:lnTo>
                      <a:pt x="353" y="57"/>
                    </a:lnTo>
                    <a:lnTo>
                      <a:pt x="304" y="21"/>
                    </a:lnTo>
                    <a:lnTo>
                      <a:pt x="302" y="20"/>
                    </a:lnTo>
                    <a:lnTo>
                      <a:pt x="255" y="5"/>
                    </a:lnTo>
                    <a:lnTo>
                      <a:pt x="19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87" name="Freeform 1490"/>
              <p:cNvSpPr>
                <a:spLocks/>
              </p:cNvSpPr>
              <p:nvPr/>
            </p:nvSpPr>
            <p:spPr bwMode="auto">
              <a:xfrm>
                <a:off x="5131" y="2877"/>
                <a:ext cx="26" cy="8"/>
              </a:xfrm>
              <a:custGeom>
                <a:avLst/>
                <a:gdLst>
                  <a:gd name="T0" fmla="*/ 17 w 323"/>
                  <a:gd name="T1" fmla="*/ 0 h 102"/>
                  <a:gd name="T2" fmla="*/ 12 w 323"/>
                  <a:gd name="T3" fmla="*/ 1 h 102"/>
                  <a:gd name="T4" fmla="*/ 0 w 323"/>
                  <a:gd name="T5" fmla="*/ 4 h 102"/>
                  <a:gd name="T6" fmla="*/ 2 w 323"/>
                  <a:gd name="T7" fmla="*/ 6 h 102"/>
                  <a:gd name="T8" fmla="*/ 6 w 323"/>
                  <a:gd name="T9" fmla="*/ 7 h 102"/>
                  <a:gd name="T10" fmla="*/ 11 w 323"/>
                  <a:gd name="T11" fmla="*/ 8 h 102"/>
                  <a:gd name="T12" fmla="*/ 14 w 323"/>
                  <a:gd name="T13" fmla="*/ 8 h 102"/>
                  <a:gd name="T14" fmla="*/ 18 w 323"/>
                  <a:gd name="T15" fmla="*/ 6 h 102"/>
                  <a:gd name="T16" fmla="*/ 19 w 323"/>
                  <a:gd name="T17" fmla="*/ 6 h 102"/>
                  <a:gd name="T18" fmla="*/ 22 w 323"/>
                  <a:gd name="T19" fmla="*/ 4 h 102"/>
                  <a:gd name="T20" fmla="*/ 26 w 323"/>
                  <a:gd name="T21" fmla="*/ 0 h 102"/>
                  <a:gd name="T22" fmla="*/ 17 w 323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3"/>
                  <a:gd name="T37" fmla="*/ 0 h 102"/>
                  <a:gd name="T38" fmla="*/ 323 w 323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3" h="102">
                    <a:moveTo>
                      <a:pt x="207" y="0"/>
                    </a:moveTo>
                    <a:lnTo>
                      <a:pt x="153" y="11"/>
                    </a:lnTo>
                    <a:lnTo>
                      <a:pt x="0" y="46"/>
                    </a:lnTo>
                    <a:lnTo>
                      <a:pt x="26" y="71"/>
                    </a:lnTo>
                    <a:lnTo>
                      <a:pt x="74" y="95"/>
                    </a:lnTo>
                    <a:lnTo>
                      <a:pt x="132" y="102"/>
                    </a:lnTo>
                    <a:lnTo>
                      <a:pt x="179" y="98"/>
                    </a:lnTo>
                    <a:lnTo>
                      <a:pt x="229" y="80"/>
                    </a:lnTo>
                    <a:lnTo>
                      <a:pt x="233" y="78"/>
                    </a:lnTo>
                    <a:lnTo>
                      <a:pt x="277" y="47"/>
                    </a:lnTo>
                    <a:lnTo>
                      <a:pt x="323" y="1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88" name="Freeform 1491"/>
              <p:cNvSpPr>
                <a:spLocks/>
              </p:cNvSpPr>
              <p:nvPr/>
            </p:nvSpPr>
            <p:spPr bwMode="auto">
              <a:xfrm>
                <a:off x="5127" y="2853"/>
                <a:ext cx="30" cy="28"/>
              </a:xfrm>
              <a:custGeom>
                <a:avLst/>
                <a:gdLst>
                  <a:gd name="T0" fmla="*/ 9 w 362"/>
                  <a:gd name="T1" fmla="*/ 0 h 336"/>
                  <a:gd name="T2" fmla="*/ 5 w 362"/>
                  <a:gd name="T3" fmla="*/ 3 h 336"/>
                  <a:gd name="T4" fmla="*/ 4 w 362"/>
                  <a:gd name="T5" fmla="*/ 4 h 336"/>
                  <a:gd name="T6" fmla="*/ 1 w 362"/>
                  <a:gd name="T7" fmla="*/ 8 h 336"/>
                  <a:gd name="T8" fmla="*/ 1 w 362"/>
                  <a:gd name="T9" fmla="*/ 10 h 336"/>
                  <a:gd name="T10" fmla="*/ 0 w 362"/>
                  <a:gd name="T11" fmla="*/ 16 h 336"/>
                  <a:gd name="T12" fmla="*/ 0 w 362"/>
                  <a:gd name="T13" fmla="*/ 18 h 336"/>
                  <a:gd name="T14" fmla="*/ 1 w 362"/>
                  <a:gd name="T15" fmla="*/ 23 h 336"/>
                  <a:gd name="T16" fmla="*/ 4 w 362"/>
                  <a:gd name="T17" fmla="*/ 28 h 336"/>
                  <a:gd name="T18" fmla="*/ 16 w 362"/>
                  <a:gd name="T19" fmla="*/ 25 h 336"/>
                  <a:gd name="T20" fmla="*/ 14 w 362"/>
                  <a:gd name="T21" fmla="*/ 25 h 336"/>
                  <a:gd name="T22" fmla="*/ 10 w 362"/>
                  <a:gd name="T23" fmla="*/ 22 h 336"/>
                  <a:gd name="T24" fmla="*/ 9 w 362"/>
                  <a:gd name="T25" fmla="*/ 21 h 336"/>
                  <a:gd name="T26" fmla="*/ 8 w 362"/>
                  <a:gd name="T27" fmla="*/ 16 h 336"/>
                  <a:gd name="T28" fmla="*/ 9 w 362"/>
                  <a:gd name="T29" fmla="*/ 11 h 336"/>
                  <a:gd name="T30" fmla="*/ 12 w 362"/>
                  <a:gd name="T31" fmla="*/ 8 h 336"/>
                  <a:gd name="T32" fmla="*/ 13 w 362"/>
                  <a:gd name="T33" fmla="*/ 7 h 336"/>
                  <a:gd name="T34" fmla="*/ 18 w 362"/>
                  <a:gd name="T35" fmla="*/ 6 h 336"/>
                  <a:gd name="T36" fmla="*/ 22 w 362"/>
                  <a:gd name="T37" fmla="*/ 5 h 336"/>
                  <a:gd name="T38" fmla="*/ 27 w 362"/>
                  <a:gd name="T39" fmla="*/ 4 h 336"/>
                  <a:gd name="T40" fmla="*/ 30 w 362"/>
                  <a:gd name="T41" fmla="*/ 2 h 336"/>
                  <a:gd name="T42" fmla="*/ 9 w 362"/>
                  <a:gd name="T43" fmla="*/ 0 h 3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2"/>
                  <a:gd name="T67" fmla="*/ 0 h 336"/>
                  <a:gd name="T68" fmla="*/ 362 w 362"/>
                  <a:gd name="T69" fmla="*/ 336 h 3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2" h="336">
                    <a:moveTo>
                      <a:pt x="111" y="0"/>
                    </a:moveTo>
                    <a:lnTo>
                      <a:pt x="63" y="33"/>
                    </a:lnTo>
                    <a:lnTo>
                      <a:pt x="52" y="45"/>
                    </a:lnTo>
                    <a:lnTo>
                      <a:pt x="18" y="100"/>
                    </a:lnTo>
                    <a:lnTo>
                      <a:pt x="10" y="123"/>
                    </a:lnTo>
                    <a:lnTo>
                      <a:pt x="0" y="194"/>
                    </a:lnTo>
                    <a:lnTo>
                      <a:pt x="1" y="215"/>
                    </a:lnTo>
                    <a:lnTo>
                      <a:pt x="15" y="281"/>
                    </a:lnTo>
                    <a:lnTo>
                      <a:pt x="46" y="336"/>
                    </a:lnTo>
                    <a:lnTo>
                      <a:pt x="199" y="301"/>
                    </a:lnTo>
                    <a:lnTo>
                      <a:pt x="165" y="296"/>
                    </a:lnTo>
                    <a:lnTo>
                      <a:pt x="121" y="269"/>
                    </a:lnTo>
                    <a:lnTo>
                      <a:pt x="111" y="255"/>
                    </a:lnTo>
                    <a:lnTo>
                      <a:pt x="94" y="191"/>
                    </a:lnTo>
                    <a:lnTo>
                      <a:pt x="107" y="134"/>
                    </a:lnTo>
                    <a:lnTo>
                      <a:pt x="141" y="96"/>
                    </a:lnTo>
                    <a:lnTo>
                      <a:pt x="158" y="88"/>
                    </a:lnTo>
                    <a:lnTo>
                      <a:pt x="217" y="73"/>
                    </a:lnTo>
                    <a:lnTo>
                      <a:pt x="266" y="62"/>
                    </a:lnTo>
                    <a:lnTo>
                      <a:pt x="320" y="46"/>
                    </a:lnTo>
                    <a:lnTo>
                      <a:pt x="362" y="28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89" name="Freeform 1492"/>
              <p:cNvSpPr>
                <a:spLocks/>
              </p:cNvSpPr>
              <p:nvPr/>
            </p:nvSpPr>
            <p:spPr bwMode="auto">
              <a:xfrm>
                <a:off x="5128" y="2833"/>
                <a:ext cx="18" cy="11"/>
              </a:xfrm>
              <a:custGeom>
                <a:avLst/>
                <a:gdLst>
                  <a:gd name="T0" fmla="*/ 3 w 222"/>
                  <a:gd name="T1" fmla="*/ 0 h 136"/>
                  <a:gd name="T2" fmla="*/ 1 w 222"/>
                  <a:gd name="T3" fmla="*/ 4 h 136"/>
                  <a:gd name="T4" fmla="*/ 0 w 222"/>
                  <a:gd name="T5" fmla="*/ 10 h 136"/>
                  <a:gd name="T6" fmla="*/ 7 w 222"/>
                  <a:gd name="T7" fmla="*/ 11 h 136"/>
                  <a:gd name="T8" fmla="*/ 8 w 222"/>
                  <a:gd name="T9" fmla="*/ 7 h 136"/>
                  <a:gd name="T10" fmla="*/ 11 w 222"/>
                  <a:gd name="T11" fmla="*/ 3 h 136"/>
                  <a:gd name="T12" fmla="*/ 13 w 222"/>
                  <a:gd name="T13" fmla="*/ 1 h 136"/>
                  <a:gd name="T14" fmla="*/ 18 w 222"/>
                  <a:gd name="T15" fmla="*/ 0 h 136"/>
                  <a:gd name="T16" fmla="*/ 3 w 222"/>
                  <a:gd name="T17" fmla="*/ 0 h 1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6"/>
                  <a:gd name="T29" fmla="*/ 222 w 222"/>
                  <a:gd name="T30" fmla="*/ 136 h 1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6">
                    <a:moveTo>
                      <a:pt x="39" y="0"/>
                    </a:moveTo>
                    <a:lnTo>
                      <a:pt x="17" y="47"/>
                    </a:lnTo>
                    <a:lnTo>
                      <a:pt x="0" y="119"/>
                    </a:lnTo>
                    <a:lnTo>
                      <a:pt x="86" y="136"/>
                    </a:lnTo>
                    <a:lnTo>
                      <a:pt x="101" y="82"/>
                    </a:lnTo>
                    <a:lnTo>
                      <a:pt x="130" y="32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90" name="Freeform 1493"/>
              <p:cNvSpPr>
                <a:spLocks/>
              </p:cNvSpPr>
              <p:nvPr/>
            </p:nvSpPr>
            <p:spPr bwMode="auto">
              <a:xfrm>
                <a:off x="5131" y="2825"/>
                <a:ext cx="36" cy="59"/>
              </a:xfrm>
              <a:custGeom>
                <a:avLst/>
                <a:gdLst>
                  <a:gd name="T0" fmla="*/ 17 w 425"/>
                  <a:gd name="T1" fmla="*/ 0 h 710"/>
                  <a:gd name="T2" fmla="*/ 15 w 425"/>
                  <a:gd name="T3" fmla="*/ 0 h 710"/>
                  <a:gd name="T4" fmla="*/ 11 w 425"/>
                  <a:gd name="T5" fmla="*/ 1 h 710"/>
                  <a:gd name="T6" fmla="*/ 7 w 425"/>
                  <a:gd name="T7" fmla="*/ 2 h 710"/>
                  <a:gd name="T8" fmla="*/ 3 w 425"/>
                  <a:gd name="T9" fmla="*/ 4 h 710"/>
                  <a:gd name="T10" fmla="*/ 0 w 425"/>
                  <a:gd name="T11" fmla="*/ 8 h 710"/>
                  <a:gd name="T12" fmla="*/ 16 w 425"/>
                  <a:gd name="T13" fmla="*/ 8 h 710"/>
                  <a:gd name="T14" fmla="*/ 16 w 425"/>
                  <a:gd name="T15" fmla="*/ 8 h 710"/>
                  <a:gd name="T16" fmla="*/ 20 w 425"/>
                  <a:gd name="T17" fmla="*/ 9 h 710"/>
                  <a:gd name="T18" fmla="*/ 24 w 425"/>
                  <a:gd name="T19" fmla="*/ 11 h 710"/>
                  <a:gd name="T20" fmla="*/ 25 w 425"/>
                  <a:gd name="T21" fmla="*/ 14 h 710"/>
                  <a:gd name="T22" fmla="*/ 26 w 425"/>
                  <a:gd name="T23" fmla="*/ 20 h 710"/>
                  <a:gd name="T24" fmla="*/ 26 w 425"/>
                  <a:gd name="T25" fmla="*/ 22 h 710"/>
                  <a:gd name="T26" fmla="*/ 23 w 425"/>
                  <a:gd name="T27" fmla="*/ 24 h 710"/>
                  <a:gd name="T28" fmla="*/ 18 w 425"/>
                  <a:gd name="T29" fmla="*/ 25 h 710"/>
                  <a:gd name="T30" fmla="*/ 13 w 425"/>
                  <a:gd name="T31" fmla="*/ 26 h 710"/>
                  <a:gd name="T32" fmla="*/ 10 w 425"/>
                  <a:gd name="T33" fmla="*/ 26 h 710"/>
                  <a:gd name="T34" fmla="*/ 6 w 425"/>
                  <a:gd name="T35" fmla="*/ 27 h 710"/>
                  <a:gd name="T36" fmla="*/ 5 w 425"/>
                  <a:gd name="T37" fmla="*/ 28 h 710"/>
                  <a:gd name="T38" fmla="*/ 26 w 425"/>
                  <a:gd name="T39" fmla="*/ 30 h 710"/>
                  <a:gd name="T40" fmla="*/ 26 w 425"/>
                  <a:gd name="T41" fmla="*/ 34 h 710"/>
                  <a:gd name="T42" fmla="*/ 26 w 425"/>
                  <a:gd name="T43" fmla="*/ 38 h 710"/>
                  <a:gd name="T44" fmla="*/ 25 w 425"/>
                  <a:gd name="T45" fmla="*/ 43 h 710"/>
                  <a:gd name="T46" fmla="*/ 23 w 425"/>
                  <a:gd name="T47" fmla="*/ 46 h 710"/>
                  <a:gd name="T48" fmla="*/ 20 w 425"/>
                  <a:gd name="T49" fmla="*/ 50 h 710"/>
                  <a:gd name="T50" fmla="*/ 17 w 425"/>
                  <a:gd name="T51" fmla="*/ 52 h 710"/>
                  <a:gd name="T52" fmla="*/ 27 w 425"/>
                  <a:gd name="T53" fmla="*/ 52 h 710"/>
                  <a:gd name="T54" fmla="*/ 27 w 425"/>
                  <a:gd name="T55" fmla="*/ 53 h 710"/>
                  <a:gd name="T56" fmla="*/ 28 w 425"/>
                  <a:gd name="T57" fmla="*/ 59 h 710"/>
                  <a:gd name="T58" fmla="*/ 36 w 425"/>
                  <a:gd name="T59" fmla="*/ 59 h 710"/>
                  <a:gd name="T60" fmla="*/ 35 w 425"/>
                  <a:gd name="T61" fmla="*/ 58 h 710"/>
                  <a:gd name="T62" fmla="*/ 34 w 425"/>
                  <a:gd name="T63" fmla="*/ 52 h 710"/>
                  <a:gd name="T64" fmla="*/ 34 w 425"/>
                  <a:gd name="T65" fmla="*/ 49 h 710"/>
                  <a:gd name="T66" fmla="*/ 34 w 425"/>
                  <a:gd name="T67" fmla="*/ 43 h 710"/>
                  <a:gd name="T68" fmla="*/ 34 w 425"/>
                  <a:gd name="T69" fmla="*/ 35 h 710"/>
                  <a:gd name="T70" fmla="*/ 34 w 425"/>
                  <a:gd name="T71" fmla="*/ 22 h 710"/>
                  <a:gd name="T72" fmla="*/ 34 w 425"/>
                  <a:gd name="T73" fmla="*/ 18 h 710"/>
                  <a:gd name="T74" fmla="*/ 33 w 425"/>
                  <a:gd name="T75" fmla="*/ 13 h 710"/>
                  <a:gd name="T76" fmla="*/ 33 w 425"/>
                  <a:gd name="T77" fmla="*/ 11 h 710"/>
                  <a:gd name="T78" fmla="*/ 31 w 425"/>
                  <a:gd name="T79" fmla="*/ 6 h 710"/>
                  <a:gd name="T80" fmla="*/ 30 w 425"/>
                  <a:gd name="T81" fmla="*/ 5 h 710"/>
                  <a:gd name="T82" fmla="*/ 26 w 425"/>
                  <a:gd name="T83" fmla="*/ 2 h 710"/>
                  <a:gd name="T84" fmla="*/ 26 w 425"/>
                  <a:gd name="T85" fmla="*/ 2 h 710"/>
                  <a:gd name="T86" fmla="*/ 22 w 425"/>
                  <a:gd name="T87" fmla="*/ 0 h 710"/>
                  <a:gd name="T88" fmla="*/ 17 w 425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5"/>
                  <a:gd name="T136" fmla="*/ 0 h 710"/>
                  <a:gd name="T137" fmla="*/ 425 w 425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5" h="710">
                    <a:moveTo>
                      <a:pt x="196" y="0"/>
                    </a:moveTo>
                    <a:lnTo>
                      <a:pt x="182" y="0"/>
                    </a:lnTo>
                    <a:lnTo>
                      <a:pt x="127" y="7"/>
                    </a:lnTo>
                    <a:lnTo>
                      <a:pt x="78" y="24"/>
                    </a:lnTo>
                    <a:lnTo>
                      <a:pt x="37" y="49"/>
                    </a:lnTo>
                    <a:lnTo>
                      <a:pt x="0" y="94"/>
                    </a:lnTo>
                    <a:lnTo>
                      <a:pt x="183" y="97"/>
                    </a:lnTo>
                    <a:lnTo>
                      <a:pt x="185" y="97"/>
                    </a:lnTo>
                    <a:lnTo>
                      <a:pt x="242" y="107"/>
                    </a:lnTo>
                    <a:lnTo>
                      <a:pt x="284" y="137"/>
                    </a:lnTo>
                    <a:lnTo>
                      <a:pt x="298" y="163"/>
                    </a:lnTo>
                    <a:lnTo>
                      <a:pt x="309" y="239"/>
                    </a:lnTo>
                    <a:lnTo>
                      <a:pt x="308" y="269"/>
                    </a:lnTo>
                    <a:lnTo>
                      <a:pt x="269" y="283"/>
                    </a:lnTo>
                    <a:lnTo>
                      <a:pt x="216" y="298"/>
                    </a:lnTo>
                    <a:lnTo>
                      <a:pt x="150" y="310"/>
                    </a:lnTo>
                    <a:lnTo>
                      <a:pt x="120" y="315"/>
                    </a:lnTo>
                    <a:lnTo>
                      <a:pt x="72" y="327"/>
                    </a:lnTo>
                    <a:lnTo>
                      <a:pt x="57" y="333"/>
                    </a:lnTo>
                    <a:lnTo>
                      <a:pt x="308" y="361"/>
                    </a:lnTo>
                    <a:lnTo>
                      <a:pt x="308" y="405"/>
                    </a:lnTo>
                    <a:lnTo>
                      <a:pt x="306" y="461"/>
                    </a:lnTo>
                    <a:lnTo>
                      <a:pt x="294" y="522"/>
                    </a:lnTo>
                    <a:lnTo>
                      <a:pt x="276" y="558"/>
                    </a:lnTo>
                    <a:lnTo>
                      <a:pt x="236" y="603"/>
                    </a:lnTo>
                    <a:lnTo>
                      <a:pt x="199" y="623"/>
                    </a:lnTo>
                    <a:lnTo>
                      <a:pt x="315" y="624"/>
                    </a:lnTo>
                    <a:lnTo>
                      <a:pt x="317" y="643"/>
                    </a:lnTo>
                    <a:lnTo>
                      <a:pt x="333" y="710"/>
                    </a:lnTo>
                    <a:lnTo>
                      <a:pt x="425" y="710"/>
                    </a:lnTo>
                    <a:lnTo>
                      <a:pt x="419" y="695"/>
                    </a:lnTo>
                    <a:lnTo>
                      <a:pt x="403" y="626"/>
                    </a:lnTo>
                    <a:lnTo>
                      <a:pt x="400" y="589"/>
                    </a:lnTo>
                    <a:lnTo>
                      <a:pt x="398" y="519"/>
                    </a:lnTo>
                    <a:lnTo>
                      <a:pt x="398" y="419"/>
                    </a:lnTo>
                    <a:lnTo>
                      <a:pt x="398" y="262"/>
                    </a:lnTo>
                    <a:lnTo>
                      <a:pt x="396" y="214"/>
                    </a:lnTo>
                    <a:lnTo>
                      <a:pt x="392" y="153"/>
                    </a:lnTo>
                    <a:lnTo>
                      <a:pt x="389" y="135"/>
                    </a:lnTo>
                    <a:lnTo>
                      <a:pt x="365" y="73"/>
                    </a:lnTo>
                    <a:lnTo>
                      <a:pt x="353" y="57"/>
                    </a:lnTo>
                    <a:lnTo>
                      <a:pt x="304" y="21"/>
                    </a:lnTo>
                    <a:lnTo>
                      <a:pt x="302" y="20"/>
                    </a:lnTo>
                    <a:lnTo>
                      <a:pt x="255" y="5"/>
                    </a:lnTo>
                    <a:lnTo>
                      <a:pt x="19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91" name="Freeform 1494"/>
              <p:cNvSpPr>
                <a:spLocks/>
              </p:cNvSpPr>
              <p:nvPr/>
            </p:nvSpPr>
            <p:spPr bwMode="auto">
              <a:xfrm>
                <a:off x="5137" y="2804"/>
                <a:ext cx="16" cy="15"/>
              </a:xfrm>
              <a:custGeom>
                <a:avLst/>
                <a:gdLst>
                  <a:gd name="T0" fmla="*/ 10 w 184"/>
                  <a:gd name="T1" fmla="*/ 0 h 183"/>
                  <a:gd name="T2" fmla="*/ 0 w 184"/>
                  <a:gd name="T3" fmla="*/ 0 h 183"/>
                  <a:gd name="T4" fmla="*/ 10 w 184"/>
                  <a:gd name="T5" fmla="*/ 15 h 183"/>
                  <a:gd name="T6" fmla="*/ 16 w 184"/>
                  <a:gd name="T7" fmla="*/ 15 h 183"/>
                  <a:gd name="T8" fmla="*/ 10 w 184"/>
                  <a:gd name="T9" fmla="*/ 0 h 18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4"/>
                  <a:gd name="T16" fmla="*/ 0 h 183"/>
                  <a:gd name="T17" fmla="*/ 184 w 184"/>
                  <a:gd name="T18" fmla="*/ 183 h 18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4" h="183">
                    <a:moveTo>
                      <a:pt x="118" y="0"/>
                    </a:moveTo>
                    <a:lnTo>
                      <a:pt x="0" y="0"/>
                    </a:lnTo>
                    <a:lnTo>
                      <a:pt x="113" y="183"/>
                    </a:lnTo>
                    <a:lnTo>
                      <a:pt x="184" y="183"/>
                    </a:lnTo>
                    <a:lnTo>
                      <a:pt x="11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92" name="Freeform 1495"/>
              <p:cNvSpPr>
                <a:spLocks/>
              </p:cNvSpPr>
              <p:nvPr/>
            </p:nvSpPr>
            <p:spPr bwMode="auto">
              <a:xfrm>
                <a:off x="5202" y="2876"/>
                <a:ext cx="25" cy="9"/>
              </a:xfrm>
              <a:custGeom>
                <a:avLst/>
                <a:gdLst>
                  <a:gd name="T0" fmla="*/ 18 w 301"/>
                  <a:gd name="T1" fmla="*/ 0 h 110"/>
                  <a:gd name="T2" fmla="*/ 14 w 301"/>
                  <a:gd name="T3" fmla="*/ 1 h 110"/>
                  <a:gd name="T4" fmla="*/ 0 w 301"/>
                  <a:gd name="T5" fmla="*/ 2 h 110"/>
                  <a:gd name="T6" fmla="*/ 3 w 301"/>
                  <a:gd name="T7" fmla="*/ 5 h 110"/>
                  <a:gd name="T8" fmla="*/ 4 w 301"/>
                  <a:gd name="T9" fmla="*/ 6 h 110"/>
                  <a:gd name="T10" fmla="*/ 8 w 301"/>
                  <a:gd name="T11" fmla="*/ 8 h 110"/>
                  <a:gd name="T12" fmla="*/ 13 w 301"/>
                  <a:gd name="T13" fmla="*/ 9 h 110"/>
                  <a:gd name="T14" fmla="*/ 14 w 301"/>
                  <a:gd name="T15" fmla="*/ 9 h 110"/>
                  <a:gd name="T16" fmla="*/ 19 w 301"/>
                  <a:gd name="T17" fmla="*/ 8 h 110"/>
                  <a:gd name="T18" fmla="*/ 22 w 301"/>
                  <a:gd name="T19" fmla="*/ 5 h 110"/>
                  <a:gd name="T20" fmla="*/ 25 w 301"/>
                  <a:gd name="T21" fmla="*/ 1 h 110"/>
                  <a:gd name="T22" fmla="*/ 18 w 301"/>
                  <a:gd name="T23" fmla="*/ 0 h 11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01"/>
                  <a:gd name="T37" fmla="*/ 0 h 110"/>
                  <a:gd name="T38" fmla="*/ 301 w 301"/>
                  <a:gd name="T39" fmla="*/ 110 h 11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01" h="110">
                    <a:moveTo>
                      <a:pt x="213" y="0"/>
                    </a:moveTo>
                    <a:lnTo>
                      <a:pt x="163" y="13"/>
                    </a:lnTo>
                    <a:lnTo>
                      <a:pt x="0" y="20"/>
                    </a:lnTo>
                    <a:lnTo>
                      <a:pt x="40" y="64"/>
                    </a:lnTo>
                    <a:lnTo>
                      <a:pt x="53" y="74"/>
                    </a:lnTo>
                    <a:lnTo>
                      <a:pt x="102" y="102"/>
                    </a:lnTo>
                    <a:lnTo>
                      <a:pt x="155" y="110"/>
                    </a:lnTo>
                    <a:lnTo>
                      <a:pt x="173" y="109"/>
                    </a:lnTo>
                    <a:lnTo>
                      <a:pt x="224" y="94"/>
                    </a:lnTo>
                    <a:lnTo>
                      <a:pt x="266" y="60"/>
                    </a:lnTo>
                    <a:lnTo>
                      <a:pt x="301" y="7"/>
                    </a:lnTo>
                    <a:lnTo>
                      <a:pt x="2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93" name="Freeform 1496"/>
              <p:cNvSpPr>
                <a:spLocks/>
              </p:cNvSpPr>
              <p:nvPr/>
            </p:nvSpPr>
            <p:spPr bwMode="auto">
              <a:xfrm>
                <a:off x="5196" y="2825"/>
                <a:ext cx="31" cy="53"/>
              </a:xfrm>
              <a:custGeom>
                <a:avLst/>
                <a:gdLst>
                  <a:gd name="T0" fmla="*/ 19 w 363"/>
                  <a:gd name="T1" fmla="*/ 0 h 635"/>
                  <a:gd name="T2" fmla="*/ 17 w 363"/>
                  <a:gd name="T3" fmla="*/ 0 h 635"/>
                  <a:gd name="T4" fmla="*/ 13 w 363"/>
                  <a:gd name="T5" fmla="*/ 1 h 635"/>
                  <a:gd name="T6" fmla="*/ 9 w 363"/>
                  <a:gd name="T7" fmla="*/ 4 h 635"/>
                  <a:gd name="T8" fmla="*/ 8 w 363"/>
                  <a:gd name="T9" fmla="*/ 5 h 635"/>
                  <a:gd name="T10" fmla="*/ 4 w 363"/>
                  <a:gd name="T11" fmla="*/ 9 h 635"/>
                  <a:gd name="T12" fmla="*/ 2 w 363"/>
                  <a:gd name="T13" fmla="*/ 15 h 635"/>
                  <a:gd name="T14" fmla="*/ 1 w 363"/>
                  <a:gd name="T15" fmla="*/ 18 h 635"/>
                  <a:gd name="T16" fmla="*/ 0 w 363"/>
                  <a:gd name="T17" fmla="*/ 24 h 635"/>
                  <a:gd name="T18" fmla="*/ 0 w 363"/>
                  <a:gd name="T19" fmla="*/ 30 h 635"/>
                  <a:gd name="T20" fmla="*/ 0 w 363"/>
                  <a:gd name="T21" fmla="*/ 35 h 635"/>
                  <a:gd name="T22" fmla="*/ 1 w 363"/>
                  <a:gd name="T23" fmla="*/ 41 h 635"/>
                  <a:gd name="T24" fmla="*/ 2 w 363"/>
                  <a:gd name="T25" fmla="*/ 46 h 635"/>
                  <a:gd name="T26" fmla="*/ 3 w 363"/>
                  <a:gd name="T27" fmla="*/ 48 h 635"/>
                  <a:gd name="T28" fmla="*/ 6 w 363"/>
                  <a:gd name="T29" fmla="*/ 53 h 635"/>
                  <a:gd name="T30" fmla="*/ 20 w 363"/>
                  <a:gd name="T31" fmla="*/ 52 h 635"/>
                  <a:gd name="T32" fmla="*/ 19 w 363"/>
                  <a:gd name="T33" fmla="*/ 52 h 635"/>
                  <a:gd name="T34" fmla="*/ 15 w 363"/>
                  <a:gd name="T35" fmla="*/ 51 h 635"/>
                  <a:gd name="T36" fmla="*/ 11 w 363"/>
                  <a:gd name="T37" fmla="*/ 47 h 635"/>
                  <a:gd name="T38" fmla="*/ 9 w 363"/>
                  <a:gd name="T39" fmla="*/ 43 h 635"/>
                  <a:gd name="T40" fmla="*/ 8 w 363"/>
                  <a:gd name="T41" fmla="*/ 37 h 635"/>
                  <a:gd name="T42" fmla="*/ 8 w 363"/>
                  <a:gd name="T43" fmla="*/ 30 h 635"/>
                  <a:gd name="T44" fmla="*/ 8 w 363"/>
                  <a:gd name="T45" fmla="*/ 30 h 635"/>
                  <a:gd name="T46" fmla="*/ 8 w 363"/>
                  <a:gd name="T47" fmla="*/ 23 h 635"/>
                  <a:gd name="T48" fmla="*/ 9 w 363"/>
                  <a:gd name="T49" fmla="*/ 18 h 635"/>
                  <a:gd name="T50" fmla="*/ 11 w 363"/>
                  <a:gd name="T51" fmla="*/ 13 h 635"/>
                  <a:gd name="T52" fmla="*/ 12 w 363"/>
                  <a:gd name="T53" fmla="*/ 13 h 635"/>
                  <a:gd name="T54" fmla="*/ 15 w 363"/>
                  <a:gd name="T55" fmla="*/ 9 h 635"/>
                  <a:gd name="T56" fmla="*/ 19 w 363"/>
                  <a:gd name="T57" fmla="*/ 8 h 635"/>
                  <a:gd name="T58" fmla="*/ 31 w 363"/>
                  <a:gd name="T59" fmla="*/ 8 h 635"/>
                  <a:gd name="T60" fmla="*/ 30 w 363"/>
                  <a:gd name="T61" fmla="*/ 6 h 635"/>
                  <a:gd name="T62" fmla="*/ 26 w 363"/>
                  <a:gd name="T63" fmla="*/ 2 h 635"/>
                  <a:gd name="T64" fmla="*/ 23 w 363"/>
                  <a:gd name="T65" fmla="*/ 1 h 635"/>
                  <a:gd name="T66" fmla="*/ 19 w 363"/>
                  <a:gd name="T67" fmla="*/ 0 h 63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63"/>
                  <a:gd name="T103" fmla="*/ 0 h 635"/>
                  <a:gd name="T104" fmla="*/ 363 w 363"/>
                  <a:gd name="T105" fmla="*/ 635 h 63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63" h="635">
                    <a:moveTo>
                      <a:pt x="220" y="0"/>
                    </a:moveTo>
                    <a:lnTo>
                      <a:pt x="204" y="1"/>
                    </a:lnTo>
                    <a:lnTo>
                      <a:pt x="151" y="14"/>
                    </a:lnTo>
                    <a:lnTo>
                      <a:pt x="104" y="44"/>
                    </a:lnTo>
                    <a:lnTo>
                      <a:pt x="88" y="60"/>
                    </a:lnTo>
                    <a:lnTo>
                      <a:pt x="52" y="109"/>
                    </a:lnTo>
                    <a:lnTo>
                      <a:pt x="26" y="175"/>
                    </a:lnTo>
                    <a:lnTo>
                      <a:pt x="14" y="219"/>
                    </a:lnTo>
                    <a:lnTo>
                      <a:pt x="3" y="289"/>
                    </a:lnTo>
                    <a:lnTo>
                      <a:pt x="0" y="363"/>
                    </a:lnTo>
                    <a:lnTo>
                      <a:pt x="1" y="417"/>
                    </a:lnTo>
                    <a:lnTo>
                      <a:pt x="11" y="488"/>
                    </a:lnTo>
                    <a:lnTo>
                      <a:pt x="29" y="551"/>
                    </a:lnTo>
                    <a:lnTo>
                      <a:pt x="38" y="577"/>
                    </a:lnTo>
                    <a:lnTo>
                      <a:pt x="69" y="635"/>
                    </a:lnTo>
                    <a:lnTo>
                      <a:pt x="232" y="628"/>
                    </a:lnTo>
                    <a:lnTo>
                      <a:pt x="222" y="628"/>
                    </a:lnTo>
                    <a:lnTo>
                      <a:pt x="174" y="609"/>
                    </a:lnTo>
                    <a:lnTo>
                      <a:pt x="132" y="562"/>
                    </a:lnTo>
                    <a:lnTo>
                      <a:pt x="109" y="511"/>
                    </a:lnTo>
                    <a:lnTo>
                      <a:pt x="95" y="445"/>
                    </a:lnTo>
                    <a:lnTo>
                      <a:pt x="91" y="363"/>
                    </a:lnTo>
                    <a:lnTo>
                      <a:pt x="95" y="279"/>
                    </a:lnTo>
                    <a:lnTo>
                      <a:pt x="108" y="212"/>
                    </a:lnTo>
                    <a:lnTo>
                      <a:pt x="130" y="161"/>
                    </a:lnTo>
                    <a:lnTo>
                      <a:pt x="136" y="152"/>
                    </a:lnTo>
                    <a:lnTo>
                      <a:pt x="178" y="110"/>
                    </a:lnTo>
                    <a:lnTo>
                      <a:pt x="228" y="97"/>
                    </a:lnTo>
                    <a:lnTo>
                      <a:pt x="363" y="95"/>
                    </a:lnTo>
                    <a:lnTo>
                      <a:pt x="346" y="69"/>
                    </a:lnTo>
                    <a:lnTo>
                      <a:pt x="303" y="26"/>
                    </a:lnTo>
                    <a:lnTo>
                      <a:pt x="274" y="10"/>
                    </a:lnTo>
                    <a:lnTo>
                      <a:pt x="22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94" name="Freeform 1497"/>
              <p:cNvSpPr>
                <a:spLocks/>
              </p:cNvSpPr>
              <p:nvPr/>
            </p:nvSpPr>
            <p:spPr bwMode="auto">
              <a:xfrm>
                <a:off x="5215" y="2804"/>
                <a:ext cx="19" cy="80"/>
              </a:xfrm>
              <a:custGeom>
                <a:avLst/>
                <a:gdLst>
                  <a:gd name="T0" fmla="*/ 19 w 223"/>
                  <a:gd name="T1" fmla="*/ 0 h 959"/>
                  <a:gd name="T2" fmla="*/ 12 w 223"/>
                  <a:gd name="T3" fmla="*/ 0 h 959"/>
                  <a:gd name="T4" fmla="*/ 12 w 223"/>
                  <a:gd name="T5" fmla="*/ 29 h 959"/>
                  <a:gd name="T6" fmla="*/ 0 w 223"/>
                  <a:gd name="T7" fmla="*/ 29 h 959"/>
                  <a:gd name="T8" fmla="*/ 1 w 223"/>
                  <a:gd name="T9" fmla="*/ 29 h 959"/>
                  <a:gd name="T10" fmla="*/ 5 w 223"/>
                  <a:gd name="T11" fmla="*/ 31 h 959"/>
                  <a:gd name="T12" fmla="*/ 9 w 223"/>
                  <a:gd name="T13" fmla="*/ 34 h 959"/>
                  <a:gd name="T14" fmla="*/ 9 w 223"/>
                  <a:gd name="T15" fmla="*/ 35 h 959"/>
                  <a:gd name="T16" fmla="*/ 11 w 223"/>
                  <a:gd name="T17" fmla="*/ 39 h 959"/>
                  <a:gd name="T18" fmla="*/ 12 w 223"/>
                  <a:gd name="T19" fmla="*/ 45 h 959"/>
                  <a:gd name="T20" fmla="*/ 12 w 223"/>
                  <a:gd name="T21" fmla="*/ 52 h 959"/>
                  <a:gd name="T22" fmla="*/ 12 w 223"/>
                  <a:gd name="T23" fmla="*/ 58 h 959"/>
                  <a:gd name="T24" fmla="*/ 11 w 223"/>
                  <a:gd name="T25" fmla="*/ 64 h 959"/>
                  <a:gd name="T26" fmla="*/ 9 w 223"/>
                  <a:gd name="T27" fmla="*/ 68 h 959"/>
                  <a:gd name="T28" fmla="*/ 8 w 223"/>
                  <a:gd name="T29" fmla="*/ 69 h 959"/>
                  <a:gd name="T30" fmla="*/ 5 w 223"/>
                  <a:gd name="T31" fmla="*/ 72 h 959"/>
                  <a:gd name="T32" fmla="*/ 12 w 223"/>
                  <a:gd name="T33" fmla="*/ 73 h 959"/>
                  <a:gd name="T34" fmla="*/ 12 w 223"/>
                  <a:gd name="T35" fmla="*/ 80 h 959"/>
                  <a:gd name="T36" fmla="*/ 19 w 223"/>
                  <a:gd name="T37" fmla="*/ 80 h 959"/>
                  <a:gd name="T38" fmla="*/ 19 w 223"/>
                  <a:gd name="T39" fmla="*/ 0 h 959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223"/>
                  <a:gd name="T61" fmla="*/ 0 h 959"/>
                  <a:gd name="T62" fmla="*/ 223 w 223"/>
                  <a:gd name="T63" fmla="*/ 959 h 959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223" h="959">
                    <a:moveTo>
                      <a:pt x="223" y="0"/>
                    </a:moveTo>
                    <a:lnTo>
                      <a:pt x="135" y="0"/>
                    </a:lnTo>
                    <a:lnTo>
                      <a:pt x="135" y="344"/>
                    </a:lnTo>
                    <a:lnTo>
                      <a:pt x="0" y="346"/>
                    </a:lnTo>
                    <a:lnTo>
                      <a:pt x="12" y="346"/>
                    </a:lnTo>
                    <a:lnTo>
                      <a:pt x="61" y="367"/>
                    </a:lnTo>
                    <a:lnTo>
                      <a:pt x="102" y="412"/>
                    </a:lnTo>
                    <a:lnTo>
                      <a:pt x="104" y="417"/>
                    </a:lnTo>
                    <a:lnTo>
                      <a:pt x="125" y="470"/>
                    </a:lnTo>
                    <a:lnTo>
                      <a:pt x="139" y="539"/>
                    </a:lnTo>
                    <a:lnTo>
                      <a:pt x="143" y="622"/>
                    </a:lnTo>
                    <a:lnTo>
                      <a:pt x="139" y="694"/>
                    </a:lnTo>
                    <a:lnTo>
                      <a:pt x="125" y="762"/>
                    </a:lnTo>
                    <a:lnTo>
                      <a:pt x="102" y="814"/>
                    </a:lnTo>
                    <a:lnTo>
                      <a:pt x="97" y="823"/>
                    </a:lnTo>
                    <a:lnTo>
                      <a:pt x="54" y="864"/>
                    </a:lnTo>
                    <a:lnTo>
                      <a:pt x="142" y="871"/>
                    </a:lnTo>
                    <a:lnTo>
                      <a:pt x="142" y="959"/>
                    </a:lnTo>
                    <a:lnTo>
                      <a:pt x="223" y="959"/>
                    </a:lnTo>
                    <a:lnTo>
                      <a:pt x="2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95" name="Rectangle 1498"/>
              <p:cNvSpPr>
                <a:spLocks noChangeArrowheads="1"/>
              </p:cNvSpPr>
              <p:nvPr/>
            </p:nvSpPr>
            <p:spPr bwMode="auto">
              <a:xfrm>
                <a:off x="5245" y="2826"/>
                <a:ext cx="8" cy="58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96" name="Rectangle 1499"/>
              <p:cNvSpPr>
                <a:spLocks noChangeArrowheads="1"/>
              </p:cNvSpPr>
              <p:nvPr/>
            </p:nvSpPr>
            <p:spPr bwMode="auto">
              <a:xfrm>
                <a:off x="5245" y="2804"/>
                <a:ext cx="8" cy="11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97" name="Freeform 1500"/>
              <p:cNvSpPr>
                <a:spLocks/>
              </p:cNvSpPr>
              <p:nvPr/>
            </p:nvSpPr>
            <p:spPr bwMode="auto">
              <a:xfrm>
                <a:off x="5264" y="2826"/>
                <a:ext cx="16" cy="58"/>
              </a:xfrm>
              <a:custGeom>
                <a:avLst/>
                <a:gdLst>
                  <a:gd name="T0" fmla="*/ 7 w 189"/>
                  <a:gd name="T1" fmla="*/ 0 h 695"/>
                  <a:gd name="T2" fmla="*/ 0 w 189"/>
                  <a:gd name="T3" fmla="*/ 0 h 695"/>
                  <a:gd name="T4" fmla="*/ 0 w 189"/>
                  <a:gd name="T5" fmla="*/ 58 h 695"/>
                  <a:gd name="T6" fmla="*/ 8 w 189"/>
                  <a:gd name="T7" fmla="*/ 58 h 695"/>
                  <a:gd name="T8" fmla="*/ 8 w 189"/>
                  <a:gd name="T9" fmla="*/ 28 h 695"/>
                  <a:gd name="T10" fmla="*/ 8 w 189"/>
                  <a:gd name="T11" fmla="*/ 22 h 695"/>
                  <a:gd name="T12" fmla="*/ 9 w 189"/>
                  <a:gd name="T13" fmla="*/ 16 h 695"/>
                  <a:gd name="T14" fmla="*/ 9 w 189"/>
                  <a:gd name="T15" fmla="*/ 15 h 695"/>
                  <a:gd name="T16" fmla="*/ 12 w 189"/>
                  <a:gd name="T17" fmla="*/ 11 h 695"/>
                  <a:gd name="T18" fmla="*/ 12 w 189"/>
                  <a:gd name="T19" fmla="*/ 11 h 695"/>
                  <a:gd name="T20" fmla="*/ 16 w 189"/>
                  <a:gd name="T21" fmla="*/ 9 h 695"/>
                  <a:gd name="T22" fmla="*/ 7 w 189"/>
                  <a:gd name="T23" fmla="*/ 9 h 695"/>
                  <a:gd name="T24" fmla="*/ 7 w 189"/>
                  <a:gd name="T25" fmla="*/ 0 h 69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89"/>
                  <a:gd name="T40" fmla="*/ 0 h 695"/>
                  <a:gd name="T41" fmla="*/ 189 w 189"/>
                  <a:gd name="T42" fmla="*/ 695 h 695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89" h="695">
                    <a:moveTo>
                      <a:pt x="80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89" y="695"/>
                    </a:lnTo>
                    <a:lnTo>
                      <a:pt x="89" y="332"/>
                    </a:lnTo>
                    <a:lnTo>
                      <a:pt x="92" y="262"/>
                    </a:lnTo>
                    <a:lnTo>
                      <a:pt x="103" y="194"/>
                    </a:lnTo>
                    <a:lnTo>
                      <a:pt x="105" y="185"/>
                    </a:lnTo>
                    <a:lnTo>
                      <a:pt x="137" y="129"/>
                    </a:lnTo>
                    <a:lnTo>
                      <a:pt x="139" y="127"/>
                    </a:lnTo>
                    <a:lnTo>
                      <a:pt x="189" y="107"/>
                    </a:lnTo>
                    <a:lnTo>
                      <a:pt x="80" y="106"/>
                    </a:lnTo>
                    <a:lnTo>
                      <a:pt x="8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98" name="Freeform 1501"/>
              <p:cNvSpPr>
                <a:spLocks/>
              </p:cNvSpPr>
              <p:nvPr/>
            </p:nvSpPr>
            <p:spPr bwMode="auto">
              <a:xfrm>
                <a:off x="5270" y="2825"/>
                <a:ext cx="17" cy="12"/>
              </a:xfrm>
              <a:custGeom>
                <a:avLst/>
                <a:gdLst>
                  <a:gd name="T0" fmla="*/ 9 w 203"/>
                  <a:gd name="T1" fmla="*/ 0 h 147"/>
                  <a:gd name="T2" fmla="*/ 9 w 203"/>
                  <a:gd name="T3" fmla="*/ 0 h 147"/>
                  <a:gd name="T4" fmla="*/ 5 w 203"/>
                  <a:gd name="T5" fmla="*/ 2 h 147"/>
                  <a:gd name="T6" fmla="*/ 3 w 203"/>
                  <a:gd name="T7" fmla="*/ 4 h 147"/>
                  <a:gd name="T8" fmla="*/ 0 w 203"/>
                  <a:gd name="T9" fmla="*/ 10 h 147"/>
                  <a:gd name="T10" fmla="*/ 9 w 203"/>
                  <a:gd name="T11" fmla="*/ 10 h 147"/>
                  <a:gd name="T12" fmla="*/ 10 w 203"/>
                  <a:gd name="T13" fmla="*/ 10 h 147"/>
                  <a:gd name="T14" fmla="*/ 14 w 203"/>
                  <a:gd name="T15" fmla="*/ 12 h 147"/>
                  <a:gd name="T16" fmla="*/ 17 w 203"/>
                  <a:gd name="T17" fmla="*/ 3 h 147"/>
                  <a:gd name="T18" fmla="*/ 14 w 203"/>
                  <a:gd name="T19" fmla="*/ 1 h 147"/>
                  <a:gd name="T20" fmla="*/ 9 w 203"/>
                  <a:gd name="T21" fmla="*/ 0 h 14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3"/>
                  <a:gd name="T34" fmla="*/ 0 h 147"/>
                  <a:gd name="T35" fmla="*/ 203 w 203"/>
                  <a:gd name="T36" fmla="*/ 147 h 147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3" h="147">
                    <a:moveTo>
                      <a:pt x="113" y="0"/>
                    </a:moveTo>
                    <a:lnTo>
                      <a:pt x="105" y="0"/>
                    </a:lnTo>
                    <a:lnTo>
                      <a:pt x="57" y="23"/>
                    </a:lnTo>
                    <a:lnTo>
                      <a:pt x="33" y="52"/>
                    </a:lnTo>
                    <a:lnTo>
                      <a:pt x="0" y="121"/>
                    </a:lnTo>
                    <a:lnTo>
                      <a:pt x="109" y="122"/>
                    </a:lnTo>
                    <a:lnTo>
                      <a:pt x="122" y="123"/>
                    </a:lnTo>
                    <a:lnTo>
                      <a:pt x="173" y="147"/>
                    </a:lnTo>
                    <a:lnTo>
                      <a:pt x="203" y="37"/>
                    </a:lnTo>
                    <a:lnTo>
                      <a:pt x="162" y="11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99" name="Freeform 1502"/>
              <p:cNvSpPr>
                <a:spLocks/>
              </p:cNvSpPr>
              <p:nvPr/>
            </p:nvSpPr>
            <p:spPr bwMode="auto">
              <a:xfrm>
                <a:off x="5295" y="2865"/>
                <a:ext cx="34" cy="20"/>
              </a:xfrm>
              <a:custGeom>
                <a:avLst/>
                <a:gdLst>
                  <a:gd name="T0" fmla="*/ 26 w 409"/>
                  <a:gd name="T1" fmla="*/ 0 h 239"/>
                  <a:gd name="T2" fmla="*/ 25 w 409"/>
                  <a:gd name="T3" fmla="*/ 5 h 239"/>
                  <a:gd name="T4" fmla="*/ 22 w 409"/>
                  <a:gd name="T5" fmla="*/ 9 h 239"/>
                  <a:gd name="T6" fmla="*/ 19 w 409"/>
                  <a:gd name="T7" fmla="*/ 11 h 239"/>
                  <a:gd name="T8" fmla="*/ 15 w 409"/>
                  <a:gd name="T9" fmla="*/ 12 h 239"/>
                  <a:gd name="T10" fmla="*/ 0 w 409"/>
                  <a:gd name="T11" fmla="*/ 12 h 239"/>
                  <a:gd name="T12" fmla="*/ 2 w 409"/>
                  <a:gd name="T13" fmla="*/ 15 h 239"/>
                  <a:gd name="T14" fmla="*/ 6 w 409"/>
                  <a:gd name="T15" fmla="*/ 18 h 239"/>
                  <a:gd name="T16" fmla="*/ 10 w 409"/>
                  <a:gd name="T17" fmla="*/ 19 h 239"/>
                  <a:gd name="T18" fmla="*/ 15 w 409"/>
                  <a:gd name="T19" fmla="*/ 20 h 239"/>
                  <a:gd name="T20" fmla="*/ 20 w 409"/>
                  <a:gd name="T21" fmla="*/ 19 h 239"/>
                  <a:gd name="T22" fmla="*/ 24 w 409"/>
                  <a:gd name="T23" fmla="*/ 18 h 239"/>
                  <a:gd name="T24" fmla="*/ 27 w 409"/>
                  <a:gd name="T25" fmla="*/ 15 h 239"/>
                  <a:gd name="T26" fmla="*/ 30 w 409"/>
                  <a:gd name="T27" fmla="*/ 12 h 239"/>
                  <a:gd name="T28" fmla="*/ 32 w 409"/>
                  <a:gd name="T29" fmla="*/ 7 h 239"/>
                  <a:gd name="T30" fmla="*/ 34 w 409"/>
                  <a:gd name="T31" fmla="*/ 1 h 239"/>
                  <a:gd name="T32" fmla="*/ 26 w 409"/>
                  <a:gd name="T33" fmla="*/ 0 h 23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09"/>
                  <a:gd name="T52" fmla="*/ 0 h 239"/>
                  <a:gd name="T53" fmla="*/ 409 w 409"/>
                  <a:gd name="T54" fmla="*/ 239 h 239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09" h="239">
                    <a:moveTo>
                      <a:pt x="317" y="0"/>
                    </a:moveTo>
                    <a:lnTo>
                      <a:pt x="296" y="60"/>
                    </a:lnTo>
                    <a:lnTo>
                      <a:pt x="263" y="109"/>
                    </a:lnTo>
                    <a:lnTo>
                      <a:pt x="234" y="130"/>
                    </a:lnTo>
                    <a:lnTo>
                      <a:pt x="181" y="142"/>
                    </a:lnTo>
                    <a:lnTo>
                      <a:pt x="0" y="145"/>
                    </a:lnTo>
                    <a:lnTo>
                      <a:pt x="29" y="181"/>
                    </a:lnTo>
                    <a:lnTo>
                      <a:pt x="73" y="214"/>
                    </a:lnTo>
                    <a:lnTo>
                      <a:pt x="123" y="233"/>
                    </a:lnTo>
                    <a:lnTo>
                      <a:pt x="180" y="239"/>
                    </a:lnTo>
                    <a:lnTo>
                      <a:pt x="236" y="233"/>
                    </a:lnTo>
                    <a:lnTo>
                      <a:pt x="286" y="214"/>
                    </a:lnTo>
                    <a:lnTo>
                      <a:pt x="329" y="180"/>
                    </a:lnTo>
                    <a:lnTo>
                      <a:pt x="360" y="142"/>
                    </a:lnTo>
                    <a:lnTo>
                      <a:pt x="389" y="84"/>
                    </a:lnTo>
                    <a:lnTo>
                      <a:pt x="409" y="15"/>
                    </a:lnTo>
                    <a:lnTo>
                      <a:pt x="31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00" name="Freeform 1503"/>
              <p:cNvSpPr>
                <a:spLocks/>
              </p:cNvSpPr>
              <p:nvPr/>
            </p:nvSpPr>
            <p:spPr bwMode="auto">
              <a:xfrm>
                <a:off x="5289" y="2833"/>
                <a:ext cx="40" cy="44"/>
              </a:xfrm>
              <a:custGeom>
                <a:avLst/>
                <a:gdLst>
                  <a:gd name="T0" fmla="*/ 6 w 479"/>
                  <a:gd name="T1" fmla="*/ 0 h 535"/>
                  <a:gd name="T2" fmla="*/ 5 w 479"/>
                  <a:gd name="T3" fmla="*/ 1 h 535"/>
                  <a:gd name="T4" fmla="*/ 3 w 479"/>
                  <a:gd name="T5" fmla="*/ 5 h 535"/>
                  <a:gd name="T6" fmla="*/ 1 w 479"/>
                  <a:gd name="T7" fmla="*/ 10 h 535"/>
                  <a:gd name="T8" fmla="*/ 0 w 479"/>
                  <a:gd name="T9" fmla="*/ 16 h 535"/>
                  <a:gd name="T10" fmla="*/ 0 w 479"/>
                  <a:gd name="T11" fmla="*/ 22 h 535"/>
                  <a:gd name="T12" fmla="*/ 0 w 479"/>
                  <a:gd name="T13" fmla="*/ 23 h 535"/>
                  <a:gd name="T14" fmla="*/ 0 w 479"/>
                  <a:gd name="T15" fmla="*/ 29 h 535"/>
                  <a:gd name="T16" fmla="*/ 1 w 479"/>
                  <a:gd name="T17" fmla="*/ 35 h 535"/>
                  <a:gd name="T18" fmla="*/ 3 w 479"/>
                  <a:gd name="T19" fmla="*/ 40 h 535"/>
                  <a:gd name="T20" fmla="*/ 6 w 479"/>
                  <a:gd name="T21" fmla="*/ 44 h 535"/>
                  <a:gd name="T22" fmla="*/ 21 w 479"/>
                  <a:gd name="T23" fmla="*/ 44 h 535"/>
                  <a:gd name="T24" fmla="*/ 19 w 479"/>
                  <a:gd name="T25" fmla="*/ 44 h 535"/>
                  <a:gd name="T26" fmla="*/ 15 w 479"/>
                  <a:gd name="T27" fmla="*/ 42 h 535"/>
                  <a:gd name="T28" fmla="*/ 12 w 479"/>
                  <a:gd name="T29" fmla="*/ 39 h 535"/>
                  <a:gd name="T30" fmla="*/ 10 w 479"/>
                  <a:gd name="T31" fmla="*/ 36 h 535"/>
                  <a:gd name="T32" fmla="*/ 8 w 479"/>
                  <a:gd name="T33" fmla="*/ 31 h 535"/>
                  <a:gd name="T34" fmla="*/ 8 w 479"/>
                  <a:gd name="T35" fmla="*/ 24 h 535"/>
                  <a:gd name="T36" fmla="*/ 40 w 479"/>
                  <a:gd name="T37" fmla="*/ 24 h 535"/>
                  <a:gd name="T38" fmla="*/ 40 w 479"/>
                  <a:gd name="T39" fmla="*/ 22 h 535"/>
                  <a:gd name="T40" fmla="*/ 40 w 479"/>
                  <a:gd name="T41" fmla="*/ 21 h 535"/>
                  <a:gd name="T42" fmla="*/ 8 w 479"/>
                  <a:gd name="T43" fmla="*/ 16 h 535"/>
                  <a:gd name="T44" fmla="*/ 8 w 479"/>
                  <a:gd name="T45" fmla="*/ 15 h 535"/>
                  <a:gd name="T46" fmla="*/ 9 w 479"/>
                  <a:gd name="T47" fmla="*/ 9 h 535"/>
                  <a:gd name="T48" fmla="*/ 12 w 479"/>
                  <a:gd name="T49" fmla="*/ 4 h 535"/>
                  <a:gd name="T50" fmla="*/ 12 w 479"/>
                  <a:gd name="T51" fmla="*/ 4 h 535"/>
                  <a:gd name="T52" fmla="*/ 16 w 479"/>
                  <a:gd name="T53" fmla="*/ 1 h 535"/>
                  <a:gd name="T54" fmla="*/ 20 w 479"/>
                  <a:gd name="T55" fmla="*/ 0 h 535"/>
                  <a:gd name="T56" fmla="*/ 6 w 479"/>
                  <a:gd name="T57" fmla="*/ 0 h 535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79"/>
                  <a:gd name="T88" fmla="*/ 0 h 535"/>
                  <a:gd name="T89" fmla="*/ 479 w 479"/>
                  <a:gd name="T90" fmla="*/ 535 h 535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79" h="535">
                    <a:moveTo>
                      <a:pt x="67" y="0"/>
                    </a:moveTo>
                    <a:lnTo>
                      <a:pt x="62" y="8"/>
                    </a:lnTo>
                    <a:lnTo>
                      <a:pt x="34" y="60"/>
                    </a:lnTo>
                    <a:lnTo>
                      <a:pt x="15" y="122"/>
                    </a:lnTo>
                    <a:lnTo>
                      <a:pt x="3" y="193"/>
                    </a:lnTo>
                    <a:lnTo>
                      <a:pt x="0" y="272"/>
                    </a:lnTo>
                    <a:lnTo>
                      <a:pt x="0" y="276"/>
                    </a:lnTo>
                    <a:lnTo>
                      <a:pt x="4" y="354"/>
                    </a:lnTo>
                    <a:lnTo>
                      <a:pt x="16" y="424"/>
                    </a:lnTo>
                    <a:lnTo>
                      <a:pt x="37" y="485"/>
                    </a:lnTo>
                    <a:lnTo>
                      <a:pt x="67" y="535"/>
                    </a:lnTo>
                    <a:lnTo>
                      <a:pt x="248" y="532"/>
                    </a:lnTo>
                    <a:lnTo>
                      <a:pt x="231" y="531"/>
                    </a:lnTo>
                    <a:lnTo>
                      <a:pt x="181" y="513"/>
                    </a:lnTo>
                    <a:lnTo>
                      <a:pt x="139" y="471"/>
                    </a:lnTo>
                    <a:lnTo>
                      <a:pt x="119" y="437"/>
                    </a:lnTo>
                    <a:lnTo>
                      <a:pt x="99" y="374"/>
                    </a:lnTo>
                    <a:lnTo>
                      <a:pt x="90" y="296"/>
                    </a:lnTo>
                    <a:lnTo>
                      <a:pt x="478" y="296"/>
                    </a:lnTo>
                    <a:lnTo>
                      <a:pt x="479" y="265"/>
                    </a:lnTo>
                    <a:lnTo>
                      <a:pt x="479" y="259"/>
                    </a:lnTo>
                    <a:lnTo>
                      <a:pt x="95" y="200"/>
                    </a:lnTo>
                    <a:lnTo>
                      <a:pt x="97" y="177"/>
                    </a:lnTo>
                    <a:lnTo>
                      <a:pt x="112" y="109"/>
                    </a:lnTo>
                    <a:lnTo>
                      <a:pt x="141" y="54"/>
                    </a:lnTo>
                    <a:lnTo>
                      <a:pt x="146" y="48"/>
                    </a:lnTo>
                    <a:lnTo>
                      <a:pt x="191" y="12"/>
                    </a:lnTo>
                    <a:lnTo>
                      <a:pt x="243" y="0"/>
                    </a:lnTo>
                    <a:lnTo>
                      <a:pt x="6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01" name="Freeform 1504"/>
              <p:cNvSpPr>
                <a:spLocks/>
              </p:cNvSpPr>
              <p:nvPr/>
            </p:nvSpPr>
            <p:spPr bwMode="auto">
              <a:xfrm>
                <a:off x="5295" y="2825"/>
                <a:ext cx="34" cy="29"/>
              </a:xfrm>
              <a:custGeom>
                <a:avLst/>
                <a:gdLst>
                  <a:gd name="T0" fmla="*/ 14 w 412"/>
                  <a:gd name="T1" fmla="*/ 0 h 355"/>
                  <a:gd name="T2" fmla="*/ 11 w 412"/>
                  <a:gd name="T3" fmla="*/ 0 h 355"/>
                  <a:gd name="T4" fmla="*/ 7 w 412"/>
                  <a:gd name="T5" fmla="*/ 2 h 355"/>
                  <a:gd name="T6" fmla="*/ 3 w 412"/>
                  <a:gd name="T7" fmla="*/ 4 h 355"/>
                  <a:gd name="T8" fmla="*/ 0 w 412"/>
                  <a:gd name="T9" fmla="*/ 8 h 355"/>
                  <a:gd name="T10" fmla="*/ 15 w 412"/>
                  <a:gd name="T11" fmla="*/ 8 h 355"/>
                  <a:gd name="T12" fmla="*/ 16 w 412"/>
                  <a:gd name="T13" fmla="*/ 8 h 355"/>
                  <a:gd name="T14" fmla="*/ 20 w 412"/>
                  <a:gd name="T15" fmla="*/ 10 h 355"/>
                  <a:gd name="T16" fmla="*/ 24 w 412"/>
                  <a:gd name="T17" fmla="*/ 13 h 355"/>
                  <a:gd name="T18" fmla="*/ 25 w 412"/>
                  <a:gd name="T19" fmla="*/ 18 h 355"/>
                  <a:gd name="T20" fmla="*/ 26 w 412"/>
                  <a:gd name="T21" fmla="*/ 24 h 355"/>
                  <a:gd name="T22" fmla="*/ 2 w 412"/>
                  <a:gd name="T23" fmla="*/ 24 h 355"/>
                  <a:gd name="T24" fmla="*/ 34 w 412"/>
                  <a:gd name="T25" fmla="*/ 29 h 355"/>
                  <a:gd name="T26" fmla="*/ 34 w 412"/>
                  <a:gd name="T27" fmla="*/ 22 h 355"/>
                  <a:gd name="T28" fmla="*/ 33 w 412"/>
                  <a:gd name="T29" fmla="*/ 17 h 355"/>
                  <a:gd name="T30" fmla="*/ 31 w 412"/>
                  <a:gd name="T31" fmla="*/ 12 h 355"/>
                  <a:gd name="T32" fmla="*/ 29 w 412"/>
                  <a:gd name="T33" fmla="*/ 8 h 355"/>
                  <a:gd name="T34" fmla="*/ 27 w 412"/>
                  <a:gd name="T35" fmla="*/ 5 h 355"/>
                  <a:gd name="T36" fmla="*/ 23 w 412"/>
                  <a:gd name="T37" fmla="*/ 2 h 355"/>
                  <a:gd name="T38" fmla="*/ 19 w 412"/>
                  <a:gd name="T39" fmla="*/ 1 h 355"/>
                  <a:gd name="T40" fmla="*/ 14 w 412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2"/>
                  <a:gd name="T64" fmla="*/ 0 h 355"/>
                  <a:gd name="T65" fmla="*/ 412 w 412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2" h="355">
                    <a:moveTo>
                      <a:pt x="175" y="0"/>
                    </a:moveTo>
                    <a:lnTo>
                      <a:pt x="135" y="4"/>
                    </a:lnTo>
                    <a:lnTo>
                      <a:pt x="84" y="20"/>
                    </a:lnTo>
                    <a:lnTo>
                      <a:pt x="39" y="51"/>
                    </a:lnTo>
                    <a:lnTo>
                      <a:pt x="0" y="96"/>
                    </a:lnTo>
                    <a:lnTo>
                      <a:pt x="176" y="96"/>
                    </a:lnTo>
                    <a:lnTo>
                      <a:pt x="197" y="98"/>
                    </a:lnTo>
                    <a:lnTo>
                      <a:pt x="246" y="120"/>
                    </a:lnTo>
                    <a:lnTo>
                      <a:pt x="286" y="164"/>
                    </a:lnTo>
                    <a:lnTo>
                      <a:pt x="307" y="218"/>
                    </a:lnTo>
                    <a:lnTo>
                      <a:pt x="318" y="296"/>
                    </a:lnTo>
                    <a:lnTo>
                      <a:pt x="28" y="296"/>
                    </a:lnTo>
                    <a:lnTo>
                      <a:pt x="412" y="355"/>
                    </a:lnTo>
                    <a:lnTo>
                      <a:pt x="407" y="275"/>
                    </a:lnTo>
                    <a:lnTo>
                      <a:pt x="395" y="206"/>
                    </a:lnTo>
                    <a:lnTo>
                      <a:pt x="374" y="145"/>
                    </a:lnTo>
                    <a:lnTo>
                      <a:pt x="346" y="94"/>
                    </a:lnTo>
                    <a:lnTo>
                      <a:pt x="322" y="65"/>
                    </a:lnTo>
                    <a:lnTo>
                      <a:pt x="279" y="28"/>
                    </a:lnTo>
                    <a:lnTo>
                      <a:pt x="230" y="7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02" name="Rectangle 1505"/>
              <p:cNvSpPr>
                <a:spLocks noChangeArrowheads="1"/>
              </p:cNvSpPr>
              <p:nvPr/>
            </p:nvSpPr>
            <p:spPr bwMode="auto">
              <a:xfrm>
                <a:off x="5338" y="2826"/>
                <a:ext cx="8" cy="58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03" name="Rectangle 1506"/>
              <p:cNvSpPr>
                <a:spLocks noChangeArrowheads="1"/>
              </p:cNvSpPr>
              <p:nvPr/>
            </p:nvSpPr>
            <p:spPr bwMode="auto">
              <a:xfrm>
                <a:off x="5338" y="2804"/>
                <a:ext cx="8" cy="11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04" name="Freeform 1507"/>
              <p:cNvSpPr>
                <a:spLocks/>
              </p:cNvSpPr>
              <p:nvPr/>
            </p:nvSpPr>
            <p:spPr bwMode="auto">
              <a:xfrm>
                <a:off x="5359" y="2875"/>
                <a:ext cx="15" cy="10"/>
              </a:xfrm>
              <a:custGeom>
                <a:avLst/>
                <a:gdLst>
                  <a:gd name="T0" fmla="*/ 14 w 179"/>
                  <a:gd name="T1" fmla="*/ 0 h 115"/>
                  <a:gd name="T2" fmla="*/ 11 w 179"/>
                  <a:gd name="T3" fmla="*/ 0 h 115"/>
                  <a:gd name="T4" fmla="*/ 0 w 179"/>
                  <a:gd name="T5" fmla="*/ 4 h 115"/>
                  <a:gd name="T6" fmla="*/ 0 w 179"/>
                  <a:gd name="T7" fmla="*/ 4 h 115"/>
                  <a:gd name="T8" fmla="*/ 3 w 179"/>
                  <a:gd name="T9" fmla="*/ 8 h 115"/>
                  <a:gd name="T10" fmla="*/ 5 w 179"/>
                  <a:gd name="T11" fmla="*/ 9 h 115"/>
                  <a:gd name="T12" fmla="*/ 9 w 179"/>
                  <a:gd name="T13" fmla="*/ 10 h 115"/>
                  <a:gd name="T14" fmla="*/ 10 w 179"/>
                  <a:gd name="T15" fmla="*/ 10 h 115"/>
                  <a:gd name="T16" fmla="*/ 15 w 179"/>
                  <a:gd name="T17" fmla="*/ 9 h 115"/>
                  <a:gd name="T18" fmla="*/ 14 w 179"/>
                  <a:gd name="T19" fmla="*/ 0 h 11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79"/>
                  <a:gd name="T31" fmla="*/ 0 h 115"/>
                  <a:gd name="T32" fmla="*/ 179 w 179"/>
                  <a:gd name="T33" fmla="*/ 115 h 11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79" h="115">
                    <a:moveTo>
                      <a:pt x="166" y="0"/>
                    </a:moveTo>
                    <a:lnTo>
                      <a:pt x="127" y="5"/>
                    </a:lnTo>
                    <a:lnTo>
                      <a:pt x="0" y="41"/>
                    </a:lnTo>
                    <a:lnTo>
                      <a:pt x="1" y="44"/>
                    </a:lnTo>
                    <a:lnTo>
                      <a:pt x="38" y="95"/>
                    </a:lnTo>
                    <a:lnTo>
                      <a:pt x="56" y="105"/>
                    </a:lnTo>
                    <a:lnTo>
                      <a:pt x="112" y="115"/>
                    </a:lnTo>
                    <a:lnTo>
                      <a:pt x="124" y="115"/>
                    </a:lnTo>
                    <a:lnTo>
                      <a:pt x="179" y="105"/>
                    </a:lnTo>
                    <a:lnTo>
                      <a:pt x="16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05" name="Freeform 1508"/>
              <p:cNvSpPr>
                <a:spLocks/>
              </p:cNvSpPr>
              <p:nvPr/>
            </p:nvSpPr>
            <p:spPr bwMode="auto">
              <a:xfrm>
                <a:off x="5353" y="2806"/>
                <a:ext cx="20" cy="73"/>
              </a:xfrm>
              <a:custGeom>
                <a:avLst/>
                <a:gdLst>
                  <a:gd name="T0" fmla="*/ 13 w 241"/>
                  <a:gd name="T1" fmla="*/ 0 h 872"/>
                  <a:gd name="T2" fmla="*/ 5 w 241"/>
                  <a:gd name="T3" fmla="*/ 6 h 872"/>
                  <a:gd name="T4" fmla="*/ 5 w 241"/>
                  <a:gd name="T5" fmla="*/ 20 h 872"/>
                  <a:gd name="T6" fmla="*/ 0 w 241"/>
                  <a:gd name="T7" fmla="*/ 20 h 872"/>
                  <a:gd name="T8" fmla="*/ 0 w 241"/>
                  <a:gd name="T9" fmla="*/ 28 h 872"/>
                  <a:gd name="T10" fmla="*/ 5 w 241"/>
                  <a:gd name="T11" fmla="*/ 28 h 872"/>
                  <a:gd name="T12" fmla="*/ 5 w 241"/>
                  <a:gd name="T13" fmla="*/ 61 h 872"/>
                  <a:gd name="T14" fmla="*/ 6 w 241"/>
                  <a:gd name="T15" fmla="*/ 69 h 872"/>
                  <a:gd name="T16" fmla="*/ 6 w 241"/>
                  <a:gd name="T17" fmla="*/ 73 h 872"/>
                  <a:gd name="T18" fmla="*/ 17 w 241"/>
                  <a:gd name="T19" fmla="*/ 70 h 872"/>
                  <a:gd name="T20" fmla="*/ 14 w 241"/>
                  <a:gd name="T21" fmla="*/ 69 h 872"/>
                  <a:gd name="T22" fmla="*/ 13 w 241"/>
                  <a:gd name="T23" fmla="*/ 67 h 872"/>
                  <a:gd name="T24" fmla="*/ 13 w 241"/>
                  <a:gd name="T25" fmla="*/ 62 h 872"/>
                  <a:gd name="T26" fmla="*/ 13 w 241"/>
                  <a:gd name="T27" fmla="*/ 28 h 872"/>
                  <a:gd name="T28" fmla="*/ 20 w 241"/>
                  <a:gd name="T29" fmla="*/ 28 h 872"/>
                  <a:gd name="T30" fmla="*/ 20 w 241"/>
                  <a:gd name="T31" fmla="*/ 20 h 872"/>
                  <a:gd name="T32" fmla="*/ 13 w 241"/>
                  <a:gd name="T33" fmla="*/ 20 h 872"/>
                  <a:gd name="T34" fmla="*/ 13 w 241"/>
                  <a:gd name="T35" fmla="*/ 0 h 872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241"/>
                  <a:gd name="T55" fmla="*/ 0 h 872"/>
                  <a:gd name="T56" fmla="*/ 241 w 241"/>
                  <a:gd name="T57" fmla="*/ 872 h 872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241" h="872">
                    <a:moveTo>
                      <a:pt x="152" y="0"/>
                    </a:moveTo>
                    <a:lnTo>
                      <a:pt x="65" y="70"/>
                    </a:lnTo>
                    <a:lnTo>
                      <a:pt x="65" y="242"/>
                    </a:lnTo>
                    <a:lnTo>
                      <a:pt x="0" y="242"/>
                    </a:lnTo>
                    <a:lnTo>
                      <a:pt x="0" y="333"/>
                    </a:lnTo>
                    <a:lnTo>
                      <a:pt x="65" y="333"/>
                    </a:lnTo>
                    <a:lnTo>
                      <a:pt x="65" y="733"/>
                    </a:lnTo>
                    <a:lnTo>
                      <a:pt x="67" y="819"/>
                    </a:lnTo>
                    <a:lnTo>
                      <a:pt x="75" y="872"/>
                    </a:lnTo>
                    <a:lnTo>
                      <a:pt x="202" y="836"/>
                    </a:lnTo>
                    <a:lnTo>
                      <a:pt x="173" y="828"/>
                    </a:lnTo>
                    <a:lnTo>
                      <a:pt x="158" y="805"/>
                    </a:lnTo>
                    <a:lnTo>
                      <a:pt x="152" y="739"/>
                    </a:lnTo>
                    <a:lnTo>
                      <a:pt x="152" y="333"/>
                    </a:lnTo>
                    <a:lnTo>
                      <a:pt x="241" y="333"/>
                    </a:lnTo>
                    <a:lnTo>
                      <a:pt x="241" y="242"/>
                    </a:lnTo>
                    <a:lnTo>
                      <a:pt x="152" y="242"/>
                    </a:lnTo>
                    <a:lnTo>
                      <a:pt x="15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06" name="Freeform 1509"/>
              <p:cNvSpPr>
                <a:spLocks/>
              </p:cNvSpPr>
              <p:nvPr/>
            </p:nvSpPr>
            <p:spPr bwMode="auto">
              <a:xfrm>
                <a:off x="5381" y="2877"/>
                <a:ext cx="27" cy="8"/>
              </a:xfrm>
              <a:custGeom>
                <a:avLst/>
                <a:gdLst>
                  <a:gd name="T0" fmla="*/ 17 w 322"/>
                  <a:gd name="T1" fmla="*/ 0 h 102"/>
                  <a:gd name="T2" fmla="*/ 13 w 322"/>
                  <a:gd name="T3" fmla="*/ 1 h 102"/>
                  <a:gd name="T4" fmla="*/ 0 w 322"/>
                  <a:gd name="T5" fmla="*/ 4 h 102"/>
                  <a:gd name="T6" fmla="*/ 2 w 322"/>
                  <a:gd name="T7" fmla="*/ 6 h 102"/>
                  <a:gd name="T8" fmla="*/ 6 w 322"/>
                  <a:gd name="T9" fmla="*/ 7 h 102"/>
                  <a:gd name="T10" fmla="*/ 11 w 322"/>
                  <a:gd name="T11" fmla="*/ 8 h 102"/>
                  <a:gd name="T12" fmla="*/ 15 w 322"/>
                  <a:gd name="T13" fmla="*/ 8 h 102"/>
                  <a:gd name="T14" fmla="*/ 19 w 322"/>
                  <a:gd name="T15" fmla="*/ 6 h 102"/>
                  <a:gd name="T16" fmla="*/ 19 w 322"/>
                  <a:gd name="T17" fmla="*/ 6 h 102"/>
                  <a:gd name="T18" fmla="*/ 23 w 322"/>
                  <a:gd name="T19" fmla="*/ 4 h 102"/>
                  <a:gd name="T20" fmla="*/ 27 w 322"/>
                  <a:gd name="T21" fmla="*/ 0 h 102"/>
                  <a:gd name="T22" fmla="*/ 17 w 322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2"/>
                  <a:gd name="T37" fmla="*/ 0 h 102"/>
                  <a:gd name="T38" fmla="*/ 322 w 322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2" h="102">
                    <a:moveTo>
                      <a:pt x="206" y="0"/>
                    </a:moveTo>
                    <a:lnTo>
                      <a:pt x="152" y="11"/>
                    </a:lnTo>
                    <a:lnTo>
                      <a:pt x="0" y="46"/>
                    </a:lnTo>
                    <a:lnTo>
                      <a:pt x="25" y="71"/>
                    </a:lnTo>
                    <a:lnTo>
                      <a:pt x="73" y="95"/>
                    </a:lnTo>
                    <a:lnTo>
                      <a:pt x="131" y="102"/>
                    </a:lnTo>
                    <a:lnTo>
                      <a:pt x="178" y="98"/>
                    </a:lnTo>
                    <a:lnTo>
                      <a:pt x="229" y="80"/>
                    </a:lnTo>
                    <a:lnTo>
                      <a:pt x="232" y="78"/>
                    </a:lnTo>
                    <a:lnTo>
                      <a:pt x="277" y="47"/>
                    </a:lnTo>
                    <a:lnTo>
                      <a:pt x="322" y="1"/>
                    </a:lnTo>
                    <a:lnTo>
                      <a:pt x="20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07" name="Freeform 1510"/>
              <p:cNvSpPr>
                <a:spLocks/>
              </p:cNvSpPr>
              <p:nvPr/>
            </p:nvSpPr>
            <p:spPr bwMode="auto">
              <a:xfrm>
                <a:off x="5378" y="2853"/>
                <a:ext cx="30" cy="28"/>
              </a:xfrm>
              <a:custGeom>
                <a:avLst/>
                <a:gdLst>
                  <a:gd name="T0" fmla="*/ 9 w 362"/>
                  <a:gd name="T1" fmla="*/ 0 h 336"/>
                  <a:gd name="T2" fmla="*/ 5 w 362"/>
                  <a:gd name="T3" fmla="*/ 3 h 336"/>
                  <a:gd name="T4" fmla="*/ 4 w 362"/>
                  <a:gd name="T5" fmla="*/ 4 h 336"/>
                  <a:gd name="T6" fmla="*/ 1 w 362"/>
                  <a:gd name="T7" fmla="*/ 8 h 336"/>
                  <a:gd name="T8" fmla="*/ 1 w 362"/>
                  <a:gd name="T9" fmla="*/ 10 h 336"/>
                  <a:gd name="T10" fmla="*/ 0 w 362"/>
                  <a:gd name="T11" fmla="*/ 16 h 336"/>
                  <a:gd name="T12" fmla="*/ 0 w 362"/>
                  <a:gd name="T13" fmla="*/ 18 h 336"/>
                  <a:gd name="T14" fmla="*/ 1 w 362"/>
                  <a:gd name="T15" fmla="*/ 23 h 336"/>
                  <a:gd name="T16" fmla="*/ 4 w 362"/>
                  <a:gd name="T17" fmla="*/ 28 h 336"/>
                  <a:gd name="T18" fmla="*/ 16 w 362"/>
                  <a:gd name="T19" fmla="*/ 25 h 336"/>
                  <a:gd name="T20" fmla="*/ 14 w 362"/>
                  <a:gd name="T21" fmla="*/ 25 h 336"/>
                  <a:gd name="T22" fmla="*/ 10 w 362"/>
                  <a:gd name="T23" fmla="*/ 22 h 336"/>
                  <a:gd name="T24" fmla="*/ 9 w 362"/>
                  <a:gd name="T25" fmla="*/ 21 h 336"/>
                  <a:gd name="T26" fmla="*/ 8 w 362"/>
                  <a:gd name="T27" fmla="*/ 16 h 336"/>
                  <a:gd name="T28" fmla="*/ 9 w 362"/>
                  <a:gd name="T29" fmla="*/ 11 h 336"/>
                  <a:gd name="T30" fmla="*/ 12 w 362"/>
                  <a:gd name="T31" fmla="*/ 8 h 336"/>
                  <a:gd name="T32" fmla="*/ 13 w 362"/>
                  <a:gd name="T33" fmla="*/ 7 h 336"/>
                  <a:gd name="T34" fmla="*/ 18 w 362"/>
                  <a:gd name="T35" fmla="*/ 6 h 336"/>
                  <a:gd name="T36" fmla="*/ 22 w 362"/>
                  <a:gd name="T37" fmla="*/ 5 h 336"/>
                  <a:gd name="T38" fmla="*/ 27 w 362"/>
                  <a:gd name="T39" fmla="*/ 4 h 336"/>
                  <a:gd name="T40" fmla="*/ 30 w 362"/>
                  <a:gd name="T41" fmla="*/ 2 h 336"/>
                  <a:gd name="T42" fmla="*/ 9 w 362"/>
                  <a:gd name="T43" fmla="*/ 0 h 3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2"/>
                  <a:gd name="T67" fmla="*/ 0 h 336"/>
                  <a:gd name="T68" fmla="*/ 362 w 362"/>
                  <a:gd name="T69" fmla="*/ 336 h 3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2" h="336">
                    <a:moveTo>
                      <a:pt x="111" y="0"/>
                    </a:moveTo>
                    <a:lnTo>
                      <a:pt x="63" y="33"/>
                    </a:lnTo>
                    <a:lnTo>
                      <a:pt x="52" y="45"/>
                    </a:lnTo>
                    <a:lnTo>
                      <a:pt x="18" y="100"/>
                    </a:lnTo>
                    <a:lnTo>
                      <a:pt x="10" y="123"/>
                    </a:lnTo>
                    <a:lnTo>
                      <a:pt x="0" y="194"/>
                    </a:lnTo>
                    <a:lnTo>
                      <a:pt x="1" y="215"/>
                    </a:lnTo>
                    <a:lnTo>
                      <a:pt x="15" y="281"/>
                    </a:lnTo>
                    <a:lnTo>
                      <a:pt x="47" y="336"/>
                    </a:lnTo>
                    <a:lnTo>
                      <a:pt x="199" y="301"/>
                    </a:lnTo>
                    <a:lnTo>
                      <a:pt x="165" y="296"/>
                    </a:lnTo>
                    <a:lnTo>
                      <a:pt x="121" y="269"/>
                    </a:lnTo>
                    <a:lnTo>
                      <a:pt x="111" y="255"/>
                    </a:lnTo>
                    <a:lnTo>
                      <a:pt x="95" y="191"/>
                    </a:lnTo>
                    <a:lnTo>
                      <a:pt x="107" y="134"/>
                    </a:lnTo>
                    <a:lnTo>
                      <a:pt x="141" y="96"/>
                    </a:lnTo>
                    <a:lnTo>
                      <a:pt x="159" y="88"/>
                    </a:lnTo>
                    <a:lnTo>
                      <a:pt x="219" y="73"/>
                    </a:lnTo>
                    <a:lnTo>
                      <a:pt x="267" y="62"/>
                    </a:lnTo>
                    <a:lnTo>
                      <a:pt x="321" y="46"/>
                    </a:lnTo>
                    <a:lnTo>
                      <a:pt x="362" y="28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08" name="Freeform 1511"/>
              <p:cNvSpPr>
                <a:spLocks/>
              </p:cNvSpPr>
              <p:nvPr/>
            </p:nvSpPr>
            <p:spPr bwMode="auto">
              <a:xfrm>
                <a:off x="5379" y="2833"/>
                <a:ext cx="18" cy="11"/>
              </a:xfrm>
              <a:custGeom>
                <a:avLst/>
                <a:gdLst>
                  <a:gd name="T0" fmla="*/ 3 w 222"/>
                  <a:gd name="T1" fmla="*/ 0 h 136"/>
                  <a:gd name="T2" fmla="*/ 1 w 222"/>
                  <a:gd name="T3" fmla="*/ 4 h 136"/>
                  <a:gd name="T4" fmla="*/ 0 w 222"/>
                  <a:gd name="T5" fmla="*/ 10 h 136"/>
                  <a:gd name="T6" fmla="*/ 7 w 222"/>
                  <a:gd name="T7" fmla="*/ 11 h 136"/>
                  <a:gd name="T8" fmla="*/ 8 w 222"/>
                  <a:gd name="T9" fmla="*/ 7 h 136"/>
                  <a:gd name="T10" fmla="*/ 11 w 222"/>
                  <a:gd name="T11" fmla="*/ 3 h 136"/>
                  <a:gd name="T12" fmla="*/ 13 w 222"/>
                  <a:gd name="T13" fmla="*/ 1 h 136"/>
                  <a:gd name="T14" fmla="*/ 18 w 222"/>
                  <a:gd name="T15" fmla="*/ 0 h 136"/>
                  <a:gd name="T16" fmla="*/ 3 w 222"/>
                  <a:gd name="T17" fmla="*/ 0 h 1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6"/>
                  <a:gd name="T29" fmla="*/ 222 w 222"/>
                  <a:gd name="T30" fmla="*/ 136 h 1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6">
                    <a:moveTo>
                      <a:pt x="39" y="0"/>
                    </a:moveTo>
                    <a:lnTo>
                      <a:pt x="18" y="47"/>
                    </a:lnTo>
                    <a:lnTo>
                      <a:pt x="0" y="119"/>
                    </a:lnTo>
                    <a:lnTo>
                      <a:pt x="87" y="136"/>
                    </a:lnTo>
                    <a:lnTo>
                      <a:pt x="101" y="82"/>
                    </a:lnTo>
                    <a:lnTo>
                      <a:pt x="131" y="32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09" name="Freeform 1512"/>
              <p:cNvSpPr>
                <a:spLocks/>
              </p:cNvSpPr>
              <p:nvPr/>
            </p:nvSpPr>
            <p:spPr bwMode="auto">
              <a:xfrm>
                <a:off x="5382" y="2825"/>
                <a:ext cx="36" cy="59"/>
              </a:xfrm>
              <a:custGeom>
                <a:avLst/>
                <a:gdLst>
                  <a:gd name="T0" fmla="*/ 17 w 425"/>
                  <a:gd name="T1" fmla="*/ 0 h 710"/>
                  <a:gd name="T2" fmla="*/ 16 w 425"/>
                  <a:gd name="T3" fmla="*/ 0 h 710"/>
                  <a:gd name="T4" fmla="*/ 11 w 425"/>
                  <a:gd name="T5" fmla="*/ 1 h 710"/>
                  <a:gd name="T6" fmla="*/ 7 w 425"/>
                  <a:gd name="T7" fmla="*/ 2 h 710"/>
                  <a:gd name="T8" fmla="*/ 3 w 425"/>
                  <a:gd name="T9" fmla="*/ 4 h 710"/>
                  <a:gd name="T10" fmla="*/ 0 w 425"/>
                  <a:gd name="T11" fmla="*/ 8 h 710"/>
                  <a:gd name="T12" fmla="*/ 16 w 425"/>
                  <a:gd name="T13" fmla="*/ 8 h 710"/>
                  <a:gd name="T14" fmla="*/ 16 w 425"/>
                  <a:gd name="T15" fmla="*/ 8 h 710"/>
                  <a:gd name="T16" fmla="*/ 20 w 425"/>
                  <a:gd name="T17" fmla="*/ 9 h 710"/>
                  <a:gd name="T18" fmla="*/ 24 w 425"/>
                  <a:gd name="T19" fmla="*/ 11 h 710"/>
                  <a:gd name="T20" fmla="*/ 25 w 425"/>
                  <a:gd name="T21" fmla="*/ 14 h 710"/>
                  <a:gd name="T22" fmla="*/ 26 w 425"/>
                  <a:gd name="T23" fmla="*/ 20 h 710"/>
                  <a:gd name="T24" fmla="*/ 26 w 425"/>
                  <a:gd name="T25" fmla="*/ 22 h 710"/>
                  <a:gd name="T26" fmla="*/ 23 w 425"/>
                  <a:gd name="T27" fmla="*/ 24 h 710"/>
                  <a:gd name="T28" fmla="*/ 18 w 425"/>
                  <a:gd name="T29" fmla="*/ 25 h 710"/>
                  <a:gd name="T30" fmla="*/ 13 w 425"/>
                  <a:gd name="T31" fmla="*/ 26 h 710"/>
                  <a:gd name="T32" fmla="*/ 10 w 425"/>
                  <a:gd name="T33" fmla="*/ 26 h 710"/>
                  <a:gd name="T34" fmla="*/ 6 w 425"/>
                  <a:gd name="T35" fmla="*/ 27 h 710"/>
                  <a:gd name="T36" fmla="*/ 5 w 425"/>
                  <a:gd name="T37" fmla="*/ 28 h 710"/>
                  <a:gd name="T38" fmla="*/ 26 w 425"/>
                  <a:gd name="T39" fmla="*/ 30 h 710"/>
                  <a:gd name="T40" fmla="*/ 26 w 425"/>
                  <a:gd name="T41" fmla="*/ 34 h 710"/>
                  <a:gd name="T42" fmla="*/ 26 w 425"/>
                  <a:gd name="T43" fmla="*/ 38 h 710"/>
                  <a:gd name="T44" fmla="*/ 25 w 425"/>
                  <a:gd name="T45" fmla="*/ 43 h 710"/>
                  <a:gd name="T46" fmla="*/ 23 w 425"/>
                  <a:gd name="T47" fmla="*/ 46 h 710"/>
                  <a:gd name="T48" fmla="*/ 20 w 425"/>
                  <a:gd name="T49" fmla="*/ 50 h 710"/>
                  <a:gd name="T50" fmla="*/ 17 w 425"/>
                  <a:gd name="T51" fmla="*/ 52 h 710"/>
                  <a:gd name="T52" fmla="*/ 27 w 425"/>
                  <a:gd name="T53" fmla="*/ 52 h 710"/>
                  <a:gd name="T54" fmla="*/ 27 w 425"/>
                  <a:gd name="T55" fmla="*/ 53 h 710"/>
                  <a:gd name="T56" fmla="*/ 28 w 425"/>
                  <a:gd name="T57" fmla="*/ 59 h 710"/>
                  <a:gd name="T58" fmla="*/ 36 w 425"/>
                  <a:gd name="T59" fmla="*/ 59 h 710"/>
                  <a:gd name="T60" fmla="*/ 35 w 425"/>
                  <a:gd name="T61" fmla="*/ 58 h 710"/>
                  <a:gd name="T62" fmla="*/ 34 w 425"/>
                  <a:gd name="T63" fmla="*/ 52 h 710"/>
                  <a:gd name="T64" fmla="*/ 34 w 425"/>
                  <a:gd name="T65" fmla="*/ 49 h 710"/>
                  <a:gd name="T66" fmla="*/ 34 w 425"/>
                  <a:gd name="T67" fmla="*/ 43 h 710"/>
                  <a:gd name="T68" fmla="*/ 34 w 425"/>
                  <a:gd name="T69" fmla="*/ 35 h 710"/>
                  <a:gd name="T70" fmla="*/ 34 w 425"/>
                  <a:gd name="T71" fmla="*/ 22 h 710"/>
                  <a:gd name="T72" fmla="*/ 34 w 425"/>
                  <a:gd name="T73" fmla="*/ 18 h 710"/>
                  <a:gd name="T74" fmla="*/ 33 w 425"/>
                  <a:gd name="T75" fmla="*/ 13 h 710"/>
                  <a:gd name="T76" fmla="*/ 33 w 425"/>
                  <a:gd name="T77" fmla="*/ 11 h 710"/>
                  <a:gd name="T78" fmla="*/ 31 w 425"/>
                  <a:gd name="T79" fmla="*/ 6 h 710"/>
                  <a:gd name="T80" fmla="*/ 30 w 425"/>
                  <a:gd name="T81" fmla="*/ 5 h 710"/>
                  <a:gd name="T82" fmla="*/ 26 w 425"/>
                  <a:gd name="T83" fmla="*/ 2 h 710"/>
                  <a:gd name="T84" fmla="*/ 26 w 425"/>
                  <a:gd name="T85" fmla="*/ 2 h 710"/>
                  <a:gd name="T86" fmla="*/ 22 w 425"/>
                  <a:gd name="T87" fmla="*/ 0 h 710"/>
                  <a:gd name="T88" fmla="*/ 17 w 425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5"/>
                  <a:gd name="T136" fmla="*/ 0 h 710"/>
                  <a:gd name="T137" fmla="*/ 425 w 425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5" h="710">
                    <a:moveTo>
                      <a:pt x="196" y="0"/>
                    </a:moveTo>
                    <a:lnTo>
                      <a:pt x="183" y="0"/>
                    </a:lnTo>
                    <a:lnTo>
                      <a:pt x="127" y="7"/>
                    </a:lnTo>
                    <a:lnTo>
                      <a:pt x="78" y="24"/>
                    </a:lnTo>
                    <a:lnTo>
                      <a:pt x="39" y="49"/>
                    </a:lnTo>
                    <a:lnTo>
                      <a:pt x="0" y="94"/>
                    </a:lnTo>
                    <a:lnTo>
                      <a:pt x="183" y="97"/>
                    </a:lnTo>
                    <a:lnTo>
                      <a:pt x="185" y="97"/>
                    </a:lnTo>
                    <a:lnTo>
                      <a:pt x="242" y="107"/>
                    </a:lnTo>
                    <a:lnTo>
                      <a:pt x="284" y="137"/>
                    </a:lnTo>
                    <a:lnTo>
                      <a:pt x="299" y="163"/>
                    </a:lnTo>
                    <a:lnTo>
                      <a:pt x="309" y="239"/>
                    </a:lnTo>
                    <a:lnTo>
                      <a:pt x="308" y="269"/>
                    </a:lnTo>
                    <a:lnTo>
                      <a:pt x="270" y="283"/>
                    </a:lnTo>
                    <a:lnTo>
                      <a:pt x="217" y="298"/>
                    </a:lnTo>
                    <a:lnTo>
                      <a:pt x="152" y="310"/>
                    </a:lnTo>
                    <a:lnTo>
                      <a:pt x="120" y="315"/>
                    </a:lnTo>
                    <a:lnTo>
                      <a:pt x="73" y="327"/>
                    </a:lnTo>
                    <a:lnTo>
                      <a:pt x="57" y="333"/>
                    </a:lnTo>
                    <a:lnTo>
                      <a:pt x="308" y="361"/>
                    </a:lnTo>
                    <a:lnTo>
                      <a:pt x="308" y="405"/>
                    </a:lnTo>
                    <a:lnTo>
                      <a:pt x="306" y="461"/>
                    </a:lnTo>
                    <a:lnTo>
                      <a:pt x="294" y="522"/>
                    </a:lnTo>
                    <a:lnTo>
                      <a:pt x="277" y="558"/>
                    </a:lnTo>
                    <a:lnTo>
                      <a:pt x="236" y="603"/>
                    </a:lnTo>
                    <a:lnTo>
                      <a:pt x="199" y="623"/>
                    </a:lnTo>
                    <a:lnTo>
                      <a:pt x="315" y="624"/>
                    </a:lnTo>
                    <a:lnTo>
                      <a:pt x="317" y="643"/>
                    </a:lnTo>
                    <a:lnTo>
                      <a:pt x="334" y="710"/>
                    </a:lnTo>
                    <a:lnTo>
                      <a:pt x="425" y="710"/>
                    </a:lnTo>
                    <a:lnTo>
                      <a:pt x="419" y="695"/>
                    </a:lnTo>
                    <a:lnTo>
                      <a:pt x="404" y="626"/>
                    </a:lnTo>
                    <a:lnTo>
                      <a:pt x="401" y="589"/>
                    </a:lnTo>
                    <a:lnTo>
                      <a:pt x="398" y="519"/>
                    </a:lnTo>
                    <a:lnTo>
                      <a:pt x="398" y="419"/>
                    </a:lnTo>
                    <a:lnTo>
                      <a:pt x="398" y="262"/>
                    </a:lnTo>
                    <a:lnTo>
                      <a:pt x="397" y="214"/>
                    </a:lnTo>
                    <a:lnTo>
                      <a:pt x="393" y="153"/>
                    </a:lnTo>
                    <a:lnTo>
                      <a:pt x="390" y="135"/>
                    </a:lnTo>
                    <a:lnTo>
                      <a:pt x="365" y="73"/>
                    </a:lnTo>
                    <a:lnTo>
                      <a:pt x="353" y="57"/>
                    </a:lnTo>
                    <a:lnTo>
                      <a:pt x="304" y="21"/>
                    </a:lnTo>
                    <a:lnTo>
                      <a:pt x="303" y="20"/>
                    </a:lnTo>
                    <a:lnTo>
                      <a:pt x="255" y="5"/>
                    </a:lnTo>
                    <a:lnTo>
                      <a:pt x="19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10" name="Freeform 1513"/>
              <p:cNvSpPr>
                <a:spLocks/>
              </p:cNvSpPr>
              <p:nvPr/>
            </p:nvSpPr>
            <p:spPr bwMode="auto">
              <a:xfrm>
                <a:off x="5438" y="2804"/>
                <a:ext cx="9" cy="28"/>
              </a:xfrm>
              <a:custGeom>
                <a:avLst/>
                <a:gdLst>
                  <a:gd name="T0" fmla="*/ 9 w 100"/>
                  <a:gd name="T1" fmla="*/ 0 h 339"/>
                  <a:gd name="T2" fmla="*/ 0 w 100"/>
                  <a:gd name="T3" fmla="*/ 0 h 339"/>
                  <a:gd name="T4" fmla="*/ 0 w 100"/>
                  <a:gd name="T5" fmla="*/ 13 h 339"/>
                  <a:gd name="T6" fmla="*/ 2 w 100"/>
                  <a:gd name="T7" fmla="*/ 28 h 339"/>
                  <a:gd name="T8" fmla="*/ 7 w 100"/>
                  <a:gd name="T9" fmla="*/ 28 h 339"/>
                  <a:gd name="T10" fmla="*/ 9 w 100"/>
                  <a:gd name="T11" fmla="*/ 13 h 339"/>
                  <a:gd name="T12" fmla="*/ 9 w 100"/>
                  <a:gd name="T13" fmla="*/ 0 h 33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00"/>
                  <a:gd name="T22" fmla="*/ 0 h 339"/>
                  <a:gd name="T23" fmla="*/ 100 w 100"/>
                  <a:gd name="T24" fmla="*/ 339 h 33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00" h="339">
                    <a:moveTo>
                      <a:pt x="100" y="0"/>
                    </a:moveTo>
                    <a:lnTo>
                      <a:pt x="0" y="0"/>
                    </a:lnTo>
                    <a:lnTo>
                      <a:pt x="0" y="157"/>
                    </a:lnTo>
                    <a:lnTo>
                      <a:pt x="24" y="339"/>
                    </a:lnTo>
                    <a:lnTo>
                      <a:pt x="77" y="339"/>
                    </a:lnTo>
                    <a:lnTo>
                      <a:pt x="100" y="15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11" name="Freeform 1514"/>
              <p:cNvSpPr>
                <a:spLocks/>
              </p:cNvSpPr>
              <p:nvPr/>
            </p:nvSpPr>
            <p:spPr bwMode="auto">
              <a:xfrm>
                <a:off x="5425" y="2804"/>
                <a:ext cx="8" cy="28"/>
              </a:xfrm>
              <a:custGeom>
                <a:avLst/>
                <a:gdLst>
                  <a:gd name="T0" fmla="*/ 8 w 101"/>
                  <a:gd name="T1" fmla="*/ 0 h 339"/>
                  <a:gd name="T2" fmla="*/ 0 w 101"/>
                  <a:gd name="T3" fmla="*/ 0 h 339"/>
                  <a:gd name="T4" fmla="*/ 0 w 101"/>
                  <a:gd name="T5" fmla="*/ 13 h 339"/>
                  <a:gd name="T6" fmla="*/ 2 w 101"/>
                  <a:gd name="T7" fmla="*/ 28 h 339"/>
                  <a:gd name="T8" fmla="*/ 6 w 101"/>
                  <a:gd name="T9" fmla="*/ 28 h 339"/>
                  <a:gd name="T10" fmla="*/ 8 w 101"/>
                  <a:gd name="T11" fmla="*/ 13 h 339"/>
                  <a:gd name="T12" fmla="*/ 8 w 101"/>
                  <a:gd name="T13" fmla="*/ 0 h 33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01"/>
                  <a:gd name="T22" fmla="*/ 0 h 339"/>
                  <a:gd name="T23" fmla="*/ 101 w 101"/>
                  <a:gd name="T24" fmla="*/ 339 h 33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01" h="339">
                    <a:moveTo>
                      <a:pt x="101" y="0"/>
                    </a:moveTo>
                    <a:lnTo>
                      <a:pt x="0" y="0"/>
                    </a:lnTo>
                    <a:lnTo>
                      <a:pt x="0" y="157"/>
                    </a:lnTo>
                    <a:lnTo>
                      <a:pt x="24" y="339"/>
                    </a:lnTo>
                    <a:lnTo>
                      <a:pt x="78" y="339"/>
                    </a:lnTo>
                    <a:lnTo>
                      <a:pt x="101" y="157"/>
                    </a:lnTo>
                    <a:lnTo>
                      <a:pt x="10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12" name="Freeform 1515"/>
              <p:cNvSpPr>
                <a:spLocks/>
              </p:cNvSpPr>
              <p:nvPr/>
            </p:nvSpPr>
            <p:spPr bwMode="auto">
              <a:xfrm>
                <a:off x="2902" y="3069"/>
                <a:ext cx="403" cy="10"/>
              </a:xfrm>
              <a:custGeom>
                <a:avLst/>
                <a:gdLst>
                  <a:gd name="T0" fmla="*/ 0 w 4835"/>
                  <a:gd name="T1" fmla="*/ 0 h 115"/>
                  <a:gd name="T2" fmla="*/ 0 w 4835"/>
                  <a:gd name="T3" fmla="*/ 10 h 115"/>
                  <a:gd name="T4" fmla="*/ 403 w 4835"/>
                  <a:gd name="T5" fmla="*/ 10 h 115"/>
                  <a:gd name="T6" fmla="*/ 0 w 4835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5"/>
                  <a:gd name="T13" fmla="*/ 0 h 115"/>
                  <a:gd name="T14" fmla="*/ 4835 w 4835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5" h="115">
                    <a:moveTo>
                      <a:pt x="0" y="0"/>
                    </a:moveTo>
                    <a:lnTo>
                      <a:pt x="0" y="115"/>
                    </a:lnTo>
                    <a:lnTo>
                      <a:pt x="4835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13" name="Freeform 1516"/>
              <p:cNvSpPr>
                <a:spLocks/>
              </p:cNvSpPr>
              <p:nvPr/>
            </p:nvSpPr>
            <p:spPr bwMode="auto">
              <a:xfrm>
                <a:off x="2902" y="3069"/>
                <a:ext cx="403" cy="10"/>
              </a:xfrm>
              <a:custGeom>
                <a:avLst/>
                <a:gdLst>
                  <a:gd name="T0" fmla="*/ 0 w 4835"/>
                  <a:gd name="T1" fmla="*/ 0 h 115"/>
                  <a:gd name="T2" fmla="*/ 0 w 4835"/>
                  <a:gd name="T3" fmla="*/ 10 h 115"/>
                  <a:gd name="T4" fmla="*/ 403 w 4835"/>
                  <a:gd name="T5" fmla="*/ 10 h 115"/>
                  <a:gd name="T6" fmla="*/ 0 w 4835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5"/>
                  <a:gd name="T13" fmla="*/ 0 h 115"/>
                  <a:gd name="T14" fmla="*/ 4835 w 4835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5" h="115">
                    <a:moveTo>
                      <a:pt x="0" y="0"/>
                    </a:moveTo>
                    <a:lnTo>
                      <a:pt x="0" y="115"/>
                    </a:lnTo>
                    <a:lnTo>
                      <a:pt x="4835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14" name="Freeform 1517"/>
              <p:cNvSpPr>
                <a:spLocks/>
              </p:cNvSpPr>
              <p:nvPr/>
            </p:nvSpPr>
            <p:spPr bwMode="auto">
              <a:xfrm>
                <a:off x="2902" y="3069"/>
                <a:ext cx="403" cy="10"/>
              </a:xfrm>
              <a:custGeom>
                <a:avLst/>
                <a:gdLst>
                  <a:gd name="T0" fmla="*/ 0 w 4835"/>
                  <a:gd name="T1" fmla="*/ 0 h 115"/>
                  <a:gd name="T2" fmla="*/ 403 w 4835"/>
                  <a:gd name="T3" fmla="*/ 0 h 115"/>
                  <a:gd name="T4" fmla="*/ 403 w 4835"/>
                  <a:gd name="T5" fmla="*/ 10 h 115"/>
                  <a:gd name="T6" fmla="*/ 0 w 4835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5"/>
                  <a:gd name="T13" fmla="*/ 0 h 115"/>
                  <a:gd name="T14" fmla="*/ 4835 w 4835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5" h="115">
                    <a:moveTo>
                      <a:pt x="0" y="0"/>
                    </a:moveTo>
                    <a:lnTo>
                      <a:pt x="4835" y="0"/>
                    </a:lnTo>
                    <a:lnTo>
                      <a:pt x="4835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15" name="Freeform 1518"/>
              <p:cNvSpPr>
                <a:spLocks/>
              </p:cNvSpPr>
              <p:nvPr/>
            </p:nvSpPr>
            <p:spPr bwMode="auto">
              <a:xfrm>
                <a:off x="2902" y="3069"/>
                <a:ext cx="403" cy="10"/>
              </a:xfrm>
              <a:custGeom>
                <a:avLst/>
                <a:gdLst>
                  <a:gd name="T0" fmla="*/ 0 w 4835"/>
                  <a:gd name="T1" fmla="*/ 0 h 115"/>
                  <a:gd name="T2" fmla="*/ 403 w 4835"/>
                  <a:gd name="T3" fmla="*/ 0 h 115"/>
                  <a:gd name="T4" fmla="*/ 403 w 4835"/>
                  <a:gd name="T5" fmla="*/ 10 h 115"/>
                  <a:gd name="T6" fmla="*/ 0 w 4835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5"/>
                  <a:gd name="T13" fmla="*/ 0 h 115"/>
                  <a:gd name="T14" fmla="*/ 4835 w 4835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5" h="115">
                    <a:moveTo>
                      <a:pt x="0" y="0"/>
                    </a:moveTo>
                    <a:lnTo>
                      <a:pt x="4835" y="0"/>
                    </a:lnTo>
                    <a:lnTo>
                      <a:pt x="4835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16" name="Freeform 1519"/>
              <p:cNvSpPr>
                <a:spLocks/>
              </p:cNvSpPr>
              <p:nvPr/>
            </p:nvSpPr>
            <p:spPr bwMode="auto">
              <a:xfrm>
                <a:off x="3194" y="3098"/>
                <a:ext cx="17" cy="3"/>
              </a:xfrm>
              <a:custGeom>
                <a:avLst/>
                <a:gdLst>
                  <a:gd name="T0" fmla="*/ 8 w 201"/>
                  <a:gd name="T1" fmla="*/ 0 h 28"/>
                  <a:gd name="T2" fmla="*/ 0 w 201"/>
                  <a:gd name="T3" fmla="*/ 3 h 28"/>
                  <a:gd name="T4" fmla="*/ 17 w 201"/>
                  <a:gd name="T5" fmla="*/ 3 h 28"/>
                  <a:gd name="T6" fmla="*/ 8 w 201"/>
                  <a:gd name="T7" fmla="*/ 0 h 2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1"/>
                  <a:gd name="T13" fmla="*/ 0 h 28"/>
                  <a:gd name="T14" fmla="*/ 201 w 201"/>
                  <a:gd name="T15" fmla="*/ 28 h 2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1" h="28">
                    <a:moveTo>
                      <a:pt x="100" y="0"/>
                    </a:moveTo>
                    <a:lnTo>
                      <a:pt x="0" y="28"/>
                    </a:lnTo>
                    <a:lnTo>
                      <a:pt x="201" y="28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17" name="Freeform 1520"/>
              <p:cNvSpPr>
                <a:spLocks/>
              </p:cNvSpPr>
              <p:nvPr/>
            </p:nvSpPr>
            <p:spPr bwMode="auto">
              <a:xfrm>
                <a:off x="3194" y="3098"/>
                <a:ext cx="17" cy="3"/>
              </a:xfrm>
              <a:custGeom>
                <a:avLst/>
                <a:gdLst>
                  <a:gd name="T0" fmla="*/ 8 w 201"/>
                  <a:gd name="T1" fmla="*/ 0 h 28"/>
                  <a:gd name="T2" fmla="*/ 0 w 201"/>
                  <a:gd name="T3" fmla="*/ 3 h 28"/>
                  <a:gd name="T4" fmla="*/ 17 w 201"/>
                  <a:gd name="T5" fmla="*/ 3 h 28"/>
                  <a:gd name="T6" fmla="*/ 8 w 201"/>
                  <a:gd name="T7" fmla="*/ 0 h 2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1"/>
                  <a:gd name="T13" fmla="*/ 0 h 28"/>
                  <a:gd name="T14" fmla="*/ 201 w 201"/>
                  <a:gd name="T15" fmla="*/ 28 h 2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1" h="28">
                    <a:moveTo>
                      <a:pt x="100" y="0"/>
                    </a:moveTo>
                    <a:lnTo>
                      <a:pt x="0" y="28"/>
                    </a:lnTo>
                    <a:lnTo>
                      <a:pt x="201" y="28"/>
                    </a:lnTo>
                    <a:lnTo>
                      <a:pt x="10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18" name="Freeform 1521"/>
              <p:cNvSpPr>
                <a:spLocks/>
              </p:cNvSpPr>
              <p:nvPr/>
            </p:nvSpPr>
            <p:spPr bwMode="auto">
              <a:xfrm>
                <a:off x="2937" y="3092"/>
                <a:ext cx="73" cy="10"/>
              </a:xfrm>
              <a:custGeom>
                <a:avLst/>
                <a:gdLst>
                  <a:gd name="T0" fmla="*/ 0 w 881"/>
                  <a:gd name="T1" fmla="*/ 0 h 115"/>
                  <a:gd name="T2" fmla="*/ 0 w 881"/>
                  <a:gd name="T3" fmla="*/ 10 h 115"/>
                  <a:gd name="T4" fmla="*/ 73 w 881"/>
                  <a:gd name="T5" fmla="*/ 10 h 115"/>
                  <a:gd name="T6" fmla="*/ 0 w 881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81"/>
                  <a:gd name="T13" fmla="*/ 0 h 115"/>
                  <a:gd name="T14" fmla="*/ 881 w 881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81" h="115">
                    <a:moveTo>
                      <a:pt x="0" y="0"/>
                    </a:moveTo>
                    <a:lnTo>
                      <a:pt x="0" y="115"/>
                    </a:lnTo>
                    <a:lnTo>
                      <a:pt x="881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19" name="Freeform 1522"/>
              <p:cNvSpPr>
                <a:spLocks/>
              </p:cNvSpPr>
              <p:nvPr/>
            </p:nvSpPr>
            <p:spPr bwMode="auto">
              <a:xfrm>
                <a:off x="2937" y="3092"/>
                <a:ext cx="73" cy="10"/>
              </a:xfrm>
              <a:custGeom>
                <a:avLst/>
                <a:gdLst>
                  <a:gd name="T0" fmla="*/ 0 w 881"/>
                  <a:gd name="T1" fmla="*/ 0 h 115"/>
                  <a:gd name="T2" fmla="*/ 0 w 881"/>
                  <a:gd name="T3" fmla="*/ 10 h 115"/>
                  <a:gd name="T4" fmla="*/ 73 w 881"/>
                  <a:gd name="T5" fmla="*/ 10 h 115"/>
                  <a:gd name="T6" fmla="*/ 0 w 881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81"/>
                  <a:gd name="T13" fmla="*/ 0 h 115"/>
                  <a:gd name="T14" fmla="*/ 881 w 881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81" h="115">
                    <a:moveTo>
                      <a:pt x="0" y="0"/>
                    </a:moveTo>
                    <a:lnTo>
                      <a:pt x="0" y="115"/>
                    </a:lnTo>
                    <a:lnTo>
                      <a:pt x="881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20" name="Freeform 1523"/>
              <p:cNvSpPr>
                <a:spLocks/>
              </p:cNvSpPr>
              <p:nvPr/>
            </p:nvSpPr>
            <p:spPr bwMode="auto">
              <a:xfrm>
                <a:off x="2937" y="3092"/>
                <a:ext cx="73" cy="10"/>
              </a:xfrm>
              <a:custGeom>
                <a:avLst/>
                <a:gdLst>
                  <a:gd name="T0" fmla="*/ 0 w 881"/>
                  <a:gd name="T1" fmla="*/ 0 h 115"/>
                  <a:gd name="T2" fmla="*/ 73 w 881"/>
                  <a:gd name="T3" fmla="*/ 0 h 115"/>
                  <a:gd name="T4" fmla="*/ 73 w 881"/>
                  <a:gd name="T5" fmla="*/ 10 h 115"/>
                  <a:gd name="T6" fmla="*/ 0 w 881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81"/>
                  <a:gd name="T13" fmla="*/ 0 h 115"/>
                  <a:gd name="T14" fmla="*/ 881 w 881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81" h="115">
                    <a:moveTo>
                      <a:pt x="0" y="0"/>
                    </a:moveTo>
                    <a:lnTo>
                      <a:pt x="881" y="0"/>
                    </a:lnTo>
                    <a:lnTo>
                      <a:pt x="881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21" name="Freeform 1524"/>
              <p:cNvSpPr>
                <a:spLocks/>
              </p:cNvSpPr>
              <p:nvPr/>
            </p:nvSpPr>
            <p:spPr bwMode="auto">
              <a:xfrm>
                <a:off x="2937" y="3092"/>
                <a:ext cx="73" cy="10"/>
              </a:xfrm>
              <a:custGeom>
                <a:avLst/>
                <a:gdLst>
                  <a:gd name="T0" fmla="*/ 0 w 881"/>
                  <a:gd name="T1" fmla="*/ 0 h 115"/>
                  <a:gd name="T2" fmla="*/ 73 w 881"/>
                  <a:gd name="T3" fmla="*/ 0 h 115"/>
                  <a:gd name="T4" fmla="*/ 73 w 881"/>
                  <a:gd name="T5" fmla="*/ 10 h 115"/>
                  <a:gd name="T6" fmla="*/ 0 w 881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81"/>
                  <a:gd name="T13" fmla="*/ 0 h 115"/>
                  <a:gd name="T14" fmla="*/ 881 w 881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81" h="115">
                    <a:moveTo>
                      <a:pt x="0" y="0"/>
                    </a:moveTo>
                    <a:lnTo>
                      <a:pt x="881" y="0"/>
                    </a:lnTo>
                    <a:lnTo>
                      <a:pt x="881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22" name="Freeform 1525"/>
              <p:cNvSpPr>
                <a:spLocks/>
              </p:cNvSpPr>
              <p:nvPr/>
            </p:nvSpPr>
            <p:spPr bwMode="auto">
              <a:xfrm>
                <a:off x="3188" y="3101"/>
                <a:ext cx="29" cy="6"/>
              </a:xfrm>
              <a:custGeom>
                <a:avLst/>
                <a:gdLst>
                  <a:gd name="T0" fmla="*/ 6 w 348"/>
                  <a:gd name="T1" fmla="*/ 0 h 73"/>
                  <a:gd name="T2" fmla="*/ 0 w 348"/>
                  <a:gd name="T3" fmla="*/ 6 h 73"/>
                  <a:gd name="T4" fmla="*/ 29 w 348"/>
                  <a:gd name="T5" fmla="*/ 6 h 73"/>
                  <a:gd name="T6" fmla="*/ 6 w 348"/>
                  <a:gd name="T7" fmla="*/ 0 h 7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48"/>
                  <a:gd name="T13" fmla="*/ 0 h 73"/>
                  <a:gd name="T14" fmla="*/ 348 w 348"/>
                  <a:gd name="T15" fmla="*/ 73 h 7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48" h="73">
                    <a:moveTo>
                      <a:pt x="74" y="0"/>
                    </a:moveTo>
                    <a:lnTo>
                      <a:pt x="0" y="73"/>
                    </a:lnTo>
                    <a:lnTo>
                      <a:pt x="348" y="73"/>
                    </a:lnTo>
                    <a:lnTo>
                      <a:pt x="74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23" name="Freeform 1526"/>
              <p:cNvSpPr>
                <a:spLocks/>
              </p:cNvSpPr>
              <p:nvPr/>
            </p:nvSpPr>
            <p:spPr bwMode="auto">
              <a:xfrm>
                <a:off x="3188" y="3101"/>
                <a:ext cx="29" cy="6"/>
              </a:xfrm>
              <a:custGeom>
                <a:avLst/>
                <a:gdLst>
                  <a:gd name="T0" fmla="*/ 6 w 348"/>
                  <a:gd name="T1" fmla="*/ 0 h 73"/>
                  <a:gd name="T2" fmla="*/ 0 w 348"/>
                  <a:gd name="T3" fmla="*/ 6 h 73"/>
                  <a:gd name="T4" fmla="*/ 29 w 348"/>
                  <a:gd name="T5" fmla="*/ 6 h 73"/>
                  <a:gd name="T6" fmla="*/ 6 w 348"/>
                  <a:gd name="T7" fmla="*/ 0 h 7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48"/>
                  <a:gd name="T13" fmla="*/ 0 h 73"/>
                  <a:gd name="T14" fmla="*/ 348 w 348"/>
                  <a:gd name="T15" fmla="*/ 73 h 7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48" h="73">
                    <a:moveTo>
                      <a:pt x="74" y="0"/>
                    </a:moveTo>
                    <a:lnTo>
                      <a:pt x="0" y="73"/>
                    </a:lnTo>
                    <a:lnTo>
                      <a:pt x="348" y="73"/>
                    </a:lnTo>
                    <a:lnTo>
                      <a:pt x="74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24" name="Freeform 1527"/>
              <p:cNvSpPr>
                <a:spLocks/>
              </p:cNvSpPr>
              <p:nvPr/>
            </p:nvSpPr>
            <p:spPr bwMode="auto">
              <a:xfrm>
                <a:off x="3194" y="3101"/>
                <a:ext cx="23" cy="6"/>
              </a:xfrm>
              <a:custGeom>
                <a:avLst/>
                <a:gdLst>
                  <a:gd name="T0" fmla="*/ 0 w 274"/>
                  <a:gd name="T1" fmla="*/ 0 h 73"/>
                  <a:gd name="T2" fmla="*/ 17 w 274"/>
                  <a:gd name="T3" fmla="*/ 0 h 73"/>
                  <a:gd name="T4" fmla="*/ 23 w 274"/>
                  <a:gd name="T5" fmla="*/ 6 h 73"/>
                  <a:gd name="T6" fmla="*/ 0 w 274"/>
                  <a:gd name="T7" fmla="*/ 0 h 7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4"/>
                  <a:gd name="T13" fmla="*/ 0 h 73"/>
                  <a:gd name="T14" fmla="*/ 274 w 274"/>
                  <a:gd name="T15" fmla="*/ 73 h 7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4" h="73">
                    <a:moveTo>
                      <a:pt x="0" y="0"/>
                    </a:moveTo>
                    <a:lnTo>
                      <a:pt x="201" y="0"/>
                    </a:lnTo>
                    <a:lnTo>
                      <a:pt x="274" y="7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25" name="Freeform 1528"/>
              <p:cNvSpPr>
                <a:spLocks/>
              </p:cNvSpPr>
              <p:nvPr/>
            </p:nvSpPr>
            <p:spPr bwMode="auto">
              <a:xfrm>
                <a:off x="3194" y="3101"/>
                <a:ext cx="23" cy="6"/>
              </a:xfrm>
              <a:custGeom>
                <a:avLst/>
                <a:gdLst>
                  <a:gd name="T0" fmla="*/ 0 w 274"/>
                  <a:gd name="T1" fmla="*/ 0 h 73"/>
                  <a:gd name="T2" fmla="*/ 17 w 274"/>
                  <a:gd name="T3" fmla="*/ 0 h 73"/>
                  <a:gd name="T4" fmla="*/ 23 w 274"/>
                  <a:gd name="T5" fmla="*/ 6 h 73"/>
                  <a:gd name="T6" fmla="*/ 0 w 274"/>
                  <a:gd name="T7" fmla="*/ 0 h 7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4"/>
                  <a:gd name="T13" fmla="*/ 0 h 73"/>
                  <a:gd name="T14" fmla="*/ 274 w 274"/>
                  <a:gd name="T15" fmla="*/ 73 h 7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4" h="73">
                    <a:moveTo>
                      <a:pt x="0" y="0"/>
                    </a:moveTo>
                    <a:lnTo>
                      <a:pt x="201" y="0"/>
                    </a:lnTo>
                    <a:lnTo>
                      <a:pt x="274" y="7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26" name="Freeform 1529"/>
              <p:cNvSpPr>
                <a:spLocks/>
              </p:cNvSpPr>
              <p:nvPr/>
            </p:nvSpPr>
            <p:spPr bwMode="auto">
              <a:xfrm>
                <a:off x="3186" y="3107"/>
                <a:ext cx="33" cy="8"/>
              </a:xfrm>
              <a:custGeom>
                <a:avLst/>
                <a:gdLst>
                  <a:gd name="T0" fmla="*/ 2 w 403"/>
                  <a:gd name="T1" fmla="*/ 0 h 101"/>
                  <a:gd name="T2" fmla="*/ 0 w 403"/>
                  <a:gd name="T3" fmla="*/ 8 h 101"/>
                  <a:gd name="T4" fmla="*/ 33 w 403"/>
                  <a:gd name="T5" fmla="*/ 8 h 101"/>
                  <a:gd name="T6" fmla="*/ 2 w 403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3"/>
                  <a:gd name="T13" fmla="*/ 0 h 101"/>
                  <a:gd name="T14" fmla="*/ 403 w 403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3" h="101">
                    <a:moveTo>
                      <a:pt x="27" y="0"/>
                    </a:moveTo>
                    <a:lnTo>
                      <a:pt x="0" y="101"/>
                    </a:lnTo>
                    <a:lnTo>
                      <a:pt x="403" y="101"/>
                    </a:lnTo>
                    <a:lnTo>
                      <a:pt x="27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27" name="Freeform 1530"/>
              <p:cNvSpPr>
                <a:spLocks/>
              </p:cNvSpPr>
              <p:nvPr/>
            </p:nvSpPr>
            <p:spPr bwMode="auto">
              <a:xfrm>
                <a:off x="3186" y="3107"/>
                <a:ext cx="33" cy="8"/>
              </a:xfrm>
              <a:custGeom>
                <a:avLst/>
                <a:gdLst>
                  <a:gd name="T0" fmla="*/ 2 w 403"/>
                  <a:gd name="T1" fmla="*/ 0 h 101"/>
                  <a:gd name="T2" fmla="*/ 0 w 403"/>
                  <a:gd name="T3" fmla="*/ 8 h 101"/>
                  <a:gd name="T4" fmla="*/ 33 w 403"/>
                  <a:gd name="T5" fmla="*/ 8 h 101"/>
                  <a:gd name="T6" fmla="*/ 2 w 403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3"/>
                  <a:gd name="T13" fmla="*/ 0 h 101"/>
                  <a:gd name="T14" fmla="*/ 403 w 403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3" h="101">
                    <a:moveTo>
                      <a:pt x="27" y="0"/>
                    </a:moveTo>
                    <a:lnTo>
                      <a:pt x="0" y="101"/>
                    </a:lnTo>
                    <a:lnTo>
                      <a:pt x="403" y="101"/>
                    </a:lnTo>
                    <a:lnTo>
                      <a:pt x="27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28" name="Freeform 1531"/>
              <p:cNvSpPr>
                <a:spLocks/>
              </p:cNvSpPr>
              <p:nvPr/>
            </p:nvSpPr>
            <p:spPr bwMode="auto">
              <a:xfrm>
                <a:off x="3188" y="3107"/>
                <a:ext cx="31" cy="8"/>
              </a:xfrm>
              <a:custGeom>
                <a:avLst/>
                <a:gdLst>
                  <a:gd name="T0" fmla="*/ 0 w 376"/>
                  <a:gd name="T1" fmla="*/ 0 h 101"/>
                  <a:gd name="T2" fmla="*/ 29 w 376"/>
                  <a:gd name="T3" fmla="*/ 0 h 101"/>
                  <a:gd name="T4" fmla="*/ 31 w 376"/>
                  <a:gd name="T5" fmla="*/ 8 h 101"/>
                  <a:gd name="T6" fmla="*/ 0 w 376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76"/>
                  <a:gd name="T13" fmla="*/ 0 h 101"/>
                  <a:gd name="T14" fmla="*/ 376 w 376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76" h="101">
                    <a:moveTo>
                      <a:pt x="0" y="0"/>
                    </a:moveTo>
                    <a:lnTo>
                      <a:pt x="348" y="0"/>
                    </a:lnTo>
                    <a:lnTo>
                      <a:pt x="376" y="10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29" name="Freeform 1532"/>
              <p:cNvSpPr>
                <a:spLocks/>
              </p:cNvSpPr>
              <p:nvPr/>
            </p:nvSpPr>
            <p:spPr bwMode="auto">
              <a:xfrm>
                <a:off x="3188" y="3107"/>
                <a:ext cx="31" cy="8"/>
              </a:xfrm>
              <a:custGeom>
                <a:avLst/>
                <a:gdLst>
                  <a:gd name="T0" fmla="*/ 0 w 376"/>
                  <a:gd name="T1" fmla="*/ 0 h 101"/>
                  <a:gd name="T2" fmla="*/ 29 w 376"/>
                  <a:gd name="T3" fmla="*/ 0 h 101"/>
                  <a:gd name="T4" fmla="*/ 31 w 376"/>
                  <a:gd name="T5" fmla="*/ 8 h 101"/>
                  <a:gd name="T6" fmla="*/ 0 w 376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76"/>
                  <a:gd name="T13" fmla="*/ 0 h 101"/>
                  <a:gd name="T14" fmla="*/ 376 w 376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76" h="101">
                    <a:moveTo>
                      <a:pt x="0" y="0"/>
                    </a:moveTo>
                    <a:lnTo>
                      <a:pt x="348" y="0"/>
                    </a:lnTo>
                    <a:lnTo>
                      <a:pt x="376" y="10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30" name="Freeform 1533"/>
              <p:cNvSpPr>
                <a:spLocks/>
              </p:cNvSpPr>
              <p:nvPr/>
            </p:nvSpPr>
            <p:spPr bwMode="auto">
              <a:xfrm>
                <a:off x="3186" y="3115"/>
                <a:ext cx="31" cy="9"/>
              </a:xfrm>
              <a:custGeom>
                <a:avLst/>
                <a:gdLst>
                  <a:gd name="T0" fmla="*/ 0 w 375"/>
                  <a:gd name="T1" fmla="*/ 0 h 101"/>
                  <a:gd name="T2" fmla="*/ 2 w 375"/>
                  <a:gd name="T3" fmla="*/ 9 h 101"/>
                  <a:gd name="T4" fmla="*/ 31 w 375"/>
                  <a:gd name="T5" fmla="*/ 9 h 101"/>
                  <a:gd name="T6" fmla="*/ 0 w 375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75"/>
                  <a:gd name="T13" fmla="*/ 0 h 101"/>
                  <a:gd name="T14" fmla="*/ 375 w 375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75" h="101">
                    <a:moveTo>
                      <a:pt x="0" y="0"/>
                    </a:moveTo>
                    <a:lnTo>
                      <a:pt x="27" y="101"/>
                    </a:lnTo>
                    <a:lnTo>
                      <a:pt x="375" y="10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31" name="Freeform 1534"/>
              <p:cNvSpPr>
                <a:spLocks/>
              </p:cNvSpPr>
              <p:nvPr/>
            </p:nvSpPr>
            <p:spPr bwMode="auto">
              <a:xfrm>
                <a:off x="3186" y="3115"/>
                <a:ext cx="31" cy="9"/>
              </a:xfrm>
              <a:custGeom>
                <a:avLst/>
                <a:gdLst>
                  <a:gd name="T0" fmla="*/ 0 w 375"/>
                  <a:gd name="T1" fmla="*/ 0 h 101"/>
                  <a:gd name="T2" fmla="*/ 2 w 375"/>
                  <a:gd name="T3" fmla="*/ 9 h 101"/>
                  <a:gd name="T4" fmla="*/ 31 w 375"/>
                  <a:gd name="T5" fmla="*/ 9 h 101"/>
                  <a:gd name="T6" fmla="*/ 0 w 375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75"/>
                  <a:gd name="T13" fmla="*/ 0 h 101"/>
                  <a:gd name="T14" fmla="*/ 375 w 375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75" h="101">
                    <a:moveTo>
                      <a:pt x="0" y="0"/>
                    </a:moveTo>
                    <a:lnTo>
                      <a:pt x="27" y="101"/>
                    </a:lnTo>
                    <a:lnTo>
                      <a:pt x="375" y="10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32" name="Freeform 1535"/>
              <p:cNvSpPr>
                <a:spLocks/>
              </p:cNvSpPr>
              <p:nvPr/>
            </p:nvSpPr>
            <p:spPr bwMode="auto">
              <a:xfrm>
                <a:off x="3186" y="3115"/>
                <a:ext cx="33" cy="9"/>
              </a:xfrm>
              <a:custGeom>
                <a:avLst/>
                <a:gdLst>
                  <a:gd name="T0" fmla="*/ 0 w 403"/>
                  <a:gd name="T1" fmla="*/ 0 h 101"/>
                  <a:gd name="T2" fmla="*/ 33 w 403"/>
                  <a:gd name="T3" fmla="*/ 0 h 101"/>
                  <a:gd name="T4" fmla="*/ 31 w 403"/>
                  <a:gd name="T5" fmla="*/ 9 h 101"/>
                  <a:gd name="T6" fmla="*/ 0 w 403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3"/>
                  <a:gd name="T13" fmla="*/ 0 h 101"/>
                  <a:gd name="T14" fmla="*/ 403 w 403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3" h="101">
                    <a:moveTo>
                      <a:pt x="0" y="0"/>
                    </a:moveTo>
                    <a:lnTo>
                      <a:pt x="403" y="0"/>
                    </a:lnTo>
                    <a:lnTo>
                      <a:pt x="375" y="10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33" name="Freeform 1536"/>
              <p:cNvSpPr>
                <a:spLocks/>
              </p:cNvSpPr>
              <p:nvPr/>
            </p:nvSpPr>
            <p:spPr bwMode="auto">
              <a:xfrm>
                <a:off x="3186" y="3115"/>
                <a:ext cx="33" cy="9"/>
              </a:xfrm>
              <a:custGeom>
                <a:avLst/>
                <a:gdLst>
                  <a:gd name="T0" fmla="*/ 0 w 403"/>
                  <a:gd name="T1" fmla="*/ 0 h 101"/>
                  <a:gd name="T2" fmla="*/ 33 w 403"/>
                  <a:gd name="T3" fmla="*/ 0 h 101"/>
                  <a:gd name="T4" fmla="*/ 31 w 403"/>
                  <a:gd name="T5" fmla="*/ 9 h 101"/>
                  <a:gd name="T6" fmla="*/ 0 w 403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3"/>
                  <a:gd name="T13" fmla="*/ 0 h 101"/>
                  <a:gd name="T14" fmla="*/ 403 w 403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3" h="101">
                    <a:moveTo>
                      <a:pt x="0" y="0"/>
                    </a:moveTo>
                    <a:lnTo>
                      <a:pt x="403" y="0"/>
                    </a:lnTo>
                    <a:lnTo>
                      <a:pt x="375" y="10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34" name="Freeform 1537"/>
              <p:cNvSpPr>
                <a:spLocks/>
              </p:cNvSpPr>
              <p:nvPr/>
            </p:nvSpPr>
            <p:spPr bwMode="auto">
              <a:xfrm>
                <a:off x="3194" y="3130"/>
                <a:ext cx="17" cy="2"/>
              </a:xfrm>
              <a:custGeom>
                <a:avLst/>
                <a:gdLst>
                  <a:gd name="T0" fmla="*/ 0 w 201"/>
                  <a:gd name="T1" fmla="*/ 0 h 26"/>
                  <a:gd name="T2" fmla="*/ 17 w 201"/>
                  <a:gd name="T3" fmla="*/ 0 h 26"/>
                  <a:gd name="T4" fmla="*/ 8 w 201"/>
                  <a:gd name="T5" fmla="*/ 2 h 26"/>
                  <a:gd name="T6" fmla="*/ 0 w 201"/>
                  <a:gd name="T7" fmla="*/ 0 h 2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1"/>
                  <a:gd name="T13" fmla="*/ 0 h 26"/>
                  <a:gd name="T14" fmla="*/ 201 w 201"/>
                  <a:gd name="T15" fmla="*/ 26 h 2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1" h="26">
                    <a:moveTo>
                      <a:pt x="0" y="0"/>
                    </a:moveTo>
                    <a:lnTo>
                      <a:pt x="201" y="0"/>
                    </a:lnTo>
                    <a:lnTo>
                      <a:pt x="100" y="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35" name="Freeform 1538"/>
              <p:cNvSpPr>
                <a:spLocks/>
              </p:cNvSpPr>
              <p:nvPr/>
            </p:nvSpPr>
            <p:spPr bwMode="auto">
              <a:xfrm>
                <a:off x="3194" y="3130"/>
                <a:ext cx="17" cy="2"/>
              </a:xfrm>
              <a:custGeom>
                <a:avLst/>
                <a:gdLst>
                  <a:gd name="T0" fmla="*/ 0 w 201"/>
                  <a:gd name="T1" fmla="*/ 0 h 26"/>
                  <a:gd name="T2" fmla="*/ 17 w 201"/>
                  <a:gd name="T3" fmla="*/ 0 h 26"/>
                  <a:gd name="T4" fmla="*/ 8 w 201"/>
                  <a:gd name="T5" fmla="*/ 2 h 26"/>
                  <a:gd name="T6" fmla="*/ 0 w 201"/>
                  <a:gd name="T7" fmla="*/ 0 h 2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1"/>
                  <a:gd name="T13" fmla="*/ 0 h 26"/>
                  <a:gd name="T14" fmla="*/ 201 w 201"/>
                  <a:gd name="T15" fmla="*/ 26 h 2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1" h="26">
                    <a:moveTo>
                      <a:pt x="0" y="0"/>
                    </a:moveTo>
                    <a:lnTo>
                      <a:pt x="201" y="0"/>
                    </a:lnTo>
                    <a:lnTo>
                      <a:pt x="100" y="26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36" name="Freeform 1539"/>
              <p:cNvSpPr>
                <a:spLocks/>
              </p:cNvSpPr>
              <p:nvPr/>
            </p:nvSpPr>
            <p:spPr bwMode="auto">
              <a:xfrm>
                <a:off x="3188" y="3124"/>
                <a:ext cx="23" cy="6"/>
              </a:xfrm>
              <a:custGeom>
                <a:avLst/>
                <a:gdLst>
                  <a:gd name="T0" fmla="*/ 0 w 275"/>
                  <a:gd name="T1" fmla="*/ 0 h 74"/>
                  <a:gd name="T2" fmla="*/ 6 w 275"/>
                  <a:gd name="T3" fmla="*/ 6 h 74"/>
                  <a:gd name="T4" fmla="*/ 23 w 275"/>
                  <a:gd name="T5" fmla="*/ 6 h 74"/>
                  <a:gd name="T6" fmla="*/ 0 w 275"/>
                  <a:gd name="T7" fmla="*/ 0 h 7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5"/>
                  <a:gd name="T13" fmla="*/ 0 h 74"/>
                  <a:gd name="T14" fmla="*/ 275 w 275"/>
                  <a:gd name="T15" fmla="*/ 74 h 7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5" h="74">
                    <a:moveTo>
                      <a:pt x="0" y="0"/>
                    </a:moveTo>
                    <a:lnTo>
                      <a:pt x="74" y="74"/>
                    </a:lnTo>
                    <a:lnTo>
                      <a:pt x="275" y="7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37" name="Freeform 1540"/>
              <p:cNvSpPr>
                <a:spLocks/>
              </p:cNvSpPr>
              <p:nvPr/>
            </p:nvSpPr>
            <p:spPr bwMode="auto">
              <a:xfrm>
                <a:off x="3188" y="3124"/>
                <a:ext cx="23" cy="6"/>
              </a:xfrm>
              <a:custGeom>
                <a:avLst/>
                <a:gdLst>
                  <a:gd name="T0" fmla="*/ 0 w 275"/>
                  <a:gd name="T1" fmla="*/ 0 h 74"/>
                  <a:gd name="T2" fmla="*/ 6 w 275"/>
                  <a:gd name="T3" fmla="*/ 6 h 74"/>
                  <a:gd name="T4" fmla="*/ 23 w 275"/>
                  <a:gd name="T5" fmla="*/ 6 h 74"/>
                  <a:gd name="T6" fmla="*/ 0 w 275"/>
                  <a:gd name="T7" fmla="*/ 0 h 7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5"/>
                  <a:gd name="T13" fmla="*/ 0 h 74"/>
                  <a:gd name="T14" fmla="*/ 275 w 275"/>
                  <a:gd name="T15" fmla="*/ 74 h 7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5" h="74">
                    <a:moveTo>
                      <a:pt x="0" y="0"/>
                    </a:moveTo>
                    <a:lnTo>
                      <a:pt x="74" y="74"/>
                    </a:lnTo>
                    <a:lnTo>
                      <a:pt x="275" y="7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38" name="Freeform 1541"/>
              <p:cNvSpPr>
                <a:spLocks/>
              </p:cNvSpPr>
              <p:nvPr/>
            </p:nvSpPr>
            <p:spPr bwMode="auto">
              <a:xfrm>
                <a:off x="3188" y="3124"/>
                <a:ext cx="29" cy="6"/>
              </a:xfrm>
              <a:custGeom>
                <a:avLst/>
                <a:gdLst>
                  <a:gd name="T0" fmla="*/ 0 w 348"/>
                  <a:gd name="T1" fmla="*/ 0 h 74"/>
                  <a:gd name="T2" fmla="*/ 29 w 348"/>
                  <a:gd name="T3" fmla="*/ 0 h 74"/>
                  <a:gd name="T4" fmla="*/ 23 w 348"/>
                  <a:gd name="T5" fmla="*/ 6 h 74"/>
                  <a:gd name="T6" fmla="*/ 0 w 348"/>
                  <a:gd name="T7" fmla="*/ 0 h 7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48"/>
                  <a:gd name="T13" fmla="*/ 0 h 74"/>
                  <a:gd name="T14" fmla="*/ 348 w 348"/>
                  <a:gd name="T15" fmla="*/ 74 h 7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48" h="74">
                    <a:moveTo>
                      <a:pt x="0" y="0"/>
                    </a:moveTo>
                    <a:lnTo>
                      <a:pt x="348" y="0"/>
                    </a:lnTo>
                    <a:lnTo>
                      <a:pt x="275" y="7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39" name="Freeform 1542"/>
              <p:cNvSpPr>
                <a:spLocks/>
              </p:cNvSpPr>
              <p:nvPr/>
            </p:nvSpPr>
            <p:spPr bwMode="auto">
              <a:xfrm>
                <a:off x="3188" y="3124"/>
                <a:ext cx="29" cy="6"/>
              </a:xfrm>
              <a:custGeom>
                <a:avLst/>
                <a:gdLst>
                  <a:gd name="T0" fmla="*/ 0 w 348"/>
                  <a:gd name="T1" fmla="*/ 0 h 74"/>
                  <a:gd name="T2" fmla="*/ 29 w 348"/>
                  <a:gd name="T3" fmla="*/ 0 h 74"/>
                  <a:gd name="T4" fmla="*/ 23 w 348"/>
                  <a:gd name="T5" fmla="*/ 6 h 74"/>
                  <a:gd name="T6" fmla="*/ 0 w 348"/>
                  <a:gd name="T7" fmla="*/ 0 h 7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48"/>
                  <a:gd name="T13" fmla="*/ 0 h 74"/>
                  <a:gd name="T14" fmla="*/ 348 w 348"/>
                  <a:gd name="T15" fmla="*/ 74 h 7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48" h="74">
                    <a:moveTo>
                      <a:pt x="0" y="0"/>
                    </a:moveTo>
                    <a:lnTo>
                      <a:pt x="348" y="0"/>
                    </a:lnTo>
                    <a:lnTo>
                      <a:pt x="275" y="7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40" name="Freeform 1543"/>
              <p:cNvSpPr>
                <a:spLocks/>
              </p:cNvSpPr>
              <p:nvPr/>
            </p:nvSpPr>
            <p:spPr bwMode="auto">
              <a:xfrm>
                <a:off x="3220" y="3133"/>
                <a:ext cx="34" cy="1"/>
              </a:xfrm>
              <a:custGeom>
                <a:avLst/>
                <a:gdLst>
                  <a:gd name="T0" fmla="*/ 34 w 406"/>
                  <a:gd name="T1" fmla="*/ 0 h 15"/>
                  <a:gd name="T2" fmla="*/ 0 w 406"/>
                  <a:gd name="T3" fmla="*/ 1 h 15"/>
                  <a:gd name="T4" fmla="*/ 34 w 406"/>
                  <a:gd name="T5" fmla="*/ 1 h 15"/>
                  <a:gd name="T6" fmla="*/ 34 w 406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6"/>
                  <a:gd name="T13" fmla="*/ 0 h 15"/>
                  <a:gd name="T14" fmla="*/ 406 w 406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6" h="15">
                    <a:moveTo>
                      <a:pt x="401" y="0"/>
                    </a:moveTo>
                    <a:lnTo>
                      <a:pt x="0" y="15"/>
                    </a:lnTo>
                    <a:lnTo>
                      <a:pt x="406" y="15"/>
                    </a:lnTo>
                    <a:lnTo>
                      <a:pt x="401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41" name="Freeform 1544"/>
              <p:cNvSpPr>
                <a:spLocks/>
              </p:cNvSpPr>
              <p:nvPr/>
            </p:nvSpPr>
            <p:spPr bwMode="auto">
              <a:xfrm>
                <a:off x="3220" y="3133"/>
                <a:ext cx="34" cy="1"/>
              </a:xfrm>
              <a:custGeom>
                <a:avLst/>
                <a:gdLst>
                  <a:gd name="T0" fmla="*/ 34 w 406"/>
                  <a:gd name="T1" fmla="*/ 0 h 15"/>
                  <a:gd name="T2" fmla="*/ 0 w 406"/>
                  <a:gd name="T3" fmla="*/ 1 h 15"/>
                  <a:gd name="T4" fmla="*/ 34 w 406"/>
                  <a:gd name="T5" fmla="*/ 1 h 15"/>
                  <a:gd name="T6" fmla="*/ 34 w 406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6"/>
                  <a:gd name="T13" fmla="*/ 0 h 15"/>
                  <a:gd name="T14" fmla="*/ 406 w 406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6" h="15">
                    <a:moveTo>
                      <a:pt x="401" y="0"/>
                    </a:moveTo>
                    <a:lnTo>
                      <a:pt x="0" y="15"/>
                    </a:lnTo>
                    <a:lnTo>
                      <a:pt x="406" y="15"/>
                    </a:lnTo>
                    <a:lnTo>
                      <a:pt x="401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42" name="Freeform 1545"/>
              <p:cNvSpPr>
                <a:spLocks/>
              </p:cNvSpPr>
              <p:nvPr/>
            </p:nvSpPr>
            <p:spPr bwMode="auto">
              <a:xfrm>
                <a:off x="3214" y="3134"/>
                <a:ext cx="41" cy="4"/>
              </a:xfrm>
              <a:custGeom>
                <a:avLst/>
                <a:gdLst>
                  <a:gd name="T0" fmla="*/ 6 w 495"/>
                  <a:gd name="T1" fmla="*/ 0 h 51"/>
                  <a:gd name="T2" fmla="*/ 0 w 495"/>
                  <a:gd name="T3" fmla="*/ 4 h 51"/>
                  <a:gd name="T4" fmla="*/ 41 w 495"/>
                  <a:gd name="T5" fmla="*/ 4 h 51"/>
                  <a:gd name="T6" fmla="*/ 6 w 495"/>
                  <a:gd name="T7" fmla="*/ 0 h 5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95"/>
                  <a:gd name="T13" fmla="*/ 0 h 51"/>
                  <a:gd name="T14" fmla="*/ 495 w 495"/>
                  <a:gd name="T15" fmla="*/ 51 h 5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95" h="51">
                    <a:moveTo>
                      <a:pt x="70" y="0"/>
                    </a:moveTo>
                    <a:lnTo>
                      <a:pt x="0" y="51"/>
                    </a:lnTo>
                    <a:lnTo>
                      <a:pt x="495" y="51"/>
                    </a:lnTo>
                    <a:lnTo>
                      <a:pt x="7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43" name="Freeform 1546"/>
              <p:cNvSpPr>
                <a:spLocks/>
              </p:cNvSpPr>
              <p:nvPr/>
            </p:nvSpPr>
            <p:spPr bwMode="auto">
              <a:xfrm>
                <a:off x="3214" y="3134"/>
                <a:ext cx="41" cy="4"/>
              </a:xfrm>
              <a:custGeom>
                <a:avLst/>
                <a:gdLst>
                  <a:gd name="T0" fmla="*/ 6 w 495"/>
                  <a:gd name="T1" fmla="*/ 0 h 51"/>
                  <a:gd name="T2" fmla="*/ 0 w 495"/>
                  <a:gd name="T3" fmla="*/ 4 h 51"/>
                  <a:gd name="T4" fmla="*/ 41 w 495"/>
                  <a:gd name="T5" fmla="*/ 4 h 51"/>
                  <a:gd name="T6" fmla="*/ 6 w 495"/>
                  <a:gd name="T7" fmla="*/ 0 h 5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95"/>
                  <a:gd name="T13" fmla="*/ 0 h 51"/>
                  <a:gd name="T14" fmla="*/ 495 w 495"/>
                  <a:gd name="T15" fmla="*/ 51 h 5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95" h="51">
                    <a:moveTo>
                      <a:pt x="70" y="0"/>
                    </a:moveTo>
                    <a:lnTo>
                      <a:pt x="0" y="51"/>
                    </a:lnTo>
                    <a:lnTo>
                      <a:pt x="495" y="51"/>
                    </a:lnTo>
                    <a:lnTo>
                      <a:pt x="7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44" name="Freeform 1547"/>
              <p:cNvSpPr>
                <a:spLocks/>
              </p:cNvSpPr>
              <p:nvPr/>
            </p:nvSpPr>
            <p:spPr bwMode="auto">
              <a:xfrm>
                <a:off x="3220" y="3134"/>
                <a:ext cx="35" cy="4"/>
              </a:xfrm>
              <a:custGeom>
                <a:avLst/>
                <a:gdLst>
                  <a:gd name="T0" fmla="*/ 0 w 425"/>
                  <a:gd name="T1" fmla="*/ 0 h 51"/>
                  <a:gd name="T2" fmla="*/ 33 w 425"/>
                  <a:gd name="T3" fmla="*/ 0 h 51"/>
                  <a:gd name="T4" fmla="*/ 35 w 425"/>
                  <a:gd name="T5" fmla="*/ 4 h 51"/>
                  <a:gd name="T6" fmla="*/ 0 w 425"/>
                  <a:gd name="T7" fmla="*/ 0 h 5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25"/>
                  <a:gd name="T13" fmla="*/ 0 h 51"/>
                  <a:gd name="T14" fmla="*/ 425 w 425"/>
                  <a:gd name="T15" fmla="*/ 51 h 5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25" h="51">
                    <a:moveTo>
                      <a:pt x="0" y="0"/>
                    </a:moveTo>
                    <a:lnTo>
                      <a:pt x="406" y="0"/>
                    </a:lnTo>
                    <a:lnTo>
                      <a:pt x="425" y="5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45" name="Freeform 1548"/>
              <p:cNvSpPr>
                <a:spLocks/>
              </p:cNvSpPr>
              <p:nvPr/>
            </p:nvSpPr>
            <p:spPr bwMode="auto">
              <a:xfrm>
                <a:off x="3220" y="3134"/>
                <a:ext cx="35" cy="4"/>
              </a:xfrm>
              <a:custGeom>
                <a:avLst/>
                <a:gdLst>
                  <a:gd name="T0" fmla="*/ 0 w 425"/>
                  <a:gd name="T1" fmla="*/ 0 h 51"/>
                  <a:gd name="T2" fmla="*/ 33 w 425"/>
                  <a:gd name="T3" fmla="*/ 0 h 51"/>
                  <a:gd name="T4" fmla="*/ 35 w 425"/>
                  <a:gd name="T5" fmla="*/ 4 h 51"/>
                  <a:gd name="T6" fmla="*/ 0 w 425"/>
                  <a:gd name="T7" fmla="*/ 0 h 5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25"/>
                  <a:gd name="T13" fmla="*/ 0 h 51"/>
                  <a:gd name="T14" fmla="*/ 425 w 425"/>
                  <a:gd name="T15" fmla="*/ 51 h 5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25" h="51">
                    <a:moveTo>
                      <a:pt x="0" y="0"/>
                    </a:moveTo>
                    <a:lnTo>
                      <a:pt x="406" y="0"/>
                    </a:lnTo>
                    <a:lnTo>
                      <a:pt x="425" y="5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46" name="Freeform 1549"/>
              <p:cNvSpPr>
                <a:spLocks/>
              </p:cNvSpPr>
              <p:nvPr/>
            </p:nvSpPr>
            <p:spPr bwMode="auto">
              <a:xfrm>
                <a:off x="3213" y="3138"/>
                <a:ext cx="8" cy="1"/>
              </a:xfrm>
              <a:custGeom>
                <a:avLst/>
                <a:gdLst>
                  <a:gd name="T0" fmla="*/ 2 w 102"/>
                  <a:gd name="T1" fmla="*/ 0 h 13"/>
                  <a:gd name="T2" fmla="*/ 0 w 102"/>
                  <a:gd name="T3" fmla="*/ 1 h 13"/>
                  <a:gd name="T4" fmla="*/ 8 w 102"/>
                  <a:gd name="T5" fmla="*/ 1 h 13"/>
                  <a:gd name="T6" fmla="*/ 2 w 102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2"/>
                  <a:gd name="T13" fmla="*/ 0 h 13"/>
                  <a:gd name="T14" fmla="*/ 102 w 102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2" h="13">
                    <a:moveTo>
                      <a:pt x="20" y="0"/>
                    </a:moveTo>
                    <a:lnTo>
                      <a:pt x="0" y="13"/>
                    </a:lnTo>
                    <a:lnTo>
                      <a:pt x="102" y="13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47" name="Freeform 1550"/>
              <p:cNvSpPr>
                <a:spLocks/>
              </p:cNvSpPr>
              <p:nvPr/>
            </p:nvSpPr>
            <p:spPr bwMode="auto">
              <a:xfrm>
                <a:off x="3213" y="3138"/>
                <a:ext cx="8" cy="1"/>
              </a:xfrm>
              <a:custGeom>
                <a:avLst/>
                <a:gdLst>
                  <a:gd name="T0" fmla="*/ 2 w 102"/>
                  <a:gd name="T1" fmla="*/ 0 h 13"/>
                  <a:gd name="T2" fmla="*/ 0 w 102"/>
                  <a:gd name="T3" fmla="*/ 1 h 13"/>
                  <a:gd name="T4" fmla="*/ 8 w 102"/>
                  <a:gd name="T5" fmla="*/ 1 h 13"/>
                  <a:gd name="T6" fmla="*/ 2 w 102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2"/>
                  <a:gd name="T13" fmla="*/ 0 h 13"/>
                  <a:gd name="T14" fmla="*/ 102 w 102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2" h="13">
                    <a:moveTo>
                      <a:pt x="20" y="0"/>
                    </a:moveTo>
                    <a:lnTo>
                      <a:pt x="0" y="13"/>
                    </a:lnTo>
                    <a:lnTo>
                      <a:pt x="102" y="13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48" name="Freeform 1551"/>
              <p:cNvSpPr>
                <a:spLocks/>
              </p:cNvSpPr>
              <p:nvPr/>
            </p:nvSpPr>
            <p:spPr bwMode="auto">
              <a:xfrm>
                <a:off x="3214" y="3138"/>
                <a:ext cx="36" cy="1"/>
              </a:xfrm>
              <a:custGeom>
                <a:avLst/>
                <a:gdLst>
                  <a:gd name="T0" fmla="*/ 0 w 434"/>
                  <a:gd name="T1" fmla="*/ 0 h 13"/>
                  <a:gd name="T2" fmla="*/ 36 w 434"/>
                  <a:gd name="T3" fmla="*/ 0 h 13"/>
                  <a:gd name="T4" fmla="*/ 7 w 434"/>
                  <a:gd name="T5" fmla="*/ 1 h 13"/>
                  <a:gd name="T6" fmla="*/ 0 w 434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34"/>
                  <a:gd name="T13" fmla="*/ 0 h 13"/>
                  <a:gd name="T14" fmla="*/ 434 w 43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34" h="13">
                    <a:moveTo>
                      <a:pt x="0" y="0"/>
                    </a:moveTo>
                    <a:lnTo>
                      <a:pt x="434" y="0"/>
                    </a:lnTo>
                    <a:lnTo>
                      <a:pt x="82" y="1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49" name="Freeform 1552"/>
              <p:cNvSpPr>
                <a:spLocks/>
              </p:cNvSpPr>
              <p:nvPr/>
            </p:nvSpPr>
            <p:spPr bwMode="auto">
              <a:xfrm>
                <a:off x="3214" y="3138"/>
                <a:ext cx="36" cy="1"/>
              </a:xfrm>
              <a:custGeom>
                <a:avLst/>
                <a:gdLst>
                  <a:gd name="T0" fmla="*/ 0 w 434"/>
                  <a:gd name="T1" fmla="*/ 0 h 13"/>
                  <a:gd name="T2" fmla="*/ 36 w 434"/>
                  <a:gd name="T3" fmla="*/ 0 h 13"/>
                  <a:gd name="T4" fmla="*/ 7 w 434"/>
                  <a:gd name="T5" fmla="*/ 1 h 13"/>
                  <a:gd name="T6" fmla="*/ 0 w 434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34"/>
                  <a:gd name="T13" fmla="*/ 0 h 13"/>
                  <a:gd name="T14" fmla="*/ 434 w 43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34" h="13">
                    <a:moveTo>
                      <a:pt x="0" y="0"/>
                    </a:moveTo>
                    <a:lnTo>
                      <a:pt x="434" y="0"/>
                    </a:lnTo>
                    <a:lnTo>
                      <a:pt x="82" y="1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50" name="Freeform 1553"/>
              <p:cNvSpPr>
                <a:spLocks/>
              </p:cNvSpPr>
              <p:nvPr/>
            </p:nvSpPr>
            <p:spPr bwMode="auto">
              <a:xfrm>
                <a:off x="3211" y="3139"/>
                <a:ext cx="10" cy="1"/>
              </a:xfrm>
              <a:custGeom>
                <a:avLst/>
                <a:gdLst>
                  <a:gd name="T0" fmla="*/ 1 w 122"/>
                  <a:gd name="T1" fmla="*/ 0 h 11"/>
                  <a:gd name="T2" fmla="*/ 0 w 122"/>
                  <a:gd name="T3" fmla="*/ 1 h 11"/>
                  <a:gd name="T4" fmla="*/ 10 w 122"/>
                  <a:gd name="T5" fmla="*/ 1 h 11"/>
                  <a:gd name="T6" fmla="*/ 1 w 122"/>
                  <a:gd name="T7" fmla="*/ 0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2"/>
                  <a:gd name="T13" fmla="*/ 0 h 11"/>
                  <a:gd name="T14" fmla="*/ 122 w 122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2" h="11">
                    <a:moveTo>
                      <a:pt x="15" y="0"/>
                    </a:moveTo>
                    <a:lnTo>
                      <a:pt x="0" y="11"/>
                    </a:lnTo>
                    <a:lnTo>
                      <a:pt x="122" y="11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51" name="Freeform 1554"/>
              <p:cNvSpPr>
                <a:spLocks/>
              </p:cNvSpPr>
              <p:nvPr/>
            </p:nvSpPr>
            <p:spPr bwMode="auto">
              <a:xfrm>
                <a:off x="3211" y="3139"/>
                <a:ext cx="10" cy="1"/>
              </a:xfrm>
              <a:custGeom>
                <a:avLst/>
                <a:gdLst>
                  <a:gd name="T0" fmla="*/ 1 w 122"/>
                  <a:gd name="T1" fmla="*/ 0 h 11"/>
                  <a:gd name="T2" fmla="*/ 0 w 122"/>
                  <a:gd name="T3" fmla="*/ 1 h 11"/>
                  <a:gd name="T4" fmla="*/ 10 w 122"/>
                  <a:gd name="T5" fmla="*/ 1 h 11"/>
                  <a:gd name="T6" fmla="*/ 1 w 122"/>
                  <a:gd name="T7" fmla="*/ 0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2"/>
                  <a:gd name="T13" fmla="*/ 0 h 11"/>
                  <a:gd name="T14" fmla="*/ 122 w 122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2" h="11">
                    <a:moveTo>
                      <a:pt x="15" y="0"/>
                    </a:moveTo>
                    <a:lnTo>
                      <a:pt x="0" y="11"/>
                    </a:lnTo>
                    <a:lnTo>
                      <a:pt x="122" y="11"/>
                    </a:lnTo>
                    <a:lnTo>
                      <a:pt x="15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52" name="Freeform 1555"/>
              <p:cNvSpPr>
                <a:spLocks/>
              </p:cNvSpPr>
              <p:nvPr/>
            </p:nvSpPr>
            <p:spPr bwMode="auto">
              <a:xfrm>
                <a:off x="3213" y="3139"/>
                <a:ext cx="8" cy="1"/>
              </a:xfrm>
              <a:custGeom>
                <a:avLst/>
                <a:gdLst>
                  <a:gd name="T0" fmla="*/ 0 w 107"/>
                  <a:gd name="T1" fmla="*/ 0 h 11"/>
                  <a:gd name="T2" fmla="*/ 8 w 107"/>
                  <a:gd name="T3" fmla="*/ 0 h 11"/>
                  <a:gd name="T4" fmla="*/ 8 w 107"/>
                  <a:gd name="T5" fmla="*/ 1 h 11"/>
                  <a:gd name="T6" fmla="*/ 0 w 107"/>
                  <a:gd name="T7" fmla="*/ 0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7"/>
                  <a:gd name="T13" fmla="*/ 0 h 11"/>
                  <a:gd name="T14" fmla="*/ 107 w 107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7" h="11">
                    <a:moveTo>
                      <a:pt x="0" y="0"/>
                    </a:moveTo>
                    <a:lnTo>
                      <a:pt x="102" y="0"/>
                    </a:lnTo>
                    <a:lnTo>
                      <a:pt x="107" y="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53" name="Freeform 1556"/>
              <p:cNvSpPr>
                <a:spLocks/>
              </p:cNvSpPr>
              <p:nvPr/>
            </p:nvSpPr>
            <p:spPr bwMode="auto">
              <a:xfrm>
                <a:off x="3213" y="3139"/>
                <a:ext cx="8" cy="1"/>
              </a:xfrm>
              <a:custGeom>
                <a:avLst/>
                <a:gdLst>
                  <a:gd name="T0" fmla="*/ 0 w 107"/>
                  <a:gd name="T1" fmla="*/ 0 h 11"/>
                  <a:gd name="T2" fmla="*/ 8 w 107"/>
                  <a:gd name="T3" fmla="*/ 0 h 11"/>
                  <a:gd name="T4" fmla="*/ 8 w 107"/>
                  <a:gd name="T5" fmla="*/ 1 h 11"/>
                  <a:gd name="T6" fmla="*/ 0 w 107"/>
                  <a:gd name="T7" fmla="*/ 0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7"/>
                  <a:gd name="T13" fmla="*/ 0 h 11"/>
                  <a:gd name="T14" fmla="*/ 107 w 107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7" h="11">
                    <a:moveTo>
                      <a:pt x="0" y="0"/>
                    </a:moveTo>
                    <a:lnTo>
                      <a:pt x="102" y="0"/>
                    </a:lnTo>
                    <a:lnTo>
                      <a:pt x="107" y="1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54" name="Freeform 1557"/>
              <p:cNvSpPr>
                <a:spLocks/>
              </p:cNvSpPr>
              <p:nvPr/>
            </p:nvSpPr>
            <p:spPr bwMode="auto">
              <a:xfrm>
                <a:off x="3201" y="3140"/>
                <a:ext cx="21" cy="1"/>
              </a:xfrm>
              <a:custGeom>
                <a:avLst/>
                <a:gdLst>
                  <a:gd name="T0" fmla="*/ 11 w 252"/>
                  <a:gd name="T1" fmla="*/ 0 h 6"/>
                  <a:gd name="T2" fmla="*/ 0 w 252"/>
                  <a:gd name="T3" fmla="*/ 1 h 6"/>
                  <a:gd name="T4" fmla="*/ 21 w 252"/>
                  <a:gd name="T5" fmla="*/ 1 h 6"/>
                  <a:gd name="T6" fmla="*/ 11 w 252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2"/>
                  <a:gd name="T13" fmla="*/ 0 h 6"/>
                  <a:gd name="T14" fmla="*/ 252 w 252"/>
                  <a:gd name="T15" fmla="*/ 6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2" h="6">
                    <a:moveTo>
                      <a:pt x="128" y="0"/>
                    </a:moveTo>
                    <a:lnTo>
                      <a:pt x="0" y="6"/>
                    </a:lnTo>
                    <a:lnTo>
                      <a:pt x="252" y="6"/>
                    </a:lnTo>
                    <a:lnTo>
                      <a:pt x="128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55" name="Freeform 1558"/>
              <p:cNvSpPr>
                <a:spLocks/>
              </p:cNvSpPr>
              <p:nvPr/>
            </p:nvSpPr>
            <p:spPr bwMode="auto">
              <a:xfrm>
                <a:off x="3201" y="3140"/>
                <a:ext cx="21" cy="1"/>
              </a:xfrm>
              <a:custGeom>
                <a:avLst/>
                <a:gdLst>
                  <a:gd name="T0" fmla="*/ 11 w 252"/>
                  <a:gd name="T1" fmla="*/ 0 h 6"/>
                  <a:gd name="T2" fmla="*/ 0 w 252"/>
                  <a:gd name="T3" fmla="*/ 1 h 6"/>
                  <a:gd name="T4" fmla="*/ 21 w 252"/>
                  <a:gd name="T5" fmla="*/ 1 h 6"/>
                  <a:gd name="T6" fmla="*/ 11 w 252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2"/>
                  <a:gd name="T13" fmla="*/ 0 h 6"/>
                  <a:gd name="T14" fmla="*/ 252 w 252"/>
                  <a:gd name="T15" fmla="*/ 6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2" h="6">
                    <a:moveTo>
                      <a:pt x="128" y="0"/>
                    </a:moveTo>
                    <a:lnTo>
                      <a:pt x="0" y="6"/>
                    </a:lnTo>
                    <a:lnTo>
                      <a:pt x="252" y="6"/>
                    </a:lnTo>
                    <a:lnTo>
                      <a:pt x="128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56" name="Freeform 1559"/>
              <p:cNvSpPr>
                <a:spLocks/>
              </p:cNvSpPr>
              <p:nvPr/>
            </p:nvSpPr>
            <p:spPr bwMode="auto">
              <a:xfrm>
                <a:off x="3211" y="3140"/>
                <a:ext cx="11" cy="1"/>
              </a:xfrm>
              <a:custGeom>
                <a:avLst/>
                <a:gdLst>
                  <a:gd name="T0" fmla="*/ 0 w 124"/>
                  <a:gd name="T1" fmla="*/ 0 h 6"/>
                  <a:gd name="T2" fmla="*/ 11 w 124"/>
                  <a:gd name="T3" fmla="*/ 0 h 6"/>
                  <a:gd name="T4" fmla="*/ 11 w 124"/>
                  <a:gd name="T5" fmla="*/ 1 h 6"/>
                  <a:gd name="T6" fmla="*/ 0 w 124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4"/>
                  <a:gd name="T13" fmla="*/ 0 h 6"/>
                  <a:gd name="T14" fmla="*/ 124 w 124"/>
                  <a:gd name="T15" fmla="*/ 6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4" h="6">
                    <a:moveTo>
                      <a:pt x="0" y="0"/>
                    </a:moveTo>
                    <a:lnTo>
                      <a:pt x="122" y="0"/>
                    </a:lnTo>
                    <a:lnTo>
                      <a:pt x="124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57" name="Freeform 1560"/>
              <p:cNvSpPr>
                <a:spLocks/>
              </p:cNvSpPr>
              <p:nvPr/>
            </p:nvSpPr>
            <p:spPr bwMode="auto">
              <a:xfrm>
                <a:off x="3211" y="3140"/>
                <a:ext cx="11" cy="1"/>
              </a:xfrm>
              <a:custGeom>
                <a:avLst/>
                <a:gdLst>
                  <a:gd name="T0" fmla="*/ 0 w 124"/>
                  <a:gd name="T1" fmla="*/ 0 h 6"/>
                  <a:gd name="T2" fmla="*/ 11 w 124"/>
                  <a:gd name="T3" fmla="*/ 0 h 6"/>
                  <a:gd name="T4" fmla="*/ 11 w 124"/>
                  <a:gd name="T5" fmla="*/ 1 h 6"/>
                  <a:gd name="T6" fmla="*/ 0 w 124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4"/>
                  <a:gd name="T13" fmla="*/ 0 h 6"/>
                  <a:gd name="T14" fmla="*/ 124 w 124"/>
                  <a:gd name="T15" fmla="*/ 6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4" h="6">
                    <a:moveTo>
                      <a:pt x="0" y="0"/>
                    </a:moveTo>
                    <a:lnTo>
                      <a:pt x="122" y="0"/>
                    </a:lnTo>
                    <a:lnTo>
                      <a:pt x="124" y="6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58" name="Freeform 1561"/>
              <p:cNvSpPr>
                <a:spLocks/>
              </p:cNvSpPr>
              <p:nvPr/>
            </p:nvSpPr>
            <p:spPr bwMode="auto">
              <a:xfrm>
                <a:off x="3072" y="3147"/>
                <a:ext cx="5" cy="4"/>
              </a:xfrm>
              <a:custGeom>
                <a:avLst/>
                <a:gdLst>
                  <a:gd name="T0" fmla="*/ 5 w 56"/>
                  <a:gd name="T1" fmla="*/ 0 h 51"/>
                  <a:gd name="T2" fmla="*/ 0 w 56"/>
                  <a:gd name="T3" fmla="*/ 4 h 51"/>
                  <a:gd name="T4" fmla="*/ 5 w 56"/>
                  <a:gd name="T5" fmla="*/ 4 h 51"/>
                  <a:gd name="T6" fmla="*/ 5 w 56"/>
                  <a:gd name="T7" fmla="*/ 0 h 5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6"/>
                  <a:gd name="T13" fmla="*/ 0 h 51"/>
                  <a:gd name="T14" fmla="*/ 56 w 56"/>
                  <a:gd name="T15" fmla="*/ 51 h 5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6" h="51">
                    <a:moveTo>
                      <a:pt x="56" y="0"/>
                    </a:moveTo>
                    <a:lnTo>
                      <a:pt x="0" y="51"/>
                    </a:lnTo>
                    <a:lnTo>
                      <a:pt x="56" y="51"/>
                    </a:lnTo>
                    <a:lnTo>
                      <a:pt x="56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59" name="Freeform 1562"/>
              <p:cNvSpPr>
                <a:spLocks/>
              </p:cNvSpPr>
              <p:nvPr/>
            </p:nvSpPr>
            <p:spPr bwMode="auto">
              <a:xfrm>
                <a:off x="3072" y="3147"/>
                <a:ext cx="5" cy="4"/>
              </a:xfrm>
              <a:custGeom>
                <a:avLst/>
                <a:gdLst>
                  <a:gd name="T0" fmla="*/ 5 w 56"/>
                  <a:gd name="T1" fmla="*/ 0 h 51"/>
                  <a:gd name="T2" fmla="*/ 0 w 56"/>
                  <a:gd name="T3" fmla="*/ 4 h 51"/>
                  <a:gd name="T4" fmla="*/ 5 w 56"/>
                  <a:gd name="T5" fmla="*/ 4 h 51"/>
                  <a:gd name="T6" fmla="*/ 5 w 56"/>
                  <a:gd name="T7" fmla="*/ 0 h 5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6"/>
                  <a:gd name="T13" fmla="*/ 0 h 51"/>
                  <a:gd name="T14" fmla="*/ 56 w 56"/>
                  <a:gd name="T15" fmla="*/ 51 h 5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6" h="51">
                    <a:moveTo>
                      <a:pt x="56" y="0"/>
                    </a:moveTo>
                    <a:lnTo>
                      <a:pt x="0" y="51"/>
                    </a:lnTo>
                    <a:lnTo>
                      <a:pt x="56" y="51"/>
                    </a:lnTo>
                    <a:lnTo>
                      <a:pt x="56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60" name="Freeform 1563"/>
              <p:cNvSpPr>
                <a:spLocks/>
              </p:cNvSpPr>
              <p:nvPr/>
            </p:nvSpPr>
            <p:spPr bwMode="auto">
              <a:xfrm>
                <a:off x="3199" y="3141"/>
                <a:ext cx="27" cy="10"/>
              </a:xfrm>
              <a:custGeom>
                <a:avLst/>
                <a:gdLst>
                  <a:gd name="T0" fmla="*/ 2 w 322"/>
                  <a:gd name="T1" fmla="*/ 0 h 122"/>
                  <a:gd name="T2" fmla="*/ 0 w 322"/>
                  <a:gd name="T3" fmla="*/ 10 h 122"/>
                  <a:gd name="T4" fmla="*/ 27 w 322"/>
                  <a:gd name="T5" fmla="*/ 10 h 122"/>
                  <a:gd name="T6" fmla="*/ 2 w 322"/>
                  <a:gd name="T7" fmla="*/ 0 h 12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22"/>
                  <a:gd name="T13" fmla="*/ 0 h 122"/>
                  <a:gd name="T14" fmla="*/ 322 w 322"/>
                  <a:gd name="T15" fmla="*/ 122 h 12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22" h="122">
                    <a:moveTo>
                      <a:pt x="21" y="0"/>
                    </a:moveTo>
                    <a:lnTo>
                      <a:pt x="0" y="122"/>
                    </a:lnTo>
                    <a:lnTo>
                      <a:pt x="322" y="122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61" name="Freeform 1564"/>
              <p:cNvSpPr>
                <a:spLocks/>
              </p:cNvSpPr>
              <p:nvPr/>
            </p:nvSpPr>
            <p:spPr bwMode="auto">
              <a:xfrm>
                <a:off x="3199" y="3141"/>
                <a:ext cx="27" cy="10"/>
              </a:xfrm>
              <a:custGeom>
                <a:avLst/>
                <a:gdLst>
                  <a:gd name="T0" fmla="*/ 2 w 322"/>
                  <a:gd name="T1" fmla="*/ 0 h 122"/>
                  <a:gd name="T2" fmla="*/ 0 w 322"/>
                  <a:gd name="T3" fmla="*/ 10 h 122"/>
                  <a:gd name="T4" fmla="*/ 27 w 322"/>
                  <a:gd name="T5" fmla="*/ 10 h 122"/>
                  <a:gd name="T6" fmla="*/ 2 w 322"/>
                  <a:gd name="T7" fmla="*/ 0 h 12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22"/>
                  <a:gd name="T13" fmla="*/ 0 h 122"/>
                  <a:gd name="T14" fmla="*/ 322 w 322"/>
                  <a:gd name="T15" fmla="*/ 122 h 12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22" h="122">
                    <a:moveTo>
                      <a:pt x="21" y="0"/>
                    </a:moveTo>
                    <a:lnTo>
                      <a:pt x="0" y="122"/>
                    </a:lnTo>
                    <a:lnTo>
                      <a:pt x="322" y="122"/>
                    </a:lnTo>
                    <a:lnTo>
                      <a:pt x="21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62" name="Freeform 1565"/>
              <p:cNvSpPr>
                <a:spLocks/>
              </p:cNvSpPr>
              <p:nvPr/>
            </p:nvSpPr>
            <p:spPr bwMode="auto">
              <a:xfrm>
                <a:off x="3201" y="3141"/>
                <a:ext cx="25" cy="10"/>
              </a:xfrm>
              <a:custGeom>
                <a:avLst/>
                <a:gdLst>
                  <a:gd name="T0" fmla="*/ 0 w 301"/>
                  <a:gd name="T1" fmla="*/ 0 h 122"/>
                  <a:gd name="T2" fmla="*/ 21 w 301"/>
                  <a:gd name="T3" fmla="*/ 0 h 122"/>
                  <a:gd name="T4" fmla="*/ 25 w 301"/>
                  <a:gd name="T5" fmla="*/ 10 h 122"/>
                  <a:gd name="T6" fmla="*/ 0 w 301"/>
                  <a:gd name="T7" fmla="*/ 0 h 12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01"/>
                  <a:gd name="T13" fmla="*/ 0 h 122"/>
                  <a:gd name="T14" fmla="*/ 301 w 301"/>
                  <a:gd name="T15" fmla="*/ 122 h 12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01" h="122">
                    <a:moveTo>
                      <a:pt x="0" y="0"/>
                    </a:moveTo>
                    <a:lnTo>
                      <a:pt x="252" y="0"/>
                    </a:lnTo>
                    <a:lnTo>
                      <a:pt x="301" y="12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63" name="Freeform 1566"/>
              <p:cNvSpPr>
                <a:spLocks/>
              </p:cNvSpPr>
              <p:nvPr/>
            </p:nvSpPr>
            <p:spPr bwMode="auto">
              <a:xfrm>
                <a:off x="3201" y="3141"/>
                <a:ext cx="25" cy="10"/>
              </a:xfrm>
              <a:custGeom>
                <a:avLst/>
                <a:gdLst>
                  <a:gd name="T0" fmla="*/ 0 w 301"/>
                  <a:gd name="T1" fmla="*/ 0 h 122"/>
                  <a:gd name="T2" fmla="*/ 21 w 301"/>
                  <a:gd name="T3" fmla="*/ 0 h 122"/>
                  <a:gd name="T4" fmla="*/ 25 w 301"/>
                  <a:gd name="T5" fmla="*/ 10 h 122"/>
                  <a:gd name="T6" fmla="*/ 0 w 301"/>
                  <a:gd name="T7" fmla="*/ 0 h 12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01"/>
                  <a:gd name="T13" fmla="*/ 0 h 122"/>
                  <a:gd name="T14" fmla="*/ 301 w 301"/>
                  <a:gd name="T15" fmla="*/ 122 h 12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01" h="122">
                    <a:moveTo>
                      <a:pt x="0" y="0"/>
                    </a:moveTo>
                    <a:lnTo>
                      <a:pt x="252" y="0"/>
                    </a:lnTo>
                    <a:lnTo>
                      <a:pt x="301" y="12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64" name="Freeform 1567"/>
              <p:cNvSpPr>
                <a:spLocks/>
              </p:cNvSpPr>
              <p:nvPr/>
            </p:nvSpPr>
            <p:spPr bwMode="auto">
              <a:xfrm>
                <a:off x="3256" y="3153"/>
                <a:ext cx="5" cy="2"/>
              </a:xfrm>
              <a:custGeom>
                <a:avLst/>
                <a:gdLst>
                  <a:gd name="T0" fmla="*/ 0 w 61"/>
                  <a:gd name="T1" fmla="*/ 0 h 18"/>
                  <a:gd name="T2" fmla="*/ 5 w 61"/>
                  <a:gd name="T3" fmla="*/ 0 h 18"/>
                  <a:gd name="T4" fmla="*/ 1 w 61"/>
                  <a:gd name="T5" fmla="*/ 2 h 18"/>
                  <a:gd name="T6" fmla="*/ 0 w 61"/>
                  <a:gd name="T7" fmla="*/ 0 h 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1"/>
                  <a:gd name="T13" fmla="*/ 0 h 18"/>
                  <a:gd name="T14" fmla="*/ 61 w 61"/>
                  <a:gd name="T15" fmla="*/ 18 h 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1" h="18">
                    <a:moveTo>
                      <a:pt x="0" y="0"/>
                    </a:moveTo>
                    <a:lnTo>
                      <a:pt x="61" y="0"/>
                    </a:lnTo>
                    <a:lnTo>
                      <a:pt x="7" y="1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65" name="Freeform 1568"/>
              <p:cNvSpPr>
                <a:spLocks/>
              </p:cNvSpPr>
              <p:nvPr/>
            </p:nvSpPr>
            <p:spPr bwMode="auto">
              <a:xfrm>
                <a:off x="3256" y="3153"/>
                <a:ext cx="5" cy="2"/>
              </a:xfrm>
              <a:custGeom>
                <a:avLst/>
                <a:gdLst>
                  <a:gd name="T0" fmla="*/ 0 w 61"/>
                  <a:gd name="T1" fmla="*/ 0 h 18"/>
                  <a:gd name="T2" fmla="*/ 5 w 61"/>
                  <a:gd name="T3" fmla="*/ 0 h 18"/>
                  <a:gd name="T4" fmla="*/ 1 w 61"/>
                  <a:gd name="T5" fmla="*/ 2 h 18"/>
                  <a:gd name="T6" fmla="*/ 0 w 61"/>
                  <a:gd name="T7" fmla="*/ 0 h 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1"/>
                  <a:gd name="T13" fmla="*/ 0 h 18"/>
                  <a:gd name="T14" fmla="*/ 61 w 61"/>
                  <a:gd name="T15" fmla="*/ 18 h 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1" h="18">
                    <a:moveTo>
                      <a:pt x="0" y="0"/>
                    </a:moveTo>
                    <a:lnTo>
                      <a:pt x="61" y="0"/>
                    </a:lnTo>
                    <a:lnTo>
                      <a:pt x="7" y="1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66" name="Freeform 1569"/>
              <p:cNvSpPr>
                <a:spLocks/>
              </p:cNvSpPr>
              <p:nvPr/>
            </p:nvSpPr>
            <p:spPr bwMode="auto">
              <a:xfrm>
                <a:off x="3250" y="3138"/>
                <a:ext cx="11" cy="15"/>
              </a:xfrm>
              <a:custGeom>
                <a:avLst/>
                <a:gdLst>
                  <a:gd name="T0" fmla="*/ 0 w 130"/>
                  <a:gd name="T1" fmla="*/ 0 h 177"/>
                  <a:gd name="T2" fmla="*/ 6 w 130"/>
                  <a:gd name="T3" fmla="*/ 15 h 177"/>
                  <a:gd name="T4" fmla="*/ 11 w 130"/>
                  <a:gd name="T5" fmla="*/ 15 h 177"/>
                  <a:gd name="T6" fmla="*/ 0 w 130"/>
                  <a:gd name="T7" fmla="*/ 0 h 17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0"/>
                  <a:gd name="T13" fmla="*/ 0 h 177"/>
                  <a:gd name="T14" fmla="*/ 130 w 130"/>
                  <a:gd name="T15" fmla="*/ 177 h 17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0" h="177">
                    <a:moveTo>
                      <a:pt x="0" y="0"/>
                    </a:moveTo>
                    <a:lnTo>
                      <a:pt x="69" y="177"/>
                    </a:lnTo>
                    <a:lnTo>
                      <a:pt x="130" y="17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67" name="Freeform 1570"/>
              <p:cNvSpPr>
                <a:spLocks/>
              </p:cNvSpPr>
              <p:nvPr/>
            </p:nvSpPr>
            <p:spPr bwMode="auto">
              <a:xfrm>
                <a:off x="3250" y="3138"/>
                <a:ext cx="11" cy="15"/>
              </a:xfrm>
              <a:custGeom>
                <a:avLst/>
                <a:gdLst>
                  <a:gd name="T0" fmla="*/ 0 w 130"/>
                  <a:gd name="T1" fmla="*/ 0 h 177"/>
                  <a:gd name="T2" fmla="*/ 6 w 130"/>
                  <a:gd name="T3" fmla="*/ 15 h 177"/>
                  <a:gd name="T4" fmla="*/ 11 w 130"/>
                  <a:gd name="T5" fmla="*/ 15 h 177"/>
                  <a:gd name="T6" fmla="*/ 0 w 130"/>
                  <a:gd name="T7" fmla="*/ 0 h 17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0"/>
                  <a:gd name="T13" fmla="*/ 0 h 177"/>
                  <a:gd name="T14" fmla="*/ 130 w 130"/>
                  <a:gd name="T15" fmla="*/ 177 h 17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0" h="177">
                    <a:moveTo>
                      <a:pt x="0" y="0"/>
                    </a:moveTo>
                    <a:lnTo>
                      <a:pt x="69" y="177"/>
                    </a:lnTo>
                    <a:lnTo>
                      <a:pt x="130" y="17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68" name="Freeform 1571"/>
              <p:cNvSpPr>
                <a:spLocks/>
              </p:cNvSpPr>
              <p:nvPr/>
            </p:nvSpPr>
            <p:spPr bwMode="auto">
              <a:xfrm>
                <a:off x="3250" y="3138"/>
                <a:ext cx="11" cy="15"/>
              </a:xfrm>
              <a:custGeom>
                <a:avLst/>
                <a:gdLst>
                  <a:gd name="T0" fmla="*/ 0 w 130"/>
                  <a:gd name="T1" fmla="*/ 0 h 177"/>
                  <a:gd name="T2" fmla="*/ 5 w 130"/>
                  <a:gd name="T3" fmla="*/ 0 h 177"/>
                  <a:gd name="T4" fmla="*/ 11 w 130"/>
                  <a:gd name="T5" fmla="*/ 15 h 177"/>
                  <a:gd name="T6" fmla="*/ 0 w 130"/>
                  <a:gd name="T7" fmla="*/ 0 h 17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0"/>
                  <a:gd name="T13" fmla="*/ 0 h 177"/>
                  <a:gd name="T14" fmla="*/ 130 w 130"/>
                  <a:gd name="T15" fmla="*/ 177 h 17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0" h="177">
                    <a:moveTo>
                      <a:pt x="0" y="0"/>
                    </a:moveTo>
                    <a:lnTo>
                      <a:pt x="61" y="0"/>
                    </a:lnTo>
                    <a:lnTo>
                      <a:pt x="130" y="17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69" name="Freeform 1572"/>
              <p:cNvSpPr>
                <a:spLocks/>
              </p:cNvSpPr>
              <p:nvPr/>
            </p:nvSpPr>
            <p:spPr bwMode="auto">
              <a:xfrm>
                <a:off x="3250" y="3138"/>
                <a:ext cx="11" cy="15"/>
              </a:xfrm>
              <a:custGeom>
                <a:avLst/>
                <a:gdLst>
                  <a:gd name="T0" fmla="*/ 0 w 130"/>
                  <a:gd name="T1" fmla="*/ 0 h 177"/>
                  <a:gd name="T2" fmla="*/ 5 w 130"/>
                  <a:gd name="T3" fmla="*/ 0 h 177"/>
                  <a:gd name="T4" fmla="*/ 11 w 130"/>
                  <a:gd name="T5" fmla="*/ 15 h 177"/>
                  <a:gd name="T6" fmla="*/ 0 w 130"/>
                  <a:gd name="T7" fmla="*/ 0 h 17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0"/>
                  <a:gd name="T13" fmla="*/ 0 h 177"/>
                  <a:gd name="T14" fmla="*/ 130 w 130"/>
                  <a:gd name="T15" fmla="*/ 177 h 17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0" h="177">
                    <a:moveTo>
                      <a:pt x="0" y="0"/>
                    </a:moveTo>
                    <a:lnTo>
                      <a:pt x="61" y="0"/>
                    </a:lnTo>
                    <a:lnTo>
                      <a:pt x="130" y="17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70" name="Freeform 1573"/>
              <p:cNvSpPr>
                <a:spLocks/>
              </p:cNvSpPr>
              <p:nvPr/>
            </p:nvSpPr>
            <p:spPr bwMode="auto">
              <a:xfrm>
                <a:off x="3204" y="3151"/>
                <a:ext cx="23" cy="2"/>
              </a:xfrm>
              <a:custGeom>
                <a:avLst/>
                <a:gdLst>
                  <a:gd name="T0" fmla="*/ 0 w 266"/>
                  <a:gd name="T1" fmla="*/ 0 h 25"/>
                  <a:gd name="T2" fmla="*/ 1 w 266"/>
                  <a:gd name="T3" fmla="*/ 2 h 25"/>
                  <a:gd name="T4" fmla="*/ 23 w 266"/>
                  <a:gd name="T5" fmla="*/ 2 h 25"/>
                  <a:gd name="T6" fmla="*/ 0 w 266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6"/>
                  <a:gd name="T13" fmla="*/ 0 h 25"/>
                  <a:gd name="T14" fmla="*/ 266 w 266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6" h="25">
                    <a:moveTo>
                      <a:pt x="0" y="0"/>
                    </a:moveTo>
                    <a:lnTo>
                      <a:pt x="10" y="25"/>
                    </a:lnTo>
                    <a:lnTo>
                      <a:pt x="266" y="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71" name="Freeform 1574"/>
              <p:cNvSpPr>
                <a:spLocks/>
              </p:cNvSpPr>
              <p:nvPr/>
            </p:nvSpPr>
            <p:spPr bwMode="auto">
              <a:xfrm>
                <a:off x="3204" y="3151"/>
                <a:ext cx="23" cy="2"/>
              </a:xfrm>
              <a:custGeom>
                <a:avLst/>
                <a:gdLst>
                  <a:gd name="T0" fmla="*/ 0 w 266"/>
                  <a:gd name="T1" fmla="*/ 0 h 25"/>
                  <a:gd name="T2" fmla="*/ 1 w 266"/>
                  <a:gd name="T3" fmla="*/ 2 h 25"/>
                  <a:gd name="T4" fmla="*/ 23 w 266"/>
                  <a:gd name="T5" fmla="*/ 2 h 25"/>
                  <a:gd name="T6" fmla="*/ 0 w 266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6"/>
                  <a:gd name="T13" fmla="*/ 0 h 25"/>
                  <a:gd name="T14" fmla="*/ 266 w 266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6" h="25">
                    <a:moveTo>
                      <a:pt x="0" y="0"/>
                    </a:moveTo>
                    <a:lnTo>
                      <a:pt x="10" y="25"/>
                    </a:lnTo>
                    <a:lnTo>
                      <a:pt x="266" y="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72" name="Freeform 1575"/>
              <p:cNvSpPr>
                <a:spLocks/>
              </p:cNvSpPr>
              <p:nvPr/>
            </p:nvSpPr>
            <p:spPr bwMode="auto">
              <a:xfrm>
                <a:off x="3204" y="3151"/>
                <a:ext cx="23" cy="2"/>
              </a:xfrm>
              <a:custGeom>
                <a:avLst/>
                <a:gdLst>
                  <a:gd name="T0" fmla="*/ 0 w 266"/>
                  <a:gd name="T1" fmla="*/ 0 h 25"/>
                  <a:gd name="T2" fmla="*/ 22 w 266"/>
                  <a:gd name="T3" fmla="*/ 0 h 25"/>
                  <a:gd name="T4" fmla="*/ 23 w 266"/>
                  <a:gd name="T5" fmla="*/ 2 h 25"/>
                  <a:gd name="T6" fmla="*/ 0 w 266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6"/>
                  <a:gd name="T13" fmla="*/ 0 h 25"/>
                  <a:gd name="T14" fmla="*/ 266 w 266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6" h="25">
                    <a:moveTo>
                      <a:pt x="0" y="0"/>
                    </a:moveTo>
                    <a:lnTo>
                      <a:pt x="256" y="0"/>
                    </a:lnTo>
                    <a:lnTo>
                      <a:pt x="266" y="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73" name="Freeform 1576"/>
              <p:cNvSpPr>
                <a:spLocks/>
              </p:cNvSpPr>
              <p:nvPr/>
            </p:nvSpPr>
            <p:spPr bwMode="auto">
              <a:xfrm>
                <a:off x="3204" y="3151"/>
                <a:ext cx="23" cy="2"/>
              </a:xfrm>
              <a:custGeom>
                <a:avLst/>
                <a:gdLst>
                  <a:gd name="T0" fmla="*/ 0 w 266"/>
                  <a:gd name="T1" fmla="*/ 0 h 25"/>
                  <a:gd name="T2" fmla="*/ 22 w 266"/>
                  <a:gd name="T3" fmla="*/ 0 h 25"/>
                  <a:gd name="T4" fmla="*/ 23 w 266"/>
                  <a:gd name="T5" fmla="*/ 2 h 25"/>
                  <a:gd name="T6" fmla="*/ 0 w 266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6"/>
                  <a:gd name="T13" fmla="*/ 0 h 25"/>
                  <a:gd name="T14" fmla="*/ 266 w 266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6" h="25">
                    <a:moveTo>
                      <a:pt x="0" y="0"/>
                    </a:moveTo>
                    <a:lnTo>
                      <a:pt x="256" y="0"/>
                    </a:lnTo>
                    <a:lnTo>
                      <a:pt x="266" y="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74" name="Freeform 1577"/>
              <p:cNvSpPr>
                <a:spLocks/>
              </p:cNvSpPr>
              <p:nvPr/>
            </p:nvSpPr>
            <p:spPr bwMode="auto">
              <a:xfrm>
                <a:off x="3198" y="3151"/>
                <a:ext cx="6" cy="2"/>
              </a:xfrm>
              <a:custGeom>
                <a:avLst/>
                <a:gdLst>
                  <a:gd name="T0" fmla="*/ 0 w 66"/>
                  <a:gd name="T1" fmla="*/ 0 h 25"/>
                  <a:gd name="T2" fmla="*/ 0 w 66"/>
                  <a:gd name="T3" fmla="*/ 2 h 25"/>
                  <a:gd name="T4" fmla="*/ 6 w 66"/>
                  <a:gd name="T5" fmla="*/ 2 h 25"/>
                  <a:gd name="T6" fmla="*/ 0 w 66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6"/>
                  <a:gd name="T13" fmla="*/ 0 h 25"/>
                  <a:gd name="T14" fmla="*/ 66 w 66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6" h="25">
                    <a:moveTo>
                      <a:pt x="4" y="0"/>
                    </a:moveTo>
                    <a:lnTo>
                      <a:pt x="0" y="25"/>
                    </a:lnTo>
                    <a:lnTo>
                      <a:pt x="66" y="25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75" name="Freeform 1578"/>
              <p:cNvSpPr>
                <a:spLocks/>
              </p:cNvSpPr>
              <p:nvPr/>
            </p:nvSpPr>
            <p:spPr bwMode="auto">
              <a:xfrm>
                <a:off x="3198" y="3151"/>
                <a:ext cx="6" cy="2"/>
              </a:xfrm>
              <a:custGeom>
                <a:avLst/>
                <a:gdLst>
                  <a:gd name="T0" fmla="*/ 0 w 66"/>
                  <a:gd name="T1" fmla="*/ 0 h 25"/>
                  <a:gd name="T2" fmla="*/ 0 w 66"/>
                  <a:gd name="T3" fmla="*/ 2 h 25"/>
                  <a:gd name="T4" fmla="*/ 6 w 66"/>
                  <a:gd name="T5" fmla="*/ 2 h 25"/>
                  <a:gd name="T6" fmla="*/ 0 w 66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6"/>
                  <a:gd name="T13" fmla="*/ 0 h 25"/>
                  <a:gd name="T14" fmla="*/ 66 w 66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6" h="25">
                    <a:moveTo>
                      <a:pt x="4" y="0"/>
                    </a:moveTo>
                    <a:lnTo>
                      <a:pt x="0" y="25"/>
                    </a:lnTo>
                    <a:lnTo>
                      <a:pt x="66" y="25"/>
                    </a:lnTo>
                    <a:lnTo>
                      <a:pt x="4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76" name="Freeform 1579"/>
              <p:cNvSpPr>
                <a:spLocks/>
              </p:cNvSpPr>
              <p:nvPr/>
            </p:nvSpPr>
            <p:spPr bwMode="auto">
              <a:xfrm>
                <a:off x="3199" y="3151"/>
                <a:ext cx="5" cy="2"/>
              </a:xfrm>
              <a:custGeom>
                <a:avLst/>
                <a:gdLst>
                  <a:gd name="T0" fmla="*/ 0 w 66"/>
                  <a:gd name="T1" fmla="*/ 0 h 25"/>
                  <a:gd name="T2" fmla="*/ 5 w 66"/>
                  <a:gd name="T3" fmla="*/ 0 h 25"/>
                  <a:gd name="T4" fmla="*/ 5 w 66"/>
                  <a:gd name="T5" fmla="*/ 2 h 25"/>
                  <a:gd name="T6" fmla="*/ 0 w 66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6"/>
                  <a:gd name="T13" fmla="*/ 0 h 25"/>
                  <a:gd name="T14" fmla="*/ 66 w 66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6" h="25">
                    <a:moveTo>
                      <a:pt x="0" y="0"/>
                    </a:moveTo>
                    <a:lnTo>
                      <a:pt x="66" y="0"/>
                    </a:lnTo>
                    <a:lnTo>
                      <a:pt x="62" y="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77" name="Freeform 1580"/>
              <p:cNvSpPr>
                <a:spLocks/>
              </p:cNvSpPr>
              <p:nvPr/>
            </p:nvSpPr>
            <p:spPr bwMode="auto">
              <a:xfrm>
                <a:off x="3199" y="3151"/>
                <a:ext cx="5" cy="2"/>
              </a:xfrm>
              <a:custGeom>
                <a:avLst/>
                <a:gdLst>
                  <a:gd name="T0" fmla="*/ 0 w 66"/>
                  <a:gd name="T1" fmla="*/ 0 h 25"/>
                  <a:gd name="T2" fmla="*/ 5 w 66"/>
                  <a:gd name="T3" fmla="*/ 0 h 25"/>
                  <a:gd name="T4" fmla="*/ 5 w 66"/>
                  <a:gd name="T5" fmla="*/ 2 h 25"/>
                  <a:gd name="T6" fmla="*/ 0 w 66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6"/>
                  <a:gd name="T13" fmla="*/ 0 h 25"/>
                  <a:gd name="T14" fmla="*/ 66 w 66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6" h="25">
                    <a:moveTo>
                      <a:pt x="0" y="0"/>
                    </a:moveTo>
                    <a:lnTo>
                      <a:pt x="66" y="0"/>
                    </a:lnTo>
                    <a:lnTo>
                      <a:pt x="62" y="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78" name="Freeform 1581"/>
              <p:cNvSpPr>
                <a:spLocks/>
              </p:cNvSpPr>
              <p:nvPr/>
            </p:nvSpPr>
            <p:spPr bwMode="auto">
              <a:xfrm>
                <a:off x="3059" y="3151"/>
                <a:ext cx="18" cy="12"/>
              </a:xfrm>
              <a:custGeom>
                <a:avLst/>
                <a:gdLst>
                  <a:gd name="T0" fmla="*/ 13 w 216"/>
                  <a:gd name="T1" fmla="*/ 0 h 145"/>
                  <a:gd name="T2" fmla="*/ 0 w 216"/>
                  <a:gd name="T3" fmla="*/ 12 h 145"/>
                  <a:gd name="T4" fmla="*/ 18 w 216"/>
                  <a:gd name="T5" fmla="*/ 12 h 145"/>
                  <a:gd name="T6" fmla="*/ 13 w 216"/>
                  <a:gd name="T7" fmla="*/ 0 h 14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"/>
                  <a:gd name="T13" fmla="*/ 0 h 145"/>
                  <a:gd name="T14" fmla="*/ 216 w 216"/>
                  <a:gd name="T15" fmla="*/ 145 h 14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" h="145">
                    <a:moveTo>
                      <a:pt x="160" y="0"/>
                    </a:moveTo>
                    <a:lnTo>
                      <a:pt x="0" y="145"/>
                    </a:lnTo>
                    <a:lnTo>
                      <a:pt x="216" y="145"/>
                    </a:lnTo>
                    <a:lnTo>
                      <a:pt x="16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79" name="Freeform 1582"/>
              <p:cNvSpPr>
                <a:spLocks/>
              </p:cNvSpPr>
              <p:nvPr/>
            </p:nvSpPr>
            <p:spPr bwMode="auto">
              <a:xfrm>
                <a:off x="3059" y="3151"/>
                <a:ext cx="18" cy="12"/>
              </a:xfrm>
              <a:custGeom>
                <a:avLst/>
                <a:gdLst>
                  <a:gd name="T0" fmla="*/ 13 w 216"/>
                  <a:gd name="T1" fmla="*/ 0 h 145"/>
                  <a:gd name="T2" fmla="*/ 0 w 216"/>
                  <a:gd name="T3" fmla="*/ 12 h 145"/>
                  <a:gd name="T4" fmla="*/ 18 w 216"/>
                  <a:gd name="T5" fmla="*/ 12 h 145"/>
                  <a:gd name="T6" fmla="*/ 13 w 216"/>
                  <a:gd name="T7" fmla="*/ 0 h 14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"/>
                  <a:gd name="T13" fmla="*/ 0 h 145"/>
                  <a:gd name="T14" fmla="*/ 216 w 216"/>
                  <a:gd name="T15" fmla="*/ 145 h 14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" h="145">
                    <a:moveTo>
                      <a:pt x="160" y="0"/>
                    </a:moveTo>
                    <a:lnTo>
                      <a:pt x="0" y="145"/>
                    </a:lnTo>
                    <a:lnTo>
                      <a:pt x="216" y="145"/>
                    </a:lnTo>
                    <a:lnTo>
                      <a:pt x="16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80" name="Freeform 1583"/>
              <p:cNvSpPr>
                <a:spLocks/>
              </p:cNvSpPr>
              <p:nvPr/>
            </p:nvSpPr>
            <p:spPr bwMode="auto">
              <a:xfrm>
                <a:off x="3072" y="3151"/>
                <a:ext cx="5" cy="12"/>
              </a:xfrm>
              <a:custGeom>
                <a:avLst/>
                <a:gdLst>
                  <a:gd name="T0" fmla="*/ 0 w 56"/>
                  <a:gd name="T1" fmla="*/ 0 h 145"/>
                  <a:gd name="T2" fmla="*/ 5 w 56"/>
                  <a:gd name="T3" fmla="*/ 0 h 145"/>
                  <a:gd name="T4" fmla="*/ 5 w 56"/>
                  <a:gd name="T5" fmla="*/ 12 h 145"/>
                  <a:gd name="T6" fmla="*/ 0 w 56"/>
                  <a:gd name="T7" fmla="*/ 0 h 14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6"/>
                  <a:gd name="T13" fmla="*/ 0 h 145"/>
                  <a:gd name="T14" fmla="*/ 56 w 56"/>
                  <a:gd name="T15" fmla="*/ 145 h 14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6" h="145">
                    <a:moveTo>
                      <a:pt x="0" y="0"/>
                    </a:moveTo>
                    <a:lnTo>
                      <a:pt x="56" y="0"/>
                    </a:lnTo>
                    <a:lnTo>
                      <a:pt x="56" y="1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81" name="Freeform 1584"/>
              <p:cNvSpPr>
                <a:spLocks/>
              </p:cNvSpPr>
              <p:nvPr/>
            </p:nvSpPr>
            <p:spPr bwMode="auto">
              <a:xfrm>
                <a:off x="3072" y="3151"/>
                <a:ext cx="5" cy="12"/>
              </a:xfrm>
              <a:custGeom>
                <a:avLst/>
                <a:gdLst>
                  <a:gd name="T0" fmla="*/ 0 w 56"/>
                  <a:gd name="T1" fmla="*/ 0 h 145"/>
                  <a:gd name="T2" fmla="*/ 5 w 56"/>
                  <a:gd name="T3" fmla="*/ 0 h 145"/>
                  <a:gd name="T4" fmla="*/ 5 w 56"/>
                  <a:gd name="T5" fmla="*/ 12 h 145"/>
                  <a:gd name="T6" fmla="*/ 0 w 56"/>
                  <a:gd name="T7" fmla="*/ 0 h 14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6"/>
                  <a:gd name="T13" fmla="*/ 0 h 145"/>
                  <a:gd name="T14" fmla="*/ 56 w 56"/>
                  <a:gd name="T15" fmla="*/ 145 h 14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6" h="145">
                    <a:moveTo>
                      <a:pt x="0" y="0"/>
                    </a:moveTo>
                    <a:lnTo>
                      <a:pt x="56" y="0"/>
                    </a:lnTo>
                    <a:lnTo>
                      <a:pt x="56" y="14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82" name="Freeform 1585"/>
              <p:cNvSpPr>
                <a:spLocks/>
              </p:cNvSpPr>
              <p:nvPr/>
            </p:nvSpPr>
            <p:spPr bwMode="auto">
              <a:xfrm>
                <a:off x="3195" y="3153"/>
                <a:ext cx="6" cy="18"/>
              </a:xfrm>
              <a:custGeom>
                <a:avLst/>
                <a:gdLst>
                  <a:gd name="T0" fmla="*/ 3 w 66"/>
                  <a:gd name="T1" fmla="*/ 0 h 211"/>
                  <a:gd name="T2" fmla="*/ 0 w 66"/>
                  <a:gd name="T3" fmla="*/ 18 h 211"/>
                  <a:gd name="T4" fmla="*/ 6 w 66"/>
                  <a:gd name="T5" fmla="*/ 18 h 211"/>
                  <a:gd name="T6" fmla="*/ 3 w 66"/>
                  <a:gd name="T7" fmla="*/ 0 h 2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6"/>
                  <a:gd name="T13" fmla="*/ 0 h 211"/>
                  <a:gd name="T14" fmla="*/ 66 w 66"/>
                  <a:gd name="T15" fmla="*/ 211 h 2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6" h="211">
                    <a:moveTo>
                      <a:pt x="37" y="0"/>
                    </a:moveTo>
                    <a:lnTo>
                      <a:pt x="0" y="211"/>
                    </a:lnTo>
                    <a:lnTo>
                      <a:pt x="66" y="211"/>
                    </a:lnTo>
                    <a:lnTo>
                      <a:pt x="37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83" name="Freeform 1586"/>
              <p:cNvSpPr>
                <a:spLocks/>
              </p:cNvSpPr>
              <p:nvPr/>
            </p:nvSpPr>
            <p:spPr bwMode="auto">
              <a:xfrm>
                <a:off x="3195" y="3153"/>
                <a:ext cx="6" cy="18"/>
              </a:xfrm>
              <a:custGeom>
                <a:avLst/>
                <a:gdLst>
                  <a:gd name="T0" fmla="*/ 3 w 66"/>
                  <a:gd name="T1" fmla="*/ 0 h 211"/>
                  <a:gd name="T2" fmla="*/ 0 w 66"/>
                  <a:gd name="T3" fmla="*/ 18 h 211"/>
                  <a:gd name="T4" fmla="*/ 6 w 66"/>
                  <a:gd name="T5" fmla="*/ 18 h 211"/>
                  <a:gd name="T6" fmla="*/ 3 w 66"/>
                  <a:gd name="T7" fmla="*/ 0 h 2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6"/>
                  <a:gd name="T13" fmla="*/ 0 h 211"/>
                  <a:gd name="T14" fmla="*/ 66 w 66"/>
                  <a:gd name="T15" fmla="*/ 211 h 2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6" h="211">
                    <a:moveTo>
                      <a:pt x="37" y="0"/>
                    </a:moveTo>
                    <a:lnTo>
                      <a:pt x="0" y="211"/>
                    </a:lnTo>
                    <a:lnTo>
                      <a:pt x="66" y="211"/>
                    </a:lnTo>
                    <a:lnTo>
                      <a:pt x="37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84" name="Freeform 1587"/>
              <p:cNvSpPr>
                <a:spLocks/>
              </p:cNvSpPr>
              <p:nvPr/>
            </p:nvSpPr>
            <p:spPr bwMode="auto">
              <a:xfrm>
                <a:off x="3198" y="3153"/>
                <a:ext cx="6" cy="18"/>
              </a:xfrm>
              <a:custGeom>
                <a:avLst/>
                <a:gdLst>
                  <a:gd name="T0" fmla="*/ 0 w 66"/>
                  <a:gd name="T1" fmla="*/ 0 h 211"/>
                  <a:gd name="T2" fmla="*/ 6 w 66"/>
                  <a:gd name="T3" fmla="*/ 0 h 211"/>
                  <a:gd name="T4" fmla="*/ 3 w 66"/>
                  <a:gd name="T5" fmla="*/ 18 h 211"/>
                  <a:gd name="T6" fmla="*/ 0 w 66"/>
                  <a:gd name="T7" fmla="*/ 0 h 2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6"/>
                  <a:gd name="T13" fmla="*/ 0 h 211"/>
                  <a:gd name="T14" fmla="*/ 66 w 66"/>
                  <a:gd name="T15" fmla="*/ 211 h 2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6" h="211">
                    <a:moveTo>
                      <a:pt x="0" y="0"/>
                    </a:moveTo>
                    <a:lnTo>
                      <a:pt x="66" y="0"/>
                    </a:lnTo>
                    <a:lnTo>
                      <a:pt x="29" y="2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85" name="Freeform 1588"/>
              <p:cNvSpPr>
                <a:spLocks/>
              </p:cNvSpPr>
              <p:nvPr/>
            </p:nvSpPr>
            <p:spPr bwMode="auto">
              <a:xfrm>
                <a:off x="3198" y="3153"/>
                <a:ext cx="6" cy="18"/>
              </a:xfrm>
              <a:custGeom>
                <a:avLst/>
                <a:gdLst>
                  <a:gd name="T0" fmla="*/ 0 w 66"/>
                  <a:gd name="T1" fmla="*/ 0 h 211"/>
                  <a:gd name="T2" fmla="*/ 6 w 66"/>
                  <a:gd name="T3" fmla="*/ 0 h 211"/>
                  <a:gd name="T4" fmla="*/ 3 w 66"/>
                  <a:gd name="T5" fmla="*/ 18 h 211"/>
                  <a:gd name="T6" fmla="*/ 0 w 66"/>
                  <a:gd name="T7" fmla="*/ 0 h 2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6"/>
                  <a:gd name="T13" fmla="*/ 0 h 211"/>
                  <a:gd name="T14" fmla="*/ 66 w 66"/>
                  <a:gd name="T15" fmla="*/ 211 h 2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6" h="211">
                    <a:moveTo>
                      <a:pt x="0" y="0"/>
                    </a:moveTo>
                    <a:lnTo>
                      <a:pt x="66" y="0"/>
                    </a:lnTo>
                    <a:lnTo>
                      <a:pt x="29" y="21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86" name="Freeform 1589"/>
              <p:cNvSpPr>
                <a:spLocks/>
              </p:cNvSpPr>
              <p:nvPr/>
            </p:nvSpPr>
            <p:spPr bwMode="auto">
              <a:xfrm>
                <a:off x="3049" y="3163"/>
                <a:ext cx="109" cy="9"/>
              </a:xfrm>
              <a:custGeom>
                <a:avLst/>
                <a:gdLst>
                  <a:gd name="T0" fmla="*/ 10 w 1314"/>
                  <a:gd name="T1" fmla="*/ 0 h 108"/>
                  <a:gd name="T2" fmla="*/ 0 w 1314"/>
                  <a:gd name="T3" fmla="*/ 9 h 108"/>
                  <a:gd name="T4" fmla="*/ 109 w 1314"/>
                  <a:gd name="T5" fmla="*/ 9 h 108"/>
                  <a:gd name="T6" fmla="*/ 10 w 1314"/>
                  <a:gd name="T7" fmla="*/ 0 h 10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14"/>
                  <a:gd name="T13" fmla="*/ 0 h 108"/>
                  <a:gd name="T14" fmla="*/ 1314 w 1314"/>
                  <a:gd name="T15" fmla="*/ 108 h 10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14" h="108">
                    <a:moveTo>
                      <a:pt x="119" y="0"/>
                    </a:moveTo>
                    <a:lnTo>
                      <a:pt x="0" y="108"/>
                    </a:lnTo>
                    <a:lnTo>
                      <a:pt x="1314" y="108"/>
                    </a:lnTo>
                    <a:lnTo>
                      <a:pt x="119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87" name="Freeform 1590"/>
              <p:cNvSpPr>
                <a:spLocks/>
              </p:cNvSpPr>
              <p:nvPr/>
            </p:nvSpPr>
            <p:spPr bwMode="auto">
              <a:xfrm>
                <a:off x="3049" y="3163"/>
                <a:ext cx="109" cy="9"/>
              </a:xfrm>
              <a:custGeom>
                <a:avLst/>
                <a:gdLst>
                  <a:gd name="T0" fmla="*/ 10 w 1314"/>
                  <a:gd name="T1" fmla="*/ 0 h 108"/>
                  <a:gd name="T2" fmla="*/ 0 w 1314"/>
                  <a:gd name="T3" fmla="*/ 9 h 108"/>
                  <a:gd name="T4" fmla="*/ 109 w 1314"/>
                  <a:gd name="T5" fmla="*/ 9 h 108"/>
                  <a:gd name="T6" fmla="*/ 10 w 1314"/>
                  <a:gd name="T7" fmla="*/ 0 h 10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14"/>
                  <a:gd name="T13" fmla="*/ 0 h 108"/>
                  <a:gd name="T14" fmla="*/ 1314 w 1314"/>
                  <a:gd name="T15" fmla="*/ 108 h 10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14" h="108">
                    <a:moveTo>
                      <a:pt x="119" y="0"/>
                    </a:moveTo>
                    <a:lnTo>
                      <a:pt x="0" y="108"/>
                    </a:lnTo>
                    <a:lnTo>
                      <a:pt x="1314" y="108"/>
                    </a:lnTo>
                    <a:lnTo>
                      <a:pt x="119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88" name="Freeform 1591"/>
              <p:cNvSpPr>
                <a:spLocks/>
              </p:cNvSpPr>
              <p:nvPr/>
            </p:nvSpPr>
            <p:spPr bwMode="auto">
              <a:xfrm>
                <a:off x="3059" y="3163"/>
                <a:ext cx="99" cy="9"/>
              </a:xfrm>
              <a:custGeom>
                <a:avLst/>
                <a:gdLst>
                  <a:gd name="T0" fmla="*/ 0 w 1195"/>
                  <a:gd name="T1" fmla="*/ 0 h 108"/>
                  <a:gd name="T2" fmla="*/ 99 w 1195"/>
                  <a:gd name="T3" fmla="*/ 0 h 108"/>
                  <a:gd name="T4" fmla="*/ 99 w 1195"/>
                  <a:gd name="T5" fmla="*/ 9 h 108"/>
                  <a:gd name="T6" fmla="*/ 0 w 1195"/>
                  <a:gd name="T7" fmla="*/ 0 h 10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95"/>
                  <a:gd name="T13" fmla="*/ 0 h 108"/>
                  <a:gd name="T14" fmla="*/ 1195 w 1195"/>
                  <a:gd name="T15" fmla="*/ 108 h 10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95" h="108">
                    <a:moveTo>
                      <a:pt x="0" y="0"/>
                    </a:moveTo>
                    <a:lnTo>
                      <a:pt x="1195" y="0"/>
                    </a:lnTo>
                    <a:lnTo>
                      <a:pt x="1195" y="10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89" name="Freeform 1592"/>
              <p:cNvSpPr>
                <a:spLocks/>
              </p:cNvSpPr>
              <p:nvPr/>
            </p:nvSpPr>
            <p:spPr bwMode="auto">
              <a:xfrm>
                <a:off x="3059" y="3163"/>
                <a:ext cx="99" cy="9"/>
              </a:xfrm>
              <a:custGeom>
                <a:avLst/>
                <a:gdLst>
                  <a:gd name="T0" fmla="*/ 0 w 1195"/>
                  <a:gd name="T1" fmla="*/ 0 h 108"/>
                  <a:gd name="T2" fmla="*/ 99 w 1195"/>
                  <a:gd name="T3" fmla="*/ 0 h 108"/>
                  <a:gd name="T4" fmla="*/ 99 w 1195"/>
                  <a:gd name="T5" fmla="*/ 9 h 108"/>
                  <a:gd name="T6" fmla="*/ 0 w 1195"/>
                  <a:gd name="T7" fmla="*/ 0 h 10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95"/>
                  <a:gd name="T13" fmla="*/ 0 h 108"/>
                  <a:gd name="T14" fmla="*/ 1195 w 1195"/>
                  <a:gd name="T15" fmla="*/ 108 h 10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95" h="108">
                    <a:moveTo>
                      <a:pt x="0" y="0"/>
                    </a:moveTo>
                    <a:lnTo>
                      <a:pt x="1195" y="0"/>
                    </a:lnTo>
                    <a:lnTo>
                      <a:pt x="1195" y="10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90" name="Freeform 1593"/>
              <p:cNvSpPr>
                <a:spLocks/>
              </p:cNvSpPr>
              <p:nvPr/>
            </p:nvSpPr>
            <p:spPr bwMode="auto">
              <a:xfrm>
                <a:off x="3178" y="3171"/>
                <a:ext cx="22" cy="3"/>
              </a:xfrm>
              <a:custGeom>
                <a:avLst/>
                <a:gdLst>
                  <a:gd name="T0" fmla="*/ 17 w 266"/>
                  <a:gd name="T1" fmla="*/ 0 h 33"/>
                  <a:gd name="T2" fmla="*/ 0 w 266"/>
                  <a:gd name="T3" fmla="*/ 3 h 33"/>
                  <a:gd name="T4" fmla="*/ 22 w 266"/>
                  <a:gd name="T5" fmla="*/ 3 h 33"/>
                  <a:gd name="T6" fmla="*/ 17 w 266"/>
                  <a:gd name="T7" fmla="*/ 0 h 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6"/>
                  <a:gd name="T13" fmla="*/ 0 h 33"/>
                  <a:gd name="T14" fmla="*/ 266 w 266"/>
                  <a:gd name="T15" fmla="*/ 33 h 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6" h="33">
                    <a:moveTo>
                      <a:pt x="206" y="0"/>
                    </a:moveTo>
                    <a:lnTo>
                      <a:pt x="0" y="33"/>
                    </a:lnTo>
                    <a:lnTo>
                      <a:pt x="266" y="33"/>
                    </a:lnTo>
                    <a:lnTo>
                      <a:pt x="206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91" name="Freeform 1594"/>
              <p:cNvSpPr>
                <a:spLocks/>
              </p:cNvSpPr>
              <p:nvPr/>
            </p:nvSpPr>
            <p:spPr bwMode="auto">
              <a:xfrm>
                <a:off x="3178" y="3171"/>
                <a:ext cx="22" cy="3"/>
              </a:xfrm>
              <a:custGeom>
                <a:avLst/>
                <a:gdLst>
                  <a:gd name="T0" fmla="*/ 17 w 266"/>
                  <a:gd name="T1" fmla="*/ 0 h 33"/>
                  <a:gd name="T2" fmla="*/ 0 w 266"/>
                  <a:gd name="T3" fmla="*/ 3 h 33"/>
                  <a:gd name="T4" fmla="*/ 22 w 266"/>
                  <a:gd name="T5" fmla="*/ 3 h 33"/>
                  <a:gd name="T6" fmla="*/ 17 w 266"/>
                  <a:gd name="T7" fmla="*/ 0 h 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6"/>
                  <a:gd name="T13" fmla="*/ 0 h 33"/>
                  <a:gd name="T14" fmla="*/ 266 w 266"/>
                  <a:gd name="T15" fmla="*/ 33 h 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6" h="33">
                    <a:moveTo>
                      <a:pt x="206" y="0"/>
                    </a:moveTo>
                    <a:lnTo>
                      <a:pt x="0" y="33"/>
                    </a:lnTo>
                    <a:lnTo>
                      <a:pt x="266" y="33"/>
                    </a:lnTo>
                    <a:lnTo>
                      <a:pt x="206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92" name="Freeform 1595"/>
              <p:cNvSpPr>
                <a:spLocks/>
              </p:cNvSpPr>
              <p:nvPr/>
            </p:nvSpPr>
            <p:spPr bwMode="auto">
              <a:xfrm>
                <a:off x="3195" y="3171"/>
                <a:ext cx="6" cy="3"/>
              </a:xfrm>
              <a:custGeom>
                <a:avLst/>
                <a:gdLst>
                  <a:gd name="T0" fmla="*/ 0 w 66"/>
                  <a:gd name="T1" fmla="*/ 0 h 33"/>
                  <a:gd name="T2" fmla="*/ 6 w 66"/>
                  <a:gd name="T3" fmla="*/ 0 h 33"/>
                  <a:gd name="T4" fmla="*/ 5 w 66"/>
                  <a:gd name="T5" fmla="*/ 3 h 33"/>
                  <a:gd name="T6" fmla="*/ 0 w 66"/>
                  <a:gd name="T7" fmla="*/ 0 h 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6"/>
                  <a:gd name="T13" fmla="*/ 0 h 33"/>
                  <a:gd name="T14" fmla="*/ 66 w 66"/>
                  <a:gd name="T15" fmla="*/ 33 h 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6" h="33">
                    <a:moveTo>
                      <a:pt x="0" y="0"/>
                    </a:moveTo>
                    <a:lnTo>
                      <a:pt x="66" y="0"/>
                    </a:lnTo>
                    <a:lnTo>
                      <a:pt x="60" y="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93" name="Freeform 1596"/>
              <p:cNvSpPr>
                <a:spLocks/>
              </p:cNvSpPr>
              <p:nvPr/>
            </p:nvSpPr>
            <p:spPr bwMode="auto">
              <a:xfrm>
                <a:off x="3195" y="3171"/>
                <a:ext cx="6" cy="3"/>
              </a:xfrm>
              <a:custGeom>
                <a:avLst/>
                <a:gdLst>
                  <a:gd name="T0" fmla="*/ 0 w 66"/>
                  <a:gd name="T1" fmla="*/ 0 h 33"/>
                  <a:gd name="T2" fmla="*/ 6 w 66"/>
                  <a:gd name="T3" fmla="*/ 0 h 33"/>
                  <a:gd name="T4" fmla="*/ 5 w 66"/>
                  <a:gd name="T5" fmla="*/ 3 h 33"/>
                  <a:gd name="T6" fmla="*/ 0 w 66"/>
                  <a:gd name="T7" fmla="*/ 0 h 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6"/>
                  <a:gd name="T13" fmla="*/ 0 h 33"/>
                  <a:gd name="T14" fmla="*/ 66 w 66"/>
                  <a:gd name="T15" fmla="*/ 33 h 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6" h="33">
                    <a:moveTo>
                      <a:pt x="0" y="0"/>
                    </a:moveTo>
                    <a:lnTo>
                      <a:pt x="66" y="0"/>
                    </a:lnTo>
                    <a:lnTo>
                      <a:pt x="60" y="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94" name="Freeform 1597"/>
              <p:cNvSpPr>
                <a:spLocks/>
              </p:cNvSpPr>
              <p:nvPr/>
            </p:nvSpPr>
            <p:spPr bwMode="auto">
              <a:xfrm>
                <a:off x="3178" y="3175"/>
                <a:ext cx="22" cy="3"/>
              </a:xfrm>
              <a:custGeom>
                <a:avLst/>
                <a:gdLst>
                  <a:gd name="T0" fmla="*/ 0 w 262"/>
                  <a:gd name="T1" fmla="*/ 0 h 41"/>
                  <a:gd name="T2" fmla="*/ 22 w 262"/>
                  <a:gd name="T3" fmla="*/ 0 h 41"/>
                  <a:gd name="T4" fmla="*/ 0 w 262"/>
                  <a:gd name="T5" fmla="*/ 3 h 41"/>
                  <a:gd name="T6" fmla="*/ 0 w 262"/>
                  <a:gd name="T7" fmla="*/ 0 h 4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2"/>
                  <a:gd name="T13" fmla="*/ 0 h 41"/>
                  <a:gd name="T14" fmla="*/ 262 w 262"/>
                  <a:gd name="T15" fmla="*/ 41 h 4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2" h="41">
                    <a:moveTo>
                      <a:pt x="0" y="0"/>
                    </a:moveTo>
                    <a:lnTo>
                      <a:pt x="262" y="0"/>
                    </a:lnTo>
                    <a:lnTo>
                      <a:pt x="5" y="4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95" name="Freeform 1598"/>
              <p:cNvSpPr>
                <a:spLocks/>
              </p:cNvSpPr>
              <p:nvPr/>
            </p:nvSpPr>
            <p:spPr bwMode="auto">
              <a:xfrm>
                <a:off x="3178" y="3175"/>
                <a:ext cx="22" cy="3"/>
              </a:xfrm>
              <a:custGeom>
                <a:avLst/>
                <a:gdLst>
                  <a:gd name="T0" fmla="*/ 0 w 262"/>
                  <a:gd name="T1" fmla="*/ 0 h 41"/>
                  <a:gd name="T2" fmla="*/ 22 w 262"/>
                  <a:gd name="T3" fmla="*/ 0 h 41"/>
                  <a:gd name="T4" fmla="*/ 0 w 262"/>
                  <a:gd name="T5" fmla="*/ 3 h 41"/>
                  <a:gd name="T6" fmla="*/ 0 w 262"/>
                  <a:gd name="T7" fmla="*/ 0 h 4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2"/>
                  <a:gd name="T13" fmla="*/ 0 h 41"/>
                  <a:gd name="T14" fmla="*/ 262 w 262"/>
                  <a:gd name="T15" fmla="*/ 41 h 4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2" h="41">
                    <a:moveTo>
                      <a:pt x="0" y="0"/>
                    </a:moveTo>
                    <a:lnTo>
                      <a:pt x="262" y="0"/>
                    </a:lnTo>
                    <a:lnTo>
                      <a:pt x="5" y="4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96" name="Freeform 1599"/>
              <p:cNvSpPr>
                <a:spLocks/>
              </p:cNvSpPr>
              <p:nvPr/>
            </p:nvSpPr>
            <p:spPr bwMode="auto">
              <a:xfrm>
                <a:off x="3178" y="3174"/>
                <a:ext cx="22" cy="1"/>
              </a:xfrm>
              <a:custGeom>
                <a:avLst/>
                <a:gdLst>
                  <a:gd name="T0" fmla="*/ 0 w 263"/>
                  <a:gd name="T1" fmla="*/ 0 h 16"/>
                  <a:gd name="T2" fmla="*/ 0 w 263"/>
                  <a:gd name="T3" fmla="*/ 1 h 16"/>
                  <a:gd name="T4" fmla="*/ 22 w 263"/>
                  <a:gd name="T5" fmla="*/ 1 h 16"/>
                  <a:gd name="T6" fmla="*/ 0 w 263"/>
                  <a:gd name="T7" fmla="*/ 0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3"/>
                  <a:gd name="T13" fmla="*/ 0 h 16"/>
                  <a:gd name="T14" fmla="*/ 263 w 263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3" h="16">
                    <a:moveTo>
                      <a:pt x="0" y="0"/>
                    </a:moveTo>
                    <a:lnTo>
                      <a:pt x="1" y="16"/>
                    </a:lnTo>
                    <a:lnTo>
                      <a:pt x="263" y="1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97" name="Freeform 1600"/>
              <p:cNvSpPr>
                <a:spLocks/>
              </p:cNvSpPr>
              <p:nvPr/>
            </p:nvSpPr>
            <p:spPr bwMode="auto">
              <a:xfrm>
                <a:off x="3178" y="3174"/>
                <a:ext cx="22" cy="1"/>
              </a:xfrm>
              <a:custGeom>
                <a:avLst/>
                <a:gdLst>
                  <a:gd name="T0" fmla="*/ 0 w 263"/>
                  <a:gd name="T1" fmla="*/ 0 h 16"/>
                  <a:gd name="T2" fmla="*/ 0 w 263"/>
                  <a:gd name="T3" fmla="*/ 1 h 16"/>
                  <a:gd name="T4" fmla="*/ 22 w 263"/>
                  <a:gd name="T5" fmla="*/ 1 h 16"/>
                  <a:gd name="T6" fmla="*/ 0 w 263"/>
                  <a:gd name="T7" fmla="*/ 0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3"/>
                  <a:gd name="T13" fmla="*/ 0 h 16"/>
                  <a:gd name="T14" fmla="*/ 263 w 263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3" h="16">
                    <a:moveTo>
                      <a:pt x="0" y="0"/>
                    </a:moveTo>
                    <a:lnTo>
                      <a:pt x="1" y="16"/>
                    </a:lnTo>
                    <a:lnTo>
                      <a:pt x="263" y="16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</p:grpSp>
        <p:grpSp>
          <p:nvGrpSpPr>
            <p:cNvPr id="108643" name="Group 1802"/>
            <p:cNvGrpSpPr>
              <a:grpSpLocks/>
            </p:cNvGrpSpPr>
            <p:nvPr/>
          </p:nvGrpSpPr>
          <p:grpSpPr bwMode="auto">
            <a:xfrm>
              <a:off x="2902" y="3069"/>
              <a:ext cx="1546" cy="197"/>
              <a:chOff x="2902" y="3069"/>
              <a:chExt cx="1546" cy="197"/>
            </a:xfrm>
          </p:grpSpPr>
          <p:sp>
            <p:nvSpPr>
              <p:cNvPr id="142698" name="Freeform 1602"/>
              <p:cNvSpPr>
                <a:spLocks/>
              </p:cNvSpPr>
              <p:nvPr/>
            </p:nvSpPr>
            <p:spPr bwMode="auto">
              <a:xfrm>
                <a:off x="3178" y="3174"/>
                <a:ext cx="22" cy="1"/>
              </a:xfrm>
              <a:custGeom>
                <a:avLst/>
                <a:gdLst>
                  <a:gd name="T0" fmla="*/ 0 w 266"/>
                  <a:gd name="T1" fmla="*/ 0 h 16"/>
                  <a:gd name="T2" fmla="*/ 22 w 266"/>
                  <a:gd name="T3" fmla="*/ 0 h 16"/>
                  <a:gd name="T4" fmla="*/ 22 w 266"/>
                  <a:gd name="T5" fmla="*/ 1 h 16"/>
                  <a:gd name="T6" fmla="*/ 0 w 266"/>
                  <a:gd name="T7" fmla="*/ 0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6"/>
                  <a:gd name="T13" fmla="*/ 0 h 16"/>
                  <a:gd name="T14" fmla="*/ 266 w 266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6" h="16">
                    <a:moveTo>
                      <a:pt x="0" y="0"/>
                    </a:moveTo>
                    <a:lnTo>
                      <a:pt x="266" y="0"/>
                    </a:lnTo>
                    <a:lnTo>
                      <a:pt x="263" y="1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99" name="Freeform 1603"/>
              <p:cNvSpPr>
                <a:spLocks/>
              </p:cNvSpPr>
              <p:nvPr/>
            </p:nvSpPr>
            <p:spPr bwMode="auto">
              <a:xfrm>
                <a:off x="3178" y="3174"/>
                <a:ext cx="22" cy="1"/>
              </a:xfrm>
              <a:custGeom>
                <a:avLst/>
                <a:gdLst>
                  <a:gd name="T0" fmla="*/ 0 w 266"/>
                  <a:gd name="T1" fmla="*/ 0 h 16"/>
                  <a:gd name="T2" fmla="*/ 22 w 266"/>
                  <a:gd name="T3" fmla="*/ 0 h 16"/>
                  <a:gd name="T4" fmla="*/ 22 w 266"/>
                  <a:gd name="T5" fmla="*/ 1 h 16"/>
                  <a:gd name="T6" fmla="*/ 0 w 266"/>
                  <a:gd name="T7" fmla="*/ 0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6"/>
                  <a:gd name="T13" fmla="*/ 0 h 16"/>
                  <a:gd name="T14" fmla="*/ 266 w 266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6" h="16">
                    <a:moveTo>
                      <a:pt x="0" y="0"/>
                    </a:moveTo>
                    <a:lnTo>
                      <a:pt x="266" y="0"/>
                    </a:lnTo>
                    <a:lnTo>
                      <a:pt x="263" y="16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00" name="Freeform 1604"/>
              <p:cNvSpPr>
                <a:spLocks/>
              </p:cNvSpPr>
              <p:nvPr/>
            </p:nvSpPr>
            <p:spPr bwMode="auto">
              <a:xfrm>
                <a:off x="3205" y="3153"/>
                <a:ext cx="32" cy="26"/>
              </a:xfrm>
              <a:custGeom>
                <a:avLst/>
                <a:gdLst>
                  <a:gd name="T0" fmla="*/ 0 w 384"/>
                  <a:gd name="T1" fmla="*/ 0 h 311"/>
                  <a:gd name="T2" fmla="*/ 10 w 384"/>
                  <a:gd name="T3" fmla="*/ 26 h 311"/>
                  <a:gd name="T4" fmla="*/ 32 w 384"/>
                  <a:gd name="T5" fmla="*/ 26 h 311"/>
                  <a:gd name="T6" fmla="*/ 0 w 384"/>
                  <a:gd name="T7" fmla="*/ 0 h 3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4"/>
                  <a:gd name="T13" fmla="*/ 0 h 311"/>
                  <a:gd name="T14" fmla="*/ 384 w 384"/>
                  <a:gd name="T15" fmla="*/ 311 h 3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4" h="311">
                    <a:moveTo>
                      <a:pt x="0" y="0"/>
                    </a:moveTo>
                    <a:lnTo>
                      <a:pt x="126" y="311"/>
                    </a:lnTo>
                    <a:lnTo>
                      <a:pt x="384" y="3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01" name="Freeform 1605"/>
              <p:cNvSpPr>
                <a:spLocks/>
              </p:cNvSpPr>
              <p:nvPr/>
            </p:nvSpPr>
            <p:spPr bwMode="auto">
              <a:xfrm>
                <a:off x="3205" y="3153"/>
                <a:ext cx="32" cy="26"/>
              </a:xfrm>
              <a:custGeom>
                <a:avLst/>
                <a:gdLst>
                  <a:gd name="T0" fmla="*/ 0 w 384"/>
                  <a:gd name="T1" fmla="*/ 0 h 311"/>
                  <a:gd name="T2" fmla="*/ 10 w 384"/>
                  <a:gd name="T3" fmla="*/ 26 h 311"/>
                  <a:gd name="T4" fmla="*/ 32 w 384"/>
                  <a:gd name="T5" fmla="*/ 26 h 311"/>
                  <a:gd name="T6" fmla="*/ 0 w 384"/>
                  <a:gd name="T7" fmla="*/ 0 h 3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4"/>
                  <a:gd name="T13" fmla="*/ 0 h 311"/>
                  <a:gd name="T14" fmla="*/ 384 w 384"/>
                  <a:gd name="T15" fmla="*/ 311 h 3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4" h="311">
                    <a:moveTo>
                      <a:pt x="0" y="0"/>
                    </a:moveTo>
                    <a:lnTo>
                      <a:pt x="126" y="311"/>
                    </a:lnTo>
                    <a:lnTo>
                      <a:pt x="384" y="31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02" name="Freeform 1606"/>
              <p:cNvSpPr>
                <a:spLocks/>
              </p:cNvSpPr>
              <p:nvPr/>
            </p:nvSpPr>
            <p:spPr bwMode="auto">
              <a:xfrm>
                <a:off x="3205" y="3153"/>
                <a:ext cx="32" cy="26"/>
              </a:xfrm>
              <a:custGeom>
                <a:avLst/>
                <a:gdLst>
                  <a:gd name="T0" fmla="*/ 0 w 384"/>
                  <a:gd name="T1" fmla="*/ 0 h 311"/>
                  <a:gd name="T2" fmla="*/ 21 w 384"/>
                  <a:gd name="T3" fmla="*/ 0 h 311"/>
                  <a:gd name="T4" fmla="*/ 32 w 384"/>
                  <a:gd name="T5" fmla="*/ 26 h 311"/>
                  <a:gd name="T6" fmla="*/ 0 w 384"/>
                  <a:gd name="T7" fmla="*/ 0 h 3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4"/>
                  <a:gd name="T13" fmla="*/ 0 h 311"/>
                  <a:gd name="T14" fmla="*/ 384 w 384"/>
                  <a:gd name="T15" fmla="*/ 311 h 3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4" h="311">
                    <a:moveTo>
                      <a:pt x="0" y="0"/>
                    </a:moveTo>
                    <a:lnTo>
                      <a:pt x="256" y="0"/>
                    </a:lnTo>
                    <a:lnTo>
                      <a:pt x="384" y="3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03" name="Freeform 1607"/>
              <p:cNvSpPr>
                <a:spLocks/>
              </p:cNvSpPr>
              <p:nvPr/>
            </p:nvSpPr>
            <p:spPr bwMode="auto">
              <a:xfrm>
                <a:off x="3205" y="3153"/>
                <a:ext cx="32" cy="26"/>
              </a:xfrm>
              <a:custGeom>
                <a:avLst/>
                <a:gdLst>
                  <a:gd name="T0" fmla="*/ 0 w 384"/>
                  <a:gd name="T1" fmla="*/ 0 h 311"/>
                  <a:gd name="T2" fmla="*/ 21 w 384"/>
                  <a:gd name="T3" fmla="*/ 0 h 311"/>
                  <a:gd name="T4" fmla="*/ 32 w 384"/>
                  <a:gd name="T5" fmla="*/ 26 h 311"/>
                  <a:gd name="T6" fmla="*/ 0 w 384"/>
                  <a:gd name="T7" fmla="*/ 0 h 3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4"/>
                  <a:gd name="T13" fmla="*/ 0 h 311"/>
                  <a:gd name="T14" fmla="*/ 384 w 384"/>
                  <a:gd name="T15" fmla="*/ 311 h 3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4" h="311">
                    <a:moveTo>
                      <a:pt x="0" y="0"/>
                    </a:moveTo>
                    <a:lnTo>
                      <a:pt x="256" y="0"/>
                    </a:lnTo>
                    <a:lnTo>
                      <a:pt x="384" y="31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04" name="Freeform 1608"/>
              <p:cNvSpPr>
                <a:spLocks/>
              </p:cNvSpPr>
              <p:nvPr/>
            </p:nvSpPr>
            <p:spPr bwMode="auto">
              <a:xfrm>
                <a:off x="3049" y="3172"/>
                <a:ext cx="109" cy="9"/>
              </a:xfrm>
              <a:custGeom>
                <a:avLst/>
                <a:gdLst>
                  <a:gd name="T0" fmla="*/ 0 w 1314"/>
                  <a:gd name="T1" fmla="*/ 0 h 107"/>
                  <a:gd name="T2" fmla="*/ 10 w 1314"/>
                  <a:gd name="T3" fmla="*/ 9 h 107"/>
                  <a:gd name="T4" fmla="*/ 109 w 1314"/>
                  <a:gd name="T5" fmla="*/ 9 h 107"/>
                  <a:gd name="T6" fmla="*/ 0 w 1314"/>
                  <a:gd name="T7" fmla="*/ 0 h 10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14"/>
                  <a:gd name="T13" fmla="*/ 0 h 107"/>
                  <a:gd name="T14" fmla="*/ 1314 w 1314"/>
                  <a:gd name="T15" fmla="*/ 107 h 10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14" h="107">
                    <a:moveTo>
                      <a:pt x="0" y="0"/>
                    </a:moveTo>
                    <a:lnTo>
                      <a:pt x="119" y="107"/>
                    </a:lnTo>
                    <a:lnTo>
                      <a:pt x="1314" y="10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05" name="Freeform 1609"/>
              <p:cNvSpPr>
                <a:spLocks/>
              </p:cNvSpPr>
              <p:nvPr/>
            </p:nvSpPr>
            <p:spPr bwMode="auto">
              <a:xfrm>
                <a:off x="3049" y="3172"/>
                <a:ext cx="109" cy="9"/>
              </a:xfrm>
              <a:custGeom>
                <a:avLst/>
                <a:gdLst>
                  <a:gd name="T0" fmla="*/ 0 w 1314"/>
                  <a:gd name="T1" fmla="*/ 0 h 107"/>
                  <a:gd name="T2" fmla="*/ 10 w 1314"/>
                  <a:gd name="T3" fmla="*/ 9 h 107"/>
                  <a:gd name="T4" fmla="*/ 109 w 1314"/>
                  <a:gd name="T5" fmla="*/ 9 h 107"/>
                  <a:gd name="T6" fmla="*/ 0 w 1314"/>
                  <a:gd name="T7" fmla="*/ 0 h 10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14"/>
                  <a:gd name="T13" fmla="*/ 0 h 107"/>
                  <a:gd name="T14" fmla="*/ 1314 w 1314"/>
                  <a:gd name="T15" fmla="*/ 107 h 10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14" h="107">
                    <a:moveTo>
                      <a:pt x="0" y="0"/>
                    </a:moveTo>
                    <a:lnTo>
                      <a:pt x="119" y="107"/>
                    </a:lnTo>
                    <a:lnTo>
                      <a:pt x="1314" y="10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06" name="Freeform 1610"/>
              <p:cNvSpPr>
                <a:spLocks/>
              </p:cNvSpPr>
              <p:nvPr/>
            </p:nvSpPr>
            <p:spPr bwMode="auto">
              <a:xfrm>
                <a:off x="3049" y="3172"/>
                <a:ext cx="109" cy="9"/>
              </a:xfrm>
              <a:custGeom>
                <a:avLst/>
                <a:gdLst>
                  <a:gd name="T0" fmla="*/ 0 w 1314"/>
                  <a:gd name="T1" fmla="*/ 0 h 107"/>
                  <a:gd name="T2" fmla="*/ 109 w 1314"/>
                  <a:gd name="T3" fmla="*/ 0 h 107"/>
                  <a:gd name="T4" fmla="*/ 109 w 1314"/>
                  <a:gd name="T5" fmla="*/ 9 h 107"/>
                  <a:gd name="T6" fmla="*/ 0 w 1314"/>
                  <a:gd name="T7" fmla="*/ 0 h 10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14"/>
                  <a:gd name="T13" fmla="*/ 0 h 107"/>
                  <a:gd name="T14" fmla="*/ 1314 w 1314"/>
                  <a:gd name="T15" fmla="*/ 107 h 10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14" h="107">
                    <a:moveTo>
                      <a:pt x="0" y="0"/>
                    </a:moveTo>
                    <a:lnTo>
                      <a:pt x="1314" y="0"/>
                    </a:lnTo>
                    <a:lnTo>
                      <a:pt x="1314" y="10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07" name="Freeform 1611"/>
              <p:cNvSpPr>
                <a:spLocks/>
              </p:cNvSpPr>
              <p:nvPr/>
            </p:nvSpPr>
            <p:spPr bwMode="auto">
              <a:xfrm>
                <a:off x="3049" y="3172"/>
                <a:ext cx="109" cy="9"/>
              </a:xfrm>
              <a:custGeom>
                <a:avLst/>
                <a:gdLst>
                  <a:gd name="T0" fmla="*/ 0 w 1314"/>
                  <a:gd name="T1" fmla="*/ 0 h 107"/>
                  <a:gd name="T2" fmla="*/ 109 w 1314"/>
                  <a:gd name="T3" fmla="*/ 0 h 107"/>
                  <a:gd name="T4" fmla="*/ 109 w 1314"/>
                  <a:gd name="T5" fmla="*/ 9 h 107"/>
                  <a:gd name="T6" fmla="*/ 0 w 1314"/>
                  <a:gd name="T7" fmla="*/ 0 h 10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14"/>
                  <a:gd name="T13" fmla="*/ 0 h 107"/>
                  <a:gd name="T14" fmla="*/ 1314 w 1314"/>
                  <a:gd name="T15" fmla="*/ 107 h 10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14" h="107">
                    <a:moveTo>
                      <a:pt x="0" y="0"/>
                    </a:moveTo>
                    <a:lnTo>
                      <a:pt x="1314" y="0"/>
                    </a:lnTo>
                    <a:lnTo>
                      <a:pt x="1314" y="10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08" name="Freeform 1612"/>
              <p:cNvSpPr>
                <a:spLocks/>
              </p:cNvSpPr>
              <p:nvPr/>
            </p:nvSpPr>
            <p:spPr bwMode="auto">
              <a:xfrm>
                <a:off x="3216" y="3179"/>
                <a:ext cx="23" cy="5"/>
              </a:xfrm>
              <a:custGeom>
                <a:avLst/>
                <a:gdLst>
                  <a:gd name="T0" fmla="*/ 0 w 284"/>
                  <a:gd name="T1" fmla="*/ 0 h 59"/>
                  <a:gd name="T2" fmla="*/ 2 w 284"/>
                  <a:gd name="T3" fmla="*/ 5 h 59"/>
                  <a:gd name="T4" fmla="*/ 23 w 284"/>
                  <a:gd name="T5" fmla="*/ 5 h 59"/>
                  <a:gd name="T6" fmla="*/ 0 w 284"/>
                  <a:gd name="T7" fmla="*/ 0 h 5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84"/>
                  <a:gd name="T13" fmla="*/ 0 h 59"/>
                  <a:gd name="T14" fmla="*/ 284 w 284"/>
                  <a:gd name="T15" fmla="*/ 59 h 5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84" h="59">
                    <a:moveTo>
                      <a:pt x="0" y="0"/>
                    </a:moveTo>
                    <a:lnTo>
                      <a:pt x="24" y="59"/>
                    </a:lnTo>
                    <a:lnTo>
                      <a:pt x="284" y="5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09" name="Freeform 1613"/>
              <p:cNvSpPr>
                <a:spLocks/>
              </p:cNvSpPr>
              <p:nvPr/>
            </p:nvSpPr>
            <p:spPr bwMode="auto">
              <a:xfrm>
                <a:off x="3216" y="3179"/>
                <a:ext cx="23" cy="5"/>
              </a:xfrm>
              <a:custGeom>
                <a:avLst/>
                <a:gdLst>
                  <a:gd name="T0" fmla="*/ 0 w 284"/>
                  <a:gd name="T1" fmla="*/ 0 h 59"/>
                  <a:gd name="T2" fmla="*/ 2 w 284"/>
                  <a:gd name="T3" fmla="*/ 5 h 59"/>
                  <a:gd name="T4" fmla="*/ 23 w 284"/>
                  <a:gd name="T5" fmla="*/ 5 h 59"/>
                  <a:gd name="T6" fmla="*/ 0 w 284"/>
                  <a:gd name="T7" fmla="*/ 0 h 5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84"/>
                  <a:gd name="T13" fmla="*/ 0 h 59"/>
                  <a:gd name="T14" fmla="*/ 284 w 284"/>
                  <a:gd name="T15" fmla="*/ 59 h 5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84" h="59">
                    <a:moveTo>
                      <a:pt x="0" y="0"/>
                    </a:moveTo>
                    <a:lnTo>
                      <a:pt x="24" y="59"/>
                    </a:lnTo>
                    <a:lnTo>
                      <a:pt x="284" y="59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10" name="Freeform 1614"/>
              <p:cNvSpPr>
                <a:spLocks/>
              </p:cNvSpPr>
              <p:nvPr/>
            </p:nvSpPr>
            <p:spPr bwMode="auto">
              <a:xfrm>
                <a:off x="3216" y="3179"/>
                <a:ext cx="23" cy="5"/>
              </a:xfrm>
              <a:custGeom>
                <a:avLst/>
                <a:gdLst>
                  <a:gd name="T0" fmla="*/ 0 w 284"/>
                  <a:gd name="T1" fmla="*/ 0 h 59"/>
                  <a:gd name="T2" fmla="*/ 21 w 284"/>
                  <a:gd name="T3" fmla="*/ 0 h 59"/>
                  <a:gd name="T4" fmla="*/ 23 w 284"/>
                  <a:gd name="T5" fmla="*/ 5 h 59"/>
                  <a:gd name="T6" fmla="*/ 0 w 284"/>
                  <a:gd name="T7" fmla="*/ 0 h 5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84"/>
                  <a:gd name="T13" fmla="*/ 0 h 59"/>
                  <a:gd name="T14" fmla="*/ 284 w 284"/>
                  <a:gd name="T15" fmla="*/ 59 h 5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84" h="59">
                    <a:moveTo>
                      <a:pt x="0" y="0"/>
                    </a:moveTo>
                    <a:lnTo>
                      <a:pt x="258" y="0"/>
                    </a:lnTo>
                    <a:lnTo>
                      <a:pt x="284" y="5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11" name="Freeform 1615"/>
              <p:cNvSpPr>
                <a:spLocks/>
              </p:cNvSpPr>
              <p:nvPr/>
            </p:nvSpPr>
            <p:spPr bwMode="auto">
              <a:xfrm>
                <a:off x="3216" y="3179"/>
                <a:ext cx="23" cy="5"/>
              </a:xfrm>
              <a:custGeom>
                <a:avLst/>
                <a:gdLst>
                  <a:gd name="T0" fmla="*/ 0 w 284"/>
                  <a:gd name="T1" fmla="*/ 0 h 59"/>
                  <a:gd name="T2" fmla="*/ 21 w 284"/>
                  <a:gd name="T3" fmla="*/ 0 h 59"/>
                  <a:gd name="T4" fmla="*/ 23 w 284"/>
                  <a:gd name="T5" fmla="*/ 5 h 59"/>
                  <a:gd name="T6" fmla="*/ 0 w 284"/>
                  <a:gd name="T7" fmla="*/ 0 h 5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84"/>
                  <a:gd name="T13" fmla="*/ 0 h 59"/>
                  <a:gd name="T14" fmla="*/ 284 w 284"/>
                  <a:gd name="T15" fmla="*/ 59 h 5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84" h="59">
                    <a:moveTo>
                      <a:pt x="0" y="0"/>
                    </a:moveTo>
                    <a:lnTo>
                      <a:pt x="258" y="0"/>
                    </a:lnTo>
                    <a:lnTo>
                      <a:pt x="284" y="59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12" name="Freeform 1616"/>
              <p:cNvSpPr>
                <a:spLocks/>
              </p:cNvSpPr>
              <p:nvPr/>
            </p:nvSpPr>
            <p:spPr bwMode="auto">
              <a:xfrm>
                <a:off x="3233" y="3184"/>
                <a:ext cx="9" cy="5"/>
              </a:xfrm>
              <a:custGeom>
                <a:avLst/>
                <a:gdLst>
                  <a:gd name="T0" fmla="*/ 0 w 111"/>
                  <a:gd name="T1" fmla="*/ 0 h 63"/>
                  <a:gd name="T2" fmla="*/ 2 w 111"/>
                  <a:gd name="T3" fmla="*/ 5 h 63"/>
                  <a:gd name="T4" fmla="*/ 9 w 111"/>
                  <a:gd name="T5" fmla="*/ 5 h 63"/>
                  <a:gd name="T6" fmla="*/ 0 w 111"/>
                  <a:gd name="T7" fmla="*/ 0 h 6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1"/>
                  <a:gd name="T13" fmla="*/ 0 h 63"/>
                  <a:gd name="T14" fmla="*/ 111 w 111"/>
                  <a:gd name="T15" fmla="*/ 63 h 6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1" h="63">
                    <a:moveTo>
                      <a:pt x="0" y="0"/>
                    </a:moveTo>
                    <a:lnTo>
                      <a:pt x="29" y="63"/>
                    </a:lnTo>
                    <a:lnTo>
                      <a:pt x="111" y="6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13" name="Freeform 1617"/>
              <p:cNvSpPr>
                <a:spLocks/>
              </p:cNvSpPr>
              <p:nvPr/>
            </p:nvSpPr>
            <p:spPr bwMode="auto">
              <a:xfrm>
                <a:off x="3233" y="3184"/>
                <a:ext cx="9" cy="5"/>
              </a:xfrm>
              <a:custGeom>
                <a:avLst/>
                <a:gdLst>
                  <a:gd name="T0" fmla="*/ 0 w 111"/>
                  <a:gd name="T1" fmla="*/ 0 h 63"/>
                  <a:gd name="T2" fmla="*/ 2 w 111"/>
                  <a:gd name="T3" fmla="*/ 5 h 63"/>
                  <a:gd name="T4" fmla="*/ 9 w 111"/>
                  <a:gd name="T5" fmla="*/ 5 h 63"/>
                  <a:gd name="T6" fmla="*/ 0 w 111"/>
                  <a:gd name="T7" fmla="*/ 0 h 6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1"/>
                  <a:gd name="T13" fmla="*/ 0 h 63"/>
                  <a:gd name="T14" fmla="*/ 111 w 111"/>
                  <a:gd name="T15" fmla="*/ 63 h 6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1" h="63">
                    <a:moveTo>
                      <a:pt x="0" y="0"/>
                    </a:moveTo>
                    <a:lnTo>
                      <a:pt x="29" y="63"/>
                    </a:lnTo>
                    <a:lnTo>
                      <a:pt x="111" y="6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14" name="Freeform 1618"/>
              <p:cNvSpPr>
                <a:spLocks/>
              </p:cNvSpPr>
              <p:nvPr/>
            </p:nvSpPr>
            <p:spPr bwMode="auto">
              <a:xfrm>
                <a:off x="3233" y="3184"/>
                <a:ext cx="9" cy="5"/>
              </a:xfrm>
              <a:custGeom>
                <a:avLst/>
                <a:gdLst>
                  <a:gd name="T0" fmla="*/ 0 w 111"/>
                  <a:gd name="T1" fmla="*/ 0 h 63"/>
                  <a:gd name="T2" fmla="*/ 7 w 111"/>
                  <a:gd name="T3" fmla="*/ 0 h 63"/>
                  <a:gd name="T4" fmla="*/ 9 w 111"/>
                  <a:gd name="T5" fmla="*/ 5 h 63"/>
                  <a:gd name="T6" fmla="*/ 0 w 111"/>
                  <a:gd name="T7" fmla="*/ 0 h 6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1"/>
                  <a:gd name="T13" fmla="*/ 0 h 63"/>
                  <a:gd name="T14" fmla="*/ 111 w 111"/>
                  <a:gd name="T15" fmla="*/ 63 h 6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1" h="63">
                    <a:moveTo>
                      <a:pt x="0" y="0"/>
                    </a:moveTo>
                    <a:lnTo>
                      <a:pt x="81" y="0"/>
                    </a:lnTo>
                    <a:lnTo>
                      <a:pt x="111" y="6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15" name="Freeform 1619"/>
              <p:cNvSpPr>
                <a:spLocks/>
              </p:cNvSpPr>
              <p:nvPr/>
            </p:nvSpPr>
            <p:spPr bwMode="auto">
              <a:xfrm>
                <a:off x="3233" y="3184"/>
                <a:ext cx="9" cy="5"/>
              </a:xfrm>
              <a:custGeom>
                <a:avLst/>
                <a:gdLst>
                  <a:gd name="T0" fmla="*/ 0 w 111"/>
                  <a:gd name="T1" fmla="*/ 0 h 63"/>
                  <a:gd name="T2" fmla="*/ 7 w 111"/>
                  <a:gd name="T3" fmla="*/ 0 h 63"/>
                  <a:gd name="T4" fmla="*/ 9 w 111"/>
                  <a:gd name="T5" fmla="*/ 5 h 63"/>
                  <a:gd name="T6" fmla="*/ 0 w 111"/>
                  <a:gd name="T7" fmla="*/ 0 h 6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1"/>
                  <a:gd name="T13" fmla="*/ 0 h 63"/>
                  <a:gd name="T14" fmla="*/ 111 w 111"/>
                  <a:gd name="T15" fmla="*/ 63 h 6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1" h="63">
                    <a:moveTo>
                      <a:pt x="0" y="0"/>
                    </a:moveTo>
                    <a:lnTo>
                      <a:pt x="81" y="0"/>
                    </a:lnTo>
                    <a:lnTo>
                      <a:pt x="111" y="6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16" name="Freeform 1620"/>
              <p:cNvSpPr>
                <a:spLocks/>
              </p:cNvSpPr>
              <p:nvPr/>
            </p:nvSpPr>
            <p:spPr bwMode="auto">
              <a:xfrm>
                <a:off x="3218" y="3184"/>
                <a:ext cx="10" cy="5"/>
              </a:xfrm>
              <a:custGeom>
                <a:avLst/>
                <a:gdLst>
                  <a:gd name="T0" fmla="*/ 0 w 120"/>
                  <a:gd name="T1" fmla="*/ 0 h 63"/>
                  <a:gd name="T2" fmla="*/ 2 w 120"/>
                  <a:gd name="T3" fmla="*/ 5 h 63"/>
                  <a:gd name="T4" fmla="*/ 10 w 120"/>
                  <a:gd name="T5" fmla="*/ 5 h 63"/>
                  <a:gd name="T6" fmla="*/ 0 w 120"/>
                  <a:gd name="T7" fmla="*/ 0 h 6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0"/>
                  <a:gd name="T13" fmla="*/ 0 h 63"/>
                  <a:gd name="T14" fmla="*/ 120 w 120"/>
                  <a:gd name="T15" fmla="*/ 63 h 6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0" h="63">
                    <a:moveTo>
                      <a:pt x="0" y="0"/>
                    </a:moveTo>
                    <a:lnTo>
                      <a:pt x="25" y="63"/>
                    </a:lnTo>
                    <a:lnTo>
                      <a:pt x="120" y="6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17" name="Freeform 1621"/>
              <p:cNvSpPr>
                <a:spLocks/>
              </p:cNvSpPr>
              <p:nvPr/>
            </p:nvSpPr>
            <p:spPr bwMode="auto">
              <a:xfrm>
                <a:off x="3218" y="3184"/>
                <a:ext cx="10" cy="5"/>
              </a:xfrm>
              <a:custGeom>
                <a:avLst/>
                <a:gdLst>
                  <a:gd name="T0" fmla="*/ 0 w 120"/>
                  <a:gd name="T1" fmla="*/ 0 h 63"/>
                  <a:gd name="T2" fmla="*/ 2 w 120"/>
                  <a:gd name="T3" fmla="*/ 5 h 63"/>
                  <a:gd name="T4" fmla="*/ 10 w 120"/>
                  <a:gd name="T5" fmla="*/ 5 h 63"/>
                  <a:gd name="T6" fmla="*/ 0 w 120"/>
                  <a:gd name="T7" fmla="*/ 0 h 6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0"/>
                  <a:gd name="T13" fmla="*/ 0 h 63"/>
                  <a:gd name="T14" fmla="*/ 120 w 120"/>
                  <a:gd name="T15" fmla="*/ 63 h 6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0" h="63">
                    <a:moveTo>
                      <a:pt x="0" y="0"/>
                    </a:moveTo>
                    <a:lnTo>
                      <a:pt x="25" y="63"/>
                    </a:lnTo>
                    <a:lnTo>
                      <a:pt x="120" y="6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18" name="Freeform 1622"/>
              <p:cNvSpPr>
                <a:spLocks/>
              </p:cNvSpPr>
              <p:nvPr/>
            </p:nvSpPr>
            <p:spPr bwMode="auto">
              <a:xfrm>
                <a:off x="3218" y="3184"/>
                <a:ext cx="15" cy="5"/>
              </a:xfrm>
              <a:custGeom>
                <a:avLst/>
                <a:gdLst>
                  <a:gd name="T0" fmla="*/ 0 w 179"/>
                  <a:gd name="T1" fmla="*/ 0 h 63"/>
                  <a:gd name="T2" fmla="*/ 15 w 179"/>
                  <a:gd name="T3" fmla="*/ 0 h 63"/>
                  <a:gd name="T4" fmla="*/ 10 w 179"/>
                  <a:gd name="T5" fmla="*/ 5 h 63"/>
                  <a:gd name="T6" fmla="*/ 0 w 179"/>
                  <a:gd name="T7" fmla="*/ 0 h 6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9"/>
                  <a:gd name="T13" fmla="*/ 0 h 63"/>
                  <a:gd name="T14" fmla="*/ 179 w 179"/>
                  <a:gd name="T15" fmla="*/ 63 h 6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9" h="63">
                    <a:moveTo>
                      <a:pt x="0" y="0"/>
                    </a:moveTo>
                    <a:lnTo>
                      <a:pt x="179" y="0"/>
                    </a:lnTo>
                    <a:lnTo>
                      <a:pt x="120" y="6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19" name="Freeform 1623"/>
              <p:cNvSpPr>
                <a:spLocks/>
              </p:cNvSpPr>
              <p:nvPr/>
            </p:nvSpPr>
            <p:spPr bwMode="auto">
              <a:xfrm>
                <a:off x="3218" y="3184"/>
                <a:ext cx="15" cy="5"/>
              </a:xfrm>
              <a:custGeom>
                <a:avLst/>
                <a:gdLst>
                  <a:gd name="T0" fmla="*/ 0 w 179"/>
                  <a:gd name="T1" fmla="*/ 0 h 63"/>
                  <a:gd name="T2" fmla="*/ 15 w 179"/>
                  <a:gd name="T3" fmla="*/ 0 h 63"/>
                  <a:gd name="T4" fmla="*/ 10 w 179"/>
                  <a:gd name="T5" fmla="*/ 5 h 63"/>
                  <a:gd name="T6" fmla="*/ 0 w 179"/>
                  <a:gd name="T7" fmla="*/ 0 h 6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9"/>
                  <a:gd name="T13" fmla="*/ 0 h 63"/>
                  <a:gd name="T14" fmla="*/ 179 w 179"/>
                  <a:gd name="T15" fmla="*/ 63 h 6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9" h="63">
                    <a:moveTo>
                      <a:pt x="0" y="0"/>
                    </a:moveTo>
                    <a:lnTo>
                      <a:pt x="179" y="0"/>
                    </a:lnTo>
                    <a:lnTo>
                      <a:pt x="120" y="6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20" name="Freeform 1624"/>
              <p:cNvSpPr>
                <a:spLocks/>
              </p:cNvSpPr>
              <p:nvPr/>
            </p:nvSpPr>
            <p:spPr bwMode="auto">
              <a:xfrm>
                <a:off x="3073" y="3194"/>
                <a:ext cx="4" cy="3"/>
              </a:xfrm>
              <a:custGeom>
                <a:avLst/>
                <a:gdLst>
                  <a:gd name="T0" fmla="*/ 0 w 42"/>
                  <a:gd name="T1" fmla="*/ 0 h 38"/>
                  <a:gd name="T2" fmla="*/ 4 w 42"/>
                  <a:gd name="T3" fmla="*/ 0 h 38"/>
                  <a:gd name="T4" fmla="*/ 4 w 42"/>
                  <a:gd name="T5" fmla="*/ 3 h 38"/>
                  <a:gd name="T6" fmla="*/ 0 w 42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2"/>
                  <a:gd name="T13" fmla="*/ 0 h 38"/>
                  <a:gd name="T14" fmla="*/ 42 w 42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2" h="38">
                    <a:moveTo>
                      <a:pt x="0" y="0"/>
                    </a:moveTo>
                    <a:lnTo>
                      <a:pt x="42" y="0"/>
                    </a:lnTo>
                    <a:lnTo>
                      <a:pt x="42" y="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21" name="Freeform 1625"/>
              <p:cNvSpPr>
                <a:spLocks/>
              </p:cNvSpPr>
              <p:nvPr/>
            </p:nvSpPr>
            <p:spPr bwMode="auto">
              <a:xfrm>
                <a:off x="3073" y="3194"/>
                <a:ext cx="4" cy="3"/>
              </a:xfrm>
              <a:custGeom>
                <a:avLst/>
                <a:gdLst>
                  <a:gd name="T0" fmla="*/ 0 w 42"/>
                  <a:gd name="T1" fmla="*/ 0 h 38"/>
                  <a:gd name="T2" fmla="*/ 4 w 42"/>
                  <a:gd name="T3" fmla="*/ 0 h 38"/>
                  <a:gd name="T4" fmla="*/ 4 w 42"/>
                  <a:gd name="T5" fmla="*/ 3 h 38"/>
                  <a:gd name="T6" fmla="*/ 0 w 42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2"/>
                  <a:gd name="T13" fmla="*/ 0 h 38"/>
                  <a:gd name="T14" fmla="*/ 42 w 42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2" h="38">
                    <a:moveTo>
                      <a:pt x="0" y="0"/>
                    </a:moveTo>
                    <a:lnTo>
                      <a:pt x="42" y="0"/>
                    </a:lnTo>
                    <a:lnTo>
                      <a:pt x="42" y="3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22" name="Freeform 1626"/>
              <p:cNvSpPr>
                <a:spLocks/>
              </p:cNvSpPr>
              <p:nvPr/>
            </p:nvSpPr>
            <p:spPr bwMode="auto">
              <a:xfrm>
                <a:off x="3246" y="3194"/>
                <a:ext cx="32" cy="3"/>
              </a:xfrm>
              <a:custGeom>
                <a:avLst/>
                <a:gdLst>
                  <a:gd name="T0" fmla="*/ 31 w 385"/>
                  <a:gd name="T1" fmla="*/ 0 h 38"/>
                  <a:gd name="T2" fmla="*/ 0 w 385"/>
                  <a:gd name="T3" fmla="*/ 3 h 38"/>
                  <a:gd name="T4" fmla="*/ 32 w 385"/>
                  <a:gd name="T5" fmla="*/ 3 h 38"/>
                  <a:gd name="T6" fmla="*/ 31 w 385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5"/>
                  <a:gd name="T13" fmla="*/ 0 h 38"/>
                  <a:gd name="T14" fmla="*/ 385 w 385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5" h="38">
                    <a:moveTo>
                      <a:pt x="377" y="0"/>
                    </a:moveTo>
                    <a:lnTo>
                      <a:pt x="0" y="38"/>
                    </a:lnTo>
                    <a:lnTo>
                      <a:pt x="385" y="38"/>
                    </a:lnTo>
                    <a:lnTo>
                      <a:pt x="377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23" name="Freeform 1627"/>
              <p:cNvSpPr>
                <a:spLocks/>
              </p:cNvSpPr>
              <p:nvPr/>
            </p:nvSpPr>
            <p:spPr bwMode="auto">
              <a:xfrm>
                <a:off x="3246" y="3194"/>
                <a:ext cx="32" cy="3"/>
              </a:xfrm>
              <a:custGeom>
                <a:avLst/>
                <a:gdLst>
                  <a:gd name="T0" fmla="*/ 31 w 385"/>
                  <a:gd name="T1" fmla="*/ 0 h 38"/>
                  <a:gd name="T2" fmla="*/ 0 w 385"/>
                  <a:gd name="T3" fmla="*/ 3 h 38"/>
                  <a:gd name="T4" fmla="*/ 32 w 385"/>
                  <a:gd name="T5" fmla="*/ 3 h 38"/>
                  <a:gd name="T6" fmla="*/ 31 w 385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5"/>
                  <a:gd name="T13" fmla="*/ 0 h 38"/>
                  <a:gd name="T14" fmla="*/ 385 w 385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5" h="38">
                    <a:moveTo>
                      <a:pt x="377" y="0"/>
                    </a:moveTo>
                    <a:lnTo>
                      <a:pt x="0" y="38"/>
                    </a:lnTo>
                    <a:lnTo>
                      <a:pt x="385" y="38"/>
                    </a:lnTo>
                    <a:lnTo>
                      <a:pt x="377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24" name="Freeform 1628"/>
              <p:cNvSpPr>
                <a:spLocks/>
              </p:cNvSpPr>
              <p:nvPr/>
            </p:nvSpPr>
            <p:spPr bwMode="auto">
              <a:xfrm>
                <a:off x="3059" y="3181"/>
                <a:ext cx="18" cy="13"/>
              </a:xfrm>
              <a:custGeom>
                <a:avLst/>
                <a:gdLst>
                  <a:gd name="T0" fmla="*/ 0 w 216"/>
                  <a:gd name="T1" fmla="*/ 0 h 157"/>
                  <a:gd name="T2" fmla="*/ 15 w 216"/>
                  <a:gd name="T3" fmla="*/ 13 h 157"/>
                  <a:gd name="T4" fmla="*/ 18 w 216"/>
                  <a:gd name="T5" fmla="*/ 13 h 157"/>
                  <a:gd name="T6" fmla="*/ 0 w 216"/>
                  <a:gd name="T7" fmla="*/ 0 h 15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"/>
                  <a:gd name="T13" fmla="*/ 0 h 157"/>
                  <a:gd name="T14" fmla="*/ 216 w 216"/>
                  <a:gd name="T15" fmla="*/ 157 h 15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" h="157">
                    <a:moveTo>
                      <a:pt x="0" y="0"/>
                    </a:moveTo>
                    <a:lnTo>
                      <a:pt x="174" y="157"/>
                    </a:lnTo>
                    <a:lnTo>
                      <a:pt x="216" y="15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25" name="Freeform 1629"/>
              <p:cNvSpPr>
                <a:spLocks/>
              </p:cNvSpPr>
              <p:nvPr/>
            </p:nvSpPr>
            <p:spPr bwMode="auto">
              <a:xfrm>
                <a:off x="3059" y="3181"/>
                <a:ext cx="18" cy="13"/>
              </a:xfrm>
              <a:custGeom>
                <a:avLst/>
                <a:gdLst>
                  <a:gd name="T0" fmla="*/ 0 w 216"/>
                  <a:gd name="T1" fmla="*/ 0 h 157"/>
                  <a:gd name="T2" fmla="*/ 15 w 216"/>
                  <a:gd name="T3" fmla="*/ 13 h 157"/>
                  <a:gd name="T4" fmla="*/ 18 w 216"/>
                  <a:gd name="T5" fmla="*/ 13 h 157"/>
                  <a:gd name="T6" fmla="*/ 0 w 216"/>
                  <a:gd name="T7" fmla="*/ 0 h 15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"/>
                  <a:gd name="T13" fmla="*/ 0 h 157"/>
                  <a:gd name="T14" fmla="*/ 216 w 216"/>
                  <a:gd name="T15" fmla="*/ 157 h 15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" h="157">
                    <a:moveTo>
                      <a:pt x="0" y="0"/>
                    </a:moveTo>
                    <a:lnTo>
                      <a:pt x="174" y="157"/>
                    </a:lnTo>
                    <a:lnTo>
                      <a:pt x="216" y="15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26" name="Freeform 1630"/>
              <p:cNvSpPr>
                <a:spLocks/>
              </p:cNvSpPr>
              <p:nvPr/>
            </p:nvSpPr>
            <p:spPr bwMode="auto">
              <a:xfrm>
                <a:off x="3059" y="3181"/>
                <a:ext cx="18" cy="13"/>
              </a:xfrm>
              <a:custGeom>
                <a:avLst/>
                <a:gdLst>
                  <a:gd name="T0" fmla="*/ 0 w 216"/>
                  <a:gd name="T1" fmla="*/ 0 h 157"/>
                  <a:gd name="T2" fmla="*/ 18 w 216"/>
                  <a:gd name="T3" fmla="*/ 0 h 157"/>
                  <a:gd name="T4" fmla="*/ 18 w 216"/>
                  <a:gd name="T5" fmla="*/ 13 h 157"/>
                  <a:gd name="T6" fmla="*/ 0 w 216"/>
                  <a:gd name="T7" fmla="*/ 0 h 15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"/>
                  <a:gd name="T13" fmla="*/ 0 h 157"/>
                  <a:gd name="T14" fmla="*/ 216 w 216"/>
                  <a:gd name="T15" fmla="*/ 157 h 15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" h="157">
                    <a:moveTo>
                      <a:pt x="0" y="0"/>
                    </a:moveTo>
                    <a:lnTo>
                      <a:pt x="216" y="0"/>
                    </a:lnTo>
                    <a:lnTo>
                      <a:pt x="216" y="15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27" name="Freeform 1631"/>
              <p:cNvSpPr>
                <a:spLocks/>
              </p:cNvSpPr>
              <p:nvPr/>
            </p:nvSpPr>
            <p:spPr bwMode="auto">
              <a:xfrm>
                <a:off x="3059" y="3181"/>
                <a:ext cx="18" cy="13"/>
              </a:xfrm>
              <a:custGeom>
                <a:avLst/>
                <a:gdLst>
                  <a:gd name="T0" fmla="*/ 0 w 216"/>
                  <a:gd name="T1" fmla="*/ 0 h 157"/>
                  <a:gd name="T2" fmla="*/ 18 w 216"/>
                  <a:gd name="T3" fmla="*/ 0 h 157"/>
                  <a:gd name="T4" fmla="*/ 18 w 216"/>
                  <a:gd name="T5" fmla="*/ 13 h 157"/>
                  <a:gd name="T6" fmla="*/ 0 w 216"/>
                  <a:gd name="T7" fmla="*/ 0 h 15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"/>
                  <a:gd name="T13" fmla="*/ 0 h 157"/>
                  <a:gd name="T14" fmla="*/ 216 w 216"/>
                  <a:gd name="T15" fmla="*/ 157 h 15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" h="157">
                    <a:moveTo>
                      <a:pt x="0" y="0"/>
                    </a:moveTo>
                    <a:lnTo>
                      <a:pt x="216" y="0"/>
                    </a:lnTo>
                    <a:lnTo>
                      <a:pt x="216" y="15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28" name="Freeform 1632"/>
              <p:cNvSpPr>
                <a:spLocks/>
              </p:cNvSpPr>
              <p:nvPr/>
            </p:nvSpPr>
            <p:spPr bwMode="auto">
              <a:xfrm>
                <a:off x="3246" y="3197"/>
                <a:ext cx="32" cy="0"/>
              </a:xfrm>
              <a:custGeom>
                <a:avLst/>
                <a:gdLst>
                  <a:gd name="T0" fmla="*/ 0 w 387"/>
                  <a:gd name="T1" fmla="*/ 0 h 1"/>
                  <a:gd name="T2" fmla="*/ 0 w 387"/>
                  <a:gd name="T3" fmla="*/ 0 h 1"/>
                  <a:gd name="T4" fmla="*/ 32 w 387"/>
                  <a:gd name="T5" fmla="*/ 0 h 1"/>
                  <a:gd name="T6" fmla="*/ 0 w 387"/>
                  <a:gd name="T7" fmla="*/ 0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7"/>
                  <a:gd name="T13" fmla="*/ 0 h 1"/>
                  <a:gd name="T14" fmla="*/ 387 w 387"/>
                  <a:gd name="T15" fmla="*/ 0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7" h="1">
                    <a:moveTo>
                      <a:pt x="2" y="0"/>
                    </a:moveTo>
                    <a:lnTo>
                      <a:pt x="0" y="1"/>
                    </a:lnTo>
                    <a:lnTo>
                      <a:pt x="387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29" name="Freeform 1633"/>
              <p:cNvSpPr>
                <a:spLocks/>
              </p:cNvSpPr>
              <p:nvPr/>
            </p:nvSpPr>
            <p:spPr bwMode="auto">
              <a:xfrm>
                <a:off x="3246" y="3197"/>
                <a:ext cx="32" cy="0"/>
              </a:xfrm>
              <a:custGeom>
                <a:avLst/>
                <a:gdLst>
                  <a:gd name="T0" fmla="*/ 0 w 387"/>
                  <a:gd name="T1" fmla="*/ 0 h 1"/>
                  <a:gd name="T2" fmla="*/ 0 w 387"/>
                  <a:gd name="T3" fmla="*/ 0 h 1"/>
                  <a:gd name="T4" fmla="*/ 32 w 387"/>
                  <a:gd name="T5" fmla="*/ 0 h 1"/>
                  <a:gd name="T6" fmla="*/ 0 w 387"/>
                  <a:gd name="T7" fmla="*/ 0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7"/>
                  <a:gd name="T13" fmla="*/ 0 h 1"/>
                  <a:gd name="T14" fmla="*/ 387 w 387"/>
                  <a:gd name="T15" fmla="*/ 0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7" h="1">
                    <a:moveTo>
                      <a:pt x="2" y="0"/>
                    </a:moveTo>
                    <a:lnTo>
                      <a:pt x="0" y="1"/>
                    </a:lnTo>
                    <a:lnTo>
                      <a:pt x="387" y="1"/>
                    </a:lnTo>
                    <a:lnTo>
                      <a:pt x="2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30" name="Freeform 1634"/>
              <p:cNvSpPr>
                <a:spLocks/>
              </p:cNvSpPr>
              <p:nvPr/>
            </p:nvSpPr>
            <p:spPr bwMode="auto">
              <a:xfrm>
                <a:off x="3246" y="3197"/>
                <a:ext cx="32" cy="0"/>
              </a:xfrm>
              <a:custGeom>
                <a:avLst/>
                <a:gdLst>
                  <a:gd name="T0" fmla="*/ 0 w 385"/>
                  <a:gd name="T1" fmla="*/ 0 h 1"/>
                  <a:gd name="T2" fmla="*/ 32 w 385"/>
                  <a:gd name="T3" fmla="*/ 0 h 1"/>
                  <a:gd name="T4" fmla="*/ 32 w 385"/>
                  <a:gd name="T5" fmla="*/ 0 h 1"/>
                  <a:gd name="T6" fmla="*/ 0 w 385"/>
                  <a:gd name="T7" fmla="*/ 0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5"/>
                  <a:gd name="T13" fmla="*/ 0 h 1"/>
                  <a:gd name="T14" fmla="*/ 385 w 385"/>
                  <a:gd name="T15" fmla="*/ 0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5" h="1">
                    <a:moveTo>
                      <a:pt x="0" y="0"/>
                    </a:moveTo>
                    <a:lnTo>
                      <a:pt x="385" y="0"/>
                    </a:lnTo>
                    <a:lnTo>
                      <a:pt x="385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31" name="Freeform 1635"/>
              <p:cNvSpPr>
                <a:spLocks/>
              </p:cNvSpPr>
              <p:nvPr/>
            </p:nvSpPr>
            <p:spPr bwMode="auto">
              <a:xfrm>
                <a:off x="3246" y="3197"/>
                <a:ext cx="32" cy="0"/>
              </a:xfrm>
              <a:custGeom>
                <a:avLst/>
                <a:gdLst>
                  <a:gd name="T0" fmla="*/ 0 w 385"/>
                  <a:gd name="T1" fmla="*/ 0 h 1"/>
                  <a:gd name="T2" fmla="*/ 32 w 385"/>
                  <a:gd name="T3" fmla="*/ 0 h 1"/>
                  <a:gd name="T4" fmla="*/ 32 w 385"/>
                  <a:gd name="T5" fmla="*/ 0 h 1"/>
                  <a:gd name="T6" fmla="*/ 0 w 385"/>
                  <a:gd name="T7" fmla="*/ 0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5"/>
                  <a:gd name="T13" fmla="*/ 0 h 1"/>
                  <a:gd name="T14" fmla="*/ 385 w 385"/>
                  <a:gd name="T15" fmla="*/ 0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5" h="1">
                    <a:moveTo>
                      <a:pt x="0" y="0"/>
                    </a:moveTo>
                    <a:lnTo>
                      <a:pt x="385" y="0"/>
                    </a:lnTo>
                    <a:lnTo>
                      <a:pt x="385" y="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32" name="Freeform 1636"/>
              <p:cNvSpPr>
                <a:spLocks/>
              </p:cNvSpPr>
              <p:nvPr/>
            </p:nvSpPr>
            <p:spPr bwMode="auto">
              <a:xfrm>
                <a:off x="3235" y="3189"/>
                <a:ext cx="11" cy="8"/>
              </a:xfrm>
              <a:custGeom>
                <a:avLst/>
                <a:gdLst>
                  <a:gd name="T0" fmla="*/ 0 w 127"/>
                  <a:gd name="T1" fmla="*/ 0 h 98"/>
                  <a:gd name="T2" fmla="*/ 4 w 127"/>
                  <a:gd name="T3" fmla="*/ 8 h 98"/>
                  <a:gd name="T4" fmla="*/ 11 w 127"/>
                  <a:gd name="T5" fmla="*/ 8 h 98"/>
                  <a:gd name="T6" fmla="*/ 0 w 127"/>
                  <a:gd name="T7" fmla="*/ 0 h 9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7"/>
                  <a:gd name="T13" fmla="*/ 0 h 98"/>
                  <a:gd name="T14" fmla="*/ 127 w 127"/>
                  <a:gd name="T15" fmla="*/ 98 h 9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7" h="98">
                    <a:moveTo>
                      <a:pt x="0" y="0"/>
                    </a:moveTo>
                    <a:lnTo>
                      <a:pt x="45" y="98"/>
                    </a:lnTo>
                    <a:lnTo>
                      <a:pt x="127" y="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33" name="Freeform 1637"/>
              <p:cNvSpPr>
                <a:spLocks/>
              </p:cNvSpPr>
              <p:nvPr/>
            </p:nvSpPr>
            <p:spPr bwMode="auto">
              <a:xfrm>
                <a:off x="3235" y="3189"/>
                <a:ext cx="11" cy="8"/>
              </a:xfrm>
              <a:custGeom>
                <a:avLst/>
                <a:gdLst>
                  <a:gd name="T0" fmla="*/ 0 w 127"/>
                  <a:gd name="T1" fmla="*/ 0 h 98"/>
                  <a:gd name="T2" fmla="*/ 4 w 127"/>
                  <a:gd name="T3" fmla="*/ 8 h 98"/>
                  <a:gd name="T4" fmla="*/ 11 w 127"/>
                  <a:gd name="T5" fmla="*/ 8 h 98"/>
                  <a:gd name="T6" fmla="*/ 0 w 127"/>
                  <a:gd name="T7" fmla="*/ 0 h 9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7"/>
                  <a:gd name="T13" fmla="*/ 0 h 98"/>
                  <a:gd name="T14" fmla="*/ 127 w 127"/>
                  <a:gd name="T15" fmla="*/ 98 h 9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7" h="98">
                    <a:moveTo>
                      <a:pt x="0" y="0"/>
                    </a:moveTo>
                    <a:lnTo>
                      <a:pt x="45" y="98"/>
                    </a:lnTo>
                    <a:lnTo>
                      <a:pt x="127" y="9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34" name="Freeform 1638"/>
              <p:cNvSpPr>
                <a:spLocks/>
              </p:cNvSpPr>
              <p:nvPr/>
            </p:nvSpPr>
            <p:spPr bwMode="auto">
              <a:xfrm>
                <a:off x="3235" y="3189"/>
                <a:ext cx="11" cy="8"/>
              </a:xfrm>
              <a:custGeom>
                <a:avLst/>
                <a:gdLst>
                  <a:gd name="T0" fmla="*/ 0 w 127"/>
                  <a:gd name="T1" fmla="*/ 0 h 98"/>
                  <a:gd name="T2" fmla="*/ 7 w 127"/>
                  <a:gd name="T3" fmla="*/ 0 h 98"/>
                  <a:gd name="T4" fmla="*/ 11 w 127"/>
                  <a:gd name="T5" fmla="*/ 8 h 98"/>
                  <a:gd name="T6" fmla="*/ 0 w 127"/>
                  <a:gd name="T7" fmla="*/ 0 h 9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7"/>
                  <a:gd name="T13" fmla="*/ 0 h 98"/>
                  <a:gd name="T14" fmla="*/ 127 w 127"/>
                  <a:gd name="T15" fmla="*/ 98 h 9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7" h="98">
                    <a:moveTo>
                      <a:pt x="0" y="0"/>
                    </a:moveTo>
                    <a:lnTo>
                      <a:pt x="82" y="0"/>
                    </a:lnTo>
                    <a:lnTo>
                      <a:pt x="127" y="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35" name="Freeform 1639"/>
              <p:cNvSpPr>
                <a:spLocks/>
              </p:cNvSpPr>
              <p:nvPr/>
            </p:nvSpPr>
            <p:spPr bwMode="auto">
              <a:xfrm>
                <a:off x="3235" y="3189"/>
                <a:ext cx="11" cy="8"/>
              </a:xfrm>
              <a:custGeom>
                <a:avLst/>
                <a:gdLst>
                  <a:gd name="T0" fmla="*/ 0 w 127"/>
                  <a:gd name="T1" fmla="*/ 0 h 98"/>
                  <a:gd name="T2" fmla="*/ 7 w 127"/>
                  <a:gd name="T3" fmla="*/ 0 h 98"/>
                  <a:gd name="T4" fmla="*/ 11 w 127"/>
                  <a:gd name="T5" fmla="*/ 8 h 98"/>
                  <a:gd name="T6" fmla="*/ 0 w 127"/>
                  <a:gd name="T7" fmla="*/ 0 h 9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7"/>
                  <a:gd name="T13" fmla="*/ 0 h 98"/>
                  <a:gd name="T14" fmla="*/ 127 w 127"/>
                  <a:gd name="T15" fmla="*/ 98 h 9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7" h="98">
                    <a:moveTo>
                      <a:pt x="0" y="0"/>
                    </a:moveTo>
                    <a:lnTo>
                      <a:pt x="82" y="0"/>
                    </a:lnTo>
                    <a:lnTo>
                      <a:pt x="127" y="9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36" name="Freeform 1640"/>
              <p:cNvSpPr>
                <a:spLocks/>
              </p:cNvSpPr>
              <p:nvPr/>
            </p:nvSpPr>
            <p:spPr bwMode="auto">
              <a:xfrm>
                <a:off x="3240" y="3200"/>
                <a:ext cx="38" cy="4"/>
              </a:xfrm>
              <a:custGeom>
                <a:avLst/>
                <a:gdLst>
                  <a:gd name="T0" fmla="*/ 0 w 461"/>
                  <a:gd name="T1" fmla="*/ 0 h 44"/>
                  <a:gd name="T2" fmla="*/ 38 w 461"/>
                  <a:gd name="T3" fmla="*/ 0 h 44"/>
                  <a:gd name="T4" fmla="*/ 2 w 461"/>
                  <a:gd name="T5" fmla="*/ 4 h 44"/>
                  <a:gd name="T6" fmla="*/ 0 w 461"/>
                  <a:gd name="T7" fmla="*/ 0 h 4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61"/>
                  <a:gd name="T13" fmla="*/ 0 h 44"/>
                  <a:gd name="T14" fmla="*/ 461 w 461"/>
                  <a:gd name="T15" fmla="*/ 44 h 4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61" h="44">
                    <a:moveTo>
                      <a:pt x="0" y="0"/>
                    </a:moveTo>
                    <a:lnTo>
                      <a:pt x="461" y="0"/>
                    </a:lnTo>
                    <a:lnTo>
                      <a:pt x="21" y="4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37" name="Freeform 1641"/>
              <p:cNvSpPr>
                <a:spLocks/>
              </p:cNvSpPr>
              <p:nvPr/>
            </p:nvSpPr>
            <p:spPr bwMode="auto">
              <a:xfrm>
                <a:off x="3240" y="3200"/>
                <a:ext cx="38" cy="4"/>
              </a:xfrm>
              <a:custGeom>
                <a:avLst/>
                <a:gdLst>
                  <a:gd name="T0" fmla="*/ 0 w 461"/>
                  <a:gd name="T1" fmla="*/ 0 h 44"/>
                  <a:gd name="T2" fmla="*/ 38 w 461"/>
                  <a:gd name="T3" fmla="*/ 0 h 44"/>
                  <a:gd name="T4" fmla="*/ 2 w 461"/>
                  <a:gd name="T5" fmla="*/ 4 h 44"/>
                  <a:gd name="T6" fmla="*/ 0 w 461"/>
                  <a:gd name="T7" fmla="*/ 0 h 4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61"/>
                  <a:gd name="T13" fmla="*/ 0 h 44"/>
                  <a:gd name="T14" fmla="*/ 461 w 461"/>
                  <a:gd name="T15" fmla="*/ 44 h 4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61" h="44">
                    <a:moveTo>
                      <a:pt x="0" y="0"/>
                    </a:moveTo>
                    <a:lnTo>
                      <a:pt x="461" y="0"/>
                    </a:lnTo>
                    <a:lnTo>
                      <a:pt x="21" y="4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38" name="Freeform 1642"/>
              <p:cNvSpPr>
                <a:spLocks/>
              </p:cNvSpPr>
              <p:nvPr/>
            </p:nvSpPr>
            <p:spPr bwMode="auto">
              <a:xfrm>
                <a:off x="3239" y="3197"/>
                <a:ext cx="39" cy="3"/>
              </a:xfrm>
              <a:custGeom>
                <a:avLst/>
                <a:gdLst>
                  <a:gd name="T0" fmla="*/ 0 w 475"/>
                  <a:gd name="T1" fmla="*/ 0 h 29"/>
                  <a:gd name="T2" fmla="*/ 1 w 475"/>
                  <a:gd name="T3" fmla="*/ 3 h 29"/>
                  <a:gd name="T4" fmla="*/ 39 w 475"/>
                  <a:gd name="T5" fmla="*/ 3 h 29"/>
                  <a:gd name="T6" fmla="*/ 0 w 475"/>
                  <a:gd name="T7" fmla="*/ 0 h 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75"/>
                  <a:gd name="T13" fmla="*/ 0 h 29"/>
                  <a:gd name="T14" fmla="*/ 475 w 475"/>
                  <a:gd name="T15" fmla="*/ 29 h 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75" h="29">
                    <a:moveTo>
                      <a:pt x="0" y="0"/>
                    </a:moveTo>
                    <a:lnTo>
                      <a:pt x="14" y="29"/>
                    </a:lnTo>
                    <a:lnTo>
                      <a:pt x="475" y="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39" name="Freeform 1643"/>
              <p:cNvSpPr>
                <a:spLocks/>
              </p:cNvSpPr>
              <p:nvPr/>
            </p:nvSpPr>
            <p:spPr bwMode="auto">
              <a:xfrm>
                <a:off x="3239" y="3197"/>
                <a:ext cx="39" cy="3"/>
              </a:xfrm>
              <a:custGeom>
                <a:avLst/>
                <a:gdLst>
                  <a:gd name="T0" fmla="*/ 0 w 475"/>
                  <a:gd name="T1" fmla="*/ 0 h 29"/>
                  <a:gd name="T2" fmla="*/ 1 w 475"/>
                  <a:gd name="T3" fmla="*/ 3 h 29"/>
                  <a:gd name="T4" fmla="*/ 39 w 475"/>
                  <a:gd name="T5" fmla="*/ 3 h 29"/>
                  <a:gd name="T6" fmla="*/ 0 w 475"/>
                  <a:gd name="T7" fmla="*/ 0 h 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75"/>
                  <a:gd name="T13" fmla="*/ 0 h 29"/>
                  <a:gd name="T14" fmla="*/ 475 w 475"/>
                  <a:gd name="T15" fmla="*/ 29 h 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75" h="29">
                    <a:moveTo>
                      <a:pt x="0" y="0"/>
                    </a:moveTo>
                    <a:lnTo>
                      <a:pt x="14" y="29"/>
                    </a:lnTo>
                    <a:lnTo>
                      <a:pt x="475" y="29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40" name="Freeform 1644"/>
              <p:cNvSpPr>
                <a:spLocks/>
              </p:cNvSpPr>
              <p:nvPr/>
            </p:nvSpPr>
            <p:spPr bwMode="auto">
              <a:xfrm>
                <a:off x="3239" y="3197"/>
                <a:ext cx="39" cy="3"/>
              </a:xfrm>
              <a:custGeom>
                <a:avLst/>
                <a:gdLst>
                  <a:gd name="T0" fmla="*/ 0 w 475"/>
                  <a:gd name="T1" fmla="*/ 0 h 29"/>
                  <a:gd name="T2" fmla="*/ 39 w 475"/>
                  <a:gd name="T3" fmla="*/ 0 h 29"/>
                  <a:gd name="T4" fmla="*/ 39 w 475"/>
                  <a:gd name="T5" fmla="*/ 3 h 29"/>
                  <a:gd name="T6" fmla="*/ 0 w 475"/>
                  <a:gd name="T7" fmla="*/ 0 h 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75"/>
                  <a:gd name="T13" fmla="*/ 0 h 29"/>
                  <a:gd name="T14" fmla="*/ 475 w 475"/>
                  <a:gd name="T15" fmla="*/ 29 h 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75" h="29">
                    <a:moveTo>
                      <a:pt x="0" y="0"/>
                    </a:moveTo>
                    <a:lnTo>
                      <a:pt x="469" y="0"/>
                    </a:lnTo>
                    <a:lnTo>
                      <a:pt x="475" y="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41" name="Freeform 1645"/>
              <p:cNvSpPr>
                <a:spLocks/>
              </p:cNvSpPr>
              <p:nvPr/>
            </p:nvSpPr>
            <p:spPr bwMode="auto">
              <a:xfrm>
                <a:off x="3239" y="3197"/>
                <a:ext cx="39" cy="3"/>
              </a:xfrm>
              <a:custGeom>
                <a:avLst/>
                <a:gdLst>
                  <a:gd name="T0" fmla="*/ 0 w 475"/>
                  <a:gd name="T1" fmla="*/ 0 h 29"/>
                  <a:gd name="T2" fmla="*/ 39 w 475"/>
                  <a:gd name="T3" fmla="*/ 0 h 29"/>
                  <a:gd name="T4" fmla="*/ 39 w 475"/>
                  <a:gd name="T5" fmla="*/ 3 h 29"/>
                  <a:gd name="T6" fmla="*/ 0 w 475"/>
                  <a:gd name="T7" fmla="*/ 0 h 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75"/>
                  <a:gd name="T13" fmla="*/ 0 h 29"/>
                  <a:gd name="T14" fmla="*/ 475 w 475"/>
                  <a:gd name="T15" fmla="*/ 29 h 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75" h="29">
                    <a:moveTo>
                      <a:pt x="0" y="0"/>
                    </a:moveTo>
                    <a:lnTo>
                      <a:pt x="469" y="0"/>
                    </a:lnTo>
                    <a:lnTo>
                      <a:pt x="475" y="29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42" name="Freeform 1646"/>
              <p:cNvSpPr>
                <a:spLocks/>
              </p:cNvSpPr>
              <p:nvPr/>
            </p:nvSpPr>
            <p:spPr bwMode="auto">
              <a:xfrm>
                <a:off x="3206" y="3189"/>
                <a:ext cx="14" cy="15"/>
              </a:xfrm>
              <a:custGeom>
                <a:avLst/>
                <a:gdLst>
                  <a:gd name="T0" fmla="*/ 14 w 161"/>
                  <a:gd name="T1" fmla="*/ 0 h 172"/>
                  <a:gd name="T2" fmla="*/ 0 w 161"/>
                  <a:gd name="T3" fmla="*/ 15 h 172"/>
                  <a:gd name="T4" fmla="*/ 8 w 161"/>
                  <a:gd name="T5" fmla="*/ 15 h 172"/>
                  <a:gd name="T6" fmla="*/ 14 w 161"/>
                  <a:gd name="T7" fmla="*/ 0 h 1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1"/>
                  <a:gd name="T13" fmla="*/ 0 h 172"/>
                  <a:gd name="T14" fmla="*/ 161 w 161"/>
                  <a:gd name="T15" fmla="*/ 172 h 1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1" h="172">
                    <a:moveTo>
                      <a:pt x="161" y="0"/>
                    </a:moveTo>
                    <a:lnTo>
                      <a:pt x="0" y="172"/>
                    </a:lnTo>
                    <a:lnTo>
                      <a:pt x="96" y="172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43" name="Freeform 1647"/>
              <p:cNvSpPr>
                <a:spLocks/>
              </p:cNvSpPr>
              <p:nvPr/>
            </p:nvSpPr>
            <p:spPr bwMode="auto">
              <a:xfrm>
                <a:off x="3206" y="3189"/>
                <a:ext cx="14" cy="15"/>
              </a:xfrm>
              <a:custGeom>
                <a:avLst/>
                <a:gdLst>
                  <a:gd name="T0" fmla="*/ 14 w 161"/>
                  <a:gd name="T1" fmla="*/ 0 h 172"/>
                  <a:gd name="T2" fmla="*/ 0 w 161"/>
                  <a:gd name="T3" fmla="*/ 15 h 172"/>
                  <a:gd name="T4" fmla="*/ 8 w 161"/>
                  <a:gd name="T5" fmla="*/ 15 h 172"/>
                  <a:gd name="T6" fmla="*/ 14 w 161"/>
                  <a:gd name="T7" fmla="*/ 0 h 1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1"/>
                  <a:gd name="T13" fmla="*/ 0 h 172"/>
                  <a:gd name="T14" fmla="*/ 161 w 161"/>
                  <a:gd name="T15" fmla="*/ 172 h 1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1" h="172">
                    <a:moveTo>
                      <a:pt x="161" y="0"/>
                    </a:moveTo>
                    <a:lnTo>
                      <a:pt x="0" y="172"/>
                    </a:lnTo>
                    <a:lnTo>
                      <a:pt x="96" y="172"/>
                    </a:lnTo>
                    <a:lnTo>
                      <a:pt x="161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44" name="Freeform 1648"/>
              <p:cNvSpPr>
                <a:spLocks/>
              </p:cNvSpPr>
              <p:nvPr/>
            </p:nvSpPr>
            <p:spPr bwMode="auto">
              <a:xfrm>
                <a:off x="3214" y="3189"/>
                <a:ext cx="14" cy="15"/>
              </a:xfrm>
              <a:custGeom>
                <a:avLst/>
                <a:gdLst>
                  <a:gd name="T0" fmla="*/ 6 w 160"/>
                  <a:gd name="T1" fmla="*/ 0 h 172"/>
                  <a:gd name="T2" fmla="*/ 14 w 160"/>
                  <a:gd name="T3" fmla="*/ 0 h 172"/>
                  <a:gd name="T4" fmla="*/ 0 w 160"/>
                  <a:gd name="T5" fmla="*/ 15 h 172"/>
                  <a:gd name="T6" fmla="*/ 6 w 160"/>
                  <a:gd name="T7" fmla="*/ 0 h 1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0"/>
                  <a:gd name="T13" fmla="*/ 0 h 172"/>
                  <a:gd name="T14" fmla="*/ 160 w 160"/>
                  <a:gd name="T15" fmla="*/ 172 h 1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0" h="172">
                    <a:moveTo>
                      <a:pt x="65" y="0"/>
                    </a:moveTo>
                    <a:lnTo>
                      <a:pt x="160" y="0"/>
                    </a:lnTo>
                    <a:lnTo>
                      <a:pt x="0" y="172"/>
                    </a:lnTo>
                    <a:lnTo>
                      <a:pt x="65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45" name="Freeform 1649"/>
              <p:cNvSpPr>
                <a:spLocks/>
              </p:cNvSpPr>
              <p:nvPr/>
            </p:nvSpPr>
            <p:spPr bwMode="auto">
              <a:xfrm>
                <a:off x="3214" y="3189"/>
                <a:ext cx="14" cy="15"/>
              </a:xfrm>
              <a:custGeom>
                <a:avLst/>
                <a:gdLst>
                  <a:gd name="T0" fmla="*/ 6 w 160"/>
                  <a:gd name="T1" fmla="*/ 0 h 172"/>
                  <a:gd name="T2" fmla="*/ 14 w 160"/>
                  <a:gd name="T3" fmla="*/ 0 h 172"/>
                  <a:gd name="T4" fmla="*/ 0 w 160"/>
                  <a:gd name="T5" fmla="*/ 15 h 172"/>
                  <a:gd name="T6" fmla="*/ 6 w 160"/>
                  <a:gd name="T7" fmla="*/ 0 h 1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0"/>
                  <a:gd name="T13" fmla="*/ 0 h 172"/>
                  <a:gd name="T14" fmla="*/ 160 w 160"/>
                  <a:gd name="T15" fmla="*/ 172 h 1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0" h="172">
                    <a:moveTo>
                      <a:pt x="65" y="0"/>
                    </a:moveTo>
                    <a:lnTo>
                      <a:pt x="160" y="0"/>
                    </a:lnTo>
                    <a:lnTo>
                      <a:pt x="0" y="172"/>
                    </a:lnTo>
                    <a:lnTo>
                      <a:pt x="65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46" name="Freeform 1650"/>
              <p:cNvSpPr>
                <a:spLocks/>
              </p:cNvSpPr>
              <p:nvPr/>
            </p:nvSpPr>
            <p:spPr bwMode="auto">
              <a:xfrm>
                <a:off x="3206" y="3204"/>
                <a:ext cx="6" cy="2"/>
              </a:xfrm>
              <a:custGeom>
                <a:avLst/>
                <a:gdLst>
                  <a:gd name="T0" fmla="*/ 0 w 72"/>
                  <a:gd name="T1" fmla="*/ 0 h 26"/>
                  <a:gd name="T2" fmla="*/ 0 w 72"/>
                  <a:gd name="T3" fmla="*/ 2 h 26"/>
                  <a:gd name="T4" fmla="*/ 6 w 72"/>
                  <a:gd name="T5" fmla="*/ 2 h 26"/>
                  <a:gd name="T6" fmla="*/ 0 w 72"/>
                  <a:gd name="T7" fmla="*/ 0 h 2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"/>
                  <a:gd name="T13" fmla="*/ 0 h 26"/>
                  <a:gd name="T14" fmla="*/ 72 w 72"/>
                  <a:gd name="T15" fmla="*/ 26 h 2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" h="26">
                    <a:moveTo>
                      <a:pt x="0" y="0"/>
                    </a:moveTo>
                    <a:lnTo>
                      <a:pt x="0" y="26"/>
                    </a:lnTo>
                    <a:lnTo>
                      <a:pt x="72" y="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47" name="Freeform 1651"/>
              <p:cNvSpPr>
                <a:spLocks/>
              </p:cNvSpPr>
              <p:nvPr/>
            </p:nvSpPr>
            <p:spPr bwMode="auto">
              <a:xfrm>
                <a:off x="3206" y="3204"/>
                <a:ext cx="6" cy="2"/>
              </a:xfrm>
              <a:custGeom>
                <a:avLst/>
                <a:gdLst>
                  <a:gd name="T0" fmla="*/ 0 w 72"/>
                  <a:gd name="T1" fmla="*/ 0 h 26"/>
                  <a:gd name="T2" fmla="*/ 0 w 72"/>
                  <a:gd name="T3" fmla="*/ 2 h 26"/>
                  <a:gd name="T4" fmla="*/ 6 w 72"/>
                  <a:gd name="T5" fmla="*/ 2 h 26"/>
                  <a:gd name="T6" fmla="*/ 0 w 72"/>
                  <a:gd name="T7" fmla="*/ 0 h 2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"/>
                  <a:gd name="T13" fmla="*/ 0 h 26"/>
                  <a:gd name="T14" fmla="*/ 72 w 72"/>
                  <a:gd name="T15" fmla="*/ 26 h 2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" h="26">
                    <a:moveTo>
                      <a:pt x="0" y="0"/>
                    </a:moveTo>
                    <a:lnTo>
                      <a:pt x="0" y="26"/>
                    </a:lnTo>
                    <a:lnTo>
                      <a:pt x="72" y="26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48" name="Freeform 1652"/>
              <p:cNvSpPr>
                <a:spLocks/>
              </p:cNvSpPr>
              <p:nvPr/>
            </p:nvSpPr>
            <p:spPr bwMode="auto">
              <a:xfrm>
                <a:off x="3206" y="3204"/>
                <a:ext cx="8" cy="2"/>
              </a:xfrm>
              <a:custGeom>
                <a:avLst/>
                <a:gdLst>
                  <a:gd name="T0" fmla="*/ 0 w 96"/>
                  <a:gd name="T1" fmla="*/ 0 h 26"/>
                  <a:gd name="T2" fmla="*/ 8 w 96"/>
                  <a:gd name="T3" fmla="*/ 0 h 26"/>
                  <a:gd name="T4" fmla="*/ 6 w 96"/>
                  <a:gd name="T5" fmla="*/ 2 h 26"/>
                  <a:gd name="T6" fmla="*/ 0 w 96"/>
                  <a:gd name="T7" fmla="*/ 0 h 2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6"/>
                  <a:gd name="T13" fmla="*/ 0 h 26"/>
                  <a:gd name="T14" fmla="*/ 96 w 96"/>
                  <a:gd name="T15" fmla="*/ 26 h 2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6" h="26">
                    <a:moveTo>
                      <a:pt x="0" y="0"/>
                    </a:moveTo>
                    <a:lnTo>
                      <a:pt x="96" y="0"/>
                    </a:lnTo>
                    <a:lnTo>
                      <a:pt x="72" y="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49" name="Freeform 1653"/>
              <p:cNvSpPr>
                <a:spLocks/>
              </p:cNvSpPr>
              <p:nvPr/>
            </p:nvSpPr>
            <p:spPr bwMode="auto">
              <a:xfrm>
                <a:off x="3206" y="3204"/>
                <a:ext cx="8" cy="2"/>
              </a:xfrm>
              <a:custGeom>
                <a:avLst/>
                <a:gdLst>
                  <a:gd name="T0" fmla="*/ 0 w 96"/>
                  <a:gd name="T1" fmla="*/ 0 h 26"/>
                  <a:gd name="T2" fmla="*/ 8 w 96"/>
                  <a:gd name="T3" fmla="*/ 0 h 26"/>
                  <a:gd name="T4" fmla="*/ 6 w 96"/>
                  <a:gd name="T5" fmla="*/ 2 h 26"/>
                  <a:gd name="T6" fmla="*/ 0 w 96"/>
                  <a:gd name="T7" fmla="*/ 0 h 2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6"/>
                  <a:gd name="T13" fmla="*/ 0 h 26"/>
                  <a:gd name="T14" fmla="*/ 96 w 96"/>
                  <a:gd name="T15" fmla="*/ 26 h 2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6" h="26">
                    <a:moveTo>
                      <a:pt x="0" y="0"/>
                    </a:moveTo>
                    <a:lnTo>
                      <a:pt x="96" y="0"/>
                    </a:lnTo>
                    <a:lnTo>
                      <a:pt x="72" y="26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50" name="Freeform 1654"/>
              <p:cNvSpPr>
                <a:spLocks/>
              </p:cNvSpPr>
              <p:nvPr/>
            </p:nvSpPr>
            <p:spPr bwMode="auto">
              <a:xfrm>
                <a:off x="3001" y="3102"/>
                <a:ext cx="9" cy="131"/>
              </a:xfrm>
              <a:custGeom>
                <a:avLst/>
                <a:gdLst>
                  <a:gd name="T0" fmla="*/ 0 w 115"/>
                  <a:gd name="T1" fmla="*/ 0 h 1572"/>
                  <a:gd name="T2" fmla="*/ 0 w 115"/>
                  <a:gd name="T3" fmla="*/ 131 h 1572"/>
                  <a:gd name="T4" fmla="*/ 9 w 115"/>
                  <a:gd name="T5" fmla="*/ 131 h 1572"/>
                  <a:gd name="T6" fmla="*/ 0 w 115"/>
                  <a:gd name="T7" fmla="*/ 0 h 15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1572"/>
                  <a:gd name="T14" fmla="*/ 115 w 115"/>
                  <a:gd name="T15" fmla="*/ 1572 h 15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1572">
                    <a:moveTo>
                      <a:pt x="0" y="0"/>
                    </a:moveTo>
                    <a:lnTo>
                      <a:pt x="0" y="1572"/>
                    </a:lnTo>
                    <a:lnTo>
                      <a:pt x="115" y="157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51" name="Freeform 1655"/>
              <p:cNvSpPr>
                <a:spLocks/>
              </p:cNvSpPr>
              <p:nvPr/>
            </p:nvSpPr>
            <p:spPr bwMode="auto">
              <a:xfrm>
                <a:off x="3001" y="3102"/>
                <a:ext cx="9" cy="131"/>
              </a:xfrm>
              <a:custGeom>
                <a:avLst/>
                <a:gdLst>
                  <a:gd name="T0" fmla="*/ 0 w 115"/>
                  <a:gd name="T1" fmla="*/ 0 h 1572"/>
                  <a:gd name="T2" fmla="*/ 0 w 115"/>
                  <a:gd name="T3" fmla="*/ 131 h 1572"/>
                  <a:gd name="T4" fmla="*/ 9 w 115"/>
                  <a:gd name="T5" fmla="*/ 131 h 1572"/>
                  <a:gd name="T6" fmla="*/ 0 w 115"/>
                  <a:gd name="T7" fmla="*/ 0 h 15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1572"/>
                  <a:gd name="T14" fmla="*/ 115 w 115"/>
                  <a:gd name="T15" fmla="*/ 1572 h 15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1572">
                    <a:moveTo>
                      <a:pt x="0" y="0"/>
                    </a:moveTo>
                    <a:lnTo>
                      <a:pt x="0" y="1572"/>
                    </a:lnTo>
                    <a:lnTo>
                      <a:pt x="115" y="157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52" name="Freeform 1656"/>
              <p:cNvSpPr>
                <a:spLocks/>
              </p:cNvSpPr>
              <p:nvPr/>
            </p:nvSpPr>
            <p:spPr bwMode="auto">
              <a:xfrm>
                <a:off x="3001" y="3102"/>
                <a:ext cx="9" cy="131"/>
              </a:xfrm>
              <a:custGeom>
                <a:avLst/>
                <a:gdLst>
                  <a:gd name="T0" fmla="*/ 0 w 115"/>
                  <a:gd name="T1" fmla="*/ 0 h 1572"/>
                  <a:gd name="T2" fmla="*/ 9 w 115"/>
                  <a:gd name="T3" fmla="*/ 0 h 1572"/>
                  <a:gd name="T4" fmla="*/ 9 w 115"/>
                  <a:gd name="T5" fmla="*/ 131 h 1572"/>
                  <a:gd name="T6" fmla="*/ 0 w 115"/>
                  <a:gd name="T7" fmla="*/ 0 h 15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1572"/>
                  <a:gd name="T14" fmla="*/ 115 w 115"/>
                  <a:gd name="T15" fmla="*/ 1572 h 15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1572">
                    <a:moveTo>
                      <a:pt x="0" y="0"/>
                    </a:moveTo>
                    <a:lnTo>
                      <a:pt x="115" y="0"/>
                    </a:lnTo>
                    <a:lnTo>
                      <a:pt x="115" y="157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53" name="Freeform 1657"/>
              <p:cNvSpPr>
                <a:spLocks/>
              </p:cNvSpPr>
              <p:nvPr/>
            </p:nvSpPr>
            <p:spPr bwMode="auto">
              <a:xfrm>
                <a:off x="3001" y="3102"/>
                <a:ext cx="9" cy="131"/>
              </a:xfrm>
              <a:custGeom>
                <a:avLst/>
                <a:gdLst>
                  <a:gd name="T0" fmla="*/ 0 w 115"/>
                  <a:gd name="T1" fmla="*/ 0 h 1572"/>
                  <a:gd name="T2" fmla="*/ 9 w 115"/>
                  <a:gd name="T3" fmla="*/ 0 h 1572"/>
                  <a:gd name="T4" fmla="*/ 9 w 115"/>
                  <a:gd name="T5" fmla="*/ 131 h 1572"/>
                  <a:gd name="T6" fmla="*/ 0 w 115"/>
                  <a:gd name="T7" fmla="*/ 0 h 15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1572"/>
                  <a:gd name="T14" fmla="*/ 115 w 115"/>
                  <a:gd name="T15" fmla="*/ 1572 h 15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1572">
                    <a:moveTo>
                      <a:pt x="0" y="0"/>
                    </a:moveTo>
                    <a:lnTo>
                      <a:pt x="115" y="0"/>
                    </a:lnTo>
                    <a:lnTo>
                      <a:pt x="115" y="157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54" name="Freeform 1658"/>
              <p:cNvSpPr>
                <a:spLocks/>
              </p:cNvSpPr>
              <p:nvPr/>
            </p:nvSpPr>
            <p:spPr bwMode="auto">
              <a:xfrm>
                <a:off x="2937" y="3102"/>
                <a:ext cx="9" cy="131"/>
              </a:xfrm>
              <a:custGeom>
                <a:avLst/>
                <a:gdLst>
                  <a:gd name="T0" fmla="*/ 0 w 115"/>
                  <a:gd name="T1" fmla="*/ 0 h 1572"/>
                  <a:gd name="T2" fmla="*/ 0 w 115"/>
                  <a:gd name="T3" fmla="*/ 131 h 1572"/>
                  <a:gd name="T4" fmla="*/ 9 w 115"/>
                  <a:gd name="T5" fmla="*/ 131 h 1572"/>
                  <a:gd name="T6" fmla="*/ 0 w 115"/>
                  <a:gd name="T7" fmla="*/ 0 h 15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1572"/>
                  <a:gd name="T14" fmla="*/ 115 w 115"/>
                  <a:gd name="T15" fmla="*/ 1572 h 15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1572">
                    <a:moveTo>
                      <a:pt x="0" y="0"/>
                    </a:moveTo>
                    <a:lnTo>
                      <a:pt x="0" y="1572"/>
                    </a:lnTo>
                    <a:lnTo>
                      <a:pt x="115" y="157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55" name="Freeform 1659"/>
              <p:cNvSpPr>
                <a:spLocks/>
              </p:cNvSpPr>
              <p:nvPr/>
            </p:nvSpPr>
            <p:spPr bwMode="auto">
              <a:xfrm>
                <a:off x="2937" y="3102"/>
                <a:ext cx="9" cy="131"/>
              </a:xfrm>
              <a:custGeom>
                <a:avLst/>
                <a:gdLst>
                  <a:gd name="T0" fmla="*/ 0 w 115"/>
                  <a:gd name="T1" fmla="*/ 0 h 1572"/>
                  <a:gd name="T2" fmla="*/ 0 w 115"/>
                  <a:gd name="T3" fmla="*/ 131 h 1572"/>
                  <a:gd name="T4" fmla="*/ 9 w 115"/>
                  <a:gd name="T5" fmla="*/ 131 h 1572"/>
                  <a:gd name="T6" fmla="*/ 0 w 115"/>
                  <a:gd name="T7" fmla="*/ 0 h 15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1572"/>
                  <a:gd name="T14" fmla="*/ 115 w 115"/>
                  <a:gd name="T15" fmla="*/ 1572 h 15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1572">
                    <a:moveTo>
                      <a:pt x="0" y="0"/>
                    </a:moveTo>
                    <a:lnTo>
                      <a:pt x="0" y="1572"/>
                    </a:lnTo>
                    <a:lnTo>
                      <a:pt x="115" y="157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56" name="Freeform 1660"/>
              <p:cNvSpPr>
                <a:spLocks/>
              </p:cNvSpPr>
              <p:nvPr/>
            </p:nvSpPr>
            <p:spPr bwMode="auto">
              <a:xfrm>
                <a:off x="2937" y="3102"/>
                <a:ext cx="9" cy="131"/>
              </a:xfrm>
              <a:custGeom>
                <a:avLst/>
                <a:gdLst>
                  <a:gd name="T0" fmla="*/ 0 w 115"/>
                  <a:gd name="T1" fmla="*/ 0 h 1572"/>
                  <a:gd name="T2" fmla="*/ 9 w 115"/>
                  <a:gd name="T3" fmla="*/ 0 h 1572"/>
                  <a:gd name="T4" fmla="*/ 9 w 115"/>
                  <a:gd name="T5" fmla="*/ 131 h 1572"/>
                  <a:gd name="T6" fmla="*/ 0 w 115"/>
                  <a:gd name="T7" fmla="*/ 0 h 15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1572"/>
                  <a:gd name="T14" fmla="*/ 115 w 115"/>
                  <a:gd name="T15" fmla="*/ 1572 h 15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1572">
                    <a:moveTo>
                      <a:pt x="0" y="0"/>
                    </a:moveTo>
                    <a:lnTo>
                      <a:pt x="115" y="0"/>
                    </a:lnTo>
                    <a:lnTo>
                      <a:pt x="115" y="157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57" name="Freeform 1661"/>
              <p:cNvSpPr>
                <a:spLocks/>
              </p:cNvSpPr>
              <p:nvPr/>
            </p:nvSpPr>
            <p:spPr bwMode="auto">
              <a:xfrm>
                <a:off x="2937" y="3102"/>
                <a:ext cx="9" cy="131"/>
              </a:xfrm>
              <a:custGeom>
                <a:avLst/>
                <a:gdLst>
                  <a:gd name="T0" fmla="*/ 0 w 115"/>
                  <a:gd name="T1" fmla="*/ 0 h 1572"/>
                  <a:gd name="T2" fmla="*/ 9 w 115"/>
                  <a:gd name="T3" fmla="*/ 0 h 1572"/>
                  <a:gd name="T4" fmla="*/ 9 w 115"/>
                  <a:gd name="T5" fmla="*/ 131 h 1572"/>
                  <a:gd name="T6" fmla="*/ 0 w 115"/>
                  <a:gd name="T7" fmla="*/ 0 h 15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1572"/>
                  <a:gd name="T14" fmla="*/ 115 w 115"/>
                  <a:gd name="T15" fmla="*/ 1572 h 15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1572">
                    <a:moveTo>
                      <a:pt x="0" y="0"/>
                    </a:moveTo>
                    <a:lnTo>
                      <a:pt x="115" y="0"/>
                    </a:lnTo>
                    <a:lnTo>
                      <a:pt x="115" y="157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58" name="Freeform 1662"/>
              <p:cNvSpPr>
                <a:spLocks/>
              </p:cNvSpPr>
              <p:nvPr/>
            </p:nvSpPr>
            <p:spPr bwMode="auto">
              <a:xfrm>
                <a:off x="3206" y="3234"/>
                <a:ext cx="6" cy="1"/>
              </a:xfrm>
              <a:custGeom>
                <a:avLst/>
                <a:gdLst>
                  <a:gd name="T0" fmla="*/ 0 w 72"/>
                  <a:gd name="T1" fmla="*/ 0 h 6"/>
                  <a:gd name="T2" fmla="*/ 6 w 72"/>
                  <a:gd name="T3" fmla="*/ 0 h 6"/>
                  <a:gd name="T4" fmla="*/ 0 w 72"/>
                  <a:gd name="T5" fmla="*/ 1 h 6"/>
                  <a:gd name="T6" fmla="*/ 0 w 72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"/>
                  <a:gd name="T13" fmla="*/ 0 h 6"/>
                  <a:gd name="T14" fmla="*/ 72 w 72"/>
                  <a:gd name="T15" fmla="*/ 6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" h="6">
                    <a:moveTo>
                      <a:pt x="1" y="0"/>
                    </a:moveTo>
                    <a:lnTo>
                      <a:pt x="72" y="0"/>
                    </a:lnTo>
                    <a:lnTo>
                      <a:pt x="0" y="6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59" name="Freeform 1663"/>
              <p:cNvSpPr>
                <a:spLocks/>
              </p:cNvSpPr>
              <p:nvPr/>
            </p:nvSpPr>
            <p:spPr bwMode="auto">
              <a:xfrm>
                <a:off x="3206" y="3234"/>
                <a:ext cx="6" cy="1"/>
              </a:xfrm>
              <a:custGeom>
                <a:avLst/>
                <a:gdLst>
                  <a:gd name="T0" fmla="*/ 0 w 72"/>
                  <a:gd name="T1" fmla="*/ 0 h 6"/>
                  <a:gd name="T2" fmla="*/ 6 w 72"/>
                  <a:gd name="T3" fmla="*/ 0 h 6"/>
                  <a:gd name="T4" fmla="*/ 0 w 72"/>
                  <a:gd name="T5" fmla="*/ 1 h 6"/>
                  <a:gd name="T6" fmla="*/ 0 w 72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"/>
                  <a:gd name="T13" fmla="*/ 0 h 6"/>
                  <a:gd name="T14" fmla="*/ 72 w 72"/>
                  <a:gd name="T15" fmla="*/ 6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" h="6">
                    <a:moveTo>
                      <a:pt x="1" y="0"/>
                    </a:moveTo>
                    <a:lnTo>
                      <a:pt x="72" y="0"/>
                    </a:lnTo>
                    <a:lnTo>
                      <a:pt x="0" y="6"/>
                    </a:lnTo>
                    <a:lnTo>
                      <a:pt x="1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60" name="Freeform 1664"/>
              <p:cNvSpPr>
                <a:spLocks/>
              </p:cNvSpPr>
              <p:nvPr/>
            </p:nvSpPr>
            <p:spPr bwMode="auto">
              <a:xfrm>
                <a:off x="3206" y="3206"/>
                <a:ext cx="6" cy="28"/>
              </a:xfrm>
              <a:custGeom>
                <a:avLst/>
                <a:gdLst>
                  <a:gd name="T0" fmla="*/ 1 w 71"/>
                  <a:gd name="T1" fmla="*/ 0 h 340"/>
                  <a:gd name="T2" fmla="*/ 0 w 71"/>
                  <a:gd name="T3" fmla="*/ 28 h 340"/>
                  <a:gd name="T4" fmla="*/ 6 w 71"/>
                  <a:gd name="T5" fmla="*/ 28 h 340"/>
                  <a:gd name="T6" fmla="*/ 1 w 71"/>
                  <a:gd name="T7" fmla="*/ 0 h 34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1"/>
                  <a:gd name="T13" fmla="*/ 0 h 340"/>
                  <a:gd name="T14" fmla="*/ 71 w 71"/>
                  <a:gd name="T15" fmla="*/ 340 h 34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1" h="340">
                    <a:moveTo>
                      <a:pt x="7" y="0"/>
                    </a:moveTo>
                    <a:lnTo>
                      <a:pt x="0" y="340"/>
                    </a:lnTo>
                    <a:lnTo>
                      <a:pt x="71" y="340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61" name="Freeform 1665"/>
              <p:cNvSpPr>
                <a:spLocks/>
              </p:cNvSpPr>
              <p:nvPr/>
            </p:nvSpPr>
            <p:spPr bwMode="auto">
              <a:xfrm>
                <a:off x="3206" y="3206"/>
                <a:ext cx="6" cy="28"/>
              </a:xfrm>
              <a:custGeom>
                <a:avLst/>
                <a:gdLst>
                  <a:gd name="T0" fmla="*/ 1 w 71"/>
                  <a:gd name="T1" fmla="*/ 0 h 340"/>
                  <a:gd name="T2" fmla="*/ 0 w 71"/>
                  <a:gd name="T3" fmla="*/ 28 h 340"/>
                  <a:gd name="T4" fmla="*/ 6 w 71"/>
                  <a:gd name="T5" fmla="*/ 28 h 340"/>
                  <a:gd name="T6" fmla="*/ 1 w 71"/>
                  <a:gd name="T7" fmla="*/ 0 h 34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1"/>
                  <a:gd name="T13" fmla="*/ 0 h 340"/>
                  <a:gd name="T14" fmla="*/ 71 w 71"/>
                  <a:gd name="T15" fmla="*/ 340 h 34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1" h="340">
                    <a:moveTo>
                      <a:pt x="7" y="0"/>
                    </a:moveTo>
                    <a:lnTo>
                      <a:pt x="0" y="340"/>
                    </a:lnTo>
                    <a:lnTo>
                      <a:pt x="71" y="340"/>
                    </a:lnTo>
                    <a:lnTo>
                      <a:pt x="7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62" name="Freeform 1666"/>
              <p:cNvSpPr>
                <a:spLocks/>
              </p:cNvSpPr>
              <p:nvPr/>
            </p:nvSpPr>
            <p:spPr bwMode="auto">
              <a:xfrm>
                <a:off x="3206" y="3206"/>
                <a:ext cx="6" cy="28"/>
              </a:xfrm>
              <a:custGeom>
                <a:avLst/>
                <a:gdLst>
                  <a:gd name="T0" fmla="*/ 0 w 72"/>
                  <a:gd name="T1" fmla="*/ 0 h 340"/>
                  <a:gd name="T2" fmla="*/ 6 w 72"/>
                  <a:gd name="T3" fmla="*/ 0 h 340"/>
                  <a:gd name="T4" fmla="*/ 5 w 72"/>
                  <a:gd name="T5" fmla="*/ 28 h 340"/>
                  <a:gd name="T6" fmla="*/ 0 w 72"/>
                  <a:gd name="T7" fmla="*/ 0 h 34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"/>
                  <a:gd name="T13" fmla="*/ 0 h 340"/>
                  <a:gd name="T14" fmla="*/ 72 w 72"/>
                  <a:gd name="T15" fmla="*/ 340 h 34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" h="340">
                    <a:moveTo>
                      <a:pt x="0" y="0"/>
                    </a:moveTo>
                    <a:lnTo>
                      <a:pt x="72" y="0"/>
                    </a:lnTo>
                    <a:lnTo>
                      <a:pt x="64" y="3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63" name="Freeform 1667"/>
              <p:cNvSpPr>
                <a:spLocks/>
              </p:cNvSpPr>
              <p:nvPr/>
            </p:nvSpPr>
            <p:spPr bwMode="auto">
              <a:xfrm>
                <a:off x="3206" y="3206"/>
                <a:ext cx="6" cy="28"/>
              </a:xfrm>
              <a:custGeom>
                <a:avLst/>
                <a:gdLst>
                  <a:gd name="T0" fmla="*/ 0 w 72"/>
                  <a:gd name="T1" fmla="*/ 0 h 340"/>
                  <a:gd name="T2" fmla="*/ 6 w 72"/>
                  <a:gd name="T3" fmla="*/ 0 h 340"/>
                  <a:gd name="T4" fmla="*/ 5 w 72"/>
                  <a:gd name="T5" fmla="*/ 28 h 340"/>
                  <a:gd name="T6" fmla="*/ 0 w 72"/>
                  <a:gd name="T7" fmla="*/ 0 h 34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"/>
                  <a:gd name="T13" fmla="*/ 0 h 340"/>
                  <a:gd name="T14" fmla="*/ 72 w 72"/>
                  <a:gd name="T15" fmla="*/ 340 h 34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" h="340">
                    <a:moveTo>
                      <a:pt x="0" y="0"/>
                    </a:moveTo>
                    <a:lnTo>
                      <a:pt x="72" y="0"/>
                    </a:lnTo>
                    <a:lnTo>
                      <a:pt x="64" y="34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64" name="Freeform 1668"/>
              <p:cNvSpPr>
                <a:spLocks/>
              </p:cNvSpPr>
              <p:nvPr/>
            </p:nvSpPr>
            <p:spPr bwMode="auto">
              <a:xfrm>
                <a:off x="2937" y="3233"/>
                <a:ext cx="73" cy="10"/>
              </a:xfrm>
              <a:custGeom>
                <a:avLst/>
                <a:gdLst>
                  <a:gd name="T0" fmla="*/ 0 w 881"/>
                  <a:gd name="T1" fmla="*/ 0 h 115"/>
                  <a:gd name="T2" fmla="*/ 0 w 881"/>
                  <a:gd name="T3" fmla="*/ 10 h 115"/>
                  <a:gd name="T4" fmla="*/ 73 w 881"/>
                  <a:gd name="T5" fmla="*/ 10 h 115"/>
                  <a:gd name="T6" fmla="*/ 0 w 881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81"/>
                  <a:gd name="T13" fmla="*/ 0 h 115"/>
                  <a:gd name="T14" fmla="*/ 881 w 881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81" h="115">
                    <a:moveTo>
                      <a:pt x="0" y="0"/>
                    </a:moveTo>
                    <a:lnTo>
                      <a:pt x="0" y="115"/>
                    </a:lnTo>
                    <a:lnTo>
                      <a:pt x="881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65" name="Freeform 1669"/>
              <p:cNvSpPr>
                <a:spLocks/>
              </p:cNvSpPr>
              <p:nvPr/>
            </p:nvSpPr>
            <p:spPr bwMode="auto">
              <a:xfrm>
                <a:off x="2937" y="3233"/>
                <a:ext cx="73" cy="10"/>
              </a:xfrm>
              <a:custGeom>
                <a:avLst/>
                <a:gdLst>
                  <a:gd name="T0" fmla="*/ 0 w 881"/>
                  <a:gd name="T1" fmla="*/ 0 h 115"/>
                  <a:gd name="T2" fmla="*/ 0 w 881"/>
                  <a:gd name="T3" fmla="*/ 10 h 115"/>
                  <a:gd name="T4" fmla="*/ 73 w 881"/>
                  <a:gd name="T5" fmla="*/ 10 h 115"/>
                  <a:gd name="T6" fmla="*/ 0 w 881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81"/>
                  <a:gd name="T13" fmla="*/ 0 h 115"/>
                  <a:gd name="T14" fmla="*/ 881 w 881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81" h="115">
                    <a:moveTo>
                      <a:pt x="0" y="0"/>
                    </a:moveTo>
                    <a:lnTo>
                      <a:pt x="0" y="115"/>
                    </a:lnTo>
                    <a:lnTo>
                      <a:pt x="881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66" name="Freeform 1670"/>
              <p:cNvSpPr>
                <a:spLocks/>
              </p:cNvSpPr>
              <p:nvPr/>
            </p:nvSpPr>
            <p:spPr bwMode="auto">
              <a:xfrm>
                <a:off x="2937" y="3233"/>
                <a:ext cx="73" cy="10"/>
              </a:xfrm>
              <a:custGeom>
                <a:avLst/>
                <a:gdLst>
                  <a:gd name="T0" fmla="*/ 0 w 881"/>
                  <a:gd name="T1" fmla="*/ 0 h 115"/>
                  <a:gd name="T2" fmla="*/ 73 w 881"/>
                  <a:gd name="T3" fmla="*/ 0 h 115"/>
                  <a:gd name="T4" fmla="*/ 73 w 881"/>
                  <a:gd name="T5" fmla="*/ 10 h 115"/>
                  <a:gd name="T6" fmla="*/ 0 w 881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81"/>
                  <a:gd name="T13" fmla="*/ 0 h 115"/>
                  <a:gd name="T14" fmla="*/ 881 w 881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81" h="115">
                    <a:moveTo>
                      <a:pt x="0" y="0"/>
                    </a:moveTo>
                    <a:lnTo>
                      <a:pt x="881" y="0"/>
                    </a:lnTo>
                    <a:lnTo>
                      <a:pt x="881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67" name="Freeform 1671"/>
              <p:cNvSpPr>
                <a:spLocks/>
              </p:cNvSpPr>
              <p:nvPr/>
            </p:nvSpPr>
            <p:spPr bwMode="auto">
              <a:xfrm>
                <a:off x="2937" y="3233"/>
                <a:ext cx="73" cy="10"/>
              </a:xfrm>
              <a:custGeom>
                <a:avLst/>
                <a:gdLst>
                  <a:gd name="T0" fmla="*/ 0 w 881"/>
                  <a:gd name="T1" fmla="*/ 0 h 115"/>
                  <a:gd name="T2" fmla="*/ 73 w 881"/>
                  <a:gd name="T3" fmla="*/ 0 h 115"/>
                  <a:gd name="T4" fmla="*/ 73 w 881"/>
                  <a:gd name="T5" fmla="*/ 10 h 115"/>
                  <a:gd name="T6" fmla="*/ 0 w 881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81"/>
                  <a:gd name="T13" fmla="*/ 0 h 115"/>
                  <a:gd name="T14" fmla="*/ 881 w 881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81" h="115">
                    <a:moveTo>
                      <a:pt x="0" y="0"/>
                    </a:moveTo>
                    <a:lnTo>
                      <a:pt x="881" y="0"/>
                    </a:lnTo>
                    <a:lnTo>
                      <a:pt x="881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68" name="Freeform 1672"/>
              <p:cNvSpPr>
                <a:spLocks/>
              </p:cNvSpPr>
              <p:nvPr/>
            </p:nvSpPr>
            <p:spPr bwMode="auto">
              <a:xfrm>
                <a:off x="3295" y="3079"/>
                <a:ext cx="10" cy="177"/>
              </a:xfrm>
              <a:custGeom>
                <a:avLst/>
                <a:gdLst>
                  <a:gd name="T0" fmla="*/ 0 w 115"/>
                  <a:gd name="T1" fmla="*/ 0 h 2126"/>
                  <a:gd name="T2" fmla="*/ 0 w 115"/>
                  <a:gd name="T3" fmla="*/ 177 h 2126"/>
                  <a:gd name="T4" fmla="*/ 10 w 115"/>
                  <a:gd name="T5" fmla="*/ 177 h 2126"/>
                  <a:gd name="T6" fmla="*/ 0 w 115"/>
                  <a:gd name="T7" fmla="*/ 0 h 212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6"/>
                  <a:gd name="T14" fmla="*/ 115 w 115"/>
                  <a:gd name="T15" fmla="*/ 2126 h 212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6">
                    <a:moveTo>
                      <a:pt x="0" y="0"/>
                    </a:moveTo>
                    <a:lnTo>
                      <a:pt x="0" y="2126"/>
                    </a:lnTo>
                    <a:lnTo>
                      <a:pt x="115" y="21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69" name="Freeform 1673"/>
              <p:cNvSpPr>
                <a:spLocks/>
              </p:cNvSpPr>
              <p:nvPr/>
            </p:nvSpPr>
            <p:spPr bwMode="auto">
              <a:xfrm>
                <a:off x="3295" y="3079"/>
                <a:ext cx="10" cy="177"/>
              </a:xfrm>
              <a:custGeom>
                <a:avLst/>
                <a:gdLst>
                  <a:gd name="T0" fmla="*/ 0 w 115"/>
                  <a:gd name="T1" fmla="*/ 0 h 2126"/>
                  <a:gd name="T2" fmla="*/ 0 w 115"/>
                  <a:gd name="T3" fmla="*/ 177 h 2126"/>
                  <a:gd name="T4" fmla="*/ 10 w 115"/>
                  <a:gd name="T5" fmla="*/ 177 h 2126"/>
                  <a:gd name="T6" fmla="*/ 0 w 115"/>
                  <a:gd name="T7" fmla="*/ 0 h 212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6"/>
                  <a:gd name="T14" fmla="*/ 115 w 115"/>
                  <a:gd name="T15" fmla="*/ 2126 h 212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6">
                    <a:moveTo>
                      <a:pt x="0" y="0"/>
                    </a:moveTo>
                    <a:lnTo>
                      <a:pt x="0" y="2126"/>
                    </a:lnTo>
                    <a:lnTo>
                      <a:pt x="115" y="2126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70" name="Freeform 1674"/>
              <p:cNvSpPr>
                <a:spLocks/>
              </p:cNvSpPr>
              <p:nvPr/>
            </p:nvSpPr>
            <p:spPr bwMode="auto">
              <a:xfrm>
                <a:off x="3295" y="3079"/>
                <a:ext cx="10" cy="177"/>
              </a:xfrm>
              <a:custGeom>
                <a:avLst/>
                <a:gdLst>
                  <a:gd name="T0" fmla="*/ 0 w 115"/>
                  <a:gd name="T1" fmla="*/ 0 h 2126"/>
                  <a:gd name="T2" fmla="*/ 10 w 115"/>
                  <a:gd name="T3" fmla="*/ 0 h 2126"/>
                  <a:gd name="T4" fmla="*/ 10 w 115"/>
                  <a:gd name="T5" fmla="*/ 177 h 2126"/>
                  <a:gd name="T6" fmla="*/ 0 w 115"/>
                  <a:gd name="T7" fmla="*/ 0 h 212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6"/>
                  <a:gd name="T14" fmla="*/ 115 w 115"/>
                  <a:gd name="T15" fmla="*/ 2126 h 212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6">
                    <a:moveTo>
                      <a:pt x="0" y="0"/>
                    </a:moveTo>
                    <a:lnTo>
                      <a:pt x="115" y="0"/>
                    </a:lnTo>
                    <a:lnTo>
                      <a:pt x="115" y="21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71" name="Freeform 1675"/>
              <p:cNvSpPr>
                <a:spLocks/>
              </p:cNvSpPr>
              <p:nvPr/>
            </p:nvSpPr>
            <p:spPr bwMode="auto">
              <a:xfrm>
                <a:off x="3295" y="3079"/>
                <a:ext cx="10" cy="177"/>
              </a:xfrm>
              <a:custGeom>
                <a:avLst/>
                <a:gdLst>
                  <a:gd name="T0" fmla="*/ 0 w 115"/>
                  <a:gd name="T1" fmla="*/ 0 h 2126"/>
                  <a:gd name="T2" fmla="*/ 10 w 115"/>
                  <a:gd name="T3" fmla="*/ 0 h 2126"/>
                  <a:gd name="T4" fmla="*/ 10 w 115"/>
                  <a:gd name="T5" fmla="*/ 177 h 2126"/>
                  <a:gd name="T6" fmla="*/ 0 w 115"/>
                  <a:gd name="T7" fmla="*/ 0 h 212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6"/>
                  <a:gd name="T14" fmla="*/ 115 w 115"/>
                  <a:gd name="T15" fmla="*/ 2126 h 212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6">
                    <a:moveTo>
                      <a:pt x="0" y="0"/>
                    </a:moveTo>
                    <a:lnTo>
                      <a:pt x="115" y="0"/>
                    </a:lnTo>
                    <a:lnTo>
                      <a:pt x="115" y="2126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72" name="Freeform 1676"/>
              <p:cNvSpPr>
                <a:spLocks/>
              </p:cNvSpPr>
              <p:nvPr/>
            </p:nvSpPr>
            <p:spPr bwMode="auto">
              <a:xfrm>
                <a:off x="2902" y="3079"/>
                <a:ext cx="10" cy="177"/>
              </a:xfrm>
              <a:custGeom>
                <a:avLst/>
                <a:gdLst>
                  <a:gd name="T0" fmla="*/ 0 w 115"/>
                  <a:gd name="T1" fmla="*/ 0 h 2126"/>
                  <a:gd name="T2" fmla="*/ 0 w 115"/>
                  <a:gd name="T3" fmla="*/ 177 h 2126"/>
                  <a:gd name="T4" fmla="*/ 10 w 115"/>
                  <a:gd name="T5" fmla="*/ 177 h 2126"/>
                  <a:gd name="T6" fmla="*/ 0 w 115"/>
                  <a:gd name="T7" fmla="*/ 0 h 212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6"/>
                  <a:gd name="T14" fmla="*/ 115 w 115"/>
                  <a:gd name="T15" fmla="*/ 2126 h 212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6">
                    <a:moveTo>
                      <a:pt x="0" y="0"/>
                    </a:moveTo>
                    <a:lnTo>
                      <a:pt x="0" y="2126"/>
                    </a:lnTo>
                    <a:lnTo>
                      <a:pt x="115" y="21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73" name="Freeform 1677"/>
              <p:cNvSpPr>
                <a:spLocks/>
              </p:cNvSpPr>
              <p:nvPr/>
            </p:nvSpPr>
            <p:spPr bwMode="auto">
              <a:xfrm>
                <a:off x="2902" y="3079"/>
                <a:ext cx="10" cy="177"/>
              </a:xfrm>
              <a:custGeom>
                <a:avLst/>
                <a:gdLst>
                  <a:gd name="T0" fmla="*/ 0 w 115"/>
                  <a:gd name="T1" fmla="*/ 0 h 2126"/>
                  <a:gd name="T2" fmla="*/ 0 w 115"/>
                  <a:gd name="T3" fmla="*/ 177 h 2126"/>
                  <a:gd name="T4" fmla="*/ 10 w 115"/>
                  <a:gd name="T5" fmla="*/ 177 h 2126"/>
                  <a:gd name="T6" fmla="*/ 0 w 115"/>
                  <a:gd name="T7" fmla="*/ 0 h 212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6"/>
                  <a:gd name="T14" fmla="*/ 115 w 115"/>
                  <a:gd name="T15" fmla="*/ 2126 h 212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6">
                    <a:moveTo>
                      <a:pt x="0" y="0"/>
                    </a:moveTo>
                    <a:lnTo>
                      <a:pt x="0" y="2126"/>
                    </a:lnTo>
                    <a:lnTo>
                      <a:pt x="115" y="2126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74" name="Freeform 1678"/>
              <p:cNvSpPr>
                <a:spLocks/>
              </p:cNvSpPr>
              <p:nvPr/>
            </p:nvSpPr>
            <p:spPr bwMode="auto">
              <a:xfrm>
                <a:off x="2902" y="3079"/>
                <a:ext cx="10" cy="177"/>
              </a:xfrm>
              <a:custGeom>
                <a:avLst/>
                <a:gdLst>
                  <a:gd name="T0" fmla="*/ 0 w 115"/>
                  <a:gd name="T1" fmla="*/ 0 h 2126"/>
                  <a:gd name="T2" fmla="*/ 10 w 115"/>
                  <a:gd name="T3" fmla="*/ 0 h 2126"/>
                  <a:gd name="T4" fmla="*/ 10 w 115"/>
                  <a:gd name="T5" fmla="*/ 177 h 2126"/>
                  <a:gd name="T6" fmla="*/ 0 w 115"/>
                  <a:gd name="T7" fmla="*/ 0 h 212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6"/>
                  <a:gd name="T14" fmla="*/ 115 w 115"/>
                  <a:gd name="T15" fmla="*/ 2126 h 212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6">
                    <a:moveTo>
                      <a:pt x="0" y="0"/>
                    </a:moveTo>
                    <a:lnTo>
                      <a:pt x="115" y="0"/>
                    </a:lnTo>
                    <a:lnTo>
                      <a:pt x="115" y="21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75" name="Freeform 1679"/>
              <p:cNvSpPr>
                <a:spLocks/>
              </p:cNvSpPr>
              <p:nvPr/>
            </p:nvSpPr>
            <p:spPr bwMode="auto">
              <a:xfrm>
                <a:off x="2902" y="3079"/>
                <a:ext cx="10" cy="177"/>
              </a:xfrm>
              <a:custGeom>
                <a:avLst/>
                <a:gdLst>
                  <a:gd name="T0" fmla="*/ 0 w 115"/>
                  <a:gd name="T1" fmla="*/ 0 h 2126"/>
                  <a:gd name="T2" fmla="*/ 10 w 115"/>
                  <a:gd name="T3" fmla="*/ 0 h 2126"/>
                  <a:gd name="T4" fmla="*/ 10 w 115"/>
                  <a:gd name="T5" fmla="*/ 177 h 2126"/>
                  <a:gd name="T6" fmla="*/ 0 w 115"/>
                  <a:gd name="T7" fmla="*/ 0 h 212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6"/>
                  <a:gd name="T14" fmla="*/ 115 w 115"/>
                  <a:gd name="T15" fmla="*/ 2126 h 212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6">
                    <a:moveTo>
                      <a:pt x="0" y="0"/>
                    </a:moveTo>
                    <a:lnTo>
                      <a:pt x="115" y="0"/>
                    </a:lnTo>
                    <a:lnTo>
                      <a:pt x="115" y="2126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76" name="Freeform 1680"/>
              <p:cNvSpPr>
                <a:spLocks/>
              </p:cNvSpPr>
              <p:nvPr/>
            </p:nvSpPr>
            <p:spPr bwMode="auto">
              <a:xfrm>
                <a:off x="2902" y="3256"/>
                <a:ext cx="403" cy="10"/>
              </a:xfrm>
              <a:custGeom>
                <a:avLst/>
                <a:gdLst>
                  <a:gd name="T0" fmla="*/ 0 w 4835"/>
                  <a:gd name="T1" fmla="*/ 0 h 115"/>
                  <a:gd name="T2" fmla="*/ 0 w 4835"/>
                  <a:gd name="T3" fmla="*/ 10 h 115"/>
                  <a:gd name="T4" fmla="*/ 403 w 4835"/>
                  <a:gd name="T5" fmla="*/ 10 h 115"/>
                  <a:gd name="T6" fmla="*/ 0 w 4835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5"/>
                  <a:gd name="T13" fmla="*/ 0 h 115"/>
                  <a:gd name="T14" fmla="*/ 4835 w 4835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5" h="115">
                    <a:moveTo>
                      <a:pt x="0" y="0"/>
                    </a:moveTo>
                    <a:lnTo>
                      <a:pt x="0" y="115"/>
                    </a:lnTo>
                    <a:lnTo>
                      <a:pt x="4835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77" name="Freeform 1681"/>
              <p:cNvSpPr>
                <a:spLocks/>
              </p:cNvSpPr>
              <p:nvPr/>
            </p:nvSpPr>
            <p:spPr bwMode="auto">
              <a:xfrm>
                <a:off x="2902" y="3256"/>
                <a:ext cx="403" cy="10"/>
              </a:xfrm>
              <a:custGeom>
                <a:avLst/>
                <a:gdLst>
                  <a:gd name="T0" fmla="*/ 0 w 4835"/>
                  <a:gd name="T1" fmla="*/ 0 h 115"/>
                  <a:gd name="T2" fmla="*/ 0 w 4835"/>
                  <a:gd name="T3" fmla="*/ 10 h 115"/>
                  <a:gd name="T4" fmla="*/ 403 w 4835"/>
                  <a:gd name="T5" fmla="*/ 10 h 115"/>
                  <a:gd name="T6" fmla="*/ 0 w 4835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5"/>
                  <a:gd name="T13" fmla="*/ 0 h 115"/>
                  <a:gd name="T14" fmla="*/ 4835 w 4835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5" h="115">
                    <a:moveTo>
                      <a:pt x="0" y="0"/>
                    </a:moveTo>
                    <a:lnTo>
                      <a:pt x="0" y="115"/>
                    </a:lnTo>
                    <a:lnTo>
                      <a:pt x="4835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78" name="Freeform 1682"/>
              <p:cNvSpPr>
                <a:spLocks/>
              </p:cNvSpPr>
              <p:nvPr/>
            </p:nvSpPr>
            <p:spPr bwMode="auto">
              <a:xfrm>
                <a:off x="2902" y="3256"/>
                <a:ext cx="403" cy="10"/>
              </a:xfrm>
              <a:custGeom>
                <a:avLst/>
                <a:gdLst>
                  <a:gd name="T0" fmla="*/ 0 w 4835"/>
                  <a:gd name="T1" fmla="*/ 0 h 115"/>
                  <a:gd name="T2" fmla="*/ 403 w 4835"/>
                  <a:gd name="T3" fmla="*/ 0 h 115"/>
                  <a:gd name="T4" fmla="*/ 403 w 4835"/>
                  <a:gd name="T5" fmla="*/ 10 h 115"/>
                  <a:gd name="T6" fmla="*/ 0 w 4835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5"/>
                  <a:gd name="T13" fmla="*/ 0 h 115"/>
                  <a:gd name="T14" fmla="*/ 4835 w 4835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5" h="115">
                    <a:moveTo>
                      <a:pt x="0" y="0"/>
                    </a:moveTo>
                    <a:lnTo>
                      <a:pt x="4835" y="0"/>
                    </a:lnTo>
                    <a:lnTo>
                      <a:pt x="4835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79" name="Freeform 1683"/>
              <p:cNvSpPr>
                <a:spLocks/>
              </p:cNvSpPr>
              <p:nvPr/>
            </p:nvSpPr>
            <p:spPr bwMode="auto">
              <a:xfrm>
                <a:off x="2902" y="3256"/>
                <a:ext cx="403" cy="10"/>
              </a:xfrm>
              <a:custGeom>
                <a:avLst/>
                <a:gdLst>
                  <a:gd name="T0" fmla="*/ 0 w 4835"/>
                  <a:gd name="T1" fmla="*/ 0 h 115"/>
                  <a:gd name="T2" fmla="*/ 403 w 4835"/>
                  <a:gd name="T3" fmla="*/ 0 h 115"/>
                  <a:gd name="T4" fmla="*/ 403 w 4835"/>
                  <a:gd name="T5" fmla="*/ 10 h 115"/>
                  <a:gd name="T6" fmla="*/ 0 w 4835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5"/>
                  <a:gd name="T13" fmla="*/ 0 h 115"/>
                  <a:gd name="T14" fmla="*/ 4835 w 4835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5" h="115">
                    <a:moveTo>
                      <a:pt x="0" y="0"/>
                    </a:moveTo>
                    <a:lnTo>
                      <a:pt x="4835" y="0"/>
                    </a:lnTo>
                    <a:lnTo>
                      <a:pt x="4835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80" name="Line 1684"/>
              <p:cNvSpPr>
                <a:spLocks noChangeShapeType="1"/>
              </p:cNvSpPr>
              <p:nvPr/>
            </p:nvSpPr>
            <p:spPr bwMode="auto">
              <a:xfrm flipV="1">
                <a:off x="3049" y="3147"/>
                <a:ext cx="28" cy="25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81" name="Line 1685"/>
              <p:cNvSpPr>
                <a:spLocks noChangeShapeType="1"/>
              </p:cNvSpPr>
              <p:nvPr/>
            </p:nvSpPr>
            <p:spPr bwMode="auto">
              <a:xfrm flipH="1" flipV="1">
                <a:off x="3049" y="3172"/>
                <a:ext cx="28" cy="25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82" name="Line 1686"/>
              <p:cNvSpPr>
                <a:spLocks noChangeShapeType="1"/>
              </p:cNvSpPr>
              <p:nvPr/>
            </p:nvSpPr>
            <p:spPr bwMode="auto">
              <a:xfrm>
                <a:off x="3077" y="3181"/>
                <a:ext cx="0" cy="16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83" name="Line 1687"/>
              <p:cNvSpPr>
                <a:spLocks noChangeShapeType="1"/>
              </p:cNvSpPr>
              <p:nvPr/>
            </p:nvSpPr>
            <p:spPr bwMode="auto">
              <a:xfrm flipV="1">
                <a:off x="3077" y="3147"/>
                <a:ext cx="0" cy="16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84" name="Line 1688"/>
              <p:cNvSpPr>
                <a:spLocks noChangeShapeType="1"/>
              </p:cNvSpPr>
              <p:nvPr/>
            </p:nvSpPr>
            <p:spPr bwMode="auto">
              <a:xfrm>
                <a:off x="2946" y="3102"/>
                <a:ext cx="55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85" name="Line 1689"/>
              <p:cNvSpPr>
                <a:spLocks noChangeShapeType="1"/>
              </p:cNvSpPr>
              <p:nvPr/>
            </p:nvSpPr>
            <p:spPr bwMode="auto">
              <a:xfrm>
                <a:off x="2937" y="3092"/>
                <a:ext cx="73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86" name="Line 1690"/>
              <p:cNvSpPr>
                <a:spLocks noChangeShapeType="1"/>
              </p:cNvSpPr>
              <p:nvPr/>
            </p:nvSpPr>
            <p:spPr bwMode="auto">
              <a:xfrm flipH="1">
                <a:off x="2912" y="3079"/>
                <a:ext cx="383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87" name="Line 1691"/>
              <p:cNvSpPr>
                <a:spLocks noChangeShapeType="1"/>
              </p:cNvSpPr>
              <p:nvPr/>
            </p:nvSpPr>
            <p:spPr bwMode="auto">
              <a:xfrm flipH="1">
                <a:off x="2902" y="3069"/>
                <a:ext cx="403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88" name="Line 1692"/>
              <p:cNvSpPr>
                <a:spLocks noChangeShapeType="1"/>
              </p:cNvSpPr>
              <p:nvPr/>
            </p:nvSpPr>
            <p:spPr bwMode="auto">
              <a:xfrm flipV="1">
                <a:off x="3158" y="3163"/>
                <a:ext cx="0" cy="18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89" name="Line 1693"/>
              <p:cNvSpPr>
                <a:spLocks noChangeShapeType="1"/>
              </p:cNvSpPr>
              <p:nvPr/>
            </p:nvSpPr>
            <p:spPr bwMode="auto">
              <a:xfrm>
                <a:off x="2946" y="3233"/>
                <a:ext cx="55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90" name="Line 1694"/>
              <p:cNvSpPr>
                <a:spLocks noChangeShapeType="1"/>
              </p:cNvSpPr>
              <p:nvPr/>
            </p:nvSpPr>
            <p:spPr bwMode="auto">
              <a:xfrm>
                <a:off x="2937" y="3243"/>
                <a:ext cx="73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91" name="Line 1695"/>
              <p:cNvSpPr>
                <a:spLocks noChangeShapeType="1"/>
              </p:cNvSpPr>
              <p:nvPr/>
            </p:nvSpPr>
            <p:spPr bwMode="auto">
              <a:xfrm>
                <a:off x="2912" y="3256"/>
                <a:ext cx="383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92" name="Line 1696"/>
              <p:cNvSpPr>
                <a:spLocks noChangeShapeType="1"/>
              </p:cNvSpPr>
              <p:nvPr/>
            </p:nvSpPr>
            <p:spPr bwMode="auto">
              <a:xfrm>
                <a:off x="2902" y="3266"/>
                <a:ext cx="403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93" name="Line 1697"/>
              <p:cNvSpPr>
                <a:spLocks noChangeShapeType="1"/>
              </p:cNvSpPr>
              <p:nvPr/>
            </p:nvSpPr>
            <p:spPr bwMode="auto">
              <a:xfrm flipV="1">
                <a:off x="3295" y="3079"/>
                <a:ext cx="0" cy="177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94" name="Line 1698"/>
              <p:cNvSpPr>
                <a:spLocks noChangeShapeType="1"/>
              </p:cNvSpPr>
              <p:nvPr/>
            </p:nvSpPr>
            <p:spPr bwMode="auto">
              <a:xfrm flipV="1">
                <a:off x="3305" y="3069"/>
                <a:ext cx="0" cy="197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95" name="Line 1699"/>
              <p:cNvSpPr>
                <a:spLocks noChangeShapeType="1"/>
              </p:cNvSpPr>
              <p:nvPr/>
            </p:nvSpPr>
            <p:spPr bwMode="auto">
              <a:xfrm flipH="1">
                <a:off x="3077" y="3181"/>
                <a:ext cx="81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96" name="Line 1700"/>
              <p:cNvSpPr>
                <a:spLocks noChangeShapeType="1"/>
              </p:cNvSpPr>
              <p:nvPr/>
            </p:nvSpPr>
            <p:spPr bwMode="auto">
              <a:xfrm flipH="1">
                <a:off x="3077" y="3163"/>
                <a:ext cx="81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97" name="Line 1701"/>
              <p:cNvSpPr>
                <a:spLocks noChangeShapeType="1"/>
              </p:cNvSpPr>
              <p:nvPr/>
            </p:nvSpPr>
            <p:spPr bwMode="auto">
              <a:xfrm flipV="1">
                <a:off x="3001" y="3102"/>
                <a:ext cx="0" cy="13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98" name="Line 1702"/>
              <p:cNvSpPr>
                <a:spLocks noChangeShapeType="1"/>
              </p:cNvSpPr>
              <p:nvPr/>
            </p:nvSpPr>
            <p:spPr bwMode="auto">
              <a:xfrm flipV="1">
                <a:off x="3010" y="3092"/>
                <a:ext cx="0" cy="15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99" name="Line 1703"/>
              <p:cNvSpPr>
                <a:spLocks noChangeShapeType="1"/>
              </p:cNvSpPr>
              <p:nvPr/>
            </p:nvSpPr>
            <p:spPr bwMode="auto">
              <a:xfrm>
                <a:off x="2912" y="3079"/>
                <a:ext cx="0" cy="177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00" name="Line 1704"/>
              <p:cNvSpPr>
                <a:spLocks noChangeShapeType="1"/>
              </p:cNvSpPr>
              <p:nvPr/>
            </p:nvSpPr>
            <p:spPr bwMode="auto">
              <a:xfrm>
                <a:off x="2902" y="3069"/>
                <a:ext cx="0" cy="197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01" name="Line 1705"/>
              <p:cNvSpPr>
                <a:spLocks noChangeShapeType="1"/>
              </p:cNvSpPr>
              <p:nvPr/>
            </p:nvSpPr>
            <p:spPr bwMode="auto">
              <a:xfrm flipV="1">
                <a:off x="2937" y="3092"/>
                <a:ext cx="0" cy="15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02" name="Line 1706"/>
              <p:cNvSpPr>
                <a:spLocks noChangeShapeType="1"/>
              </p:cNvSpPr>
              <p:nvPr/>
            </p:nvSpPr>
            <p:spPr bwMode="auto">
              <a:xfrm flipV="1">
                <a:off x="2946" y="3102"/>
                <a:ext cx="0" cy="13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03" name="Line 1707"/>
              <p:cNvSpPr>
                <a:spLocks noChangeShapeType="1"/>
              </p:cNvSpPr>
              <p:nvPr/>
            </p:nvSpPr>
            <p:spPr bwMode="auto">
              <a:xfrm flipV="1">
                <a:off x="3246" y="3194"/>
                <a:ext cx="31" cy="3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04" name="Line 1708"/>
              <p:cNvSpPr>
                <a:spLocks noChangeShapeType="1"/>
              </p:cNvSpPr>
              <p:nvPr/>
            </p:nvSpPr>
            <p:spPr bwMode="auto">
              <a:xfrm flipV="1">
                <a:off x="3242" y="3200"/>
                <a:ext cx="36" cy="4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05" name="Line 1709"/>
              <p:cNvSpPr>
                <a:spLocks noChangeShapeType="1"/>
              </p:cNvSpPr>
              <p:nvPr/>
            </p:nvSpPr>
            <p:spPr bwMode="auto">
              <a:xfrm flipV="1">
                <a:off x="3221" y="3138"/>
                <a:ext cx="29" cy="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06" name="Line 1710"/>
              <p:cNvSpPr>
                <a:spLocks noChangeShapeType="1"/>
              </p:cNvSpPr>
              <p:nvPr/>
            </p:nvSpPr>
            <p:spPr bwMode="auto">
              <a:xfrm flipV="1">
                <a:off x="3220" y="3133"/>
                <a:ext cx="33" cy="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07" name="Line 1711"/>
              <p:cNvSpPr>
                <a:spLocks noChangeShapeType="1"/>
              </p:cNvSpPr>
              <p:nvPr/>
            </p:nvSpPr>
            <p:spPr bwMode="auto">
              <a:xfrm>
                <a:off x="3221" y="3139"/>
                <a:ext cx="16" cy="4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08" name="Line 1712"/>
              <p:cNvSpPr>
                <a:spLocks noChangeShapeType="1"/>
              </p:cNvSpPr>
              <p:nvPr/>
            </p:nvSpPr>
            <p:spPr bwMode="auto">
              <a:xfrm>
                <a:off x="3237" y="3179"/>
                <a:ext cx="9" cy="18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09" name="Line 1713"/>
              <p:cNvSpPr>
                <a:spLocks noChangeShapeType="1"/>
              </p:cNvSpPr>
              <p:nvPr/>
            </p:nvSpPr>
            <p:spPr bwMode="auto">
              <a:xfrm>
                <a:off x="3233" y="3184"/>
                <a:ext cx="9" cy="2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10" name="Line 1714"/>
              <p:cNvSpPr>
                <a:spLocks noChangeShapeType="1"/>
              </p:cNvSpPr>
              <p:nvPr/>
            </p:nvSpPr>
            <p:spPr bwMode="auto">
              <a:xfrm>
                <a:off x="3277" y="3194"/>
                <a:ext cx="1" cy="6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11" name="Line 1715"/>
              <p:cNvSpPr>
                <a:spLocks noChangeShapeType="1"/>
              </p:cNvSpPr>
              <p:nvPr/>
            </p:nvSpPr>
            <p:spPr bwMode="auto">
              <a:xfrm flipV="1">
                <a:off x="3257" y="3153"/>
                <a:ext cx="4" cy="2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12" name="Line 1716"/>
              <p:cNvSpPr>
                <a:spLocks noChangeShapeType="1"/>
              </p:cNvSpPr>
              <p:nvPr/>
            </p:nvSpPr>
            <p:spPr bwMode="auto">
              <a:xfrm>
                <a:off x="3250" y="3138"/>
                <a:ext cx="7" cy="17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13" name="Line 1717"/>
              <p:cNvSpPr>
                <a:spLocks noChangeShapeType="1"/>
              </p:cNvSpPr>
              <p:nvPr/>
            </p:nvSpPr>
            <p:spPr bwMode="auto">
              <a:xfrm>
                <a:off x="3253" y="3133"/>
                <a:ext cx="8" cy="2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14" name="Line 1718"/>
              <p:cNvSpPr>
                <a:spLocks noChangeShapeType="1"/>
              </p:cNvSpPr>
              <p:nvPr/>
            </p:nvSpPr>
            <p:spPr bwMode="auto">
              <a:xfrm flipH="1">
                <a:off x="3179" y="3175"/>
                <a:ext cx="21" cy="3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15" name="Line 1719"/>
              <p:cNvSpPr>
                <a:spLocks noChangeShapeType="1"/>
              </p:cNvSpPr>
              <p:nvPr/>
            </p:nvSpPr>
            <p:spPr bwMode="auto">
              <a:xfrm flipH="1">
                <a:off x="3178" y="3171"/>
                <a:ext cx="17" cy="3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16" name="Line 1720"/>
              <p:cNvSpPr>
                <a:spLocks noChangeShapeType="1"/>
              </p:cNvSpPr>
              <p:nvPr/>
            </p:nvSpPr>
            <p:spPr bwMode="auto">
              <a:xfrm>
                <a:off x="3178" y="3174"/>
                <a:ext cx="1" cy="4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17" name="Line 1721"/>
              <p:cNvSpPr>
                <a:spLocks noChangeShapeType="1"/>
              </p:cNvSpPr>
              <p:nvPr/>
            </p:nvSpPr>
            <p:spPr bwMode="auto">
              <a:xfrm flipH="1">
                <a:off x="3206" y="3204"/>
                <a:ext cx="0" cy="3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18" name="Line 1722"/>
              <p:cNvSpPr>
                <a:spLocks noChangeShapeType="1"/>
              </p:cNvSpPr>
              <p:nvPr/>
            </p:nvSpPr>
            <p:spPr bwMode="auto">
              <a:xfrm flipH="1">
                <a:off x="3212" y="3206"/>
                <a:ext cx="0" cy="28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19" name="Line 1723"/>
              <p:cNvSpPr>
                <a:spLocks noChangeShapeType="1"/>
              </p:cNvSpPr>
              <p:nvPr/>
            </p:nvSpPr>
            <p:spPr bwMode="auto">
              <a:xfrm flipH="1">
                <a:off x="3206" y="3234"/>
                <a:ext cx="6" cy="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20" name="Line 1724"/>
              <p:cNvSpPr>
                <a:spLocks noChangeShapeType="1"/>
              </p:cNvSpPr>
              <p:nvPr/>
            </p:nvSpPr>
            <p:spPr bwMode="auto">
              <a:xfrm flipH="1">
                <a:off x="3200" y="3151"/>
                <a:ext cx="4" cy="24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21" name="Line 1725"/>
              <p:cNvSpPr>
                <a:spLocks noChangeShapeType="1"/>
              </p:cNvSpPr>
              <p:nvPr/>
            </p:nvSpPr>
            <p:spPr bwMode="auto">
              <a:xfrm flipH="1">
                <a:off x="3195" y="3141"/>
                <a:ext cx="6" cy="3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22" name="Freeform 1726"/>
              <p:cNvSpPr>
                <a:spLocks/>
              </p:cNvSpPr>
              <p:nvPr/>
            </p:nvSpPr>
            <p:spPr bwMode="auto">
              <a:xfrm>
                <a:off x="3186" y="3098"/>
                <a:ext cx="33" cy="34"/>
              </a:xfrm>
              <a:custGeom>
                <a:avLst/>
                <a:gdLst>
                  <a:gd name="T0" fmla="*/ 33 w 403"/>
                  <a:gd name="T1" fmla="*/ 17 h 403"/>
                  <a:gd name="T2" fmla="*/ 31 w 403"/>
                  <a:gd name="T3" fmla="*/ 9 h 403"/>
                  <a:gd name="T4" fmla="*/ 25 w 403"/>
                  <a:gd name="T5" fmla="*/ 2 h 403"/>
                  <a:gd name="T6" fmla="*/ 16 w 403"/>
                  <a:gd name="T7" fmla="*/ 0 h 403"/>
                  <a:gd name="T8" fmla="*/ 8 w 403"/>
                  <a:gd name="T9" fmla="*/ 2 h 403"/>
                  <a:gd name="T10" fmla="*/ 2 w 403"/>
                  <a:gd name="T11" fmla="*/ 9 h 403"/>
                  <a:gd name="T12" fmla="*/ 0 w 403"/>
                  <a:gd name="T13" fmla="*/ 17 h 403"/>
                  <a:gd name="T14" fmla="*/ 2 w 403"/>
                  <a:gd name="T15" fmla="*/ 26 h 403"/>
                  <a:gd name="T16" fmla="*/ 8 w 403"/>
                  <a:gd name="T17" fmla="*/ 32 h 403"/>
                  <a:gd name="T18" fmla="*/ 16 w 403"/>
                  <a:gd name="T19" fmla="*/ 34 h 403"/>
                  <a:gd name="T20" fmla="*/ 25 w 403"/>
                  <a:gd name="T21" fmla="*/ 32 h 403"/>
                  <a:gd name="T22" fmla="*/ 31 w 403"/>
                  <a:gd name="T23" fmla="*/ 26 h 403"/>
                  <a:gd name="T24" fmla="*/ 33 w 403"/>
                  <a:gd name="T25" fmla="*/ 17 h 40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403"/>
                  <a:gd name="T40" fmla="*/ 0 h 403"/>
                  <a:gd name="T41" fmla="*/ 403 w 403"/>
                  <a:gd name="T42" fmla="*/ 403 h 403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403" h="403">
                    <a:moveTo>
                      <a:pt x="403" y="202"/>
                    </a:moveTo>
                    <a:lnTo>
                      <a:pt x="375" y="101"/>
                    </a:lnTo>
                    <a:lnTo>
                      <a:pt x="302" y="28"/>
                    </a:lnTo>
                    <a:lnTo>
                      <a:pt x="201" y="0"/>
                    </a:lnTo>
                    <a:lnTo>
                      <a:pt x="101" y="28"/>
                    </a:lnTo>
                    <a:lnTo>
                      <a:pt x="27" y="101"/>
                    </a:lnTo>
                    <a:lnTo>
                      <a:pt x="0" y="202"/>
                    </a:lnTo>
                    <a:lnTo>
                      <a:pt x="27" y="303"/>
                    </a:lnTo>
                    <a:lnTo>
                      <a:pt x="101" y="377"/>
                    </a:lnTo>
                    <a:lnTo>
                      <a:pt x="201" y="403"/>
                    </a:lnTo>
                    <a:lnTo>
                      <a:pt x="302" y="377"/>
                    </a:lnTo>
                    <a:lnTo>
                      <a:pt x="375" y="303"/>
                    </a:lnTo>
                    <a:lnTo>
                      <a:pt x="403" y="202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23" name="Line 1727"/>
              <p:cNvSpPr>
                <a:spLocks noChangeShapeType="1"/>
              </p:cNvSpPr>
              <p:nvPr/>
            </p:nvSpPr>
            <p:spPr bwMode="auto">
              <a:xfrm>
                <a:off x="3204" y="3151"/>
                <a:ext cx="16" cy="38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24" name="Line 1728"/>
              <p:cNvSpPr>
                <a:spLocks noChangeShapeType="1"/>
              </p:cNvSpPr>
              <p:nvPr/>
            </p:nvSpPr>
            <p:spPr bwMode="auto">
              <a:xfrm flipH="1">
                <a:off x="3206" y="3189"/>
                <a:ext cx="14" cy="15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25" name="Line 1729"/>
              <p:cNvSpPr>
                <a:spLocks noChangeShapeType="1"/>
              </p:cNvSpPr>
              <p:nvPr/>
            </p:nvSpPr>
            <p:spPr bwMode="auto">
              <a:xfrm flipH="1">
                <a:off x="3212" y="3184"/>
                <a:ext cx="21" cy="22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26" name="Freeform 1730"/>
              <p:cNvSpPr>
                <a:spLocks/>
              </p:cNvSpPr>
              <p:nvPr/>
            </p:nvSpPr>
            <p:spPr bwMode="auto">
              <a:xfrm>
                <a:off x="3201" y="3134"/>
                <a:ext cx="19" cy="7"/>
              </a:xfrm>
              <a:custGeom>
                <a:avLst/>
                <a:gdLst>
                  <a:gd name="T0" fmla="*/ 0 w 233"/>
                  <a:gd name="T1" fmla="*/ 7 h 81"/>
                  <a:gd name="T2" fmla="*/ 10 w 233"/>
                  <a:gd name="T3" fmla="*/ 6 h 81"/>
                  <a:gd name="T4" fmla="*/ 19 w 233"/>
                  <a:gd name="T5" fmla="*/ 0 h 81"/>
                  <a:gd name="T6" fmla="*/ 0 60000 65536"/>
                  <a:gd name="T7" fmla="*/ 0 60000 65536"/>
                  <a:gd name="T8" fmla="*/ 0 60000 65536"/>
                  <a:gd name="T9" fmla="*/ 0 w 233"/>
                  <a:gd name="T10" fmla="*/ 0 h 81"/>
                  <a:gd name="T11" fmla="*/ 233 w 233"/>
                  <a:gd name="T12" fmla="*/ 81 h 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33" h="81">
                    <a:moveTo>
                      <a:pt x="0" y="81"/>
                    </a:moveTo>
                    <a:lnTo>
                      <a:pt x="128" y="75"/>
                    </a:lnTo>
                    <a:lnTo>
                      <a:pt x="233" y="0"/>
                    </a:lnTo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27" name="Rectangle 1731"/>
              <p:cNvSpPr>
                <a:spLocks noChangeArrowheads="1"/>
              </p:cNvSpPr>
              <p:nvPr/>
            </p:nvSpPr>
            <p:spPr bwMode="auto">
              <a:xfrm>
                <a:off x="3348" y="3144"/>
                <a:ext cx="22" cy="10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28" name="Rectangle 1732"/>
              <p:cNvSpPr>
                <a:spLocks noChangeArrowheads="1"/>
              </p:cNvSpPr>
              <p:nvPr/>
            </p:nvSpPr>
            <p:spPr bwMode="auto">
              <a:xfrm>
                <a:off x="3404" y="3098"/>
                <a:ext cx="8" cy="80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29" name="Freeform 1733"/>
              <p:cNvSpPr>
                <a:spLocks/>
              </p:cNvSpPr>
              <p:nvPr/>
            </p:nvSpPr>
            <p:spPr bwMode="auto">
              <a:xfrm>
                <a:off x="3427" y="3169"/>
                <a:ext cx="15" cy="9"/>
              </a:xfrm>
              <a:custGeom>
                <a:avLst/>
                <a:gdLst>
                  <a:gd name="T0" fmla="*/ 14 w 178"/>
                  <a:gd name="T1" fmla="*/ 0 h 114"/>
                  <a:gd name="T2" fmla="*/ 11 w 178"/>
                  <a:gd name="T3" fmla="*/ 0 h 114"/>
                  <a:gd name="T4" fmla="*/ 0 w 178"/>
                  <a:gd name="T5" fmla="*/ 3 h 114"/>
                  <a:gd name="T6" fmla="*/ 0 w 178"/>
                  <a:gd name="T7" fmla="*/ 3 h 114"/>
                  <a:gd name="T8" fmla="*/ 3 w 178"/>
                  <a:gd name="T9" fmla="*/ 7 h 114"/>
                  <a:gd name="T10" fmla="*/ 5 w 178"/>
                  <a:gd name="T11" fmla="*/ 8 h 114"/>
                  <a:gd name="T12" fmla="*/ 9 w 178"/>
                  <a:gd name="T13" fmla="*/ 9 h 114"/>
                  <a:gd name="T14" fmla="*/ 10 w 178"/>
                  <a:gd name="T15" fmla="*/ 9 h 114"/>
                  <a:gd name="T16" fmla="*/ 15 w 178"/>
                  <a:gd name="T17" fmla="*/ 8 h 114"/>
                  <a:gd name="T18" fmla="*/ 14 w 178"/>
                  <a:gd name="T19" fmla="*/ 0 h 11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78"/>
                  <a:gd name="T31" fmla="*/ 0 h 114"/>
                  <a:gd name="T32" fmla="*/ 178 w 178"/>
                  <a:gd name="T33" fmla="*/ 114 h 11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78" h="114">
                    <a:moveTo>
                      <a:pt x="165" y="0"/>
                    </a:moveTo>
                    <a:lnTo>
                      <a:pt x="126" y="4"/>
                    </a:lnTo>
                    <a:lnTo>
                      <a:pt x="0" y="40"/>
                    </a:lnTo>
                    <a:lnTo>
                      <a:pt x="1" y="43"/>
                    </a:lnTo>
                    <a:lnTo>
                      <a:pt x="37" y="94"/>
                    </a:lnTo>
                    <a:lnTo>
                      <a:pt x="55" y="104"/>
                    </a:lnTo>
                    <a:lnTo>
                      <a:pt x="111" y="114"/>
                    </a:lnTo>
                    <a:lnTo>
                      <a:pt x="123" y="114"/>
                    </a:lnTo>
                    <a:lnTo>
                      <a:pt x="178" y="104"/>
                    </a:lnTo>
                    <a:lnTo>
                      <a:pt x="16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30" name="Freeform 1734"/>
              <p:cNvSpPr>
                <a:spLocks/>
              </p:cNvSpPr>
              <p:nvPr/>
            </p:nvSpPr>
            <p:spPr bwMode="auto">
              <a:xfrm>
                <a:off x="3421" y="3099"/>
                <a:ext cx="20" cy="73"/>
              </a:xfrm>
              <a:custGeom>
                <a:avLst/>
                <a:gdLst>
                  <a:gd name="T0" fmla="*/ 13 w 241"/>
                  <a:gd name="T1" fmla="*/ 0 h 872"/>
                  <a:gd name="T2" fmla="*/ 5 w 241"/>
                  <a:gd name="T3" fmla="*/ 6 h 872"/>
                  <a:gd name="T4" fmla="*/ 5 w 241"/>
                  <a:gd name="T5" fmla="*/ 20 h 872"/>
                  <a:gd name="T6" fmla="*/ 0 w 241"/>
                  <a:gd name="T7" fmla="*/ 20 h 872"/>
                  <a:gd name="T8" fmla="*/ 0 w 241"/>
                  <a:gd name="T9" fmla="*/ 28 h 872"/>
                  <a:gd name="T10" fmla="*/ 5 w 241"/>
                  <a:gd name="T11" fmla="*/ 28 h 872"/>
                  <a:gd name="T12" fmla="*/ 5 w 241"/>
                  <a:gd name="T13" fmla="*/ 61 h 872"/>
                  <a:gd name="T14" fmla="*/ 6 w 241"/>
                  <a:gd name="T15" fmla="*/ 69 h 872"/>
                  <a:gd name="T16" fmla="*/ 6 w 241"/>
                  <a:gd name="T17" fmla="*/ 73 h 872"/>
                  <a:gd name="T18" fmla="*/ 17 w 241"/>
                  <a:gd name="T19" fmla="*/ 70 h 872"/>
                  <a:gd name="T20" fmla="*/ 14 w 241"/>
                  <a:gd name="T21" fmla="*/ 69 h 872"/>
                  <a:gd name="T22" fmla="*/ 13 w 241"/>
                  <a:gd name="T23" fmla="*/ 67 h 872"/>
                  <a:gd name="T24" fmla="*/ 13 w 241"/>
                  <a:gd name="T25" fmla="*/ 62 h 872"/>
                  <a:gd name="T26" fmla="*/ 13 w 241"/>
                  <a:gd name="T27" fmla="*/ 28 h 872"/>
                  <a:gd name="T28" fmla="*/ 20 w 241"/>
                  <a:gd name="T29" fmla="*/ 28 h 872"/>
                  <a:gd name="T30" fmla="*/ 20 w 241"/>
                  <a:gd name="T31" fmla="*/ 20 h 872"/>
                  <a:gd name="T32" fmla="*/ 13 w 241"/>
                  <a:gd name="T33" fmla="*/ 20 h 872"/>
                  <a:gd name="T34" fmla="*/ 13 w 241"/>
                  <a:gd name="T35" fmla="*/ 0 h 872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241"/>
                  <a:gd name="T55" fmla="*/ 0 h 872"/>
                  <a:gd name="T56" fmla="*/ 241 w 241"/>
                  <a:gd name="T57" fmla="*/ 872 h 872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241" h="872">
                    <a:moveTo>
                      <a:pt x="153" y="0"/>
                    </a:moveTo>
                    <a:lnTo>
                      <a:pt x="65" y="71"/>
                    </a:lnTo>
                    <a:lnTo>
                      <a:pt x="65" y="243"/>
                    </a:lnTo>
                    <a:lnTo>
                      <a:pt x="0" y="243"/>
                    </a:lnTo>
                    <a:lnTo>
                      <a:pt x="0" y="334"/>
                    </a:lnTo>
                    <a:lnTo>
                      <a:pt x="65" y="334"/>
                    </a:lnTo>
                    <a:lnTo>
                      <a:pt x="65" y="733"/>
                    </a:lnTo>
                    <a:lnTo>
                      <a:pt x="67" y="820"/>
                    </a:lnTo>
                    <a:lnTo>
                      <a:pt x="76" y="872"/>
                    </a:lnTo>
                    <a:lnTo>
                      <a:pt x="202" y="836"/>
                    </a:lnTo>
                    <a:lnTo>
                      <a:pt x="173" y="828"/>
                    </a:lnTo>
                    <a:lnTo>
                      <a:pt x="158" y="805"/>
                    </a:lnTo>
                    <a:lnTo>
                      <a:pt x="153" y="740"/>
                    </a:lnTo>
                    <a:lnTo>
                      <a:pt x="153" y="334"/>
                    </a:lnTo>
                    <a:lnTo>
                      <a:pt x="241" y="334"/>
                    </a:lnTo>
                    <a:lnTo>
                      <a:pt x="241" y="243"/>
                    </a:lnTo>
                    <a:lnTo>
                      <a:pt x="153" y="243"/>
                    </a:lnTo>
                    <a:lnTo>
                      <a:pt x="15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31" name="Rectangle 1735"/>
              <p:cNvSpPr>
                <a:spLocks noChangeArrowheads="1"/>
              </p:cNvSpPr>
              <p:nvPr/>
            </p:nvSpPr>
            <p:spPr bwMode="auto">
              <a:xfrm>
                <a:off x="3448" y="3120"/>
                <a:ext cx="8" cy="58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32" name="Rectangle 1736"/>
              <p:cNvSpPr>
                <a:spLocks noChangeArrowheads="1"/>
              </p:cNvSpPr>
              <p:nvPr/>
            </p:nvSpPr>
            <p:spPr bwMode="auto">
              <a:xfrm>
                <a:off x="3448" y="3098"/>
                <a:ext cx="8" cy="11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33" name="Freeform 1737"/>
              <p:cNvSpPr>
                <a:spLocks/>
              </p:cNvSpPr>
              <p:nvPr/>
            </p:nvSpPr>
            <p:spPr bwMode="auto">
              <a:xfrm>
                <a:off x="3486" y="3125"/>
                <a:ext cx="16" cy="53"/>
              </a:xfrm>
              <a:custGeom>
                <a:avLst/>
                <a:gdLst>
                  <a:gd name="T0" fmla="*/ 13 w 197"/>
                  <a:gd name="T1" fmla="*/ 0 h 629"/>
                  <a:gd name="T2" fmla="*/ 0 w 197"/>
                  <a:gd name="T3" fmla="*/ 2 h 629"/>
                  <a:gd name="T4" fmla="*/ 1 w 197"/>
                  <a:gd name="T5" fmla="*/ 2 h 629"/>
                  <a:gd name="T6" fmla="*/ 5 w 197"/>
                  <a:gd name="T7" fmla="*/ 4 h 629"/>
                  <a:gd name="T8" fmla="*/ 5 w 197"/>
                  <a:gd name="T9" fmla="*/ 4 h 629"/>
                  <a:gd name="T10" fmla="*/ 8 w 197"/>
                  <a:gd name="T11" fmla="*/ 8 h 629"/>
                  <a:gd name="T12" fmla="*/ 8 w 197"/>
                  <a:gd name="T13" fmla="*/ 11 h 629"/>
                  <a:gd name="T14" fmla="*/ 9 w 197"/>
                  <a:gd name="T15" fmla="*/ 17 h 629"/>
                  <a:gd name="T16" fmla="*/ 9 w 197"/>
                  <a:gd name="T17" fmla="*/ 53 h 629"/>
                  <a:gd name="T18" fmla="*/ 16 w 197"/>
                  <a:gd name="T19" fmla="*/ 53 h 629"/>
                  <a:gd name="T20" fmla="*/ 16 w 197"/>
                  <a:gd name="T21" fmla="*/ 17 h 629"/>
                  <a:gd name="T22" fmla="*/ 16 w 197"/>
                  <a:gd name="T23" fmla="*/ 12 h 629"/>
                  <a:gd name="T24" fmla="*/ 16 w 197"/>
                  <a:gd name="T25" fmla="*/ 7 h 629"/>
                  <a:gd name="T26" fmla="*/ 15 w 197"/>
                  <a:gd name="T27" fmla="*/ 5 h 629"/>
                  <a:gd name="T28" fmla="*/ 13 w 197"/>
                  <a:gd name="T29" fmla="*/ 0 h 62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97"/>
                  <a:gd name="T46" fmla="*/ 0 h 629"/>
                  <a:gd name="T47" fmla="*/ 197 w 197"/>
                  <a:gd name="T48" fmla="*/ 629 h 629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97" h="629">
                    <a:moveTo>
                      <a:pt x="165" y="0"/>
                    </a:moveTo>
                    <a:lnTo>
                      <a:pt x="0" y="20"/>
                    </a:lnTo>
                    <a:lnTo>
                      <a:pt x="13" y="21"/>
                    </a:lnTo>
                    <a:lnTo>
                      <a:pt x="62" y="42"/>
                    </a:lnTo>
                    <a:lnTo>
                      <a:pt x="66" y="45"/>
                    </a:lnTo>
                    <a:lnTo>
                      <a:pt x="99" y="99"/>
                    </a:lnTo>
                    <a:lnTo>
                      <a:pt x="104" y="127"/>
                    </a:lnTo>
                    <a:lnTo>
                      <a:pt x="109" y="207"/>
                    </a:lnTo>
                    <a:lnTo>
                      <a:pt x="109" y="629"/>
                    </a:lnTo>
                    <a:lnTo>
                      <a:pt x="197" y="629"/>
                    </a:lnTo>
                    <a:lnTo>
                      <a:pt x="197" y="201"/>
                    </a:lnTo>
                    <a:lnTo>
                      <a:pt x="197" y="148"/>
                    </a:lnTo>
                    <a:lnTo>
                      <a:pt x="193" y="87"/>
                    </a:lnTo>
                    <a:lnTo>
                      <a:pt x="188" y="63"/>
                    </a:lnTo>
                    <a:lnTo>
                      <a:pt x="16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34" name="Freeform 1738"/>
              <p:cNvSpPr>
                <a:spLocks/>
              </p:cNvSpPr>
              <p:nvPr/>
            </p:nvSpPr>
            <p:spPr bwMode="auto">
              <a:xfrm>
                <a:off x="3467" y="3120"/>
                <a:ext cx="10" cy="58"/>
              </a:xfrm>
              <a:custGeom>
                <a:avLst/>
                <a:gdLst>
                  <a:gd name="T0" fmla="*/ 6 w 130"/>
                  <a:gd name="T1" fmla="*/ 0 h 694"/>
                  <a:gd name="T2" fmla="*/ 0 w 130"/>
                  <a:gd name="T3" fmla="*/ 0 h 694"/>
                  <a:gd name="T4" fmla="*/ 0 w 130"/>
                  <a:gd name="T5" fmla="*/ 58 h 694"/>
                  <a:gd name="T6" fmla="*/ 7 w 130"/>
                  <a:gd name="T7" fmla="*/ 58 h 694"/>
                  <a:gd name="T8" fmla="*/ 7 w 130"/>
                  <a:gd name="T9" fmla="*/ 26 h 694"/>
                  <a:gd name="T10" fmla="*/ 7 w 130"/>
                  <a:gd name="T11" fmla="*/ 21 h 694"/>
                  <a:gd name="T12" fmla="*/ 8 w 130"/>
                  <a:gd name="T13" fmla="*/ 15 h 694"/>
                  <a:gd name="T14" fmla="*/ 10 w 130"/>
                  <a:gd name="T15" fmla="*/ 11 h 694"/>
                  <a:gd name="T16" fmla="*/ 6 w 130"/>
                  <a:gd name="T17" fmla="*/ 8 h 694"/>
                  <a:gd name="T18" fmla="*/ 6 w 130"/>
                  <a:gd name="T19" fmla="*/ 0 h 69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30"/>
                  <a:gd name="T31" fmla="*/ 0 h 694"/>
                  <a:gd name="T32" fmla="*/ 130 w 130"/>
                  <a:gd name="T33" fmla="*/ 694 h 69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30" h="694">
                    <a:moveTo>
                      <a:pt x="80" y="0"/>
                    </a:moveTo>
                    <a:lnTo>
                      <a:pt x="0" y="0"/>
                    </a:lnTo>
                    <a:lnTo>
                      <a:pt x="0" y="694"/>
                    </a:lnTo>
                    <a:lnTo>
                      <a:pt x="89" y="694"/>
                    </a:lnTo>
                    <a:lnTo>
                      <a:pt x="89" y="314"/>
                    </a:lnTo>
                    <a:lnTo>
                      <a:pt x="92" y="247"/>
                    </a:lnTo>
                    <a:lnTo>
                      <a:pt x="105" y="179"/>
                    </a:lnTo>
                    <a:lnTo>
                      <a:pt x="130" y="133"/>
                    </a:lnTo>
                    <a:lnTo>
                      <a:pt x="80" y="99"/>
                    </a:lnTo>
                    <a:lnTo>
                      <a:pt x="8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35" name="Freeform 1739"/>
              <p:cNvSpPr>
                <a:spLocks/>
              </p:cNvSpPr>
              <p:nvPr/>
            </p:nvSpPr>
            <p:spPr bwMode="auto">
              <a:xfrm>
                <a:off x="3473" y="3118"/>
                <a:ext cx="26" cy="13"/>
              </a:xfrm>
              <a:custGeom>
                <a:avLst/>
                <a:gdLst>
                  <a:gd name="T0" fmla="*/ 14 w 311"/>
                  <a:gd name="T1" fmla="*/ 0 h 149"/>
                  <a:gd name="T2" fmla="*/ 10 w 311"/>
                  <a:gd name="T3" fmla="*/ 0 h 149"/>
                  <a:gd name="T4" fmla="*/ 6 w 311"/>
                  <a:gd name="T5" fmla="*/ 2 h 149"/>
                  <a:gd name="T6" fmla="*/ 3 w 311"/>
                  <a:gd name="T7" fmla="*/ 5 h 149"/>
                  <a:gd name="T8" fmla="*/ 0 w 311"/>
                  <a:gd name="T9" fmla="*/ 10 h 149"/>
                  <a:gd name="T10" fmla="*/ 4 w 311"/>
                  <a:gd name="T11" fmla="*/ 13 h 149"/>
                  <a:gd name="T12" fmla="*/ 8 w 311"/>
                  <a:gd name="T13" fmla="*/ 10 h 149"/>
                  <a:gd name="T14" fmla="*/ 12 w 311"/>
                  <a:gd name="T15" fmla="*/ 9 h 149"/>
                  <a:gd name="T16" fmla="*/ 26 w 311"/>
                  <a:gd name="T17" fmla="*/ 7 h 149"/>
                  <a:gd name="T18" fmla="*/ 25 w 311"/>
                  <a:gd name="T19" fmla="*/ 5 h 149"/>
                  <a:gd name="T20" fmla="*/ 21 w 311"/>
                  <a:gd name="T21" fmla="*/ 2 h 149"/>
                  <a:gd name="T22" fmla="*/ 18 w 311"/>
                  <a:gd name="T23" fmla="*/ 1 h 149"/>
                  <a:gd name="T24" fmla="*/ 14 w 311"/>
                  <a:gd name="T25" fmla="*/ 0 h 149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11"/>
                  <a:gd name="T40" fmla="*/ 0 h 149"/>
                  <a:gd name="T41" fmla="*/ 311 w 311"/>
                  <a:gd name="T42" fmla="*/ 149 h 149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11" h="149">
                    <a:moveTo>
                      <a:pt x="166" y="0"/>
                    </a:moveTo>
                    <a:lnTo>
                      <a:pt x="124" y="5"/>
                    </a:lnTo>
                    <a:lnTo>
                      <a:pt x="75" y="25"/>
                    </a:lnTo>
                    <a:lnTo>
                      <a:pt x="34" y="62"/>
                    </a:lnTo>
                    <a:lnTo>
                      <a:pt x="0" y="115"/>
                    </a:lnTo>
                    <a:lnTo>
                      <a:pt x="50" y="149"/>
                    </a:lnTo>
                    <a:lnTo>
                      <a:pt x="95" y="114"/>
                    </a:lnTo>
                    <a:lnTo>
                      <a:pt x="146" y="101"/>
                    </a:lnTo>
                    <a:lnTo>
                      <a:pt x="311" y="81"/>
                    </a:lnTo>
                    <a:lnTo>
                      <a:pt x="298" y="62"/>
                    </a:lnTo>
                    <a:lnTo>
                      <a:pt x="252" y="22"/>
                    </a:lnTo>
                    <a:lnTo>
                      <a:pt x="220" y="8"/>
                    </a:lnTo>
                    <a:lnTo>
                      <a:pt x="16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36" name="Freeform 1740"/>
              <p:cNvSpPr>
                <a:spLocks/>
              </p:cNvSpPr>
              <p:nvPr/>
            </p:nvSpPr>
            <p:spPr bwMode="auto">
              <a:xfrm>
                <a:off x="3516" y="3159"/>
                <a:ext cx="34" cy="20"/>
              </a:xfrm>
              <a:custGeom>
                <a:avLst/>
                <a:gdLst>
                  <a:gd name="T0" fmla="*/ 26 w 410"/>
                  <a:gd name="T1" fmla="*/ 0 h 239"/>
                  <a:gd name="T2" fmla="*/ 25 w 410"/>
                  <a:gd name="T3" fmla="*/ 5 h 239"/>
                  <a:gd name="T4" fmla="*/ 22 w 410"/>
                  <a:gd name="T5" fmla="*/ 9 h 239"/>
                  <a:gd name="T6" fmla="*/ 19 w 410"/>
                  <a:gd name="T7" fmla="*/ 11 h 239"/>
                  <a:gd name="T8" fmla="*/ 15 w 410"/>
                  <a:gd name="T9" fmla="*/ 12 h 239"/>
                  <a:gd name="T10" fmla="*/ 0 w 410"/>
                  <a:gd name="T11" fmla="*/ 12 h 239"/>
                  <a:gd name="T12" fmla="*/ 2 w 410"/>
                  <a:gd name="T13" fmla="*/ 15 h 239"/>
                  <a:gd name="T14" fmla="*/ 6 w 410"/>
                  <a:gd name="T15" fmla="*/ 18 h 239"/>
                  <a:gd name="T16" fmla="*/ 10 w 410"/>
                  <a:gd name="T17" fmla="*/ 19 h 239"/>
                  <a:gd name="T18" fmla="*/ 15 w 410"/>
                  <a:gd name="T19" fmla="*/ 20 h 239"/>
                  <a:gd name="T20" fmla="*/ 20 w 410"/>
                  <a:gd name="T21" fmla="*/ 19 h 239"/>
                  <a:gd name="T22" fmla="*/ 24 w 410"/>
                  <a:gd name="T23" fmla="*/ 18 h 239"/>
                  <a:gd name="T24" fmla="*/ 27 w 410"/>
                  <a:gd name="T25" fmla="*/ 15 h 239"/>
                  <a:gd name="T26" fmla="*/ 30 w 410"/>
                  <a:gd name="T27" fmla="*/ 12 h 239"/>
                  <a:gd name="T28" fmla="*/ 32 w 410"/>
                  <a:gd name="T29" fmla="*/ 7 h 239"/>
                  <a:gd name="T30" fmla="*/ 34 w 410"/>
                  <a:gd name="T31" fmla="*/ 1 h 239"/>
                  <a:gd name="T32" fmla="*/ 26 w 410"/>
                  <a:gd name="T33" fmla="*/ 0 h 23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10"/>
                  <a:gd name="T52" fmla="*/ 0 h 239"/>
                  <a:gd name="T53" fmla="*/ 410 w 410"/>
                  <a:gd name="T54" fmla="*/ 239 h 239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10" h="239">
                    <a:moveTo>
                      <a:pt x="318" y="0"/>
                    </a:moveTo>
                    <a:lnTo>
                      <a:pt x="297" y="60"/>
                    </a:lnTo>
                    <a:lnTo>
                      <a:pt x="264" y="109"/>
                    </a:lnTo>
                    <a:lnTo>
                      <a:pt x="235" y="130"/>
                    </a:lnTo>
                    <a:lnTo>
                      <a:pt x="181" y="142"/>
                    </a:lnTo>
                    <a:lnTo>
                      <a:pt x="0" y="145"/>
                    </a:lnTo>
                    <a:lnTo>
                      <a:pt x="30" y="181"/>
                    </a:lnTo>
                    <a:lnTo>
                      <a:pt x="74" y="214"/>
                    </a:lnTo>
                    <a:lnTo>
                      <a:pt x="124" y="233"/>
                    </a:lnTo>
                    <a:lnTo>
                      <a:pt x="181" y="239"/>
                    </a:lnTo>
                    <a:lnTo>
                      <a:pt x="237" y="233"/>
                    </a:lnTo>
                    <a:lnTo>
                      <a:pt x="287" y="214"/>
                    </a:lnTo>
                    <a:lnTo>
                      <a:pt x="330" y="181"/>
                    </a:lnTo>
                    <a:lnTo>
                      <a:pt x="361" y="142"/>
                    </a:lnTo>
                    <a:lnTo>
                      <a:pt x="390" y="84"/>
                    </a:lnTo>
                    <a:lnTo>
                      <a:pt x="410" y="15"/>
                    </a:lnTo>
                    <a:lnTo>
                      <a:pt x="31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37" name="Freeform 1741"/>
              <p:cNvSpPr>
                <a:spLocks/>
              </p:cNvSpPr>
              <p:nvPr/>
            </p:nvSpPr>
            <p:spPr bwMode="auto">
              <a:xfrm>
                <a:off x="3511" y="3126"/>
                <a:ext cx="40" cy="45"/>
              </a:xfrm>
              <a:custGeom>
                <a:avLst/>
                <a:gdLst>
                  <a:gd name="T0" fmla="*/ 6 w 480"/>
                  <a:gd name="T1" fmla="*/ 0 h 535"/>
                  <a:gd name="T2" fmla="*/ 5 w 480"/>
                  <a:gd name="T3" fmla="*/ 1 h 535"/>
                  <a:gd name="T4" fmla="*/ 3 w 480"/>
                  <a:gd name="T5" fmla="*/ 5 h 535"/>
                  <a:gd name="T6" fmla="*/ 1 w 480"/>
                  <a:gd name="T7" fmla="*/ 10 h 535"/>
                  <a:gd name="T8" fmla="*/ 0 w 480"/>
                  <a:gd name="T9" fmla="*/ 16 h 535"/>
                  <a:gd name="T10" fmla="*/ 0 w 480"/>
                  <a:gd name="T11" fmla="*/ 23 h 535"/>
                  <a:gd name="T12" fmla="*/ 0 w 480"/>
                  <a:gd name="T13" fmla="*/ 23 h 535"/>
                  <a:gd name="T14" fmla="*/ 0 w 480"/>
                  <a:gd name="T15" fmla="*/ 30 h 535"/>
                  <a:gd name="T16" fmla="*/ 1 w 480"/>
                  <a:gd name="T17" fmla="*/ 36 h 535"/>
                  <a:gd name="T18" fmla="*/ 3 w 480"/>
                  <a:gd name="T19" fmla="*/ 41 h 535"/>
                  <a:gd name="T20" fmla="*/ 6 w 480"/>
                  <a:gd name="T21" fmla="*/ 45 h 535"/>
                  <a:gd name="T22" fmla="*/ 21 w 480"/>
                  <a:gd name="T23" fmla="*/ 45 h 535"/>
                  <a:gd name="T24" fmla="*/ 19 w 480"/>
                  <a:gd name="T25" fmla="*/ 45 h 535"/>
                  <a:gd name="T26" fmla="*/ 15 w 480"/>
                  <a:gd name="T27" fmla="*/ 43 h 535"/>
                  <a:gd name="T28" fmla="*/ 12 w 480"/>
                  <a:gd name="T29" fmla="*/ 40 h 535"/>
                  <a:gd name="T30" fmla="*/ 10 w 480"/>
                  <a:gd name="T31" fmla="*/ 37 h 535"/>
                  <a:gd name="T32" fmla="*/ 8 w 480"/>
                  <a:gd name="T33" fmla="*/ 32 h 535"/>
                  <a:gd name="T34" fmla="*/ 8 w 480"/>
                  <a:gd name="T35" fmla="*/ 25 h 535"/>
                  <a:gd name="T36" fmla="*/ 40 w 480"/>
                  <a:gd name="T37" fmla="*/ 25 h 535"/>
                  <a:gd name="T38" fmla="*/ 40 w 480"/>
                  <a:gd name="T39" fmla="*/ 22 h 535"/>
                  <a:gd name="T40" fmla="*/ 40 w 480"/>
                  <a:gd name="T41" fmla="*/ 22 h 535"/>
                  <a:gd name="T42" fmla="*/ 8 w 480"/>
                  <a:gd name="T43" fmla="*/ 17 h 535"/>
                  <a:gd name="T44" fmla="*/ 8 w 480"/>
                  <a:gd name="T45" fmla="*/ 15 h 535"/>
                  <a:gd name="T46" fmla="*/ 9 w 480"/>
                  <a:gd name="T47" fmla="*/ 9 h 535"/>
                  <a:gd name="T48" fmla="*/ 12 w 480"/>
                  <a:gd name="T49" fmla="*/ 5 h 535"/>
                  <a:gd name="T50" fmla="*/ 12 w 480"/>
                  <a:gd name="T51" fmla="*/ 4 h 535"/>
                  <a:gd name="T52" fmla="*/ 16 w 480"/>
                  <a:gd name="T53" fmla="*/ 1 h 535"/>
                  <a:gd name="T54" fmla="*/ 20 w 480"/>
                  <a:gd name="T55" fmla="*/ 0 h 535"/>
                  <a:gd name="T56" fmla="*/ 6 w 480"/>
                  <a:gd name="T57" fmla="*/ 0 h 535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80"/>
                  <a:gd name="T88" fmla="*/ 0 h 535"/>
                  <a:gd name="T89" fmla="*/ 480 w 480"/>
                  <a:gd name="T90" fmla="*/ 535 h 535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80" h="535">
                    <a:moveTo>
                      <a:pt x="68" y="0"/>
                    </a:moveTo>
                    <a:lnTo>
                      <a:pt x="63" y="8"/>
                    </a:lnTo>
                    <a:lnTo>
                      <a:pt x="35" y="60"/>
                    </a:lnTo>
                    <a:lnTo>
                      <a:pt x="16" y="122"/>
                    </a:lnTo>
                    <a:lnTo>
                      <a:pt x="4" y="193"/>
                    </a:lnTo>
                    <a:lnTo>
                      <a:pt x="0" y="273"/>
                    </a:lnTo>
                    <a:lnTo>
                      <a:pt x="0" y="276"/>
                    </a:lnTo>
                    <a:lnTo>
                      <a:pt x="5" y="354"/>
                    </a:lnTo>
                    <a:lnTo>
                      <a:pt x="17" y="425"/>
                    </a:lnTo>
                    <a:lnTo>
                      <a:pt x="38" y="485"/>
                    </a:lnTo>
                    <a:lnTo>
                      <a:pt x="67" y="535"/>
                    </a:lnTo>
                    <a:lnTo>
                      <a:pt x="248" y="532"/>
                    </a:lnTo>
                    <a:lnTo>
                      <a:pt x="232" y="531"/>
                    </a:lnTo>
                    <a:lnTo>
                      <a:pt x="182" y="513"/>
                    </a:lnTo>
                    <a:lnTo>
                      <a:pt x="140" y="472"/>
                    </a:lnTo>
                    <a:lnTo>
                      <a:pt x="120" y="437"/>
                    </a:lnTo>
                    <a:lnTo>
                      <a:pt x="100" y="375"/>
                    </a:lnTo>
                    <a:lnTo>
                      <a:pt x="91" y="296"/>
                    </a:lnTo>
                    <a:lnTo>
                      <a:pt x="479" y="296"/>
                    </a:lnTo>
                    <a:lnTo>
                      <a:pt x="480" y="266"/>
                    </a:lnTo>
                    <a:lnTo>
                      <a:pt x="480" y="259"/>
                    </a:lnTo>
                    <a:lnTo>
                      <a:pt x="96" y="200"/>
                    </a:lnTo>
                    <a:lnTo>
                      <a:pt x="97" y="178"/>
                    </a:lnTo>
                    <a:lnTo>
                      <a:pt x="113" y="109"/>
                    </a:lnTo>
                    <a:lnTo>
                      <a:pt x="142" y="55"/>
                    </a:lnTo>
                    <a:lnTo>
                      <a:pt x="147" y="48"/>
                    </a:lnTo>
                    <a:lnTo>
                      <a:pt x="191" y="12"/>
                    </a:lnTo>
                    <a:lnTo>
                      <a:pt x="244" y="0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38" name="Freeform 1742"/>
              <p:cNvSpPr>
                <a:spLocks/>
              </p:cNvSpPr>
              <p:nvPr/>
            </p:nvSpPr>
            <p:spPr bwMode="auto">
              <a:xfrm>
                <a:off x="3516" y="3118"/>
                <a:ext cx="35" cy="30"/>
              </a:xfrm>
              <a:custGeom>
                <a:avLst/>
                <a:gdLst>
                  <a:gd name="T0" fmla="*/ 15 w 412"/>
                  <a:gd name="T1" fmla="*/ 0 h 355"/>
                  <a:gd name="T2" fmla="*/ 11 w 412"/>
                  <a:gd name="T3" fmla="*/ 0 h 355"/>
                  <a:gd name="T4" fmla="*/ 7 w 412"/>
                  <a:gd name="T5" fmla="*/ 2 h 355"/>
                  <a:gd name="T6" fmla="*/ 3 w 412"/>
                  <a:gd name="T7" fmla="*/ 4 h 355"/>
                  <a:gd name="T8" fmla="*/ 0 w 412"/>
                  <a:gd name="T9" fmla="*/ 8 h 355"/>
                  <a:gd name="T10" fmla="*/ 15 w 412"/>
                  <a:gd name="T11" fmla="*/ 8 h 355"/>
                  <a:gd name="T12" fmla="*/ 17 w 412"/>
                  <a:gd name="T13" fmla="*/ 8 h 355"/>
                  <a:gd name="T14" fmla="*/ 21 w 412"/>
                  <a:gd name="T15" fmla="*/ 10 h 355"/>
                  <a:gd name="T16" fmla="*/ 24 w 412"/>
                  <a:gd name="T17" fmla="*/ 14 h 355"/>
                  <a:gd name="T18" fmla="*/ 26 w 412"/>
                  <a:gd name="T19" fmla="*/ 18 h 355"/>
                  <a:gd name="T20" fmla="*/ 27 w 412"/>
                  <a:gd name="T21" fmla="*/ 25 h 355"/>
                  <a:gd name="T22" fmla="*/ 2 w 412"/>
                  <a:gd name="T23" fmla="*/ 25 h 355"/>
                  <a:gd name="T24" fmla="*/ 35 w 412"/>
                  <a:gd name="T25" fmla="*/ 30 h 355"/>
                  <a:gd name="T26" fmla="*/ 35 w 412"/>
                  <a:gd name="T27" fmla="*/ 23 h 355"/>
                  <a:gd name="T28" fmla="*/ 34 w 412"/>
                  <a:gd name="T29" fmla="*/ 17 h 355"/>
                  <a:gd name="T30" fmla="*/ 32 w 412"/>
                  <a:gd name="T31" fmla="*/ 12 h 355"/>
                  <a:gd name="T32" fmla="*/ 29 w 412"/>
                  <a:gd name="T33" fmla="*/ 8 h 355"/>
                  <a:gd name="T34" fmla="*/ 27 w 412"/>
                  <a:gd name="T35" fmla="*/ 5 h 355"/>
                  <a:gd name="T36" fmla="*/ 24 w 412"/>
                  <a:gd name="T37" fmla="*/ 2 h 355"/>
                  <a:gd name="T38" fmla="*/ 20 w 412"/>
                  <a:gd name="T39" fmla="*/ 1 h 355"/>
                  <a:gd name="T40" fmla="*/ 15 w 412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2"/>
                  <a:gd name="T64" fmla="*/ 0 h 355"/>
                  <a:gd name="T65" fmla="*/ 412 w 412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2" h="355">
                    <a:moveTo>
                      <a:pt x="175" y="0"/>
                    </a:moveTo>
                    <a:lnTo>
                      <a:pt x="135" y="4"/>
                    </a:lnTo>
                    <a:lnTo>
                      <a:pt x="84" y="20"/>
                    </a:lnTo>
                    <a:lnTo>
                      <a:pt x="39" y="51"/>
                    </a:lnTo>
                    <a:lnTo>
                      <a:pt x="0" y="96"/>
                    </a:lnTo>
                    <a:lnTo>
                      <a:pt x="176" y="96"/>
                    </a:lnTo>
                    <a:lnTo>
                      <a:pt x="197" y="98"/>
                    </a:lnTo>
                    <a:lnTo>
                      <a:pt x="245" y="120"/>
                    </a:lnTo>
                    <a:lnTo>
                      <a:pt x="285" y="164"/>
                    </a:lnTo>
                    <a:lnTo>
                      <a:pt x="307" y="218"/>
                    </a:lnTo>
                    <a:lnTo>
                      <a:pt x="318" y="296"/>
                    </a:lnTo>
                    <a:lnTo>
                      <a:pt x="28" y="296"/>
                    </a:lnTo>
                    <a:lnTo>
                      <a:pt x="412" y="355"/>
                    </a:lnTo>
                    <a:lnTo>
                      <a:pt x="407" y="275"/>
                    </a:lnTo>
                    <a:lnTo>
                      <a:pt x="395" y="206"/>
                    </a:lnTo>
                    <a:lnTo>
                      <a:pt x="374" y="146"/>
                    </a:lnTo>
                    <a:lnTo>
                      <a:pt x="346" y="94"/>
                    </a:lnTo>
                    <a:lnTo>
                      <a:pt x="321" y="65"/>
                    </a:lnTo>
                    <a:lnTo>
                      <a:pt x="279" y="29"/>
                    </a:lnTo>
                    <a:lnTo>
                      <a:pt x="230" y="7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39" name="Freeform 1743"/>
              <p:cNvSpPr>
                <a:spLocks/>
              </p:cNvSpPr>
              <p:nvPr/>
            </p:nvSpPr>
            <p:spPr bwMode="auto">
              <a:xfrm>
                <a:off x="3560" y="3120"/>
                <a:ext cx="15" cy="58"/>
              </a:xfrm>
              <a:custGeom>
                <a:avLst/>
                <a:gdLst>
                  <a:gd name="T0" fmla="*/ 6 w 187"/>
                  <a:gd name="T1" fmla="*/ 0 h 694"/>
                  <a:gd name="T2" fmla="*/ 0 w 187"/>
                  <a:gd name="T3" fmla="*/ 0 h 694"/>
                  <a:gd name="T4" fmla="*/ 0 w 187"/>
                  <a:gd name="T5" fmla="*/ 58 h 694"/>
                  <a:gd name="T6" fmla="*/ 7 w 187"/>
                  <a:gd name="T7" fmla="*/ 58 h 694"/>
                  <a:gd name="T8" fmla="*/ 7 w 187"/>
                  <a:gd name="T9" fmla="*/ 28 h 694"/>
                  <a:gd name="T10" fmla="*/ 7 w 187"/>
                  <a:gd name="T11" fmla="*/ 22 h 694"/>
                  <a:gd name="T12" fmla="*/ 8 w 187"/>
                  <a:gd name="T13" fmla="*/ 16 h 694"/>
                  <a:gd name="T14" fmla="*/ 8 w 187"/>
                  <a:gd name="T15" fmla="*/ 15 h 694"/>
                  <a:gd name="T16" fmla="*/ 11 w 187"/>
                  <a:gd name="T17" fmla="*/ 11 h 694"/>
                  <a:gd name="T18" fmla="*/ 11 w 187"/>
                  <a:gd name="T19" fmla="*/ 11 h 694"/>
                  <a:gd name="T20" fmla="*/ 15 w 187"/>
                  <a:gd name="T21" fmla="*/ 9 h 694"/>
                  <a:gd name="T22" fmla="*/ 6 w 187"/>
                  <a:gd name="T23" fmla="*/ 9 h 694"/>
                  <a:gd name="T24" fmla="*/ 6 w 187"/>
                  <a:gd name="T25" fmla="*/ 0 h 69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87"/>
                  <a:gd name="T40" fmla="*/ 0 h 694"/>
                  <a:gd name="T41" fmla="*/ 187 w 187"/>
                  <a:gd name="T42" fmla="*/ 694 h 694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87" h="694">
                    <a:moveTo>
                      <a:pt x="79" y="0"/>
                    </a:moveTo>
                    <a:lnTo>
                      <a:pt x="0" y="0"/>
                    </a:lnTo>
                    <a:lnTo>
                      <a:pt x="0" y="694"/>
                    </a:lnTo>
                    <a:lnTo>
                      <a:pt x="87" y="694"/>
                    </a:lnTo>
                    <a:lnTo>
                      <a:pt x="87" y="331"/>
                    </a:lnTo>
                    <a:lnTo>
                      <a:pt x="91" y="261"/>
                    </a:lnTo>
                    <a:lnTo>
                      <a:pt x="103" y="193"/>
                    </a:lnTo>
                    <a:lnTo>
                      <a:pt x="105" y="185"/>
                    </a:lnTo>
                    <a:lnTo>
                      <a:pt x="135" y="128"/>
                    </a:lnTo>
                    <a:lnTo>
                      <a:pt x="137" y="126"/>
                    </a:lnTo>
                    <a:lnTo>
                      <a:pt x="187" y="106"/>
                    </a:lnTo>
                    <a:lnTo>
                      <a:pt x="79" y="105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40" name="Freeform 1744"/>
              <p:cNvSpPr>
                <a:spLocks/>
              </p:cNvSpPr>
              <p:nvPr/>
            </p:nvSpPr>
            <p:spPr bwMode="auto">
              <a:xfrm>
                <a:off x="3566" y="3118"/>
                <a:ext cx="17" cy="13"/>
              </a:xfrm>
              <a:custGeom>
                <a:avLst/>
                <a:gdLst>
                  <a:gd name="T0" fmla="*/ 9 w 203"/>
                  <a:gd name="T1" fmla="*/ 0 h 147"/>
                  <a:gd name="T2" fmla="*/ 9 w 203"/>
                  <a:gd name="T3" fmla="*/ 0 h 147"/>
                  <a:gd name="T4" fmla="*/ 5 w 203"/>
                  <a:gd name="T5" fmla="*/ 2 h 147"/>
                  <a:gd name="T6" fmla="*/ 3 w 203"/>
                  <a:gd name="T7" fmla="*/ 5 h 147"/>
                  <a:gd name="T8" fmla="*/ 0 w 203"/>
                  <a:gd name="T9" fmla="*/ 11 h 147"/>
                  <a:gd name="T10" fmla="*/ 9 w 203"/>
                  <a:gd name="T11" fmla="*/ 11 h 147"/>
                  <a:gd name="T12" fmla="*/ 10 w 203"/>
                  <a:gd name="T13" fmla="*/ 11 h 147"/>
                  <a:gd name="T14" fmla="*/ 14 w 203"/>
                  <a:gd name="T15" fmla="*/ 13 h 147"/>
                  <a:gd name="T16" fmla="*/ 17 w 203"/>
                  <a:gd name="T17" fmla="*/ 3 h 147"/>
                  <a:gd name="T18" fmla="*/ 14 w 203"/>
                  <a:gd name="T19" fmla="*/ 1 h 147"/>
                  <a:gd name="T20" fmla="*/ 9 w 203"/>
                  <a:gd name="T21" fmla="*/ 0 h 14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3"/>
                  <a:gd name="T34" fmla="*/ 0 h 147"/>
                  <a:gd name="T35" fmla="*/ 203 w 203"/>
                  <a:gd name="T36" fmla="*/ 147 h 147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3" h="147">
                    <a:moveTo>
                      <a:pt x="112" y="0"/>
                    </a:moveTo>
                    <a:lnTo>
                      <a:pt x="106" y="0"/>
                    </a:lnTo>
                    <a:lnTo>
                      <a:pt x="56" y="23"/>
                    </a:lnTo>
                    <a:lnTo>
                      <a:pt x="34" y="52"/>
                    </a:lnTo>
                    <a:lnTo>
                      <a:pt x="0" y="121"/>
                    </a:lnTo>
                    <a:lnTo>
                      <a:pt x="108" y="122"/>
                    </a:lnTo>
                    <a:lnTo>
                      <a:pt x="122" y="123"/>
                    </a:lnTo>
                    <a:lnTo>
                      <a:pt x="173" y="147"/>
                    </a:lnTo>
                    <a:lnTo>
                      <a:pt x="203" y="37"/>
                    </a:lnTo>
                    <a:lnTo>
                      <a:pt x="162" y="12"/>
                    </a:lnTo>
                    <a:lnTo>
                      <a:pt x="11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41" name="Freeform 1745"/>
              <p:cNvSpPr>
                <a:spLocks/>
              </p:cNvSpPr>
              <p:nvPr/>
            </p:nvSpPr>
            <p:spPr bwMode="auto">
              <a:xfrm>
                <a:off x="3589" y="3170"/>
                <a:ext cx="27" cy="9"/>
              </a:xfrm>
              <a:custGeom>
                <a:avLst/>
                <a:gdLst>
                  <a:gd name="T0" fmla="*/ 17 w 323"/>
                  <a:gd name="T1" fmla="*/ 0 h 102"/>
                  <a:gd name="T2" fmla="*/ 13 w 323"/>
                  <a:gd name="T3" fmla="*/ 1 h 102"/>
                  <a:gd name="T4" fmla="*/ 0 w 323"/>
                  <a:gd name="T5" fmla="*/ 4 h 102"/>
                  <a:gd name="T6" fmla="*/ 2 w 323"/>
                  <a:gd name="T7" fmla="*/ 6 h 102"/>
                  <a:gd name="T8" fmla="*/ 6 w 323"/>
                  <a:gd name="T9" fmla="*/ 8 h 102"/>
                  <a:gd name="T10" fmla="*/ 11 w 323"/>
                  <a:gd name="T11" fmla="*/ 9 h 102"/>
                  <a:gd name="T12" fmla="*/ 15 w 323"/>
                  <a:gd name="T13" fmla="*/ 9 h 102"/>
                  <a:gd name="T14" fmla="*/ 19 w 323"/>
                  <a:gd name="T15" fmla="*/ 7 h 102"/>
                  <a:gd name="T16" fmla="*/ 19 w 323"/>
                  <a:gd name="T17" fmla="*/ 7 h 102"/>
                  <a:gd name="T18" fmla="*/ 23 w 323"/>
                  <a:gd name="T19" fmla="*/ 4 h 102"/>
                  <a:gd name="T20" fmla="*/ 27 w 323"/>
                  <a:gd name="T21" fmla="*/ 0 h 102"/>
                  <a:gd name="T22" fmla="*/ 17 w 323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3"/>
                  <a:gd name="T37" fmla="*/ 0 h 102"/>
                  <a:gd name="T38" fmla="*/ 323 w 323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3" h="102">
                    <a:moveTo>
                      <a:pt x="207" y="0"/>
                    </a:moveTo>
                    <a:lnTo>
                      <a:pt x="153" y="11"/>
                    </a:lnTo>
                    <a:lnTo>
                      <a:pt x="0" y="46"/>
                    </a:lnTo>
                    <a:lnTo>
                      <a:pt x="25" y="72"/>
                    </a:lnTo>
                    <a:lnTo>
                      <a:pt x="73" y="95"/>
                    </a:lnTo>
                    <a:lnTo>
                      <a:pt x="131" y="102"/>
                    </a:lnTo>
                    <a:lnTo>
                      <a:pt x="178" y="98"/>
                    </a:lnTo>
                    <a:lnTo>
                      <a:pt x="229" y="80"/>
                    </a:lnTo>
                    <a:lnTo>
                      <a:pt x="232" y="78"/>
                    </a:lnTo>
                    <a:lnTo>
                      <a:pt x="277" y="47"/>
                    </a:lnTo>
                    <a:lnTo>
                      <a:pt x="323" y="1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42" name="Freeform 1746"/>
              <p:cNvSpPr>
                <a:spLocks/>
              </p:cNvSpPr>
              <p:nvPr/>
            </p:nvSpPr>
            <p:spPr bwMode="auto">
              <a:xfrm>
                <a:off x="3585" y="3146"/>
                <a:ext cx="30" cy="28"/>
              </a:xfrm>
              <a:custGeom>
                <a:avLst/>
                <a:gdLst>
                  <a:gd name="T0" fmla="*/ 9 w 361"/>
                  <a:gd name="T1" fmla="*/ 0 h 335"/>
                  <a:gd name="T2" fmla="*/ 5 w 361"/>
                  <a:gd name="T3" fmla="*/ 3 h 335"/>
                  <a:gd name="T4" fmla="*/ 4 w 361"/>
                  <a:gd name="T5" fmla="*/ 4 h 335"/>
                  <a:gd name="T6" fmla="*/ 1 w 361"/>
                  <a:gd name="T7" fmla="*/ 8 h 335"/>
                  <a:gd name="T8" fmla="*/ 1 w 361"/>
                  <a:gd name="T9" fmla="*/ 10 h 335"/>
                  <a:gd name="T10" fmla="*/ 0 w 361"/>
                  <a:gd name="T11" fmla="*/ 16 h 335"/>
                  <a:gd name="T12" fmla="*/ 0 w 361"/>
                  <a:gd name="T13" fmla="*/ 18 h 335"/>
                  <a:gd name="T14" fmla="*/ 1 w 361"/>
                  <a:gd name="T15" fmla="*/ 23 h 335"/>
                  <a:gd name="T16" fmla="*/ 4 w 361"/>
                  <a:gd name="T17" fmla="*/ 28 h 335"/>
                  <a:gd name="T18" fmla="*/ 17 w 361"/>
                  <a:gd name="T19" fmla="*/ 25 h 335"/>
                  <a:gd name="T20" fmla="*/ 14 w 361"/>
                  <a:gd name="T21" fmla="*/ 25 h 335"/>
                  <a:gd name="T22" fmla="*/ 10 w 361"/>
                  <a:gd name="T23" fmla="*/ 22 h 335"/>
                  <a:gd name="T24" fmla="*/ 9 w 361"/>
                  <a:gd name="T25" fmla="*/ 21 h 335"/>
                  <a:gd name="T26" fmla="*/ 8 w 361"/>
                  <a:gd name="T27" fmla="*/ 16 h 335"/>
                  <a:gd name="T28" fmla="*/ 9 w 361"/>
                  <a:gd name="T29" fmla="*/ 11 h 335"/>
                  <a:gd name="T30" fmla="*/ 12 w 361"/>
                  <a:gd name="T31" fmla="*/ 8 h 335"/>
                  <a:gd name="T32" fmla="*/ 13 w 361"/>
                  <a:gd name="T33" fmla="*/ 7 h 335"/>
                  <a:gd name="T34" fmla="*/ 18 w 361"/>
                  <a:gd name="T35" fmla="*/ 6 h 335"/>
                  <a:gd name="T36" fmla="*/ 22 w 361"/>
                  <a:gd name="T37" fmla="*/ 5 h 335"/>
                  <a:gd name="T38" fmla="*/ 27 w 361"/>
                  <a:gd name="T39" fmla="*/ 4 h 335"/>
                  <a:gd name="T40" fmla="*/ 30 w 361"/>
                  <a:gd name="T41" fmla="*/ 2 h 335"/>
                  <a:gd name="T42" fmla="*/ 9 w 361"/>
                  <a:gd name="T43" fmla="*/ 0 h 33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1"/>
                  <a:gd name="T67" fmla="*/ 0 h 335"/>
                  <a:gd name="T68" fmla="*/ 361 w 361"/>
                  <a:gd name="T69" fmla="*/ 335 h 335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1" h="335">
                    <a:moveTo>
                      <a:pt x="110" y="0"/>
                    </a:moveTo>
                    <a:lnTo>
                      <a:pt x="63" y="32"/>
                    </a:lnTo>
                    <a:lnTo>
                      <a:pt x="51" y="44"/>
                    </a:lnTo>
                    <a:lnTo>
                      <a:pt x="17" y="99"/>
                    </a:lnTo>
                    <a:lnTo>
                      <a:pt x="9" y="122"/>
                    </a:lnTo>
                    <a:lnTo>
                      <a:pt x="0" y="193"/>
                    </a:lnTo>
                    <a:lnTo>
                      <a:pt x="0" y="214"/>
                    </a:lnTo>
                    <a:lnTo>
                      <a:pt x="14" y="280"/>
                    </a:lnTo>
                    <a:lnTo>
                      <a:pt x="46" y="335"/>
                    </a:lnTo>
                    <a:lnTo>
                      <a:pt x="199" y="300"/>
                    </a:lnTo>
                    <a:lnTo>
                      <a:pt x="164" y="295"/>
                    </a:lnTo>
                    <a:lnTo>
                      <a:pt x="120" y="268"/>
                    </a:lnTo>
                    <a:lnTo>
                      <a:pt x="110" y="254"/>
                    </a:lnTo>
                    <a:lnTo>
                      <a:pt x="94" y="190"/>
                    </a:lnTo>
                    <a:lnTo>
                      <a:pt x="106" y="134"/>
                    </a:lnTo>
                    <a:lnTo>
                      <a:pt x="141" y="95"/>
                    </a:lnTo>
                    <a:lnTo>
                      <a:pt x="158" y="87"/>
                    </a:lnTo>
                    <a:lnTo>
                      <a:pt x="218" y="72"/>
                    </a:lnTo>
                    <a:lnTo>
                      <a:pt x="266" y="61"/>
                    </a:lnTo>
                    <a:lnTo>
                      <a:pt x="321" y="45"/>
                    </a:lnTo>
                    <a:lnTo>
                      <a:pt x="361" y="28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43" name="Freeform 1747"/>
              <p:cNvSpPr>
                <a:spLocks/>
              </p:cNvSpPr>
              <p:nvPr/>
            </p:nvSpPr>
            <p:spPr bwMode="auto">
              <a:xfrm>
                <a:off x="3586" y="3126"/>
                <a:ext cx="19" cy="12"/>
              </a:xfrm>
              <a:custGeom>
                <a:avLst/>
                <a:gdLst>
                  <a:gd name="T0" fmla="*/ 3 w 223"/>
                  <a:gd name="T1" fmla="*/ 0 h 136"/>
                  <a:gd name="T2" fmla="*/ 2 w 223"/>
                  <a:gd name="T3" fmla="*/ 4 h 136"/>
                  <a:gd name="T4" fmla="*/ 0 w 223"/>
                  <a:gd name="T5" fmla="*/ 10 h 136"/>
                  <a:gd name="T6" fmla="*/ 7 w 223"/>
                  <a:gd name="T7" fmla="*/ 12 h 136"/>
                  <a:gd name="T8" fmla="*/ 9 w 223"/>
                  <a:gd name="T9" fmla="*/ 7 h 136"/>
                  <a:gd name="T10" fmla="*/ 11 w 223"/>
                  <a:gd name="T11" fmla="*/ 3 h 136"/>
                  <a:gd name="T12" fmla="*/ 14 w 223"/>
                  <a:gd name="T13" fmla="*/ 1 h 136"/>
                  <a:gd name="T14" fmla="*/ 19 w 223"/>
                  <a:gd name="T15" fmla="*/ 0 h 136"/>
                  <a:gd name="T16" fmla="*/ 3 w 223"/>
                  <a:gd name="T17" fmla="*/ 0 h 1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3"/>
                  <a:gd name="T28" fmla="*/ 0 h 136"/>
                  <a:gd name="T29" fmla="*/ 223 w 223"/>
                  <a:gd name="T30" fmla="*/ 136 h 1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3" h="136">
                    <a:moveTo>
                      <a:pt x="39" y="0"/>
                    </a:moveTo>
                    <a:lnTo>
                      <a:pt x="18" y="47"/>
                    </a:lnTo>
                    <a:lnTo>
                      <a:pt x="0" y="119"/>
                    </a:lnTo>
                    <a:lnTo>
                      <a:pt x="87" y="136"/>
                    </a:lnTo>
                    <a:lnTo>
                      <a:pt x="101" y="82"/>
                    </a:lnTo>
                    <a:lnTo>
                      <a:pt x="131" y="32"/>
                    </a:lnTo>
                    <a:lnTo>
                      <a:pt x="163" y="12"/>
                    </a:lnTo>
                    <a:lnTo>
                      <a:pt x="223" y="3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44" name="Freeform 1748"/>
              <p:cNvSpPr>
                <a:spLocks/>
              </p:cNvSpPr>
              <p:nvPr/>
            </p:nvSpPr>
            <p:spPr bwMode="auto">
              <a:xfrm>
                <a:off x="3590" y="3118"/>
                <a:ext cx="35" cy="60"/>
              </a:xfrm>
              <a:custGeom>
                <a:avLst/>
                <a:gdLst>
                  <a:gd name="T0" fmla="*/ 16 w 425"/>
                  <a:gd name="T1" fmla="*/ 0 h 710"/>
                  <a:gd name="T2" fmla="*/ 15 w 425"/>
                  <a:gd name="T3" fmla="*/ 0 h 710"/>
                  <a:gd name="T4" fmla="*/ 10 w 425"/>
                  <a:gd name="T5" fmla="*/ 1 h 710"/>
                  <a:gd name="T6" fmla="*/ 6 w 425"/>
                  <a:gd name="T7" fmla="*/ 2 h 710"/>
                  <a:gd name="T8" fmla="*/ 3 w 425"/>
                  <a:gd name="T9" fmla="*/ 4 h 710"/>
                  <a:gd name="T10" fmla="*/ 0 w 425"/>
                  <a:gd name="T11" fmla="*/ 8 h 710"/>
                  <a:gd name="T12" fmla="*/ 15 w 425"/>
                  <a:gd name="T13" fmla="*/ 8 h 710"/>
                  <a:gd name="T14" fmla="*/ 15 w 425"/>
                  <a:gd name="T15" fmla="*/ 8 h 710"/>
                  <a:gd name="T16" fmla="*/ 20 w 425"/>
                  <a:gd name="T17" fmla="*/ 9 h 710"/>
                  <a:gd name="T18" fmla="*/ 23 w 425"/>
                  <a:gd name="T19" fmla="*/ 12 h 710"/>
                  <a:gd name="T20" fmla="*/ 25 w 425"/>
                  <a:gd name="T21" fmla="*/ 14 h 710"/>
                  <a:gd name="T22" fmla="*/ 25 w 425"/>
                  <a:gd name="T23" fmla="*/ 20 h 710"/>
                  <a:gd name="T24" fmla="*/ 25 w 425"/>
                  <a:gd name="T25" fmla="*/ 23 h 710"/>
                  <a:gd name="T26" fmla="*/ 22 w 425"/>
                  <a:gd name="T27" fmla="*/ 24 h 710"/>
                  <a:gd name="T28" fmla="*/ 18 w 425"/>
                  <a:gd name="T29" fmla="*/ 25 h 710"/>
                  <a:gd name="T30" fmla="*/ 13 w 425"/>
                  <a:gd name="T31" fmla="*/ 26 h 710"/>
                  <a:gd name="T32" fmla="*/ 10 w 425"/>
                  <a:gd name="T33" fmla="*/ 27 h 710"/>
                  <a:gd name="T34" fmla="*/ 6 w 425"/>
                  <a:gd name="T35" fmla="*/ 28 h 710"/>
                  <a:gd name="T36" fmla="*/ 5 w 425"/>
                  <a:gd name="T37" fmla="*/ 28 h 710"/>
                  <a:gd name="T38" fmla="*/ 25 w 425"/>
                  <a:gd name="T39" fmla="*/ 31 h 710"/>
                  <a:gd name="T40" fmla="*/ 25 w 425"/>
                  <a:gd name="T41" fmla="*/ 34 h 710"/>
                  <a:gd name="T42" fmla="*/ 25 w 425"/>
                  <a:gd name="T43" fmla="*/ 39 h 710"/>
                  <a:gd name="T44" fmla="*/ 24 w 425"/>
                  <a:gd name="T45" fmla="*/ 44 h 710"/>
                  <a:gd name="T46" fmla="*/ 23 w 425"/>
                  <a:gd name="T47" fmla="*/ 47 h 710"/>
                  <a:gd name="T48" fmla="*/ 19 w 425"/>
                  <a:gd name="T49" fmla="*/ 51 h 710"/>
                  <a:gd name="T50" fmla="*/ 16 w 425"/>
                  <a:gd name="T51" fmla="*/ 53 h 710"/>
                  <a:gd name="T52" fmla="*/ 26 w 425"/>
                  <a:gd name="T53" fmla="*/ 53 h 710"/>
                  <a:gd name="T54" fmla="*/ 26 w 425"/>
                  <a:gd name="T55" fmla="*/ 54 h 710"/>
                  <a:gd name="T56" fmla="*/ 28 w 425"/>
                  <a:gd name="T57" fmla="*/ 60 h 710"/>
                  <a:gd name="T58" fmla="*/ 35 w 425"/>
                  <a:gd name="T59" fmla="*/ 60 h 710"/>
                  <a:gd name="T60" fmla="*/ 35 w 425"/>
                  <a:gd name="T61" fmla="*/ 59 h 710"/>
                  <a:gd name="T62" fmla="*/ 33 w 425"/>
                  <a:gd name="T63" fmla="*/ 53 h 710"/>
                  <a:gd name="T64" fmla="*/ 33 w 425"/>
                  <a:gd name="T65" fmla="*/ 50 h 710"/>
                  <a:gd name="T66" fmla="*/ 33 w 425"/>
                  <a:gd name="T67" fmla="*/ 44 h 710"/>
                  <a:gd name="T68" fmla="*/ 33 w 425"/>
                  <a:gd name="T69" fmla="*/ 35 h 710"/>
                  <a:gd name="T70" fmla="*/ 33 w 425"/>
                  <a:gd name="T71" fmla="*/ 22 h 710"/>
                  <a:gd name="T72" fmla="*/ 33 w 425"/>
                  <a:gd name="T73" fmla="*/ 18 h 710"/>
                  <a:gd name="T74" fmla="*/ 32 w 425"/>
                  <a:gd name="T75" fmla="*/ 13 h 710"/>
                  <a:gd name="T76" fmla="*/ 32 w 425"/>
                  <a:gd name="T77" fmla="*/ 11 h 710"/>
                  <a:gd name="T78" fmla="*/ 30 w 425"/>
                  <a:gd name="T79" fmla="*/ 6 h 710"/>
                  <a:gd name="T80" fmla="*/ 29 w 425"/>
                  <a:gd name="T81" fmla="*/ 5 h 710"/>
                  <a:gd name="T82" fmla="*/ 25 w 425"/>
                  <a:gd name="T83" fmla="*/ 2 h 710"/>
                  <a:gd name="T84" fmla="*/ 25 w 425"/>
                  <a:gd name="T85" fmla="*/ 2 h 710"/>
                  <a:gd name="T86" fmla="*/ 21 w 425"/>
                  <a:gd name="T87" fmla="*/ 0 h 710"/>
                  <a:gd name="T88" fmla="*/ 16 w 425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5"/>
                  <a:gd name="T136" fmla="*/ 0 h 710"/>
                  <a:gd name="T137" fmla="*/ 425 w 425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5" h="710">
                    <a:moveTo>
                      <a:pt x="197" y="0"/>
                    </a:moveTo>
                    <a:lnTo>
                      <a:pt x="183" y="0"/>
                    </a:lnTo>
                    <a:lnTo>
                      <a:pt x="127" y="7"/>
                    </a:lnTo>
                    <a:lnTo>
                      <a:pt x="78" y="24"/>
                    </a:lnTo>
                    <a:lnTo>
                      <a:pt x="39" y="49"/>
                    </a:lnTo>
                    <a:lnTo>
                      <a:pt x="0" y="94"/>
                    </a:lnTo>
                    <a:lnTo>
                      <a:pt x="184" y="97"/>
                    </a:lnTo>
                    <a:lnTo>
                      <a:pt x="185" y="97"/>
                    </a:lnTo>
                    <a:lnTo>
                      <a:pt x="242" y="107"/>
                    </a:lnTo>
                    <a:lnTo>
                      <a:pt x="284" y="137"/>
                    </a:lnTo>
                    <a:lnTo>
                      <a:pt x="299" y="163"/>
                    </a:lnTo>
                    <a:lnTo>
                      <a:pt x="309" y="239"/>
                    </a:lnTo>
                    <a:lnTo>
                      <a:pt x="308" y="269"/>
                    </a:lnTo>
                    <a:lnTo>
                      <a:pt x="270" y="283"/>
                    </a:lnTo>
                    <a:lnTo>
                      <a:pt x="217" y="298"/>
                    </a:lnTo>
                    <a:lnTo>
                      <a:pt x="152" y="310"/>
                    </a:lnTo>
                    <a:lnTo>
                      <a:pt x="120" y="315"/>
                    </a:lnTo>
                    <a:lnTo>
                      <a:pt x="73" y="327"/>
                    </a:lnTo>
                    <a:lnTo>
                      <a:pt x="57" y="334"/>
                    </a:lnTo>
                    <a:lnTo>
                      <a:pt x="308" y="362"/>
                    </a:lnTo>
                    <a:lnTo>
                      <a:pt x="308" y="405"/>
                    </a:lnTo>
                    <a:lnTo>
                      <a:pt x="306" y="462"/>
                    </a:lnTo>
                    <a:lnTo>
                      <a:pt x="294" y="523"/>
                    </a:lnTo>
                    <a:lnTo>
                      <a:pt x="278" y="558"/>
                    </a:lnTo>
                    <a:lnTo>
                      <a:pt x="236" y="603"/>
                    </a:lnTo>
                    <a:lnTo>
                      <a:pt x="200" y="623"/>
                    </a:lnTo>
                    <a:lnTo>
                      <a:pt x="316" y="624"/>
                    </a:lnTo>
                    <a:lnTo>
                      <a:pt x="318" y="643"/>
                    </a:lnTo>
                    <a:lnTo>
                      <a:pt x="334" y="710"/>
                    </a:lnTo>
                    <a:lnTo>
                      <a:pt x="425" y="710"/>
                    </a:lnTo>
                    <a:lnTo>
                      <a:pt x="419" y="695"/>
                    </a:lnTo>
                    <a:lnTo>
                      <a:pt x="404" y="626"/>
                    </a:lnTo>
                    <a:lnTo>
                      <a:pt x="401" y="589"/>
                    </a:lnTo>
                    <a:lnTo>
                      <a:pt x="399" y="519"/>
                    </a:lnTo>
                    <a:lnTo>
                      <a:pt x="398" y="419"/>
                    </a:lnTo>
                    <a:lnTo>
                      <a:pt x="398" y="262"/>
                    </a:lnTo>
                    <a:lnTo>
                      <a:pt x="397" y="214"/>
                    </a:lnTo>
                    <a:lnTo>
                      <a:pt x="394" y="153"/>
                    </a:lnTo>
                    <a:lnTo>
                      <a:pt x="390" y="135"/>
                    </a:lnTo>
                    <a:lnTo>
                      <a:pt x="366" y="73"/>
                    </a:lnTo>
                    <a:lnTo>
                      <a:pt x="354" y="57"/>
                    </a:lnTo>
                    <a:lnTo>
                      <a:pt x="304" y="21"/>
                    </a:lnTo>
                    <a:lnTo>
                      <a:pt x="303" y="20"/>
                    </a:lnTo>
                    <a:lnTo>
                      <a:pt x="256" y="5"/>
                    </a:lnTo>
                    <a:lnTo>
                      <a:pt x="19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45" name="Freeform 1749"/>
              <p:cNvSpPr>
                <a:spLocks/>
              </p:cNvSpPr>
              <p:nvPr/>
            </p:nvSpPr>
            <p:spPr bwMode="auto">
              <a:xfrm>
                <a:off x="3601" y="3097"/>
                <a:ext cx="15" cy="16"/>
              </a:xfrm>
              <a:custGeom>
                <a:avLst/>
                <a:gdLst>
                  <a:gd name="T0" fmla="*/ 15 w 181"/>
                  <a:gd name="T1" fmla="*/ 0 h 183"/>
                  <a:gd name="T2" fmla="*/ 5 w 181"/>
                  <a:gd name="T3" fmla="*/ 0 h 183"/>
                  <a:gd name="T4" fmla="*/ 0 w 181"/>
                  <a:gd name="T5" fmla="*/ 16 h 183"/>
                  <a:gd name="T6" fmla="*/ 6 w 181"/>
                  <a:gd name="T7" fmla="*/ 16 h 183"/>
                  <a:gd name="T8" fmla="*/ 15 w 181"/>
                  <a:gd name="T9" fmla="*/ 0 h 18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1"/>
                  <a:gd name="T16" fmla="*/ 0 h 183"/>
                  <a:gd name="T17" fmla="*/ 181 w 181"/>
                  <a:gd name="T18" fmla="*/ 183 h 18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1" h="183">
                    <a:moveTo>
                      <a:pt x="181" y="0"/>
                    </a:moveTo>
                    <a:lnTo>
                      <a:pt x="66" y="0"/>
                    </a:lnTo>
                    <a:lnTo>
                      <a:pt x="0" y="183"/>
                    </a:lnTo>
                    <a:lnTo>
                      <a:pt x="74" y="183"/>
                    </a:lnTo>
                    <a:lnTo>
                      <a:pt x="18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46" name="Freeform 1750"/>
              <p:cNvSpPr>
                <a:spLocks/>
              </p:cNvSpPr>
              <p:nvPr/>
            </p:nvSpPr>
            <p:spPr bwMode="auto">
              <a:xfrm>
                <a:off x="3634" y="3120"/>
                <a:ext cx="16" cy="58"/>
              </a:xfrm>
              <a:custGeom>
                <a:avLst/>
                <a:gdLst>
                  <a:gd name="T0" fmla="*/ 7 w 189"/>
                  <a:gd name="T1" fmla="*/ 0 h 694"/>
                  <a:gd name="T2" fmla="*/ 0 w 189"/>
                  <a:gd name="T3" fmla="*/ 0 h 694"/>
                  <a:gd name="T4" fmla="*/ 0 w 189"/>
                  <a:gd name="T5" fmla="*/ 58 h 694"/>
                  <a:gd name="T6" fmla="*/ 8 w 189"/>
                  <a:gd name="T7" fmla="*/ 58 h 694"/>
                  <a:gd name="T8" fmla="*/ 8 w 189"/>
                  <a:gd name="T9" fmla="*/ 28 h 694"/>
                  <a:gd name="T10" fmla="*/ 8 w 189"/>
                  <a:gd name="T11" fmla="*/ 22 h 694"/>
                  <a:gd name="T12" fmla="*/ 9 w 189"/>
                  <a:gd name="T13" fmla="*/ 16 h 694"/>
                  <a:gd name="T14" fmla="*/ 9 w 189"/>
                  <a:gd name="T15" fmla="*/ 15 h 694"/>
                  <a:gd name="T16" fmla="*/ 12 w 189"/>
                  <a:gd name="T17" fmla="*/ 11 h 694"/>
                  <a:gd name="T18" fmla="*/ 12 w 189"/>
                  <a:gd name="T19" fmla="*/ 11 h 694"/>
                  <a:gd name="T20" fmla="*/ 16 w 189"/>
                  <a:gd name="T21" fmla="*/ 9 h 694"/>
                  <a:gd name="T22" fmla="*/ 7 w 189"/>
                  <a:gd name="T23" fmla="*/ 9 h 694"/>
                  <a:gd name="T24" fmla="*/ 7 w 189"/>
                  <a:gd name="T25" fmla="*/ 0 h 69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89"/>
                  <a:gd name="T40" fmla="*/ 0 h 694"/>
                  <a:gd name="T41" fmla="*/ 189 w 189"/>
                  <a:gd name="T42" fmla="*/ 694 h 694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89" h="694">
                    <a:moveTo>
                      <a:pt x="80" y="0"/>
                    </a:moveTo>
                    <a:lnTo>
                      <a:pt x="0" y="0"/>
                    </a:lnTo>
                    <a:lnTo>
                      <a:pt x="0" y="694"/>
                    </a:lnTo>
                    <a:lnTo>
                      <a:pt x="89" y="694"/>
                    </a:lnTo>
                    <a:lnTo>
                      <a:pt x="89" y="331"/>
                    </a:lnTo>
                    <a:lnTo>
                      <a:pt x="92" y="261"/>
                    </a:lnTo>
                    <a:lnTo>
                      <a:pt x="103" y="193"/>
                    </a:lnTo>
                    <a:lnTo>
                      <a:pt x="105" y="185"/>
                    </a:lnTo>
                    <a:lnTo>
                      <a:pt x="137" y="128"/>
                    </a:lnTo>
                    <a:lnTo>
                      <a:pt x="139" y="126"/>
                    </a:lnTo>
                    <a:lnTo>
                      <a:pt x="189" y="106"/>
                    </a:lnTo>
                    <a:lnTo>
                      <a:pt x="80" y="105"/>
                    </a:lnTo>
                    <a:lnTo>
                      <a:pt x="8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47" name="Freeform 1751"/>
              <p:cNvSpPr>
                <a:spLocks/>
              </p:cNvSpPr>
              <p:nvPr/>
            </p:nvSpPr>
            <p:spPr bwMode="auto">
              <a:xfrm>
                <a:off x="3641" y="3118"/>
                <a:ext cx="17" cy="13"/>
              </a:xfrm>
              <a:custGeom>
                <a:avLst/>
                <a:gdLst>
                  <a:gd name="T0" fmla="*/ 9 w 203"/>
                  <a:gd name="T1" fmla="*/ 0 h 147"/>
                  <a:gd name="T2" fmla="*/ 9 w 203"/>
                  <a:gd name="T3" fmla="*/ 0 h 147"/>
                  <a:gd name="T4" fmla="*/ 5 w 203"/>
                  <a:gd name="T5" fmla="*/ 2 h 147"/>
                  <a:gd name="T6" fmla="*/ 3 w 203"/>
                  <a:gd name="T7" fmla="*/ 5 h 147"/>
                  <a:gd name="T8" fmla="*/ 0 w 203"/>
                  <a:gd name="T9" fmla="*/ 11 h 147"/>
                  <a:gd name="T10" fmla="*/ 9 w 203"/>
                  <a:gd name="T11" fmla="*/ 11 h 147"/>
                  <a:gd name="T12" fmla="*/ 10 w 203"/>
                  <a:gd name="T13" fmla="*/ 11 h 147"/>
                  <a:gd name="T14" fmla="*/ 14 w 203"/>
                  <a:gd name="T15" fmla="*/ 13 h 147"/>
                  <a:gd name="T16" fmla="*/ 17 w 203"/>
                  <a:gd name="T17" fmla="*/ 3 h 147"/>
                  <a:gd name="T18" fmla="*/ 14 w 203"/>
                  <a:gd name="T19" fmla="*/ 1 h 147"/>
                  <a:gd name="T20" fmla="*/ 9 w 203"/>
                  <a:gd name="T21" fmla="*/ 0 h 14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3"/>
                  <a:gd name="T34" fmla="*/ 0 h 147"/>
                  <a:gd name="T35" fmla="*/ 203 w 203"/>
                  <a:gd name="T36" fmla="*/ 147 h 147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3" h="147">
                    <a:moveTo>
                      <a:pt x="113" y="0"/>
                    </a:moveTo>
                    <a:lnTo>
                      <a:pt x="106" y="0"/>
                    </a:lnTo>
                    <a:lnTo>
                      <a:pt x="57" y="23"/>
                    </a:lnTo>
                    <a:lnTo>
                      <a:pt x="33" y="52"/>
                    </a:lnTo>
                    <a:lnTo>
                      <a:pt x="0" y="121"/>
                    </a:lnTo>
                    <a:lnTo>
                      <a:pt x="109" y="122"/>
                    </a:lnTo>
                    <a:lnTo>
                      <a:pt x="122" y="123"/>
                    </a:lnTo>
                    <a:lnTo>
                      <a:pt x="173" y="147"/>
                    </a:lnTo>
                    <a:lnTo>
                      <a:pt x="203" y="37"/>
                    </a:lnTo>
                    <a:lnTo>
                      <a:pt x="163" y="12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48" name="Rectangle 1752"/>
              <p:cNvSpPr>
                <a:spLocks noChangeArrowheads="1"/>
              </p:cNvSpPr>
              <p:nvPr/>
            </p:nvSpPr>
            <p:spPr bwMode="auto">
              <a:xfrm>
                <a:off x="3662" y="3120"/>
                <a:ext cx="7" cy="58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49" name="Rectangle 1753"/>
              <p:cNvSpPr>
                <a:spLocks noChangeArrowheads="1"/>
              </p:cNvSpPr>
              <p:nvPr/>
            </p:nvSpPr>
            <p:spPr bwMode="auto">
              <a:xfrm>
                <a:off x="3662" y="3098"/>
                <a:ext cx="7" cy="11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50" name="Freeform 1754"/>
              <p:cNvSpPr>
                <a:spLocks/>
              </p:cNvSpPr>
              <p:nvPr/>
            </p:nvSpPr>
            <p:spPr bwMode="auto">
              <a:xfrm>
                <a:off x="3683" y="3126"/>
                <a:ext cx="35" cy="53"/>
              </a:xfrm>
              <a:custGeom>
                <a:avLst/>
                <a:gdLst>
                  <a:gd name="T0" fmla="*/ 29 w 419"/>
                  <a:gd name="T1" fmla="*/ 0 h 632"/>
                  <a:gd name="T2" fmla="*/ 15 w 419"/>
                  <a:gd name="T3" fmla="*/ 0 h 632"/>
                  <a:gd name="T4" fmla="*/ 16 w 419"/>
                  <a:gd name="T5" fmla="*/ 0 h 632"/>
                  <a:gd name="T6" fmla="*/ 20 w 419"/>
                  <a:gd name="T7" fmla="*/ 2 h 632"/>
                  <a:gd name="T8" fmla="*/ 24 w 419"/>
                  <a:gd name="T9" fmla="*/ 6 h 632"/>
                  <a:gd name="T10" fmla="*/ 26 w 419"/>
                  <a:gd name="T11" fmla="*/ 10 h 632"/>
                  <a:gd name="T12" fmla="*/ 27 w 419"/>
                  <a:gd name="T13" fmla="*/ 16 h 632"/>
                  <a:gd name="T14" fmla="*/ 27 w 419"/>
                  <a:gd name="T15" fmla="*/ 22 h 632"/>
                  <a:gd name="T16" fmla="*/ 27 w 419"/>
                  <a:gd name="T17" fmla="*/ 23 h 632"/>
                  <a:gd name="T18" fmla="*/ 27 w 419"/>
                  <a:gd name="T19" fmla="*/ 29 h 632"/>
                  <a:gd name="T20" fmla="*/ 26 w 419"/>
                  <a:gd name="T21" fmla="*/ 35 h 632"/>
                  <a:gd name="T22" fmla="*/ 24 w 419"/>
                  <a:gd name="T23" fmla="*/ 39 h 632"/>
                  <a:gd name="T24" fmla="*/ 23 w 419"/>
                  <a:gd name="T25" fmla="*/ 41 h 632"/>
                  <a:gd name="T26" fmla="*/ 19 w 419"/>
                  <a:gd name="T27" fmla="*/ 44 h 632"/>
                  <a:gd name="T28" fmla="*/ 15 w 419"/>
                  <a:gd name="T29" fmla="*/ 45 h 632"/>
                  <a:gd name="T30" fmla="*/ 0 w 419"/>
                  <a:gd name="T31" fmla="*/ 45 h 632"/>
                  <a:gd name="T32" fmla="*/ 2 w 419"/>
                  <a:gd name="T33" fmla="*/ 48 h 632"/>
                  <a:gd name="T34" fmla="*/ 6 w 419"/>
                  <a:gd name="T35" fmla="*/ 51 h 632"/>
                  <a:gd name="T36" fmla="*/ 10 w 419"/>
                  <a:gd name="T37" fmla="*/ 52 h 632"/>
                  <a:gd name="T38" fmla="*/ 15 w 419"/>
                  <a:gd name="T39" fmla="*/ 53 h 632"/>
                  <a:gd name="T40" fmla="*/ 17 w 419"/>
                  <a:gd name="T41" fmla="*/ 53 h 632"/>
                  <a:gd name="T42" fmla="*/ 21 w 419"/>
                  <a:gd name="T43" fmla="*/ 52 h 632"/>
                  <a:gd name="T44" fmla="*/ 25 w 419"/>
                  <a:gd name="T45" fmla="*/ 49 h 632"/>
                  <a:gd name="T46" fmla="*/ 27 w 419"/>
                  <a:gd name="T47" fmla="*/ 48 h 632"/>
                  <a:gd name="T48" fmla="*/ 30 w 419"/>
                  <a:gd name="T49" fmla="*/ 44 h 632"/>
                  <a:gd name="T50" fmla="*/ 32 w 419"/>
                  <a:gd name="T51" fmla="*/ 39 h 632"/>
                  <a:gd name="T52" fmla="*/ 32 w 419"/>
                  <a:gd name="T53" fmla="*/ 39 h 632"/>
                  <a:gd name="T54" fmla="*/ 34 w 419"/>
                  <a:gd name="T55" fmla="*/ 35 h 632"/>
                  <a:gd name="T56" fmla="*/ 35 w 419"/>
                  <a:gd name="T57" fmla="*/ 29 h 632"/>
                  <a:gd name="T58" fmla="*/ 35 w 419"/>
                  <a:gd name="T59" fmla="*/ 22 h 632"/>
                  <a:gd name="T60" fmla="*/ 35 w 419"/>
                  <a:gd name="T61" fmla="*/ 22 h 632"/>
                  <a:gd name="T62" fmla="*/ 35 w 419"/>
                  <a:gd name="T63" fmla="*/ 15 h 632"/>
                  <a:gd name="T64" fmla="*/ 34 w 419"/>
                  <a:gd name="T65" fmla="*/ 9 h 632"/>
                  <a:gd name="T66" fmla="*/ 32 w 419"/>
                  <a:gd name="T67" fmla="*/ 4 h 632"/>
                  <a:gd name="T68" fmla="*/ 29 w 419"/>
                  <a:gd name="T69" fmla="*/ 0 h 632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19"/>
                  <a:gd name="T106" fmla="*/ 0 h 632"/>
                  <a:gd name="T107" fmla="*/ 419 w 419"/>
                  <a:gd name="T108" fmla="*/ 632 h 632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19" h="632">
                    <a:moveTo>
                      <a:pt x="351" y="0"/>
                    </a:moveTo>
                    <a:lnTo>
                      <a:pt x="176" y="4"/>
                    </a:lnTo>
                    <a:lnTo>
                      <a:pt x="195" y="5"/>
                    </a:lnTo>
                    <a:lnTo>
                      <a:pt x="244" y="26"/>
                    </a:lnTo>
                    <a:lnTo>
                      <a:pt x="285" y="70"/>
                    </a:lnTo>
                    <a:lnTo>
                      <a:pt x="308" y="119"/>
                    </a:lnTo>
                    <a:lnTo>
                      <a:pt x="323" y="185"/>
                    </a:lnTo>
                    <a:lnTo>
                      <a:pt x="328" y="266"/>
                    </a:lnTo>
                    <a:lnTo>
                      <a:pt x="328" y="271"/>
                    </a:lnTo>
                    <a:lnTo>
                      <a:pt x="323" y="351"/>
                    </a:lnTo>
                    <a:lnTo>
                      <a:pt x="309" y="418"/>
                    </a:lnTo>
                    <a:lnTo>
                      <a:pt x="285" y="469"/>
                    </a:lnTo>
                    <a:lnTo>
                      <a:pt x="271" y="488"/>
                    </a:lnTo>
                    <a:lnTo>
                      <a:pt x="228" y="524"/>
                    </a:lnTo>
                    <a:lnTo>
                      <a:pt x="176" y="535"/>
                    </a:lnTo>
                    <a:lnTo>
                      <a:pt x="0" y="540"/>
                    </a:lnTo>
                    <a:lnTo>
                      <a:pt x="26" y="571"/>
                    </a:lnTo>
                    <a:lnTo>
                      <a:pt x="70" y="606"/>
                    </a:lnTo>
                    <a:lnTo>
                      <a:pt x="120" y="626"/>
                    </a:lnTo>
                    <a:lnTo>
                      <a:pt x="176" y="632"/>
                    </a:lnTo>
                    <a:lnTo>
                      <a:pt x="200" y="631"/>
                    </a:lnTo>
                    <a:lnTo>
                      <a:pt x="253" y="618"/>
                    </a:lnTo>
                    <a:lnTo>
                      <a:pt x="302" y="590"/>
                    </a:lnTo>
                    <a:lnTo>
                      <a:pt x="319" y="575"/>
                    </a:lnTo>
                    <a:lnTo>
                      <a:pt x="359" y="529"/>
                    </a:lnTo>
                    <a:lnTo>
                      <a:pt x="389" y="470"/>
                    </a:lnTo>
                    <a:lnTo>
                      <a:pt x="389" y="469"/>
                    </a:lnTo>
                    <a:lnTo>
                      <a:pt x="406" y="412"/>
                    </a:lnTo>
                    <a:lnTo>
                      <a:pt x="416" y="342"/>
                    </a:lnTo>
                    <a:lnTo>
                      <a:pt x="419" y="260"/>
                    </a:lnTo>
                    <a:lnTo>
                      <a:pt x="415" y="181"/>
                    </a:lnTo>
                    <a:lnTo>
                      <a:pt x="402" y="112"/>
                    </a:lnTo>
                    <a:lnTo>
                      <a:pt x="381" y="52"/>
                    </a:lnTo>
                    <a:lnTo>
                      <a:pt x="35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51" name="Freeform 1755"/>
              <p:cNvSpPr>
                <a:spLocks/>
              </p:cNvSpPr>
              <p:nvPr/>
            </p:nvSpPr>
            <p:spPr bwMode="auto">
              <a:xfrm>
                <a:off x="3678" y="3118"/>
                <a:ext cx="35" cy="53"/>
              </a:xfrm>
              <a:custGeom>
                <a:avLst/>
                <a:gdLst>
                  <a:gd name="T0" fmla="*/ 20 w 420"/>
                  <a:gd name="T1" fmla="*/ 0 h 633"/>
                  <a:gd name="T2" fmla="*/ 19 w 420"/>
                  <a:gd name="T3" fmla="*/ 0 h 633"/>
                  <a:gd name="T4" fmla="*/ 14 w 420"/>
                  <a:gd name="T5" fmla="*/ 1 h 633"/>
                  <a:gd name="T6" fmla="*/ 10 w 420"/>
                  <a:gd name="T7" fmla="*/ 3 h 633"/>
                  <a:gd name="T8" fmla="*/ 7 w 420"/>
                  <a:gd name="T9" fmla="*/ 6 h 633"/>
                  <a:gd name="T10" fmla="*/ 5 w 420"/>
                  <a:gd name="T11" fmla="*/ 8 h 633"/>
                  <a:gd name="T12" fmla="*/ 3 w 420"/>
                  <a:gd name="T13" fmla="*/ 13 h 633"/>
                  <a:gd name="T14" fmla="*/ 1 w 420"/>
                  <a:gd name="T15" fmla="*/ 18 h 633"/>
                  <a:gd name="T16" fmla="*/ 0 w 420"/>
                  <a:gd name="T17" fmla="*/ 24 h 633"/>
                  <a:gd name="T18" fmla="*/ 0 w 420"/>
                  <a:gd name="T19" fmla="*/ 30 h 633"/>
                  <a:gd name="T20" fmla="*/ 0 w 420"/>
                  <a:gd name="T21" fmla="*/ 31 h 633"/>
                  <a:gd name="T22" fmla="*/ 1 w 420"/>
                  <a:gd name="T23" fmla="*/ 38 h 633"/>
                  <a:gd name="T24" fmla="*/ 2 w 420"/>
                  <a:gd name="T25" fmla="*/ 44 h 633"/>
                  <a:gd name="T26" fmla="*/ 3 w 420"/>
                  <a:gd name="T27" fmla="*/ 49 h 633"/>
                  <a:gd name="T28" fmla="*/ 6 w 420"/>
                  <a:gd name="T29" fmla="*/ 53 h 633"/>
                  <a:gd name="T30" fmla="*/ 20 w 420"/>
                  <a:gd name="T31" fmla="*/ 53 h 633"/>
                  <a:gd name="T32" fmla="*/ 19 w 420"/>
                  <a:gd name="T33" fmla="*/ 52 h 633"/>
                  <a:gd name="T34" fmla="*/ 15 w 420"/>
                  <a:gd name="T35" fmla="*/ 51 h 633"/>
                  <a:gd name="T36" fmla="*/ 11 w 420"/>
                  <a:gd name="T37" fmla="*/ 47 h 633"/>
                  <a:gd name="T38" fmla="*/ 11 w 420"/>
                  <a:gd name="T39" fmla="*/ 47 h 633"/>
                  <a:gd name="T40" fmla="*/ 9 w 420"/>
                  <a:gd name="T41" fmla="*/ 43 h 633"/>
                  <a:gd name="T42" fmla="*/ 8 w 420"/>
                  <a:gd name="T43" fmla="*/ 37 h 633"/>
                  <a:gd name="T44" fmla="*/ 8 w 420"/>
                  <a:gd name="T45" fmla="*/ 30 h 633"/>
                  <a:gd name="T46" fmla="*/ 8 w 420"/>
                  <a:gd name="T47" fmla="*/ 30 h 633"/>
                  <a:gd name="T48" fmla="*/ 8 w 420"/>
                  <a:gd name="T49" fmla="*/ 24 h 633"/>
                  <a:gd name="T50" fmla="*/ 9 w 420"/>
                  <a:gd name="T51" fmla="*/ 18 h 633"/>
                  <a:gd name="T52" fmla="*/ 11 w 420"/>
                  <a:gd name="T53" fmla="*/ 14 h 633"/>
                  <a:gd name="T54" fmla="*/ 12 w 420"/>
                  <a:gd name="T55" fmla="*/ 12 h 633"/>
                  <a:gd name="T56" fmla="*/ 16 w 420"/>
                  <a:gd name="T57" fmla="*/ 9 h 633"/>
                  <a:gd name="T58" fmla="*/ 20 w 420"/>
                  <a:gd name="T59" fmla="*/ 8 h 633"/>
                  <a:gd name="T60" fmla="*/ 35 w 420"/>
                  <a:gd name="T61" fmla="*/ 8 h 633"/>
                  <a:gd name="T62" fmla="*/ 33 w 420"/>
                  <a:gd name="T63" fmla="*/ 5 h 633"/>
                  <a:gd name="T64" fmla="*/ 29 w 420"/>
                  <a:gd name="T65" fmla="*/ 2 h 633"/>
                  <a:gd name="T66" fmla="*/ 25 w 420"/>
                  <a:gd name="T67" fmla="*/ 1 h 633"/>
                  <a:gd name="T68" fmla="*/ 20 w 420"/>
                  <a:gd name="T69" fmla="*/ 0 h 633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20"/>
                  <a:gd name="T106" fmla="*/ 0 h 633"/>
                  <a:gd name="T107" fmla="*/ 420 w 420"/>
                  <a:gd name="T108" fmla="*/ 633 h 633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20" h="633">
                    <a:moveTo>
                      <a:pt x="245" y="0"/>
                    </a:moveTo>
                    <a:lnTo>
                      <a:pt x="225" y="1"/>
                    </a:lnTo>
                    <a:lnTo>
                      <a:pt x="171" y="12"/>
                    </a:lnTo>
                    <a:lnTo>
                      <a:pt x="124" y="37"/>
                    </a:lnTo>
                    <a:lnTo>
                      <a:pt x="81" y="77"/>
                    </a:lnTo>
                    <a:lnTo>
                      <a:pt x="65" y="98"/>
                    </a:lnTo>
                    <a:lnTo>
                      <a:pt x="36" y="150"/>
                    </a:lnTo>
                    <a:lnTo>
                      <a:pt x="17" y="211"/>
                    </a:lnTo>
                    <a:lnTo>
                      <a:pt x="5" y="281"/>
                    </a:lnTo>
                    <a:lnTo>
                      <a:pt x="0" y="363"/>
                    </a:lnTo>
                    <a:lnTo>
                      <a:pt x="0" y="374"/>
                    </a:lnTo>
                    <a:lnTo>
                      <a:pt x="6" y="452"/>
                    </a:lnTo>
                    <a:lnTo>
                      <a:pt x="19" y="523"/>
                    </a:lnTo>
                    <a:lnTo>
                      <a:pt x="39" y="582"/>
                    </a:lnTo>
                    <a:lnTo>
                      <a:pt x="69" y="633"/>
                    </a:lnTo>
                    <a:lnTo>
                      <a:pt x="245" y="628"/>
                    </a:lnTo>
                    <a:lnTo>
                      <a:pt x="224" y="627"/>
                    </a:lnTo>
                    <a:lnTo>
                      <a:pt x="176" y="606"/>
                    </a:lnTo>
                    <a:lnTo>
                      <a:pt x="135" y="562"/>
                    </a:lnTo>
                    <a:lnTo>
                      <a:pt x="110" y="510"/>
                    </a:lnTo>
                    <a:lnTo>
                      <a:pt x="96" y="444"/>
                    </a:lnTo>
                    <a:lnTo>
                      <a:pt x="91" y="363"/>
                    </a:lnTo>
                    <a:lnTo>
                      <a:pt x="96" y="281"/>
                    </a:lnTo>
                    <a:lnTo>
                      <a:pt x="110" y="214"/>
                    </a:lnTo>
                    <a:lnTo>
                      <a:pt x="135" y="163"/>
                    </a:lnTo>
                    <a:lnTo>
                      <a:pt x="149" y="144"/>
                    </a:lnTo>
                    <a:lnTo>
                      <a:pt x="193" y="108"/>
                    </a:lnTo>
                    <a:lnTo>
                      <a:pt x="245" y="97"/>
                    </a:lnTo>
                    <a:lnTo>
                      <a:pt x="420" y="93"/>
                    </a:lnTo>
                    <a:lnTo>
                      <a:pt x="393" y="62"/>
                    </a:lnTo>
                    <a:lnTo>
                      <a:pt x="350" y="27"/>
                    </a:lnTo>
                    <a:lnTo>
                      <a:pt x="300" y="7"/>
                    </a:lnTo>
                    <a:lnTo>
                      <a:pt x="24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52" name="Freeform 1756"/>
              <p:cNvSpPr>
                <a:spLocks/>
              </p:cNvSpPr>
              <p:nvPr/>
            </p:nvSpPr>
            <p:spPr bwMode="auto">
              <a:xfrm>
                <a:off x="3753" y="3170"/>
                <a:ext cx="25" cy="9"/>
              </a:xfrm>
              <a:custGeom>
                <a:avLst/>
                <a:gdLst>
                  <a:gd name="T0" fmla="*/ 18 w 299"/>
                  <a:gd name="T1" fmla="*/ 0 h 110"/>
                  <a:gd name="T2" fmla="*/ 14 w 299"/>
                  <a:gd name="T3" fmla="*/ 1 h 110"/>
                  <a:gd name="T4" fmla="*/ 0 w 299"/>
                  <a:gd name="T5" fmla="*/ 2 h 110"/>
                  <a:gd name="T6" fmla="*/ 3 w 299"/>
                  <a:gd name="T7" fmla="*/ 5 h 110"/>
                  <a:gd name="T8" fmla="*/ 4 w 299"/>
                  <a:gd name="T9" fmla="*/ 6 h 110"/>
                  <a:gd name="T10" fmla="*/ 8 w 299"/>
                  <a:gd name="T11" fmla="*/ 8 h 110"/>
                  <a:gd name="T12" fmla="*/ 13 w 299"/>
                  <a:gd name="T13" fmla="*/ 9 h 110"/>
                  <a:gd name="T14" fmla="*/ 14 w 299"/>
                  <a:gd name="T15" fmla="*/ 9 h 110"/>
                  <a:gd name="T16" fmla="*/ 19 w 299"/>
                  <a:gd name="T17" fmla="*/ 8 h 110"/>
                  <a:gd name="T18" fmla="*/ 22 w 299"/>
                  <a:gd name="T19" fmla="*/ 5 h 110"/>
                  <a:gd name="T20" fmla="*/ 25 w 299"/>
                  <a:gd name="T21" fmla="*/ 1 h 110"/>
                  <a:gd name="T22" fmla="*/ 18 w 299"/>
                  <a:gd name="T23" fmla="*/ 0 h 11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99"/>
                  <a:gd name="T37" fmla="*/ 0 h 110"/>
                  <a:gd name="T38" fmla="*/ 299 w 299"/>
                  <a:gd name="T39" fmla="*/ 110 h 11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99" h="110">
                    <a:moveTo>
                      <a:pt x="213" y="0"/>
                    </a:moveTo>
                    <a:lnTo>
                      <a:pt x="163" y="13"/>
                    </a:lnTo>
                    <a:lnTo>
                      <a:pt x="0" y="20"/>
                    </a:lnTo>
                    <a:lnTo>
                      <a:pt x="40" y="64"/>
                    </a:lnTo>
                    <a:lnTo>
                      <a:pt x="52" y="74"/>
                    </a:lnTo>
                    <a:lnTo>
                      <a:pt x="101" y="102"/>
                    </a:lnTo>
                    <a:lnTo>
                      <a:pt x="154" y="110"/>
                    </a:lnTo>
                    <a:lnTo>
                      <a:pt x="173" y="109"/>
                    </a:lnTo>
                    <a:lnTo>
                      <a:pt x="223" y="94"/>
                    </a:lnTo>
                    <a:lnTo>
                      <a:pt x="266" y="60"/>
                    </a:lnTo>
                    <a:lnTo>
                      <a:pt x="299" y="7"/>
                    </a:lnTo>
                    <a:lnTo>
                      <a:pt x="2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53" name="Freeform 1757"/>
              <p:cNvSpPr>
                <a:spLocks/>
              </p:cNvSpPr>
              <p:nvPr/>
            </p:nvSpPr>
            <p:spPr bwMode="auto">
              <a:xfrm>
                <a:off x="3748" y="3118"/>
                <a:ext cx="30" cy="53"/>
              </a:xfrm>
              <a:custGeom>
                <a:avLst/>
                <a:gdLst>
                  <a:gd name="T0" fmla="*/ 18 w 364"/>
                  <a:gd name="T1" fmla="*/ 0 h 635"/>
                  <a:gd name="T2" fmla="*/ 17 w 364"/>
                  <a:gd name="T3" fmla="*/ 0 h 635"/>
                  <a:gd name="T4" fmla="*/ 13 w 364"/>
                  <a:gd name="T5" fmla="*/ 1 h 635"/>
                  <a:gd name="T6" fmla="*/ 9 w 364"/>
                  <a:gd name="T7" fmla="*/ 4 h 635"/>
                  <a:gd name="T8" fmla="*/ 7 w 364"/>
                  <a:gd name="T9" fmla="*/ 5 h 635"/>
                  <a:gd name="T10" fmla="*/ 4 w 364"/>
                  <a:gd name="T11" fmla="*/ 9 h 635"/>
                  <a:gd name="T12" fmla="*/ 2 w 364"/>
                  <a:gd name="T13" fmla="*/ 15 h 635"/>
                  <a:gd name="T14" fmla="*/ 1 w 364"/>
                  <a:gd name="T15" fmla="*/ 18 h 635"/>
                  <a:gd name="T16" fmla="*/ 0 w 364"/>
                  <a:gd name="T17" fmla="*/ 24 h 635"/>
                  <a:gd name="T18" fmla="*/ 0 w 364"/>
                  <a:gd name="T19" fmla="*/ 30 h 635"/>
                  <a:gd name="T20" fmla="*/ 0 w 364"/>
                  <a:gd name="T21" fmla="*/ 35 h 635"/>
                  <a:gd name="T22" fmla="*/ 1 w 364"/>
                  <a:gd name="T23" fmla="*/ 41 h 635"/>
                  <a:gd name="T24" fmla="*/ 2 w 364"/>
                  <a:gd name="T25" fmla="*/ 46 h 635"/>
                  <a:gd name="T26" fmla="*/ 3 w 364"/>
                  <a:gd name="T27" fmla="*/ 48 h 635"/>
                  <a:gd name="T28" fmla="*/ 6 w 364"/>
                  <a:gd name="T29" fmla="*/ 53 h 635"/>
                  <a:gd name="T30" fmla="*/ 19 w 364"/>
                  <a:gd name="T31" fmla="*/ 52 h 635"/>
                  <a:gd name="T32" fmla="*/ 18 w 364"/>
                  <a:gd name="T33" fmla="*/ 52 h 635"/>
                  <a:gd name="T34" fmla="*/ 14 w 364"/>
                  <a:gd name="T35" fmla="*/ 51 h 635"/>
                  <a:gd name="T36" fmla="*/ 11 w 364"/>
                  <a:gd name="T37" fmla="*/ 47 h 635"/>
                  <a:gd name="T38" fmla="*/ 9 w 364"/>
                  <a:gd name="T39" fmla="*/ 43 h 635"/>
                  <a:gd name="T40" fmla="*/ 8 w 364"/>
                  <a:gd name="T41" fmla="*/ 37 h 635"/>
                  <a:gd name="T42" fmla="*/ 8 w 364"/>
                  <a:gd name="T43" fmla="*/ 30 h 635"/>
                  <a:gd name="T44" fmla="*/ 8 w 364"/>
                  <a:gd name="T45" fmla="*/ 30 h 635"/>
                  <a:gd name="T46" fmla="*/ 8 w 364"/>
                  <a:gd name="T47" fmla="*/ 23 h 635"/>
                  <a:gd name="T48" fmla="*/ 9 w 364"/>
                  <a:gd name="T49" fmla="*/ 18 h 635"/>
                  <a:gd name="T50" fmla="*/ 11 w 364"/>
                  <a:gd name="T51" fmla="*/ 13 h 635"/>
                  <a:gd name="T52" fmla="*/ 11 w 364"/>
                  <a:gd name="T53" fmla="*/ 13 h 635"/>
                  <a:gd name="T54" fmla="*/ 15 w 364"/>
                  <a:gd name="T55" fmla="*/ 9 h 635"/>
                  <a:gd name="T56" fmla="*/ 19 w 364"/>
                  <a:gd name="T57" fmla="*/ 8 h 635"/>
                  <a:gd name="T58" fmla="*/ 30 w 364"/>
                  <a:gd name="T59" fmla="*/ 8 h 635"/>
                  <a:gd name="T60" fmla="*/ 29 w 364"/>
                  <a:gd name="T61" fmla="*/ 6 h 635"/>
                  <a:gd name="T62" fmla="*/ 25 w 364"/>
                  <a:gd name="T63" fmla="*/ 2 h 635"/>
                  <a:gd name="T64" fmla="*/ 23 w 364"/>
                  <a:gd name="T65" fmla="*/ 1 h 635"/>
                  <a:gd name="T66" fmla="*/ 18 w 364"/>
                  <a:gd name="T67" fmla="*/ 0 h 63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64"/>
                  <a:gd name="T103" fmla="*/ 0 h 635"/>
                  <a:gd name="T104" fmla="*/ 364 w 364"/>
                  <a:gd name="T105" fmla="*/ 635 h 63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64" h="635">
                    <a:moveTo>
                      <a:pt x="221" y="0"/>
                    </a:moveTo>
                    <a:lnTo>
                      <a:pt x="204" y="1"/>
                    </a:lnTo>
                    <a:lnTo>
                      <a:pt x="152" y="14"/>
                    </a:lnTo>
                    <a:lnTo>
                      <a:pt x="104" y="44"/>
                    </a:lnTo>
                    <a:lnTo>
                      <a:pt x="89" y="60"/>
                    </a:lnTo>
                    <a:lnTo>
                      <a:pt x="53" y="110"/>
                    </a:lnTo>
                    <a:lnTo>
                      <a:pt x="27" y="175"/>
                    </a:lnTo>
                    <a:lnTo>
                      <a:pt x="15" y="219"/>
                    </a:lnTo>
                    <a:lnTo>
                      <a:pt x="4" y="289"/>
                    </a:lnTo>
                    <a:lnTo>
                      <a:pt x="0" y="363"/>
                    </a:lnTo>
                    <a:lnTo>
                      <a:pt x="2" y="417"/>
                    </a:lnTo>
                    <a:lnTo>
                      <a:pt x="12" y="488"/>
                    </a:lnTo>
                    <a:lnTo>
                      <a:pt x="30" y="552"/>
                    </a:lnTo>
                    <a:lnTo>
                      <a:pt x="39" y="578"/>
                    </a:lnTo>
                    <a:lnTo>
                      <a:pt x="70" y="635"/>
                    </a:lnTo>
                    <a:lnTo>
                      <a:pt x="233" y="628"/>
                    </a:lnTo>
                    <a:lnTo>
                      <a:pt x="223" y="628"/>
                    </a:lnTo>
                    <a:lnTo>
                      <a:pt x="175" y="609"/>
                    </a:lnTo>
                    <a:lnTo>
                      <a:pt x="133" y="562"/>
                    </a:lnTo>
                    <a:lnTo>
                      <a:pt x="110" y="511"/>
                    </a:lnTo>
                    <a:lnTo>
                      <a:pt x="96" y="445"/>
                    </a:lnTo>
                    <a:lnTo>
                      <a:pt x="91" y="363"/>
                    </a:lnTo>
                    <a:lnTo>
                      <a:pt x="96" y="279"/>
                    </a:lnTo>
                    <a:lnTo>
                      <a:pt x="109" y="212"/>
                    </a:lnTo>
                    <a:lnTo>
                      <a:pt x="130" y="161"/>
                    </a:lnTo>
                    <a:lnTo>
                      <a:pt x="136" y="152"/>
                    </a:lnTo>
                    <a:lnTo>
                      <a:pt x="178" y="110"/>
                    </a:lnTo>
                    <a:lnTo>
                      <a:pt x="229" y="97"/>
                    </a:lnTo>
                    <a:lnTo>
                      <a:pt x="364" y="95"/>
                    </a:lnTo>
                    <a:lnTo>
                      <a:pt x="347" y="69"/>
                    </a:lnTo>
                    <a:lnTo>
                      <a:pt x="304" y="26"/>
                    </a:lnTo>
                    <a:lnTo>
                      <a:pt x="275" y="10"/>
                    </a:lnTo>
                    <a:lnTo>
                      <a:pt x="22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54" name="Freeform 1758"/>
              <p:cNvSpPr>
                <a:spLocks/>
              </p:cNvSpPr>
              <p:nvPr/>
            </p:nvSpPr>
            <p:spPr bwMode="auto">
              <a:xfrm>
                <a:off x="3767" y="3098"/>
                <a:ext cx="18" cy="80"/>
              </a:xfrm>
              <a:custGeom>
                <a:avLst/>
                <a:gdLst>
                  <a:gd name="T0" fmla="*/ 18 w 223"/>
                  <a:gd name="T1" fmla="*/ 0 h 959"/>
                  <a:gd name="T2" fmla="*/ 11 w 223"/>
                  <a:gd name="T3" fmla="*/ 0 h 959"/>
                  <a:gd name="T4" fmla="*/ 11 w 223"/>
                  <a:gd name="T5" fmla="*/ 29 h 959"/>
                  <a:gd name="T6" fmla="*/ 0 w 223"/>
                  <a:gd name="T7" fmla="*/ 29 h 959"/>
                  <a:gd name="T8" fmla="*/ 1 w 223"/>
                  <a:gd name="T9" fmla="*/ 29 h 959"/>
                  <a:gd name="T10" fmla="*/ 5 w 223"/>
                  <a:gd name="T11" fmla="*/ 31 h 959"/>
                  <a:gd name="T12" fmla="*/ 8 w 223"/>
                  <a:gd name="T13" fmla="*/ 34 h 959"/>
                  <a:gd name="T14" fmla="*/ 8 w 223"/>
                  <a:gd name="T15" fmla="*/ 35 h 959"/>
                  <a:gd name="T16" fmla="*/ 10 w 223"/>
                  <a:gd name="T17" fmla="*/ 39 h 959"/>
                  <a:gd name="T18" fmla="*/ 11 w 223"/>
                  <a:gd name="T19" fmla="*/ 45 h 959"/>
                  <a:gd name="T20" fmla="*/ 12 w 223"/>
                  <a:gd name="T21" fmla="*/ 52 h 959"/>
                  <a:gd name="T22" fmla="*/ 11 w 223"/>
                  <a:gd name="T23" fmla="*/ 58 h 959"/>
                  <a:gd name="T24" fmla="*/ 10 w 223"/>
                  <a:gd name="T25" fmla="*/ 64 h 959"/>
                  <a:gd name="T26" fmla="*/ 8 w 223"/>
                  <a:gd name="T27" fmla="*/ 68 h 959"/>
                  <a:gd name="T28" fmla="*/ 8 w 223"/>
                  <a:gd name="T29" fmla="*/ 69 h 959"/>
                  <a:gd name="T30" fmla="*/ 4 w 223"/>
                  <a:gd name="T31" fmla="*/ 72 h 959"/>
                  <a:gd name="T32" fmla="*/ 11 w 223"/>
                  <a:gd name="T33" fmla="*/ 73 h 959"/>
                  <a:gd name="T34" fmla="*/ 11 w 223"/>
                  <a:gd name="T35" fmla="*/ 80 h 959"/>
                  <a:gd name="T36" fmla="*/ 18 w 223"/>
                  <a:gd name="T37" fmla="*/ 80 h 959"/>
                  <a:gd name="T38" fmla="*/ 18 w 223"/>
                  <a:gd name="T39" fmla="*/ 0 h 959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223"/>
                  <a:gd name="T61" fmla="*/ 0 h 959"/>
                  <a:gd name="T62" fmla="*/ 223 w 223"/>
                  <a:gd name="T63" fmla="*/ 959 h 959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223" h="959">
                    <a:moveTo>
                      <a:pt x="223" y="0"/>
                    </a:moveTo>
                    <a:lnTo>
                      <a:pt x="135" y="0"/>
                    </a:lnTo>
                    <a:lnTo>
                      <a:pt x="135" y="344"/>
                    </a:lnTo>
                    <a:lnTo>
                      <a:pt x="0" y="346"/>
                    </a:lnTo>
                    <a:lnTo>
                      <a:pt x="12" y="347"/>
                    </a:lnTo>
                    <a:lnTo>
                      <a:pt x="60" y="367"/>
                    </a:lnTo>
                    <a:lnTo>
                      <a:pt x="101" y="412"/>
                    </a:lnTo>
                    <a:lnTo>
                      <a:pt x="104" y="417"/>
                    </a:lnTo>
                    <a:lnTo>
                      <a:pt x="125" y="470"/>
                    </a:lnTo>
                    <a:lnTo>
                      <a:pt x="138" y="539"/>
                    </a:lnTo>
                    <a:lnTo>
                      <a:pt x="143" y="622"/>
                    </a:lnTo>
                    <a:lnTo>
                      <a:pt x="138" y="695"/>
                    </a:lnTo>
                    <a:lnTo>
                      <a:pt x="125" y="762"/>
                    </a:lnTo>
                    <a:lnTo>
                      <a:pt x="102" y="814"/>
                    </a:lnTo>
                    <a:lnTo>
                      <a:pt x="97" y="824"/>
                    </a:lnTo>
                    <a:lnTo>
                      <a:pt x="54" y="864"/>
                    </a:lnTo>
                    <a:lnTo>
                      <a:pt x="140" y="871"/>
                    </a:lnTo>
                    <a:lnTo>
                      <a:pt x="140" y="959"/>
                    </a:lnTo>
                    <a:lnTo>
                      <a:pt x="223" y="959"/>
                    </a:lnTo>
                    <a:lnTo>
                      <a:pt x="2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55" name="Freeform 1759"/>
              <p:cNvSpPr>
                <a:spLocks/>
              </p:cNvSpPr>
              <p:nvPr/>
            </p:nvSpPr>
            <p:spPr bwMode="auto">
              <a:xfrm>
                <a:off x="3800" y="3159"/>
                <a:ext cx="34" cy="20"/>
              </a:xfrm>
              <a:custGeom>
                <a:avLst/>
                <a:gdLst>
                  <a:gd name="T0" fmla="*/ 26 w 410"/>
                  <a:gd name="T1" fmla="*/ 0 h 239"/>
                  <a:gd name="T2" fmla="*/ 25 w 410"/>
                  <a:gd name="T3" fmla="*/ 5 h 239"/>
                  <a:gd name="T4" fmla="*/ 22 w 410"/>
                  <a:gd name="T5" fmla="*/ 9 h 239"/>
                  <a:gd name="T6" fmla="*/ 19 w 410"/>
                  <a:gd name="T7" fmla="*/ 11 h 239"/>
                  <a:gd name="T8" fmla="*/ 15 w 410"/>
                  <a:gd name="T9" fmla="*/ 12 h 239"/>
                  <a:gd name="T10" fmla="*/ 0 w 410"/>
                  <a:gd name="T11" fmla="*/ 12 h 239"/>
                  <a:gd name="T12" fmla="*/ 2 w 410"/>
                  <a:gd name="T13" fmla="*/ 15 h 239"/>
                  <a:gd name="T14" fmla="*/ 6 w 410"/>
                  <a:gd name="T15" fmla="*/ 18 h 239"/>
                  <a:gd name="T16" fmla="*/ 10 w 410"/>
                  <a:gd name="T17" fmla="*/ 19 h 239"/>
                  <a:gd name="T18" fmla="*/ 15 w 410"/>
                  <a:gd name="T19" fmla="*/ 20 h 239"/>
                  <a:gd name="T20" fmla="*/ 20 w 410"/>
                  <a:gd name="T21" fmla="*/ 19 h 239"/>
                  <a:gd name="T22" fmla="*/ 24 w 410"/>
                  <a:gd name="T23" fmla="*/ 18 h 239"/>
                  <a:gd name="T24" fmla="*/ 27 w 410"/>
                  <a:gd name="T25" fmla="*/ 15 h 239"/>
                  <a:gd name="T26" fmla="*/ 30 w 410"/>
                  <a:gd name="T27" fmla="*/ 12 h 239"/>
                  <a:gd name="T28" fmla="*/ 32 w 410"/>
                  <a:gd name="T29" fmla="*/ 7 h 239"/>
                  <a:gd name="T30" fmla="*/ 34 w 410"/>
                  <a:gd name="T31" fmla="*/ 1 h 239"/>
                  <a:gd name="T32" fmla="*/ 26 w 410"/>
                  <a:gd name="T33" fmla="*/ 0 h 23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10"/>
                  <a:gd name="T52" fmla="*/ 0 h 239"/>
                  <a:gd name="T53" fmla="*/ 410 w 410"/>
                  <a:gd name="T54" fmla="*/ 239 h 239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10" h="239">
                    <a:moveTo>
                      <a:pt x="318" y="0"/>
                    </a:moveTo>
                    <a:lnTo>
                      <a:pt x="297" y="60"/>
                    </a:lnTo>
                    <a:lnTo>
                      <a:pt x="265" y="109"/>
                    </a:lnTo>
                    <a:lnTo>
                      <a:pt x="235" y="130"/>
                    </a:lnTo>
                    <a:lnTo>
                      <a:pt x="181" y="142"/>
                    </a:lnTo>
                    <a:lnTo>
                      <a:pt x="0" y="145"/>
                    </a:lnTo>
                    <a:lnTo>
                      <a:pt x="30" y="181"/>
                    </a:lnTo>
                    <a:lnTo>
                      <a:pt x="73" y="214"/>
                    </a:lnTo>
                    <a:lnTo>
                      <a:pt x="124" y="233"/>
                    </a:lnTo>
                    <a:lnTo>
                      <a:pt x="181" y="239"/>
                    </a:lnTo>
                    <a:lnTo>
                      <a:pt x="237" y="233"/>
                    </a:lnTo>
                    <a:lnTo>
                      <a:pt x="287" y="214"/>
                    </a:lnTo>
                    <a:lnTo>
                      <a:pt x="330" y="181"/>
                    </a:lnTo>
                    <a:lnTo>
                      <a:pt x="360" y="142"/>
                    </a:lnTo>
                    <a:lnTo>
                      <a:pt x="390" y="84"/>
                    </a:lnTo>
                    <a:lnTo>
                      <a:pt x="410" y="15"/>
                    </a:lnTo>
                    <a:lnTo>
                      <a:pt x="31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56" name="Freeform 1760"/>
              <p:cNvSpPr>
                <a:spLocks/>
              </p:cNvSpPr>
              <p:nvPr/>
            </p:nvSpPr>
            <p:spPr bwMode="auto">
              <a:xfrm>
                <a:off x="3794" y="3126"/>
                <a:ext cx="40" cy="45"/>
              </a:xfrm>
              <a:custGeom>
                <a:avLst/>
                <a:gdLst>
                  <a:gd name="T0" fmla="*/ 6 w 479"/>
                  <a:gd name="T1" fmla="*/ 0 h 535"/>
                  <a:gd name="T2" fmla="*/ 5 w 479"/>
                  <a:gd name="T3" fmla="*/ 1 h 535"/>
                  <a:gd name="T4" fmla="*/ 3 w 479"/>
                  <a:gd name="T5" fmla="*/ 5 h 535"/>
                  <a:gd name="T6" fmla="*/ 1 w 479"/>
                  <a:gd name="T7" fmla="*/ 10 h 535"/>
                  <a:gd name="T8" fmla="*/ 0 w 479"/>
                  <a:gd name="T9" fmla="*/ 16 h 535"/>
                  <a:gd name="T10" fmla="*/ 0 w 479"/>
                  <a:gd name="T11" fmla="*/ 23 h 535"/>
                  <a:gd name="T12" fmla="*/ 0 w 479"/>
                  <a:gd name="T13" fmla="*/ 23 h 535"/>
                  <a:gd name="T14" fmla="*/ 0 w 479"/>
                  <a:gd name="T15" fmla="*/ 30 h 535"/>
                  <a:gd name="T16" fmla="*/ 1 w 479"/>
                  <a:gd name="T17" fmla="*/ 36 h 535"/>
                  <a:gd name="T18" fmla="*/ 3 w 479"/>
                  <a:gd name="T19" fmla="*/ 41 h 535"/>
                  <a:gd name="T20" fmla="*/ 6 w 479"/>
                  <a:gd name="T21" fmla="*/ 45 h 535"/>
                  <a:gd name="T22" fmla="*/ 21 w 479"/>
                  <a:gd name="T23" fmla="*/ 45 h 535"/>
                  <a:gd name="T24" fmla="*/ 19 w 479"/>
                  <a:gd name="T25" fmla="*/ 45 h 535"/>
                  <a:gd name="T26" fmla="*/ 15 w 479"/>
                  <a:gd name="T27" fmla="*/ 43 h 535"/>
                  <a:gd name="T28" fmla="*/ 12 w 479"/>
                  <a:gd name="T29" fmla="*/ 40 h 535"/>
                  <a:gd name="T30" fmla="*/ 10 w 479"/>
                  <a:gd name="T31" fmla="*/ 37 h 535"/>
                  <a:gd name="T32" fmla="*/ 8 w 479"/>
                  <a:gd name="T33" fmla="*/ 32 h 535"/>
                  <a:gd name="T34" fmla="*/ 8 w 479"/>
                  <a:gd name="T35" fmla="*/ 25 h 535"/>
                  <a:gd name="T36" fmla="*/ 40 w 479"/>
                  <a:gd name="T37" fmla="*/ 25 h 535"/>
                  <a:gd name="T38" fmla="*/ 40 w 479"/>
                  <a:gd name="T39" fmla="*/ 22 h 535"/>
                  <a:gd name="T40" fmla="*/ 40 w 479"/>
                  <a:gd name="T41" fmla="*/ 22 h 535"/>
                  <a:gd name="T42" fmla="*/ 8 w 479"/>
                  <a:gd name="T43" fmla="*/ 17 h 535"/>
                  <a:gd name="T44" fmla="*/ 8 w 479"/>
                  <a:gd name="T45" fmla="*/ 15 h 535"/>
                  <a:gd name="T46" fmla="*/ 9 w 479"/>
                  <a:gd name="T47" fmla="*/ 9 h 535"/>
                  <a:gd name="T48" fmla="*/ 12 w 479"/>
                  <a:gd name="T49" fmla="*/ 5 h 535"/>
                  <a:gd name="T50" fmla="*/ 12 w 479"/>
                  <a:gd name="T51" fmla="*/ 4 h 535"/>
                  <a:gd name="T52" fmla="*/ 16 w 479"/>
                  <a:gd name="T53" fmla="*/ 1 h 535"/>
                  <a:gd name="T54" fmla="*/ 20 w 479"/>
                  <a:gd name="T55" fmla="*/ 0 h 535"/>
                  <a:gd name="T56" fmla="*/ 6 w 479"/>
                  <a:gd name="T57" fmla="*/ 0 h 535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79"/>
                  <a:gd name="T88" fmla="*/ 0 h 535"/>
                  <a:gd name="T89" fmla="*/ 479 w 479"/>
                  <a:gd name="T90" fmla="*/ 535 h 535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79" h="535">
                    <a:moveTo>
                      <a:pt x="68" y="0"/>
                    </a:moveTo>
                    <a:lnTo>
                      <a:pt x="63" y="8"/>
                    </a:lnTo>
                    <a:lnTo>
                      <a:pt x="35" y="60"/>
                    </a:lnTo>
                    <a:lnTo>
                      <a:pt x="16" y="122"/>
                    </a:lnTo>
                    <a:lnTo>
                      <a:pt x="4" y="193"/>
                    </a:lnTo>
                    <a:lnTo>
                      <a:pt x="0" y="273"/>
                    </a:lnTo>
                    <a:lnTo>
                      <a:pt x="0" y="276"/>
                    </a:lnTo>
                    <a:lnTo>
                      <a:pt x="5" y="354"/>
                    </a:lnTo>
                    <a:lnTo>
                      <a:pt x="17" y="425"/>
                    </a:lnTo>
                    <a:lnTo>
                      <a:pt x="37" y="485"/>
                    </a:lnTo>
                    <a:lnTo>
                      <a:pt x="67" y="535"/>
                    </a:lnTo>
                    <a:lnTo>
                      <a:pt x="248" y="532"/>
                    </a:lnTo>
                    <a:lnTo>
                      <a:pt x="232" y="531"/>
                    </a:lnTo>
                    <a:lnTo>
                      <a:pt x="182" y="513"/>
                    </a:lnTo>
                    <a:lnTo>
                      <a:pt x="139" y="472"/>
                    </a:lnTo>
                    <a:lnTo>
                      <a:pt x="120" y="437"/>
                    </a:lnTo>
                    <a:lnTo>
                      <a:pt x="100" y="375"/>
                    </a:lnTo>
                    <a:lnTo>
                      <a:pt x="91" y="296"/>
                    </a:lnTo>
                    <a:lnTo>
                      <a:pt x="479" y="296"/>
                    </a:lnTo>
                    <a:lnTo>
                      <a:pt x="479" y="266"/>
                    </a:lnTo>
                    <a:lnTo>
                      <a:pt x="479" y="259"/>
                    </a:lnTo>
                    <a:lnTo>
                      <a:pt x="95" y="200"/>
                    </a:lnTo>
                    <a:lnTo>
                      <a:pt x="97" y="178"/>
                    </a:lnTo>
                    <a:lnTo>
                      <a:pt x="113" y="109"/>
                    </a:lnTo>
                    <a:lnTo>
                      <a:pt x="142" y="55"/>
                    </a:lnTo>
                    <a:lnTo>
                      <a:pt x="147" y="48"/>
                    </a:lnTo>
                    <a:lnTo>
                      <a:pt x="191" y="12"/>
                    </a:lnTo>
                    <a:lnTo>
                      <a:pt x="244" y="0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57" name="Freeform 1761"/>
              <p:cNvSpPr>
                <a:spLocks/>
              </p:cNvSpPr>
              <p:nvPr/>
            </p:nvSpPr>
            <p:spPr bwMode="auto">
              <a:xfrm>
                <a:off x="3800" y="3118"/>
                <a:ext cx="34" cy="30"/>
              </a:xfrm>
              <a:custGeom>
                <a:avLst/>
                <a:gdLst>
                  <a:gd name="T0" fmla="*/ 14 w 411"/>
                  <a:gd name="T1" fmla="*/ 0 h 355"/>
                  <a:gd name="T2" fmla="*/ 11 w 411"/>
                  <a:gd name="T3" fmla="*/ 0 h 355"/>
                  <a:gd name="T4" fmla="*/ 7 w 411"/>
                  <a:gd name="T5" fmla="*/ 2 h 355"/>
                  <a:gd name="T6" fmla="*/ 3 w 411"/>
                  <a:gd name="T7" fmla="*/ 4 h 355"/>
                  <a:gd name="T8" fmla="*/ 0 w 411"/>
                  <a:gd name="T9" fmla="*/ 8 h 355"/>
                  <a:gd name="T10" fmla="*/ 15 w 411"/>
                  <a:gd name="T11" fmla="*/ 8 h 355"/>
                  <a:gd name="T12" fmla="*/ 16 w 411"/>
                  <a:gd name="T13" fmla="*/ 8 h 355"/>
                  <a:gd name="T14" fmla="*/ 20 w 411"/>
                  <a:gd name="T15" fmla="*/ 10 h 355"/>
                  <a:gd name="T16" fmla="*/ 24 w 411"/>
                  <a:gd name="T17" fmla="*/ 14 h 355"/>
                  <a:gd name="T18" fmla="*/ 25 w 411"/>
                  <a:gd name="T19" fmla="*/ 18 h 355"/>
                  <a:gd name="T20" fmla="*/ 26 w 411"/>
                  <a:gd name="T21" fmla="*/ 25 h 355"/>
                  <a:gd name="T22" fmla="*/ 2 w 411"/>
                  <a:gd name="T23" fmla="*/ 25 h 355"/>
                  <a:gd name="T24" fmla="*/ 34 w 411"/>
                  <a:gd name="T25" fmla="*/ 30 h 355"/>
                  <a:gd name="T26" fmla="*/ 34 w 411"/>
                  <a:gd name="T27" fmla="*/ 23 h 355"/>
                  <a:gd name="T28" fmla="*/ 33 w 411"/>
                  <a:gd name="T29" fmla="*/ 17 h 355"/>
                  <a:gd name="T30" fmla="*/ 31 w 411"/>
                  <a:gd name="T31" fmla="*/ 12 h 355"/>
                  <a:gd name="T32" fmla="*/ 29 w 411"/>
                  <a:gd name="T33" fmla="*/ 8 h 355"/>
                  <a:gd name="T34" fmla="*/ 27 w 411"/>
                  <a:gd name="T35" fmla="*/ 5 h 355"/>
                  <a:gd name="T36" fmla="*/ 23 w 411"/>
                  <a:gd name="T37" fmla="*/ 2 h 355"/>
                  <a:gd name="T38" fmla="*/ 19 w 411"/>
                  <a:gd name="T39" fmla="*/ 1 h 355"/>
                  <a:gd name="T40" fmla="*/ 14 w 411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1"/>
                  <a:gd name="T64" fmla="*/ 0 h 355"/>
                  <a:gd name="T65" fmla="*/ 411 w 411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1" h="355">
                    <a:moveTo>
                      <a:pt x="175" y="0"/>
                    </a:moveTo>
                    <a:lnTo>
                      <a:pt x="135" y="4"/>
                    </a:lnTo>
                    <a:lnTo>
                      <a:pt x="84" y="20"/>
                    </a:lnTo>
                    <a:lnTo>
                      <a:pt x="39" y="51"/>
                    </a:lnTo>
                    <a:lnTo>
                      <a:pt x="0" y="96"/>
                    </a:lnTo>
                    <a:lnTo>
                      <a:pt x="176" y="96"/>
                    </a:lnTo>
                    <a:lnTo>
                      <a:pt x="196" y="98"/>
                    </a:lnTo>
                    <a:lnTo>
                      <a:pt x="245" y="120"/>
                    </a:lnTo>
                    <a:lnTo>
                      <a:pt x="285" y="164"/>
                    </a:lnTo>
                    <a:lnTo>
                      <a:pt x="307" y="218"/>
                    </a:lnTo>
                    <a:lnTo>
                      <a:pt x="319" y="296"/>
                    </a:lnTo>
                    <a:lnTo>
                      <a:pt x="27" y="296"/>
                    </a:lnTo>
                    <a:lnTo>
                      <a:pt x="411" y="355"/>
                    </a:lnTo>
                    <a:lnTo>
                      <a:pt x="407" y="275"/>
                    </a:lnTo>
                    <a:lnTo>
                      <a:pt x="395" y="206"/>
                    </a:lnTo>
                    <a:lnTo>
                      <a:pt x="373" y="146"/>
                    </a:lnTo>
                    <a:lnTo>
                      <a:pt x="345" y="94"/>
                    </a:lnTo>
                    <a:lnTo>
                      <a:pt x="322" y="65"/>
                    </a:lnTo>
                    <a:lnTo>
                      <a:pt x="279" y="29"/>
                    </a:lnTo>
                    <a:lnTo>
                      <a:pt x="230" y="7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58" name="Freeform 1762"/>
              <p:cNvSpPr>
                <a:spLocks/>
              </p:cNvSpPr>
              <p:nvPr/>
            </p:nvSpPr>
            <p:spPr bwMode="auto">
              <a:xfrm>
                <a:off x="3870" y="3159"/>
                <a:ext cx="34" cy="20"/>
              </a:xfrm>
              <a:custGeom>
                <a:avLst/>
                <a:gdLst>
                  <a:gd name="T0" fmla="*/ 26 w 411"/>
                  <a:gd name="T1" fmla="*/ 0 h 239"/>
                  <a:gd name="T2" fmla="*/ 25 w 411"/>
                  <a:gd name="T3" fmla="*/ 5 h 239"/>
                  <a:gd name="T4" fmla="*/ 22 w 411"/>
                  <a:gd name="T5" fmla="*/ 9 h 239"/>
                  <a:gd name="T6" fmla="*/ 20 w 411"/>
                  <a:gd name="T7" fmla="*/ 11 h 239"/>
                  <a:gd name="T8" fmla="*/ 15 w 411"/>
                  <a:gd name="T9" fmla="*/ 12 h 239"/>
                  <a:gd name="T10" fmla="*/ 0 w 411"/>
                  <a:gd name="T11" fmla="*/ 12 h 239"/>
                  <a:gd name="T12" fmla="*/ 3 w 411"/>
                  <a:gd name="T13" fmla="*/ 15 h 239"/>
                  <a:gd name="T14" fmla="*/ 6 w 411"/>
                  <a:gd name="T15" fmla="*/ 18 h 239"/>
                  <a:gd name="T16" fmla="*/ 10 w 411"/>
                  <a:gd name="T17" fmla="*/ 19 h 239"/>
                  <a:gd name="T18" fmla="*/ 15 w 411"/>
                  <a:gd name="T19" fmla="*/ 20 h 239"/>
                  <a:gd name="T20" fmla="*/ 20 w 411"/>
                  <a:gd name="T21" fmla="*/ 19 h 239"/>
                  <a:gd name="T22" fmla="*/ 24 w 411"/>
                  <a:gd name="T23" fmla="*/ 18 h 239"/>
                  <a:gd name="T24" fmla="*/ 27 w 411"/>
                  <a:gd name="T25" fmla="*/ 15 h 239"/>
                  <a:gd name="T26" fmla="*/ 30 w 411"/>
                  <a:gd name="T27" fmla="*/ 12 h 239"/>
                  <a:gd name="T28" fmla="*/ 32 w 411"/>
                  <a:gd name="T29" fmla="*/ 7 h 239"/>
                  <a:gd name="T30" fmla="*/ 34 w 411"/>
                  <a:gd name="T31" fmla="*/ 1 h 239"/>
                  <a:gd name="T32" fmla="*/ 26 w 411"/>
                  <a:gd name="T33" fmla="*/ 0 h 23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11"/>
                  <a:gd name="T52" fmla="*/ 0 h 239"/>
                  <a:gd name="T53" fmla="*/ 411 w 411"/>
                  <a:gd name="T54" fmla="*/ 239 h 239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11" h="239">
                    <a:moveTo>
                      <a:pt x="319" y="0"/>
                    </a:moveTo>
                    <a:lnTo>
                      <a:pt x="298" y="60"/>
                    </a:lnTo>
                    <a:lnTo>
                      <a:pt x="265" y="109"/>
                    </a:lnTo>
                    <a:lnTo>
                      <a:pt x="236" y="130"/>
                    </a:lnTo>
                    <a:lnTo>
                      <a:pt x="182" y="142"/>
                    </a:lnTo>
                    <a:lnTo>
                      <a:pt x="0" y="145"/>
                    </a:lnTo>
                    <a:lnTo>
                      <a:pt x="31" y="181"/>
                    </a:lnTo>
                    <a:lnTo>
                      <a:pt x="75" y="214"/>
                    </a:lnTo>
                    <a:lnTo>
                      <a:pt x="125" y="233"/>
                    </a:lnTo>
                    <a:lnTo>
                      <a:pt x="182" y="239"/>
                    </a:lnTo>
                    <a:lnTo>
                      <a:pt x="238" y="233"/>
                    </a:lnTo>
                    <a:lnTo>
                      <a:pt x="287" y="214"/>
                    </a:lnTo>
                    <a:lnTo>
                      <a:pt x="330" y="181"/>
                    </a:lnTo>
                    <a:lnTo>
                      <a:pt x="362" y="142"/>
                    </a:lnTo>
                    <a:lnTo>
                      <a:pt x="390" y="84"/>
                    </a:lnTo>
                    <a:lnTo>
                      <a:pt x="411" y="15"/>
                    </a:lnTo>
                    <a:lnTo>
                      <a:pt x="31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59" name="Freeform 1763"/>
              <p:cNvSpPr>
                <a:spLocks/>
              </p:cNvSpPr>
              <p:nvPr/>
            </p:nvSpPr>
            <p:spPr bwMode="auto">
              <a:xfrm>
                <a:off x="3864" y="3126"/>
                <a:ext cx="40" cy="45"/>
              </a:xfrm>
              <a:custGeom>
                <a:avLst/>
                <a:gdLst>
                  <a:gd name="T0" fmla="*/ 6 w 481"/>
                  <a:gd name="T1" fmla="*/ 0 h 535"/>
                  <a:gd name="T2" fmla="*/ 5 w 481"/>
                  <a:gd name="T3" fmla="*/ 1 h 535"/>
                  <a:gd name="T4" fmla="*/ 3 w 481"/>
                  <a:gd name="T5" fmla="*/ 5 h 535"/>
                  <a:gd name="T6" fmla="*/ 1 w 481"/>
                  <a:gd name="T7" fmla="*/ 10 h 535"/>
                  <a:gd name="T8" fmla="*/ 0 w 481"/>
                  <a:gd name="T9" fmla="*/ 16 h 535"/>
                  <a:gd name="T10" fmla="*/ 0 w 481"/>
                  <a:gd name="T11" fmla="*/ 23 h 535"/>
                  <a:gd name="T12" fmla="*/ 0 w 481"/>
                  <a:gd name="T13" fmla="*/ 23 h 535"/>
                  <a:gd name="T14" fmla="*/ 0 w 481"/>
                  <a:gd name="T15" fmla="*/ 30 h 535"/>
                  <a:gd name="T16" fmla="*/ 1 w 481"/>
                  <a:gd name="T17" fmla="*/ 36 h 535"/>
                  <a:gd name="T18" fmla="*/ 3 w 481"/>
                  <a:gd name="T19" fmla="*/ 41 h 535"/>
                  <a:gd name="T20" fmla="*/ 6 w 481"/>
                  <a:gd name="T21" fmla="*/ 45 h 535"/>
                  <a:gd name="T22" fmla="*/ 21 w 481"/>
                  <a:gd name="T23" fmla="*/ 45 h 535"/>
                  <a:gd name="T24" fmla="*/ 19 w 481"/>
                  <a:gd name="T25" fmla="*/ 45 h 535"/>
                  <a:gd name="T26" fmla="*/ 15 w 481"/>
                  <a:gd name="T27" fmla="*/ 43 h 535"/>
                  <a:gd name="T28" fmla="*/ 12 w 481"/>
                  <a:gd name="T29" fmla="*/ 40 h 535"/>
                  <a:gd name="T30" fmla="*/ 10 w 481"/>
                  <a:gd name="T31" fmla="*/ 37 h 535"/>
                  <a:gd name="T32" fmla="*/ 8 w 481"/>
                  <a:gd name="T33" fmla="*/ 32 h 535"/>
                  <a:gd name="T34" fmla="*/ 8 w 481"/>
                  <a:gd name="T35" fmla="*/ 25 h 535"/>
                  <a:gd name="T36" fmla="*/ 40 w 481"/>
                  <a:gd name="T37" fmla="*/ 25 h 535"/>
                  <a:gd name="T38" fmla="*/ 40 w 481"/>
                  <a:gd name="T39" fmla="*/ 22 h 535"/>
                  <a:gd name="T40" fmla="*/ 40 w 481"/>
                  <a:gd name="T41" fmla="*/ 22 h 535"/>
                  <a:gd name="T42" fmla="*/ 8 w 481"/>
                  <a:gd name="T43" fmla="*/ 17 h 535"/>
                  <a:gd name="T44" fmla="*/ 8 w 481"/>
                  <a:gd name="T45" fmla="*/ 15 h 535"/>
                  <a:gd name="T46" fmla="*/ 9 w 481"/>
                  <a:gd name="T47" fmla="*/ 9 h 535"/>
                  <a:gd name="T48" fmla="*/ 12 w 481"/>
                  <a:gd name="T49" fmla="*/ 5 h 535"/>
                  <a:gd name="T50" fmla="*/ 12 w 481"/>
                  <a:gd name="T51" fmla="*/ 4 h 535"/>
                  <a:gd name="T52" fmla="*/ 16 w 481"/>
                  <a:gd name="T53" fmla="*/ 1 h 535"/>
                  <a:gd name="T54" fmla="*/ 20 w 481"/>
                  <a:gd name="T55" fmla="*/ 0 h 535"/>
                  <a:gd name="T56" fmla="*/ 6 w 481"/>
                  <a:gd name="T57" fmla="*/ 0 h 535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81"/>
                  <a:gd name="T88" fmla="*/ 0 h 535"/>
                  <a:gd name="T89" fmla="*/ 481 w 481"/>
                  <a:gd name="T90" fmla="*/ 535 h 535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81" h="535">
                    <a:moveTo>
                      <a:pt x="69" y="0"/>
                    </a:moveTo>
                    <a:lnTo>
                      <a:pt x="63" y="8"/>
                    </a:lnTo>
                    <a:lnTo>
                      <a:pt x="36" y="60"/>
                    </a:lnTo>
                    <a:lnTo>
                      <a:pt x="17" y="122"/>
                    </a:lnTo>
                    <a:lnTo>
                      <a:pt x="4" y="193"/>
                    </a:lnTo>
                    <a:lnTo>
                      <a:pt x="0" y="273"/>
                    </a:lnTo>
                    <a:lnTo>
                      <a:pt x="0" y="276"/>
                    </a:lnTo>
                    <a:lnTo>
                      <a:pt x="5" y="354"/>
                    </a:lnTo>
                    <a:lnTo>
                      <a:pt x="18" y="425"/>
                    </a:lnTo>
                    <a:lnTo>
                      <a:pt x="39" y="485"/>
                    </a:lnTo>
                    <a:lnTo>
                      <a:pt x="67" y="535"/>
                    </a:lnTo>
                    <a:lnTo>
                      <a:pt x="249" y="532"/>
                    </a:lnTo>
                    <a:lnTo>
                      <a:pt x="232" y="531"/>
                    </a:lnTo>
                    <a:lnTo>
                      <a:pt x="182" y="513"/>
                    </a:lnTo>
                    <a:lnTo>
                      <a:pt x="141" y="472"/>
                    </a:lnTo>
                    <a:lnTo>
                      <a:pt x="120" y="437"/>
                    </a:lnTo>
                    <a:lnTo>
                      <a:pt x="101" y="375"/>
                    </a:lnTo>
                    <a:lnTo>
                      <a:pt x="92" y="296"/>
                    </a:lnTo>
                    <a:lnTo>
                      <a:pt x="480" y="296"/>
                    </a:lnTo>
                    <a:lnTo>
                      <a:pt x="481" y="266"/>
                    </a:lnTo>
                    <a:lnTo>
                      <a:pt x="481" y="259"/>
                    </a:lnTo>
                    <a:lnTo>
                      <a:pt x="97" y="200"/>
                    </a:lnTo>
                    <a:lnTo>
                      <a:pt x="98" y="178"/>
                    </a:lnTo>
                    <a:lnTo>
                      <a:pt x="113" y="109"/>
                    </a:lnTo>
                    <a:lnTo>
                      <a:pt x="143" y="55"/>
                    </a:lnTo>
                    <a:lnTo>
                      <a:pt x="148" y="48"/>
                    </a:lnTo>
                    <a:lnTo>
                      <a:pt x="192" y="12"/>
                    </a:lnTo>
                    <a:lnTo>
                      <a:pt x="245" y="0"/>
                    </a:lnTo>
                    <a:lnTo>
                      <a:pt x="6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60" name="Freeform 1764"/>
              <p:cNvSpPr>
                <a:spLocks/>
              </p:cNvSpPr>
              <p:nvPr/>
            </p:nvSpPr>
            <p:spPr bwMode="auto">
              <a:xfrm>
                <a:off x="3870" y="3118"/>
                <a:ext cx="34" cy="30"/>
              </a:xfrm>
              <a:custGeom>
                <a:avLst/>
                <a:gdLst>
                  <a:gd name="T0" fmla="*/ 14 w 412"/>
                  <a:gd name="T1" fmla="*/ 0 h 355"/>
                  <a:gd name="T2" fmla="*/ 11 w 412"/>
                  <a:gd name="T3" fmla="*/ 0 h 355"/>
                  <a:gd name="T4" fmla="*/ 7 w 412"/>
                  <a:gd name="T5" fmla="*/ 2 h 355"/>
                  <a:gd name="T6" fmla="*/ 3 w 412"/>
                  <a:gd name="T7" fmla="*/ 4 h 355"/>
                  <a:gd name="T8" fmla="*/ 0 w 412"/>
                  <a:gd name="T9" fmla="*/ 8 h 355"/>
                  <a:gd name="T10" fmla="*/ 15 w 412"/>
                  <a:gd name="T11" fmla="*/ 8 h 355"/>
                  <a:gd name="T12" fmla="*/ 16 w 412"/>
                  <a:gd name="T13" fmla="*/ 8 h 355"/>
                  <a:gd name="T14" fmla="*/ 20 w 412"/>
                  <a:gd name="T15" fmla="*/ 10 h 355"/>
                  <a:gd name="T16" fmla="*/ 23 w 412"/>
                  <a:gd name="T17" fmla="*/ 14 h 355"/>
                  <a:gd name="T18" fmla="*/ 25 w 412"/>
                  <a:gd name="T19" fmla="*/ 18 h 355"/>
                  <a:gd name="T20" fmla="*/ 26 w 412"/>
                  <a:gd name="T21" fmla="*/ 25 h 355"/>
                  <a:gd name="T22" fmla="*/ 2 w 412"/>
                  <a:gd name="T23" fmla="*/ 25 h 355"/>
                  <a:gd name="T24" fmla="*/ 34 w 412"/>
                  <a:gd name="T25" fmla="*/ 30 h 355"/>
                  <a:gd name="T26" fmla="*/ 34 w 412"/>
                  <a:gd name="T27" fmla="*/ 23 h 355"/>
                  <a:gd name="T28" fmla="*/ 33 w 412"/>
                  <a:gd name="T29" fmla="*/ 17 h 355"/>
                  <a:gd name="T30" fmla="*/ 31 w 412"/>
                  <a:gd name="T31" fmla="*/ 12 h 355"/>
                  <a:gd name="T32" fmla="*/ 29 w 412"/>
                  <a:gd name="T33" fmla="*/ 8 h 355"/>
                  <a:gd name="T34" fmla="*/ 26 w 412"/>
                  <a:gd name="T35" fmla="*/ 5 h 355"/>
                  <a:gd name="T36" fmla="*/ 23 w 412"/>
                  <a:gd name="T37" fmla="*/ 2 h 355"/>
                  <a:gd name="T38" fmla="*/ 19 w 412"/>
                  <a:gd name="T39" fmla="*/ 1 h 355"/>
                  <a:gd name="T40" fmla="*/ 14 w 412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2"/>
                  <a:gd name="T64" fmla="*/ 0 h 355"/>
                  <a:gd name="T65" fmla="*/ 412 w 412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2" h="355">
                    <a:moveTo>
                      <a:pt x="175" y="0"/>
                    </a:moveTo>
                    <a:lnTo>
                      <a:pt x="135" y="4"/>
                    </a:lnTo>
                    <a:lnTo>
                      <a:pt x="84" y="20"/>
                    </a:lnTo>
                    <a:lnTo>
                      <a:pt x="38" y="51"/>
                    </a:lnTo>
                    <a:lnTo>
                      <a:pt x="0" y="96"/>
                    </a:lnTo>
                    <a:lnTo>
                      <a:pt x="176" y="96"/>
                    </a:lnTo>
                    <a:lnTo>
                      <a:pt x="197" y="98"/>
                    </a:lnTo>
                    <a:lnTo>
                      <a:pt x="245" y="120"/>
                    </a:lnTo>
                    <a:lnTo>
                      <a:pt x="284" y="164"/>
                    </a:lnTo>
                    <a:lnTo>
                      <a:pt x="307" y="218"/>
                    </a:lnTo>
                    <a:lnTo>
                      <a:pt x="318" y="296"/>
                    </a:lnTo>
                    <a:lnTo>
                      <a:pt x="28" y="296"/>
                    </a:lnTo>
                    <a:lnTo>
                      <a:pt x="412" y="355"/>
                    </a:lnTo>
                    <a:lnTo>
                      <a:pt x="407" y="275"/>
                    </a:lnTo>
                    <a:lnTo>
                      <a:pt x="394" y="206"/>
                    </a:lnTo>
                    <a:lnTo>
                      <a:pt x="374" y="146"/>
                    </a:lnTo>
                    <a:lnTo>
                      <a:pt x="346" y="94"/>
                    </a:lnTo>
                    <a:lnTo>
                      <a:pt x="321" y="65"/>
                    </a:lnTo>
                    <a:lnTo>
                      <a:pt x="278" y="29"/>
                    </a:lnTo>
                    <a:lnTo>
                      <a:pt x="230" y="7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61" name="Freeform 1765"/>
              <p:cNvSpPr>
                <a:spLocks/>
              </p:cNvSpPr>
              <p:nvPr/>
            </p:nvSpPr>
            <p:spPr bwMode="auto">
              <a:xfrm>
                <a:off x="3925" y="3120"/>
                <a:ext cx="23" cy="58"/>
              </a:xfrm>
              <a:custGeom>
                <a:avLst/>
                <a:gdLst>
                  <a:gd name="T0" fmla="*/ 23 w 279"/>
                  <a:gd name="T1" fmla="*/ 0 h 694"/>
                  <a:gd name="T2" fmla="*/ 15 w 279"/>
                  <a:gd name="T3" fmla="*/ 0 h 694"/>
                  <a:gd name="T4" fmla="*/ 6 w 279"/>
                  <a:gd name="T5" fmla="*/ 35 h 694"/>
                  <a:gd name="T6" fmla="*/ 4 w 279"/>
                  <a:gd name="T7" fmla="*/ 41 h 694"/>
                  <a:gd name="T8" fmla="*/ 3 w 279"/>
                  <a:gd name="T9" fmla="*/ 46 h 694"/>
                  <a:gd name="T10" fmla="*/ 0 w 279"/>
                  <a:gd name="T11" fmla="*/ 58 h 694"/>
                  <a:gd name="T12" fmla="*/ 7 w 279"/>
                  <a:gd name="T13" fmla="*/ 58 h 694"/>
                  <a:gd name="T14" fmla="*/ 23 w 279"/>
                  <a:gd name="T15" fmla="*/ 0 h 69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79"/>
                  <a:gd name="T25" fmla="*/ 0 h 694"/>
                  <a:gd name="T26" fmla="*/ 279 w 279"/>
                  <a:gd name="T27" fmla="*/ 694 h 69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79" h="694">
                    <a:moveTo>
                      <a:pt x="279" y="0"/>
                    </a:moveTo>
                    <a:lnTo>
                      <a:pt x="188" y="0"/>
                    </a:lnTo>
                    <a:lnTo>
                      <a:pt x="72" y="423"/>
                    </a:lnTo>
                    <a:lnTo>
                      <a:pt x="54" y="492"/>
                    </a:lnTo>
                    <a:lnTo>
                      <a:pt x="40" y="555"/>
                    </a:lnTo>
                    <a:lnTo>
                      <a:pt x="0" y="694"/>
                    </a:lnTo>
                    <a:lnTo>
                      <a:pt x="81" y="694"/>
                    </a:lnTo>
                    <a:lnTo>
                      <a:pt x="27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62" name="Freeform 1766"/>
              <p:cNvSpPr>
                <a:spLocks/>
              </p:cNvSpPr>
              <p:nvPr/>
            </p:nvSpPr>
            <p:spPr bwMode="auto">
              <a:xfrm>
                <a:off x="3908" y="3120"/>
                <a:ext cx="20" cy="58"/>
              </a:xfrm>
              <a:custGeom>
                <a:avLst/>
                <a:gdLst>
                  <a:gd name="T0" fmla="*/ 8 w 238"/>
                  <a:gd name="T1" fmla="*/ 0 h 694"/>
                  <a:gd name="T2" fmla="*/ 0 w 238"/>
                  <a:gd name="T3" fmla="*/ 0 h 694"/>
                  <a:gd name="T4" fmla="*/ 17 w 238"/>
                  <a:gd name="T5" fmla="*/ 58 h 694"/>
                  <a:gd name="T6" fmla="*/ 20 w 238"/>
                  <a:gd name="T7" fmla="*/ 46 h 694"/>
                  <a:gd name="T8" fmla="*/ 20 w 238"/>
                  <a:gd name="T9" fmla="*/ 46 h 694"/>
                  <a:gd name="T10" fmla="*/ 19 w 238"/>
                  <a:gd name="T11" fmla="*/ 40 h 694"/>
                  <a:gd name="T12" fmla="*/ 17 w 238"/>
                  <a:gd name="T13" fmla="*/ 35 h 694"/>
                  <a:gd name="T14" fmla="*/ 8 w 238"/>
                  <a:gd name="T15" fmla="*/ 0 h 69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38"/>
                  <a:gd name="T25" fmla="*/ 0 h 694"/>
                  <a:gd name="T26" fmla="*/ 238 w 238"/>
                  <a:gd name="T27" fmla="*/ 694 h 69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38" h="694">
                    <a:moveTo>
                      <a:pt x="93" y="0"/>
                    </a:moveTo>
                    <a:lnTo>
                      <a:pt x="0" y="0"/>
                    </a:lnTo>
                    <a:lnTo>
                      <a:pt x="198" y="694"/>
                    </a:lnTo>
                    <a:lnTo>
                      <a:pt x="238" y="555"/>
                    </a:lnTo>
                    <a:lnTo>
                      <a:pt x="238" y="553"/>
                    </a:lnTo>
                    <a:lnTo>
                      <a:pt x="221" y="483"/>
                    </a:lnTo>
                    <a:lnTo>
                      <a:pt x="204" y="415"/>
                    </a:lnTo>
                    <a:lnTo>
                      <a:pt x="9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63" name="Freeform 1767"/>
              <p:cNvSpPr>
                <a:spLocks/>
              </p:cNvSpPr>
              <p:nvPr/>
            </p:nvSpPr>
            <p:spPr bwMode="auto">
              <a:xfrm>
                <a:off x="3956" y="3170"/>
                <a:ext cx="27" cy="9"/>
              </a:xfrm>
              <a:custGeom>
                <a:avLst/>
                <a:gdLst>
                  <a:gd name="T0" fmla="*/ 17 w 323"/>
                  <a:gd name="T1" fmla="*/ 0 h 102"/>
                  <a:gd name="T2" fmla="*/ 13 w 323"/>
                  <a:gd name="T3" fmla="*/ 1 h 102"/>
                  <a:gd name="T4" fmla="*/ 0 w 323"/>
                  <a:gd name="T5" fmla="*/ 4 h 102"/>
                  <a:gd name="T6" fmla="*/ 2 w 323"/>
                  <a:gd name="T7" fmla="*/ 6 h 102"/>
                  <a:gd name="T8" fmla="*/ 6 w 323"/>
                  <a:gd name="T9" fmla="*/ 8 h 102"/>
                  <a:gd name="T10" fmla="*/ 11 w 323"/>
                  <a:gd name="T11" fmla="*/ 9 h 102"/>
                  <a:gd name="T12" fmla="*/ 15 w 323"/>
                  <a:gd name="T13" fmla="*/ 9 h 102"/>
                  <a:gd name="T14" fmla="*/ 19 w 323"/>
                  <a:gd name="T15" fmla="*/ 7 h 102"/>
                  <a:gd name="T16" fmla="*/ 19 w 323"/>
                  <a:gd name="T17" fmla="*/ 7 h 102"/>
                  <a:gd name="T18" fmla="*/ 23 w 323"/>
                  <a:gd name="T19" fmla="*/ 4 h 102"/>
                  <a:gd name="T20" fmla="*/ 27 w 323"/>
                  <a:gd name="T21" fmla="*/ 0 h 102"/>
                  <a:gd name="T22" fmla="*/ 17 w 323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3"/>
                  <a:gd name="T37" fmla="*/ 0 h 102"/>
                  <a:gd name="T38" fmla="*/ 323 w 323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3" h="102">
                    <a:moveTo>
                      <a:pt x="207" y="0"/>
                    </a:moveTo>
                    <a:lnTo>
                      <a:pt x="153" y="11"/>
                    </a:lnTo>
                    <a:lnTo>
                      <a:pt x="0" y="46"/>
                    </a:lnTo>
                    <a:lnTo>
                      <a:pt x="26" y="72"/>
                    </a:lnTo>
                    <a:lnTo>
                      <a:pt x="73" y="95"/>
                    </a:lnTo>
                    <a:lnTo>
                      <a:pt x="132" y="102"/>
                    </a:lnTo>
                    <a:lnTo>
                      <a:pt x="178" y="98"/>
                    </a:lnTo>
                    <a:lnTo>
                      <a:pt x="230" y="80"/>
                    </a:lnTo>
                    <a:lnTo>
                      <a:pt x="233" y="78"/>
                    </a:lnTo>
                    <a:lnTo>
                      <a:pt x="276" y="47"/>
                    </a:lnTo>
                    <a:lnTo>
                      <a:pt x="323" y="1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64" name="Freeform 1768"/>
              <p:cNvSpPr>
                <a:spLocks/>
              </p:cNvSpPr>
              <p:nvPr/>
            </p:nvSpPr>
            <p:spPr bwMode="auto">
              <a:xfrm>
                <a:off x="3952" y="3146"/>
                <a:ext cx="30" cy="28"/>
              </a:xfrm>
              <a:custGeom>
                <a:avLst/>
                <a:gdLst>
                  <a:gd name="T0" fmla="*/ 9 w 362"/>
                  <a:gd name="T1" fmla="*/ 0 h 335"/>
                  <a:gd name="T2" fmla="*/ 5 w 362"/>
                  <a:gd name="T3" fmla="*/ 3 h 335"/>
                  <a:gd name="T4" fmla="*/ 4 w 362"/>
                  <a:gd name="T5" fmla="*/ 4 h 335"/>
                  <a:gd name="T6" fmla="*/ 1 w 362"/>
                  <a:gd name="T7" fmla="*/ 8 h 335"/>
                  <a:gd name="T8" fmla="*/ 1 w 362"/>
                  <a:gd name="T9" fmla="*/ 10 h 335"/>
                  <a:gd name="T10" fmla="*/ 0 w 362"/>
                  <a:gd name="T11" fmla="*/ 16 h 335"/>
                  <a:gd name="T12" fmla="*/ 0 w 362"/>
                  <a:gd name="T13" fmla="*/ 18 h 335"/>
                  <a:gd name="T14" fmla="*/ 1 w 362"/>
                  <a:gd name="T15" fmla="*/ 23 h 335"/>
                  <a:gd name="T16" fmla="*/ 4 w 362"/>
                  <a:gd name="T17" fmla="*/ 28 h 335"/>
                  <a:gd name="T18" fmla="*/ 16 w 362"/>
                  <a:gd name="T19" fmla="*/ 25 h 335"/>
                  <a:gd name="T20" fmla="*/ 14 w 362"/>
                  <a:gd name="T21" fmla="*/ 25 h 335"/>
                  <a:gd name="T22" fmla="*/ 10 w 362"/>
                  <a:gd name="T23" fmla="*/ 22 h 335"/>
                  <a:gd name="T24" fmla="*/ 9 w 362"/>
                  <a:gd name="T25" fmla="*/ 21 h 335"/>
                  <a:gd name="T26" fmla="*/ 8 w 362"/>
                  <a:gd name="T27" fmla="*/ 16 h 335"/>
                  <a:gd name="T28" fmla="*/ 9 w 362"/>
                  <a:gd name="T29" fmla="*/ 11 h 335"/>
                  <a:gd name="T30" fmla="*/ 12 w 362"/>
                  <a:gd name="T31" fmla="*/ 8 h 335"/>
                  <a:gd name="T32" fmla="*/ 13 w 362"/>
                  <a:gd name="T33" fmla="*/ 7 h 335"/>
                  <a:gd name="T34" fmla="*/ 18 w 362"/>
                  <a:gd name="T35" fmla="*/ 6 h 335"/>
                  <a:gd name="T36" fmla="*/ 22 w 362"/>
                  <a:gd name="T37" fmla="*/ 5 h 335"/>
                  <a:gd name="T38" fmla="*/ 27 w 362"/>
                  <a:gd name="T39" fmla="*/ 4 h 335"/>
                  <a:gd name="T40" fmla="*/ 30 w 362"/>
                  <a:gd name="T41" fmla="*/ 2 h 335"/>
                  <a:gd name="T42" fmla="*/ 9 w 362"/>
                  <a:gd name="T43" fmla="*/ 0 h 33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2"/>
                  <a:gd name="T67" fmla="*/ 0 h 335"/>
                  <a:gd name="T68" fmla="*/ 362 w 362"/>
                  <a:gd name="T69" fmla="*/ 335 h 335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2" h="335">
                    <a:moveTo>
                      <a:pt x="111" y="0"/>
                    </a:moveTo>
                    <a:lnTo>
                      <a:pt x="63" y="32"/>
                    </a:lnTo>
                    <a:lnTo>
                      <a:pt x="52" y="44"/>
                    </a:lnTo>
                    <a:lnTo>
                      <a:pt x="17" y="99"/>
                    </a:lnTo>
                    <a:lnTo>
                      <a:pt x="9" y="122"/>
                    </a:lnTo>
                    <a:lnTo>
                      <a:pt x="0" y="193"/>
                    </a:lnTo>
                    <a:lnTo>
                      <a:pt x="1" y="214"/>
                    </a:lnTo>
                    <a:lnTo>
                      <a:pt x="14" y="280"/>
                    </a:lnTo>
                    <a:lnTo>
                      <a:pt x="46" y="335"/>
                    </a:lnTo>
                    <a:lnTo>
                      <a:pt x="199" y="300"/>
                    </a:lnTo>
                    <a:lnTo>
                      <a:pt x="165" y="295"/>
                    </a:lnTo>
                    <a:lnTo>
                      <a:pt x="121" y="268"/>
                    </a:lnTo>
                    <a:lnTo>
                      <a:pt x="111" y="254"/>
                    </a:lnTo>
                    <a:lnTo>
                      <a:pt x="94" y="190"/>
                    </a:lnTo>
                    <a:lnTo>
                      <a:pt x="107" y="134"/>
                    </a:lnTo>
                    <a:lnTo>
                      <a:pt x="141" y="95"/>
                    </a:lnTo>
                    <a:lnTo>
                      <a:pt x="158" y="87"/>
                    </a:lnTo>
                    <a:lnTo>
                      <a:pt x="218" y="72"/>
                    </a:lnTo>
                    <a:lnTo>
                      <a:pt x="266" y="61"/>
                    </a:lnTo>
                    <a:lnTo>
                      <a:pt x="320" y="45"/>
                    </a:lnTo>
                    <a:lnTo>
                      <a:pt x="362" y="28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65" name="Freeform 1769"/>
              <p:cNvSpPr>
                <a:spLocks/>
              </p:cNvSpPr>
              <p:nvPr/>
            </p:nvSpPr>
            <p:spPr bwMode="auto">
              <a:xfrm>
                <a:off x="3954" y="3126"/>
                <a:ext cx="18" cy="12"/>
              </a:xfrm>
              <a:custGeom>
                <a:avLst/>
                <a:gdLst>
                  <a:gd name="T0" fmla="*/ 3 w 222"/>
                  <a:gd name="T1" fmla="*/ 0 h 136"/>
                  <a:gd name="T2" fmla="*/ 1 w 222"/>
                  <a:gd name="T3" fmla="*/ 4 h 136"/>
                  <a:gd name="T4" fmla="*/ 0 w 222"/>
                  <a:gd name="T5" fmla="*/ 10 h 136"/>
                  <a:gd name="T6" fmla="*/ 7 w 222"/>
                  <a:gd name="T7" fmla="*/ 12 h 136"/>
                  <a:gd name="T8" fmla="*/ 8 w 222"/>
                  <a:gd name="T9" fmla="*/ 7 h 136"/>
                  <a:gd name="T10" fmla="*/ 11 w 222"/>
                  <a:gd name="T11" fmla="*/ 3 h 136"/>
                  <a:gd name="T12" fmla="*/ 13 w 222"/>
                  <a:gd name="T13" fmla="*/ 1 h 136"/>
                  <a:gd name="T14" fmla="*/ 18 w 222"/>
                  <a:gd name="T15" fmla="*/ 0 h 136"/>
                  <a:gd name="T16" fmla="*/ 3 w 222"/>
                  <a:gd name="T17" fmla="*/ 0 h 1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6"/>
                  <a:gd name="T29" fmla="*/ 222 w 222"/>
                  <a:gd name="T30" fmla="*/ 136 h 1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6">
                    <a:moveTo>
                      <a:pt x="39" y="0"/>
                    </a:moveTo>
                    <a:lnTo>
                      <a:pt x="17" y="47"/>
                    </a:lnTo>
                    <a:lnTo>
                      <a:pt x="0" y="119"/>
                    </a:lnTo>
                    <a:lnTo>
                      <a:pt x="87" y="136"/>
                    </a:lnTo>
                    <a:lnTo>
                      <a:pt x="101" y="82"/>
                    </a:lnTo>
                    <a:lnTo>
                      <a:pt x="130" y="32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66" name="Freeform 1770"/>
              <p:cNvSpPr>
                <a:spLocks/>
              </p:cNvSpPr>
              <p:nvPr/>
            </p:nvSpPr>
            <p:spPr bwMode="auto">
              <a:xfrm>
                <a:off x="3957" y="3118"/>
                <a:ext cx="35" cy="60"/>
              </a:xfrm>
              <a:custGeom>
                <a:avLst/>
                <a:gdLst>
                  <a:gd name="T0" fmla="*/ 16 w 425"/>
                  <a:gd name="T1" fmla="*/ 0 h 710"/>
                  <a:gd name="T2" fmla="*/ 15 w 425"/>
                  <a:gd name="T3" fmla="*/ 0 h 710"/>
                  <a:gd name="T4" fmla="*/ 10 w 425"/>
                  <a:gd name="T5" fmla="*/ 1 h 710"/>
                  <a:gd name="T6" fmla="*/ 6 w 425"/>
                  <a:gd name="T7" fmla="*/ 2 h 710"/>
                  <a:gd name="T8" fmla="*/ 3 w 425"/>
                  <a:gd name="T9" fmla="*/ 4 h 710"/>
                  <a:gd name="T10" fmla="*/ 0 w 425"/>
                  <a:gd name="T11" fmla="*/ 8 h 710"/>
                  <a:gd name="T12" fmla="*/ 15 w 425"/>
                  <a:gd name="T13" fmla="*/ 8 h 710"/>
                  <a:gd name="T14" fmla="*/ 15 w 425"/>
                  <a:gd name="T15" fmla="*/ 8 h 710"/>
                  <a:gd name="T16" fmla="*/ 20 w 425"/>
                  <a:gd name="T17" fmla="*/ 9 h 710"/>
                  <a:gd name="T18" fmla="*/ 23 w 425"/>
                  <a:gd name="T19" fmla="*/ 12 h 710"/>
                  <a:gd name="T20" fmla="*/ 25 w 425"/>
                  <a:gd name="T21" fmla="*/ 14 h 710"/>
                  <a:gd name="T22" fmla="*/ 25 w 425"/>
                  <a:gd name="T23" fmla="*/ 20 h 710"/>
                  <a:gd name="T24" fmla="*/ 25 w 425"/>
                  <a:gd name="T25" fmla="*/ 23 h 710"/>
                  <a:gd name="T26" fmla="*/ 22 w 425"/>
                  <a:gd name="T27" fmla="*/ 24 h 710"/>
                  <a:gd name="T28" fmla="*/ 18 w 425"/>
                  <a:gd name="T29" fmla="*/ 25 h 710"/>
                  <a:gd name="T30" fmla="*/ 12 w 425"/>
                  <a:gd name="T31" fmla="*/ 26 h 710"/>
                  <a:gd name="T32" fmla="*/ 10 w 425"/>
                  <a:gd name="T33" fmla="*/ 27 h 710"/>
                  <a:gd name="T34" fmla="*/ 6 w 425"/>
                  <a:gd name="T35" fmla="*/ 28 h 710"/>
                  <a:gd name="T36" fmla="*/ 5 w 425"/>
                  <a:gd name="T37" fmla="*/ 28 h 710"/>
                  <a:gd name="T38" fmla="*/ 25 w 425"/>
                  <a:gd name="T39" fmla="*/ 31 h 710"/>
                  <a:gd name="T40" fmla="*/ 25 w 425"/>
                  <a:gd name="T41" fmla="*/ 34 h 710"/>
                  <a:gd name="T42" fmla="*/ 25 w 425"/>
                  <a:gd name="T43" fmla="*/ 39 h 710"/>
                  <a:gd name="T44" fmla="*/ 24 w 425"/>
                  <a:gd name="T45" fmla="*/ 44 h 710"/>
                  <a:gd name="T46" fmla="*/ 23 w 425"/>
                  <a:gd name="T47" fmla="*/ 47 h 710"/>
                  <a:gd name="T48" fmla="*/ 19 w 425"/>
                  <a:gd name="T49" fmla="*/ 51 h 710"/>
                  <a:gd name="T50" fmla="*/ 16 w 425"/>
                  <a:gd name="T51" fmla="*/ 53 h 710"/>
                  <a:gd name="T52" fmla="*/ 26 w 425"/>
                  <a:gd name="T53" fmla="*/ 53 h 710"/>
                  <a:gd name="T54" fmla="*/ 26 w 425"/>
                  <a:gd name="T55" fmla="*/ 54 h 710"/>
                  <a:gd name="T56" fmla="*/ 27 w 425"/>
                  <a:gd name="T57" fmla="*/ 60 h 710"/>
                  <a:gd name="T58" fmla="*/ 35 w 425"/>
                  <a:gd name="T59" fmla="*/ 60 h 710"/>
                  <a:gd name="T60" fmla="*/ 35 w 425"/>
                  <a:gd name="T61" fmla="*/ 59 h 710"/>
                  <a:gd name="T62" fmla="*/ 33 w 425"/>
                  <a:gd name="T63" fmla="*/ 53 h 710"/>
                  <a:gd name="T64" fmla="*/ 33 w 425"/>
                  <a:gd name="T65" fmla="*/ 50 h 710"/>
                  <a:gd name="T66" fmla="*/ 33 w 425"/>
                  <a:gd name="T67" fmla="*/ 44 h 710"/>
                  <a:gd name="T68" fmla="*/ 33 w 425"/>
                  <a:gd name="T69" fmla="*/ 35 h 710"/>
                  <a:gd name="T70" fmla="*/ 33 w 425"/>
                  <a:gd name="T71" fmla="*/ 22 h 710"/>
                  <a:gd name="T72" fmla="*/ 33 w 425"/>
                  <a:gd name="T73" fmla="*/ 18 h 710"/>
                  <a:gd name="T74" fmla="*/ 32 w 425"/>
                  <a:gd name="T75" fmla="*/ 13 h 710"/>
                  <a:gd name="T76" fmla="*/ 32 w 425"/>
                  <a:gd name="T77" fmla="*/ 11 h 710"/>
                  <a:gd name="T78" fmla="*/ 30 w 425"/>
                  <a:gd name="T79" fmla="*/ 6 h 710"/>
                  <a:gd name="T80" fmla="*/ 29 w 425"/>
                  <a:gd name="T81" fmla="*/ 5 h 710"/>
                  <a:gd name="T82" fmla="*/ 25 w 425"/>
                  <a:gd name="T83" fmla="*/ 2 h 710"/>
                  <a:gd name="T84" fmla="*/ 25 w 425"/>
                  <a:gd name="T85" fmla="*/ 2 h 710"/>
                  <a:gd name="T86" fmla="*/ 21 w 425"/>
                  <a:gd name="T87" fmla="*/ 0 h 710"/>
                  <a:gd name="T88" fmla="*/ 16 w 425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5"/>
                  <a:gd name="T136" fmla="*/ 0 h 710"/>
                  <a:gd name="T137" fmla="*/ 425 w 425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5" h="710">
                    <a:moveTo>
                      <a:pt x="196" y="0"/>
                    </a:moveTo>
                    <a:lnTo>
                      <a:pt x="182" y="0"/>
                    </a:lnTo>
                    <a:lnTo>
                      <a:pt x="127" y="7"/>
                    </a:lnTo>
                    <a:lnTo>
                      <a:pt x="78" y="24"/>
                    </a:lnTo>
                    <a:lnTo>
                      <a:pt x="37" y="49"/>
                    </a:lnTo>
                    <a:lnTo>
                      <a:pt x="0" y="94"/>
                    </a:lnTo>
                    <a:lnTo>
                      <a:pt x="183" y="97"/>
                    </a:lnTo>
                    <a:lnTo>
                      <a:pt x="184" y="97"/>
                    </a:lnTo>
                    <a:lnTo>
                      <a:pt x="242" y="107"/>
                    </a:lnTo>
                    <a:lnTo>
                      <a:pt x="284" y="137"/>
                    </a:lnTo>
                    <a:lnTo>
                      <a:pt x="298" y="163"/>
                    </a:lnTo>
                    <a:lnTo>
                      <a:pt x="308" y="239"/>
                    </a:lnTo>
                    <a:lnTo>
                      <a:pt x="308" y="269"/>
                    </a:lnTo>
                    <a:lnTo>
                      <a:pt x="269" y="283"/>
                    </a:lnTo>
                    <a:lnTo>
                      <a:pt x="216" y="298"/>
                    </a:lnTo>
                    <a:lnTo>
                      <a:pt x="150" y="310"/>
                    </a:lnTo>
                    <a:lnTo>
                      <a:pt x="120" y="315"/>
                    </a:lnTo>
                    <a:lnTo>
                      <a:pt x="72" y="327"/>
                    </a:lnTo>
                    <a:lnTo>
                      <a:pt x="57" y="334"/>
                    </a:lnTo>
                    <a:lnTo>
                      <a:pt x="308" y="362"/>
                    </a:lnTo>
                    <a:lnTo>
                      <a:pt x="308" y="405"/>
                    </a:lnTo>
                    <a:lnTo>
                      <a:pt x="306" y="462"/>
                    </a:lnTo>
                    <a:lnTo>
                      <a:pt x="294" y="523"/>
                    </a:lnTo>
                    <a:lnTo>
                      <a:pt x="276" y="558"/>
                    </a:lnTo>
                    <a:lnTo>
                      <a:pt x="236" y="603"/>
                    </a:lnTo>
                    <a:lnTo>
                      <a:pt x="199" y="623"/>
                    </a:lnTo>
                    <a:lnTo>
                      <a:pt x="315" y="624"/>
                    </a:lnTo>
                    <a:lnTo>
                      <a:pt x="317" y="643"/>
                    </a:lnTo>
                    <a:lnTo>
                      <a:pt x="332" y="710"/>
                    </a:lnTo>
                    <a:lnTo>
                      <a:pt x="425" y="710"/>
                    </a:lnTo>
                    <a:lnTo>
                      <a:pt x="419" y="695"/>
                    </a:lnTo>
                    <a:lnTo>
                      <a:pt x="403" y="626"/>
                    </a:lnTo>
                    <a:lnTo>
                      <a:pt x="400" y="589"/>
                    </a:lnTo>
                    <a:lnTo>
                      <a:pt x="398" y="519"/>
                    </a:lnTo>
                    <a:lnTo>
                      <a:pt x="397" y="419"/>
                    </a:lnTo>
                    <a:lnTo>
                      <a:pt x="397" y="262"/>
                    </a:lnTo>
                    <a:lnTo>
                      <a:pt x="397" y="214"/>
                    </a:lnTo>
                    <a:lnTo>
                      <a:pt x="393" y="153"/>
                    </a:lnTo>
                    <a:lnTo>
                      <a:pt x="389" y="135"/>
                    </a:lnTo>
                    <a:lnTo>
                      <a:pt x="365" y="73"/>
                    </a:lnTo>
                    <a:lnTo>
                      <a:pt x="353" y="57"/>
                    </a:lnTo>
                    <a:lnTo>
                      <a:pt x="304" y="21"/>
                    </a:lnTo>
                    <a:lnTo>
                      <a:pt x="302" y="20"/>
                    </a:lnTo>
                    <a:lnTo>
                      <a:pt x="255" y="5"/>
                    </a:lnTo>
                    <a:lnTo>
                      <a:pt x="19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67" name="Freeform 1771"/>
              <p:cNvSpPr>
                <a:spLocks/>
              </p:cNvSpPr>
              <p:nvPr/>
            </p:nvSpPr>
            <p:spPr bwMode="auto">
              <a:xfrm>
                <a:off x="4004" y="3156"/>
                <a:ext cx="33" cy="23"/>
              </a:xfrm>
              <a:custGeom>
                <a:avLst/>
                <a:gdLst>
                  <a:gd name="T0" fmla="*/ 26 w 388"/>
                  <a:gd name="T1" fmla="*/ 0 h 270"/>
                  <a:gd name="T2" fmla="*/ 26 w 388"/>
                  <a:gd name="T3" fmla="*/ 1 h 270"/>
                  <a:gd name="T4" fmla="*/ 24 w 388"/>
                  <a:gd name="T5" fmla="*/ 7 h 270"/>
                  <a:gd name="T6" fmla="*/ 22 w 388"/>
                  <a:gd name="T7" fmla="*/ 11 h 270"/>
                  <a:gd name="T8" fmla="*/ 19 w 388"/>
                  <a:gd name="T9" fmla="*/ 14 h 270"/>
                  <a:gd name="T10" fmla="*/ 15 w 388"/>
                  <a:gd name="T11" fmla="*/ 15 h 270"/>
                  <a:gd name="T12" fmla="*/ 0 w 388"/>
                  <a:gd name="T13" fmla="*/ 15 h 270"/>
                  <a:gd name="T14" fmla="*/ 2 w 388"/>
                  <a:gd name="T15" fmla="*/ 18 h 270"/>
                  <a:gd name="T16" fmla="*/ 6 w 388"/>
                  <a:gd name="T17" fmla="*/ 21 h 270"/>
                  <a:gd name="T18" fmla="*/ 10 w 388"/>
                  <a:gd name="T19" fmla="*/ 22 h 270"/>
                  <a:gd name="T20" fmla="*/ 15 w 388"/>
                  <a:gd name="T21" fmla="*/ 23 h 270"/>
                  <a:gd name="T22" fmla="*/ 19 w 388"/>
                  <a:gd name="T23" fmla="*/ 22 h 270"/>
                  <a:gd name="T24" fmla="*/ 23 w 388"/>
                  <a:gd name="T25" fmla="*/ 21 h 270"/>
                  <a:gd name="T26" fmla="*/ 27 w 388"/>
                  <a:gd name="T27" fmla="*/ 17 h 270"/>
                  <a:gd name="T28" fmla="*/ 27 w 388"/>
                  <a:gd name="T29" fmla="*/ 17 h 270"/>
                  <a:gd name="T30" fmla="*/ 30 w 388"/>
                  <a:gd name="T31" fmla="*/ 13 h 270"/>
                  <a:gd name="T32" fmla="*/ 32 w 388"/>
                  <a:gd name="T33" fmla="*/ 8 h 270"/>
                  <a:gd name="T34" fmla="*/ 33 w 388"/>
                  <a:gd name="T35" fmla="*/ 1 h 270"/>
                  <a:gd name="T36" fmla="*/ 26 w 388"/>
                  <a:gd name="T37" fmla="*/ 0 h 27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88"/>
                  <a:gd name="T58" fmla="*/ 0 h 270"/>
                  <a:gd name="T59" fmla="*/ 388 w 388"/>
                  <a:gd name="T60" fmla="*/ 270 h 27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88" h="270">
                    <a:moveTo>
                      <a:pt x="301" y="0"/>
                    </a:moveTo>
                    <a:lnTo>
                      <a:pt x="301" y="6"/>
                    </a:lnTo>
                    <a:lnTo>
                      <a:pt x="285" y="80"/>
                    </a:lnTo>
                    <a:lnTo>
                      <a:pt x="257" y="132"/>
                    </a:lnTo>
                    <a:lnTo>
                      <a:pt x="224" y="160"/>
                    </a:lnTo>
                    <a:lnTo>
                      <a:pt x="171" y="173"/>
                    </a:lnTo>
                    <a:lnTo>
                      <a:pt x="0" y="178"/>
                    </a:lnTo>
                    <a:lnTo>
                      <a:pt x="24" y="207"/>
                    </a:lnTo>
                    <a:lnTo>
                      <a:pt x="67" y="243"/>
                    </a:lnTo>
                    <a:lnTo>
                      <a:pt x="116" y="264"/>
                    </a:lnTo>
                    <a:lnTo>
                      <a:pt x="172" y="270"/>
                    </a:lnTo>
                    <a:lnTo>
                      <a:pt x="224" y="264"/>
                    </a:lnTo>
                    <a:lnTo>
                      <a:pt x="272" y="241"/>
                    </a:lnTo>
                    <a:lnTo>
                      <a:pt x="315" y="203"/>
                    </a:lnTo>
                    <a:lnTo>
                      <a:pt x="317" y="201"/>
                    </a:lnTo>
                    <a:lnTo>
                      <a:pt x="350" y="150"/>
                    </a:lnTo>
                    <a:lnTo>
                      <a:pt x="374" y="89"/>
                    </a:lnTo>
                    <a:lnTo>
                      <a:pt x="388" y="16"/>
                    </a:lnTo>
                    <a:lnTo>
                      <a:pt x="30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68" name="Freeform 1772"/>
              <p:cNvSpPr>
                <a:spLocks/>
              </p:cNvSpPr>
              <p:nvPr/>
            </p:nvSpPr>
            <p:spPr bwMode="auto">
              <a:xfrm>
                <a:off x="3999" y="3123"/>
                <a:ext cx="20" cy="48"/>
              </a:xfrm>
              <a:custGeom>
                <a:avLst/>
                <a:gdLst>
                  <a:gd name="T0" fmla="*/ 8 w 242"/>
                  <a:gd name="T1" fmla="*/ 0 h 574"/>
                  <a:gd name="T2" fmla="*/ 5 w 242"/>
                  <a:gd name="T3" fmla="*/ 4 h 574"/>
                  <a:gd name="T4" fmla="*/ 2 w 242"/>
                  <a:gd name="T5" fmla="*/ 9 h 574"/>
                  <a:gd name="T6" fmla="*/ 1 w 242"/>
                  <a:gd name="T7" fmla="*/ 13 h 574"/>
                  <a:gd name="T8" fmla="*/ 0 w 242"/>
                  <a:gd name="T9" fmla="*/ 19 h 574"/>
                  <a:gd name="T10" fmla="*/ 0 w 242"/>
                  <a:gd name="T11" fmla="*/ 26 h 574"/>
                  <a:gd name="T12" fmla="*/ 0 w 242"/>
                  <a:gd name="T13" fmla="*/ 26 h 574"/>
                  <a:gd name="T14" fmla="*/ 0 w 242"/>
                  <a:gd name="T15" fmla="*/ 33 h 574"/>
                  <a:gd name="T16" fmla="*/ 1 w 242"/>
                  <a:gd name="T17" fmla="*/ 39 h 574"/>
                  <a:gd name="T18" fmla="*/ 3 w 242"/>
                  <a:gd name="T19" fmla="*/ 44 h 574"/>
                  <a:gd name="T20" fmla="*/ 5 w 242"/>
                  <a:gd name="T21" fmla="*/ 48 h 574"/>
                  <a:gd name="T22" fmla="*/ 20 w 242"/>
                  <a:gd name="T23" fmla="*/ 48 h 574"/>
                  <a:gd name="T24" fmla="*/ 18 w 242"/>
                  <a:gd name="T25" fmla="*/ 47 h 574"/>
                  <a:gd name="T26" fmla="*/ 14 w 242"/>
                  <a:gd name="T27" fmla="*/ 46 h 574"/>
                  <a:gd name="T28" fmla="*/ 11 w 242"/>
                  <a:gd name="T29" fmla="*/ 42 h 574"/>
                  <a:gd name="T30" fmla="*/ 11 w 242"/>
                  <a:gd name="T31" fmla="*/ 42 h 574"/>
                  <a:gd name="T32" fmla="*/ 9 w 242"/>
                  <a:gd name="T33" fmla="*/ 38 h 574"/>
                  <a:gd name="T34" fmla="*/ 8 w 242"/>
                  <a:gd name="T35" fmla="*/ 32 h 574"/>
                  <a:gd name="T36" fmla="*/ 8 w 242"/>
                  <a:gd name="T37" fmla="*/ 25 h 574"/>
                  <a:gd name="T38" fmla="*/ 8 w 242"/>
                  <a:gd name="T39" fmla="*/ 25 h 574"/>
                  <a:gd name="T40" fmla="*/ 8 w 242"/>
                  <a:gd name="T41" fmla="*/ 18 h 574"/>
                  <a:gd name="T42" fmla="*/ 9 w 242"/>
                  <a:gd name="T43" fmla="*/ 13 h 574"/>
                  <a:gd name="T44" fmla="*/ 11 w 242"/>
                  <a:gd name="T45" fmla="*/ 8 h 574"/>
                  <a:gd name="T46" fmla="*/ 12 w 242"/>
                  <a:gd name="T47" fmla="*/ 7 h 574"/>
                  <a:gd name="T48" fmla="*/ 16 w 242"/>
                  <a:gd name="T49" fmla="*/ 4 h 574"/>
                  <a:gd name="T50" fmla="*/ 20 w 242"/>
                  <a:gd name="T51" fmla="*/ 3 h 574"/>
                  <a:gd name="T52" fmla="*/ 8 w 242"/>
                  <a:gd name="T53" fmla="*/ 0 h 574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242"/>
                  <a:gd name="T82" fmla="*/ 0 h 574"/>
                  <a:gd name="T83" fmla="*/ 242 w 242"/>
                  <a:gd name="T84" fmla="*/ 574 h 574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242" h="574">
                    <a:moveTo>
                      <a:pt x="94" y="0"/>
                    </a:moveTo>
                    <a:lnTo>
                      <a:pt x="56" y="47"/>
                    </a:lnTo>
                    <a:lnTo>
                      <a:pt x="29" y="109"/>
                    </a:lnTo>
                    <a:lnTo>
                      <a:pt x="15" y="160"/>
                    </a:lnTo>
                    <a:lnTo>
                      <a:pt x="5" y="230"/>
                    </a:lnTo>
                    <a:lnTo>
                      <a:pt x="0" y="306"/>
                    </a:lnTo>
                    <a:lnTo>
                      <a:pt x="0" y="312"/>
                    </a:lnTo>
                    <a:lnTo>
                      <a:pt x="6" y="392"/>
                    </a:lnTo>
                    <a:lnTo>
                      <a:pt x="18" y="463"/>
                    </a:lnTo>
                    <a:lnTo>
                      <a:pt x="38" y="523"/>
                    </a:lnTo>
                    <a:lnTo>
                      <a:pt x="66" y="574"/>
                    </a:lnTo>
                    <a:lnTo>
                      <a:pt x="237" y="569"/>
                    </a:lnTo>
                    <a:lnTo>
                      <a:pt x="221" y="568"/>
                    </a:lnTo>
                    <a:lnTo>
                      <a:pt x="171" y="550"/>
                    </a:lnTo>
                    <a:lnTo>
                      <a:pt x="132" y="506"/>
                    </a:lnTo>
                    <a:lnTo>
                      <a:pt x="131" y="505"/>
                    </a:lnTo>
                    <a:lnTo>
                      <a:pt x="109" y="454"/>
                    </a:lnTo>
                    <a:lnTo>
                      <a:pt x="96" y="387"/>
                    </a:lnTo>
                    <a:lnTo>
                      <a:pt x="91" y="303"/>
                    </a:lnTo>
                    <a:lnTo>
                      <a:pt x="91" y="301"/>
                    </a:lnTo>
                    <a:lnTo>
                      <a:pt x="96" y="218"/>
                    </a:lnTo>
                    <a:lnTo>
                      <a:pt x="110" y="151"/>
                    </a:lnTo>
                    <a:lnTo>
                      <a:pt x="133" y="101"/>
                    </a:lnTo>
                    <a:lnTo>
                      <a:pt x="145" y="84"/>
                    </a:lnTo>
                    <a:lnTo>
                      <a:pt x="189" y="49"/>
                    </a:lnTo>
                    <a:lnTo>
                      <a:pt x="242" y="37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69" name="Freeform 1773"/>
              <p:cNvSpPr>
                <a:spLocks/>
              </p:cNvSpPr>
              <p:nvPr/>
            </p:nvSpPr>
            <p:spPr bwMode="auto">
              <a:xfrm>
                <a:off x="4007" y="3118"/>
                <a:ext cx="29" cy="20"/>
              </a:xfrm>
              <a:custGeom>
                <a:avLst/>
                <a:gdLst>
                  <a:gd name="T0" fmla="*/ 12 w 351"/>
                  <a:gd name="T1" fmla="*/ 0 h 237"/>
                  <a:gd name="T2" fmla="*/ 10 w 351"/>
                  <a:gd name="T3" fmla="*/ 0 h 237"/>
                  <a:gd name="T4" fmla="*/ 6 w 351"/>
                  <a:gd name="T5" fmla="*/ 1 h 237"/>
                  <a:gd name="T6" fmla="*/ 2 w 351"/>
                  <a:gd name="T7" fmla="*/ 3 h 237"/>
                  <a:gd name="T8" fmla="*/ 0 w 351"/>
                  <a:gd name="T9" fmla="*/ 5 h 237"/>
                  <a:gd name="T10" fmla="*/ 12 w 351"/>
                  <a:gd name="T11" fmla="*/ 8 h 237"/>
                  <a:gd name="T12" fmla="*/ 15 w 351"/>
                  <a:gd name="T13" fmla="*/ 9 h 237"/>
                  <a:gd name="T14" fmla="*/ 18 w 351"/>
                  <a:gd name="T15" fmla="*/ 11 h 237"/>
                  <a:gd name="T16" fmla="*/ 20 w 351"/>
                  <a:gd name="T17" fmla="*/ 14 h 237"/>
                  <a:gd name="T18" fmla="*/ 22 w 351"/>
                  <a:gd name="T19" fmla="*/ 20 h 237"/>
                  <a:gd name="T20" fmla="*/ 29 w 351"/>
                  <a:gd name="T21" fmla="*/ 18 h 237"/>
                  <a:gd name="T22" fmla="*/ 28 w 351"/>
                  <a:gd name="T23" fmla="*/ 14 h 237"/>
                  <a:gd name="T24" fmla="*/ 26 w 351"/>
                  <a:gd name="T25" fmla="*/ 9 h 237"/>
                  <a:gd name="T26" fmla="*/ 23 w 351"/>
                  <a:gd name="T27" fmla="*/ 5 h 237"/>
                  <a:gd name="T28" fmla="*/ 21 w 351"/>
                  <a:gd name="T29" fmla="*/ 2 h 237"/>
                  <a:gd name="T30" fmla="*/ 17 w 351"/>
                  <a:gd name="T31" fmla="*/ 1 h 237"/>
                  <a:gd name="T32" fmla="*/ 12 w 351"/>
                  <a:gd name="T33" fmla="*/ 0 h 237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51"/>
                  <a:gd name="T52" fmla="*/ 0 h 237"/>
                  <a:gd name="T53" fmla="*/ 351 w 351"/>
                  <a:gd name="T54" fmla="*/ 237 h 237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51" h="237">
                    <a:moveTo>
                      <a:pt x="144" y="0"/>
                    </a:moveTo>
                    <a:lnTo>
                      <a:pt x="121" y="1"/>
                    </a:lnTo>
                    <a:lnTo>
                      <a:pt x="69" y="14"/>
                    </a:lnTo>
                    <a:lnTo>
                      <a:pt x="20" y="41"/>
                    </a:lnTo>
                    <a:lnTo>
                      <a:pt x="0" y="59"/>
                    </a:lnTo>
                    <a:lnTo>
                      <a:pt x="148" y="96"/>
                    </a:lnTo>
                    <a:lnTo>
                      <a:pt x="177" y="101"/>
                    </a:lnTo>
                    <a:lnTo>
                      <a:pt x="223" y="132"/>
                    </a:lnTo>
                    <a:lnTo>
                      <a:pt x="245" y="167"/>
                    </a:lnTo>
                    <a:lnTo>
                      <a:pt x="266" y="237"/>
                    </a:lnTo>
                    <a:lnTo>
                      <a:pt x="351" y="219"/>
                    </a:lnTo>
                    <a:lnTo>
                      <a:pt x="341" y="167"/>
                    </a:lnTo>
                    <a:lnTo>
                      <a:pt x="318" y="105"/>
                    </a:lnTo>
                    <a:lnTo>
                      <a:pt x="283" y="57"/>
                    </a:lnTo>
                    <a:lnTo>
                      <a:pt x="249" y="29"/>
                    </a:lnTo>
                    <a:lnTo>
                      <a:pt x="201" y="7"/>
                    </a:lnTo>
                    <a:lnTo>
                      <a:pt x="14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70" name="Freeform 1774"/>
              <p:cNvSpPr>
                <a:spLocks/>
              </p:cNvSpPr>
              <p:nvPr/>
            </p:nvSpPr>
            <p:spPr bwMode="auto">
              <a:xfrm>
                <a:off x="4046" y="3168"/>
                <a:ext cx="25" cy="11"/>
              </a:xfrm>
              <a:custGeom>
                <a:avLst/>
                <a:gdLst>
                  <a:gd name="T0" fmla="*/ 19 w 311"/>
                  <a:gd name="T1" fmla="*/ 0 h 128"/>
                  <a:gd name="T2" fmla="*/ 17 w 311"/>
                  <a:gd name="T3" fmla="*/ 1 h 128"/>
                  <a:gd name="T4" fmla="*/ 13 w 311"/>
                  <a:gd name="T5" fmla="*/ 2 h 128"/>
                  <a:gd name="T6" fmla="*/ 0 w 311"/>
                  <a:gd name="T7" fmla="*/ 4 h 128"/>
                  <a:gd name="T8" fmla="*/ 1 w 311"/>
                  <a:gd name="T9" fmla="*/ 6 h 128"/>
                  <a:gd name="T10" fmla="*/ 5 w 311"/>
                  <a:gd name="T11" fmla="*/ 9 h 128"/>
                  <a:gd name="T12" fmla="*/ 7 w 311"/>
                  <a:gd name="T13" fmla="*/ 10 h 128"/>
                  <a:gd name="T14" fmla="*/ 12 w 311"/>
                  <a:gd name="T15" fmla="*/ 11 h 128"/>
                  <a:gd name="T16" fmla="*/ 15 w 311"/>
                  <a:gd name="T17" fmla="*/ 11 h 128"/>
                  <a:gd name="T18" fmla="*/ 19 w 311"/>
                  <a:gd name="T19" fmla="*/ 9 h 128"/>
                  <a:gd name="T20" fmla="*/ 22 w 311"/>
                  <a:gd name="T21" fmla="*/ 6 h 128"/>
                  <a:gd name="T22" fmla="*/ 25 w 311"/>
                  <a:gd name="T23" fmla="*/ 1 h 128"/>
                  <a:gd name="T24" fmla="*/ 19 w 311"/>
                  <a:gd name="T25" fmla="*/ 0 h 12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11"/>
                  <a:gd name="T40" fmla="*/ 0 h 128"/>
                  <a:gd name="T41" fmla="*/ 311 w 311"/>
                  <a:gd name="T42" fmla="*/ 128 h 128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11" h="128">
                    <a:moveTo>
                      <a:pt x="237" y="0"/>
                    </a:moveTo>
                    <a:lnTo>
                      <a:pt x="215" y="14"/>
                    </a:lnTo>
                    <a:lnTo>
                      <a:pt x="163" y="27"/>
                    </a:lnTo>
                    <a:lnTo>
                      <a:pt x="0" y="46"/>
                    </a:lnTo>
                    <a:lnTo>
                      <a:pt x="13" y="65"/>
                    </a:lnTo>
                    <a:lnTo>
                      <a:pt x="59" y="105"/>
                    </a:lnTo>
                    <a:lnTo>
                      <a:pt x="92" y="120"/>
                    </a:lnTo>
                    <a:lnTo>
                      <a:pt x="146" y="128"/>
                    </a:lnTo>
                    <a:lnTo>
                      <a:pt x="185" y="124"/>
                    </a:lnTo>
                    <a:lnTo>
                      <a:pt x="233" y="103"/>
                    </a:lnTo>
                    <a:lnTo>
                      <a:pt x="275" y="65"/>
                    </a:lnTo>
                    <a:lnTo>
                      <a:pt x="311" y="11"/>
                    </a:lnTo>
                    <a:lnTo>
                      <a:pt x="23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71" name="Freeform 1775"/>
              <p:cNvSpPr>
                <a:spLocks/>
              </p:cNvSpPr>
              <p:nvPr/>
            </p:nvSpPr>
            <p:spPr bwMode="auto">
              <a:xfrm>
                <a:off x="4065" y="3120"/>
                <a:ext cx="13" cy="58"/>
              </a:xfrm>
              <a:custGeom>
                <a:avLst/>
                <a:gdLst>
                  <a:gd name="T0" fmla="*/ 13 w 152"/>
                  <a:gd name="T1" fmla="*/ 0 h 694"/>
                  <a:gd name="T2" fmla="*/ 5 w 152"/>
                  <a:gd name="T3" fmla="*/ 0 h 694"/>
                  <a:gd name="T4" fmla="*/ 5 w 152"/>
                  <a:gd name="T5" fmla="*/ 31 h 694"/>
                  <a:gd name="T6" fmla="*/ 5 w 152"/>
                  <a:gd name="T7" fmla="*/ 37 h 694"/>
                  <a:gd name="T8" fmla="*/ 4 w 152"/>
                  <a:gd name="T9" fmla="*/ 42 h 694"/>
                  <a:gd name="T10" fmla="*/ 3 w 152"/>
                  <a:gd name="T11" fmla="*/ 45 h 694"/>
                  <a:gd name="T12" fmla="*/ 0 w 152"/>
                  <a:gd name="T13" fmla="*/ 49 h 694"/>
                  <a:gd name="T14" fmla="*/ 6 w 152"/>
                  <a:gd name="T15" fmla="*/ 49 h 694"/>
                  <a:gd name="T16" fmla="*/ 6 w 152"/>
                  <a:gd name="T17" fmla="*/ 58 h 694"/>
                  <a:gd name="T18" fmla="*/ 13 w 152"/>
                  <a:gd name="T19" fmla="*/ 58 h 694"/>
                  <a:gd name="T20" fmla="*/ 13 w 152"/>
                  <a:gd name="T21" fmla="*/ 0 h 69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52"/>
                  <a:gd name="T34" fmla="*/ 0 h 694"/>
                  <a:gd name="T35" fmla="*/ 152 w 152"/>
                  <a:gd name="T36" fmla="*/ 694 h 694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52" h="694">
                    <a:moveTo>
                      <a:pt x="152" y="0"/>
                    </a:moveTo>
                    <a:lnTo>
                      <a:pt x="64" y="0"/>
                    </a:lnTo>
                    <a:lnTo>
                      <a:pt x="64" y="371"/>
                    </a:lnTo>
                    <a:lnTo>
                      <a:pt x="60" y="447"/>
                    </a:lnTo>
                    <a:lnTo>
                      <a:pt x="50" y="507"/>
                    </a:lnTo>
                    <a:lnTo>
                      <a:pt x="39" y="533"/>
                    </a:lnTo>
                    <a:lnTo>
                      <a:pt x="0" y="581"/>
                    </a:lnTo>
                    <a:lnTo>
                      <a:pt x="74" y="592"/>
                    </a:lnTo>
                    <a:lnTo>
                      <a:pt x="74" y="694"/>
                    </a:lnTo>
                    <a:lnTo>
                      <a:pt x="152" y="694"/>
                    </a:lnTo>
                    <a:lnTo>
                      <a:pt x="15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72" name="Freeform 1776"/>
              <p:cNvSpPr>
                <a:spLocks/>
              </p:cNvSpPr>
              <p:nvPr/>
            </p:nvSpPr>
            <p:spPr bwMode="auto">
              <a:xfrm>
                <a:off x="4043" y="3120"/>
                <a:ext cx="16" cy="52"/>
              </a:xfrm>
              <a:custGeom>
                <a:avLst/>
                <a:gdLst>
                  <a:gd name="T0" fmla="*/ 7 w 195"/>
                  <a:gd name="T1" fmla="*/ 0 h 627"/>
                  <a:gd name="T2" fmla="*/ 0 w 195"/>
                  <a:gd name="T3" fmla="*/ 0 h 627"/>
                  <a:gd name="T4" fmla="*/ 0 w 195"/>
                  <a:gd name="T5" fmla="*/ 36 h 627"/>
                  <a:gd name="T6" fmla="*/ 0 w 195"/>
                  <a:gd name="T7" fmla="*/ 40 h 627"/>
                  <a:gd name="T8" fmla="*/ 0 w 195"/>
                  <a:gd name="T9" fmla="*/ 45 h 627"/>
                  <a:gd name="T10" fmla="*/ 1 w 195"/>
                  <a:gd name="T11" fmla="*/ 47 h 627"/>
                  <a:gd name="T12" fmla="*/ 3 w 195"/>
                  <a:gd name="T13" fmla="*/ 52 h 627"/>
                  <a:gd name="T14" fmla="*/ 16 w 195"/>
                  <a:gd name="T15" fmla="*/ 50 h 627"/>
                  <a:gd name="T16" fmla="*/ 14 w 195"/>
                  <a:gd name="T17" fmla="*/ 50 h 627"/>
                  <a:gd name="T18" fmla="*/ 11 w 195"/>
                  <a:gd name="T19" fmla="*/ 48 h 627"/>
                  <a:gd name="T20" fmla="*/ 10 w 195"/>
                  <a:gd name="T21" fmla="*/ 47 h 627"/>
                  <a:gd name="T22" fmla="*/ 8 w 195"/>
                  <a:gd name="T23" fmla="*/ 42 h 627"/>
                  <a:gd name="T24" fmla="*/ 7 w 195"/>
                  <a:gd name="T25" fmla="*/ 39 h 627"/>
                  <a:gd name="T26" fmla="*/ 7 w 195"/>
                  <a:gd name="T27" fmla="*/ 32 h 627"/>
                  <a:gd name="T28" fmla="*/ 7 w 195"/>
                  <a:gd name="T29" fmla="*/ 0 h 62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95"/>
                  <a:gd name="T46" fmla="*/ 0 h 627"/>
                  <a:gd name="T47" fmla="*/ 195 w 195"/>
                  <a:gd name="T48" fmla="*/ 627 h 627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95" h="627">
                    <a:moveTo>
                      <a:pt x="87" y="0"/>
                    </a:moveTo>
                    <a:lnTo>
                      <a:pt x="0" y="0"/>
                    </a:lnTo>
                    <a:lnTo>
                      <a:pt x="0" y="429"/>
                    </a:lnTo>
                    <a:lnTo>
                      <a:pt x="0" y="477"/>
                    </a:lnTo>
                    <a:lnTo>
                      <a:pt x="5" y="539"/>
                    </a:lnTo>
                    <a:lnTo>
                      <a:pt x="10" y="564"/>
                    </a:lnTo>
                    <a:lnTo>
                      <a:pt x="32" y="627"/>
                    </a:lnTo>
                    <a:lnTo>
                      <a:pt x="195" y="608"/>
                    </a:lnTo>
                    <a:lnTo>
                      <a:pt x="176" y="606"/>
                    </a:lnTo>
                    <a:lnTo>
                      <a:pt x="128" y="582"/>
                    </a:lnTo>
                    <a:lnTo>
                      <a:pt x="119" y="570"/>
                    </a:lnTo>
                    <a:lnTo>
                      <a:pt x="93" y="509"/>
                    </a:lnTo>
                    <a:lnTo>
                      <a:pt x="89" y="471"/>
                    </a:lnTo>
                    <a:lnTo>
                      <a:pt x="87" y="384"/>
                    </a:lnTo>
                    <a:lnTo>
                      <a:pt x="8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73" name="Freeform 1777"/>
              <p:cNvSpPr>
                <a:spLocks/>
              </p:cNvSpPr>
              <p:nvPr/>
            </p:nvSpPr>
            <p:spPr bwMode="auto">
              <a:xfrm>
                <a:off x="4091" y="3170"/>
                <a:ext cx="27" cy="9"/>
              </a:xfrm>
              <a:custGeom>
                <a:avLst/>
                <a:gdLst>
                  <a:gd name="T0" fmla="*/ 17 w 323"/>
                  <a:gd name="T1" fmla="*/ 0 h 102"/>
                  <a:gd name="T2" fmla="*/ 13 w 323"/>
                  <a:gd name="T3" fmla="*/ 1 h 102"/>
                  <a:gd name="T4" fmla="*/ 0 w 323"/>
                  <a:gd name="T5" fmla="*/ 4 h 102"/>
                  <a:gd name="T6" fmla="*/ 2 w 323"/>
                  <a:gd name="T7" fmla="*/ 6 h 102"/>
                  <a:gd name="T8" fmla="*/ 6 w 323"/>
                  <a:gd name="T9" fmla="*/ 8 h 102"/>
                  <a:gd name="T10" fmla="*/ 11 w 323"/>
                  <a:gd name="T11" fmla="*/ 9 h 102"/>
                  <a:gd name="T12" fmla="*/ 15 w 323"/>
                  <a:gd name="T13" fmla="*/ 9 h 102"/>
                  <a:gd name="T14" fmla="*/ 19 w 323"/>
                  <a:gd name="T15" fmla="*/ 7 h 102"/>
                  <a:gd name="T16" fmla="*/ 19 w 323"/>
                  <a:gd name="T17" fmla="*/ 7 h 102"/>
                  <a:gd name="T18" fmla="*/ 23 w 323"/>
                  <a:gd name="T19" fmla="*/ 4 h 102"/>
                  <a:gd name="T20" fmla="*/ 27 w 323"/>
                  <a:gd name="T21" fmla="*/ 0 h 102"/>
                  <a:gd name="T22" fmla="*/ 17 w 323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3"/>
                  <a:gd name="T37" fmla="*/ 0 h 102"/>
                  <a:gd name="T38" fmla="*/ 323 w 323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3" h="102">
                    <a:moveTo>
                      <a:pt x="206" y="0"/>
                    </a:moveTo>
                    <a:lnTo>
                      <a:pt x="152" y="11"/>
                    </a:lnTo>
                    <a:lnTo>
                      <a:pt x="0" y="46"/>
                    </a:lnTo>
                    <a:lnTo>
                      <a:pt x="25" y="72"/>
                    </a:lnTo>
                    <a:lnTo>
                      <a:pt x="73" y="95"/>
                    </a:lnTo>
                    <a:lnTo>
                      <a:pt x="131" y="102"/>
                    </a:lnTo>
                    <a:lnTo>
                      <a:pt x="178" y="98"/>
                    </a:lnTo>
                    <a:lnTo>
                      <a:pt x="229" y="80"/>
                    </a:lnTo>
                    <a:lnTo>
                      <a:pt x="232" y="78"/>
                    </a:lnTo>
                    <a:lnTo>
                      <a:pt x="276" y="47"/>
                    </a:lnTo>
                    <a:lnTo>
                      <a:pt x="323" y="1"/>
                    </a:lnTo>
                    <a:lnTo>
                      <a:pt x="20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74" name="Freeform 1778"/>
              <p:cNvSpPr>
                <a:spLocks/>
              </p:cNvSpPr>
              <p:nvPr/>
            </p:nvSpPr>
            <p:spPr bwMode="auto">
              <a:xfrm>
                <a:off x="4087" y="3146"/>
                <a:ext cx="30" cy="28"/>
              </a:xfrm>
              <a:custGeom>
                <a:avLst/>
                <a:gdLst>
                  <a:gd name="T0" fmla="*/ 9 w 361"/>
                  <a:gd name="T1" fmla="*/ 0 h 335"/>
                  <a:gd name="T2" fmla="*/ 5 w 361"/>
                  <a:gd name="T3" fmla="*/ 3 h 335"/>
                  <a:gd name="T4" fmla="*/ 4 w 361"/>
                  <a:gd name="T5" fmla="*/ 4 h 335"/>
                  <a:gd name="T6" fmla="*/ 1 w 361"/>
                  <a:gd name="T7" fmla="*/ 8 h 335"/>
                  <a:gd name="T8" fmla="*/ 1 w 361"/>
                  <a:gd name="T9" fmla="*/ 10 h 335"/>
                  <a:gd name="T10" fmla="*/ 0 w 361"/>
                  <a:gd name="T11" fmla="*/ 16 h 335"/>
                  <a:gd name="T12" fmla="*/ 0 w 361"/>
                  <a:gd name="T13" fmla="*/ 18 h 335"/>
                  <a:gd name="T14" fmla="*/ 1 w 361"/>
                  <a:gd name="T15" fmla="*/ 23 h 335"/>
                  <a:gd name="T16" fmla="*/ 4 w 361"/>
                  <a:gd name="T17" fmla="*/ 28 h 335"/>
                  <a:gd name="T18" fmla="*/ 16 w 361"/>
                  <a:gd name="T19" fmla="*/ 25 h 335"/>
                  <a:gd name="T20" fmla="*/ 14 w 361"/>
                  <a:gd name="T21" fmla="*/ 25 h 335"/>
                  <a:gd name="T22" fmla="*/ 10 w 361"/>
                  <a:gd name="T23" fmla="*/ 22 h 335"/>
                  <a:gd name="T24" fmla="*/ 9 w 361"/>
                  <a:gd name="T25" fmla="*/ 21 h 335"/>
                  <a:gd name="T26" fmla="*/ 8 w 361"/>
                  <a:gd name="T27" fmla="*/ 16 h 335"/>
                  <a:gd name="T28" fmla="*/ 9 w 361"/>
                  <a:gd name="T29" fmla="*/ 11 h 335"/>
                  <a:gd name="T30" fmla="*/ 12 w 361"/>
                  <a:gd name="T31" fmla="*/ 8 h 335"/>
                  <a:gd name="T32" fmla="*/ 13 w 361"/>
                  <a:gd name="T33" fmla="*/ 7 h 335"/>
                  <a:gd name="T34" fmla="*/ 18 w 361"/>
                  <a:gd name="T35" fmla="*/ 6 h 335"/>
                  <a:gd name="T36" fmla="*/ 22 w 361"/>
                  <a:gd name="T37" fmla="*/ 5 h 335"/>
                  <a:gd name="T38" fmla="*/ 27 w 361"/>
                  <a:gd name="T39" fmla="*/ 4 h 335"/>
                  <a:gd name="T40" fmla="*/ 30 w 361"/>
                  <a:gd name="T41" fmla="*/ 2 h 335"/>
                  <a:gd name="T42" fmla="*/ 9 w 361"/>
                  <a:gd name="T43" fmla="*/ 0 h 33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1"/>
                  <a:gd name="T67" fmla="*/ 0 h 335"/>
                  <a:gd name="T68" fmla="*/ 361 w 361"/>
                  <a:gd name="T69" fmla="*/ 335 h 335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1" h="335">
                    <a:moveTo>
                      <a:pt x="110" y="0"/>
                    </a:moveTo>
                    <a:lnTo>
                      <a:pt x="63" y="32"/>
                    </a:lnTo>
                    <a:lnTo>
                      <a:pt x="51" y="44"/>
                    </a:lnTo>
                    <a:lnTo>
                      <a:pt x="17" y="99"/>
                    </a:lnTo>
                    <a:lnTo>
                      <a:pt x="9" y="122"/>
                    </a:lnTo>
                    <a:lnTo>
                      <a:pt x="0" y="193"/>
                    </a:lnTo>
                    <a:lnTo>
                      <a:pt x="0" y="214"/>
                    </a:lnTo>
                    <a:lnTo>
                      <a:pt x="14" y="280"/>
                    </a:lnTo>
                    <a:lnTo>
                      <a:pt x="46" y="335"/>
                    </a:lnTo>
                    <a:lnTo>
                      <a:pt x="198" y="300"/>
                    </a:lnTo>
                    <a:lnTo>
                      <a:pt x="165" y="295"/>
                    </a:lnTo>
                    <a:lnTo>
                      <a:pt x="121" y="268"/>
                    </a:lnTo>
                    <a:lnTo>
                      <a:pt x="110" y="254"/>
                    </a:lnTo>
                    <a:lnTo>
                      <a:pt x="93" y="190"/>
                    </a:lnTo>
                    <a:lnTo>
                      <a:pt x="106" y="134"/>
                    </a:lnTo>
                    <a:lnTo>
                      <a:pt x="140" y="95"/>
                    </a:lnTo>
                    <a:lnTo>
                      <a:pt x="159" y="87"/>
                    </a:lnTo>
                    <a:lnTo>
                      <a:pt x="218" y="72"/>
                    </a:lnTo>
                    <a:lnTo>
                      <a:pt x="266" y="61"/>
                    </a:lnTo>
                    <a:lnTo>
                      <a:pt x="320" y="45"/>
                    </a:lnTo>
                    <a:lnTo>
                      <a:pt x="361" y="28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75" name="Freeform 1779"/>
              <p:cNvSpPr>
                <a:spLocks/>
              </p:cNvSpPr>
              <p:nvPr/>
            </p:nvSpPr>
            <p:spPr bwMode="auto">
              <a:xfrm>
                <a:off x="4088" y="3126"/>
                <a:ext cx="19" cy="12"/>
              </a:xfrm>
              <a:custGeom>
                <a:avLst/>
                <a:gdLst>
                  <a:gd name="T0" fmla="*/ 3 w 222"/>
                  <a:gd name="T1" fmla="*/ 0 h 136"/>
                  <a:gd name="T2" fmla="*/ 1 w 222"/>
                  <a:gd name="T3" fmla="*/ 4 h 136"/>
                  <a:gd name="T4" fmla="*/ 0 w 222"/>
                  <a:gd name="T5" fmla="*/ 10 h 136"/>
                  <a:gd name="T6" fmla="*/ 7 w 222"/>
                  <a:gd name="T7" fmla="*/ 12 h 136"/>
                  <a:gd name="T8" fmla="*/ 9 w 222"/>
                  <a:gd name="T9" fmla="*/ 7 h 136"/>
                  <a:gd name="T10" fmla="*/ 11 w 222"/>
                  <a:gd name="T11" fmla="*/ 3 h 136"/>
                  <a:gd name="T12" fmla="*/ 14 w 222"/>
                  <a:gd name="T13" fmla="*/ 1 h 136"/>
                  <a:gd name="T14" fmla="*/ 19 w 222"/>
                  <a:gd name="T15" fmla="*/ 0 h 136"/>
                  <a:gd name="T16" fmla="*/ 3 w 222"/>
                  <a:gd name="T17" fmla="*/ 0 h 1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6"/>
                  <a:gd name="T29" fmla="*/ 222 w 222"/>
                  <a:gd name="T30" fmla="*/ 136 h 1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6">
                    <a:moveTo>
                      <a:pt x="39" y="0"/>
                    </a:moveTo>
                    <a:lnTo>
                      <a:pt x="17" y="47"/>
                    </a:lnTo>
                    <a:lnTo>
                      <a:pt x="0" y="119"/>
                    </a:lnTo>
                    <a:lnTo>
                      <a:pt x="86" y="136"/>
                    </a:lnTo>
                    <a:lnTo>
                      <a:pt x="101" y="82"/>
                    </a:lnTo>
                    <a:lnTo>
                      <a:pt x="130" y="32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76" name="Freeform 1780"/>
              <p:cNvSpPr>
                <a:spLocks/>
              </p:cNvSpPr>
              <p:nvPr/>
            </p:nvSpPr>
            <p:spPr bwMode="auto">
              <a:xfrm>
                <a:off x="4092" y="3118"/>
                <a:ext cx="35" cy="60"/>
              </a:xfrm>
              <a:custGeom>
                <a:avLst/>
                <a:gdLst>
                  <a:gd name="T0" fmla="*/ 16 w 424"/>
                  <a:gd name="T1" fmla="*/ 0 h 710"/>
                  <a:gd name="T2" fmla="*/ 15 w 424"/>
                  <a:gd name="T3" fmla="*/ 0 h 710"/>
                  <a:gd name="T4" fmla="*/ 10 w 424"/>
                  <a:gd name="T5" fmla="*/ 1 h 710"/>
                  <a:gd name="T6" fmla="*/ 6 w 424"/>
                  <a:gd name="T7" fmla="*/ 2 h 710"/>
                  <a:gd name="T8" fmla="*/ 3 w 424"/>
                  <a:gd name="T9" fmla="*/ 4 h 710"/>
                  <a:gd name="T10" fmla="*/ 0 w 424"/>
                  <a:gd name="T11" fmla="*/ 8 h 710"/>
                  <a:gd name="T12" fmla="*/ 15 w 424"/>
                  <a:gd name="T13" fmla="*/ 8 h 710"/>
                  <a:gd name="T14" fmla="*/ 15 w 424"/>
                  <a:gd name="T15" fmla="*/ 8 h 710"/>
                  <a:gd name="T16" fmla="*/ 20 w 424"/>
                  <a:gd name="T17" fmla="*/ 9 h 710"/>
                  <a:gd name="T18" fmla="*/ 23 w 424"/>
                  <a:gd name="T19" fmla="*/ 12 h 710"/>
                  <a:gd name="T20" fmla="*/ 25 w 424"/>
                  <a:gd name="T21" fmla="*/ 14 h 710"/>
                  <a:gd name="T22" fmla="*/ 25 w 424"/>
                  <a:gd name="T23" fmla="*/ 20 h 710"/>
                  <a:gd name="T24" fmla="*/ 25 w 424"/>
                  <a:gd name="T25" fmla="*/ 23 h 710"/>
                  <a:gd name="T26" fmla="*/ 22 w 424"/>
                  <a:gd name="T27" fmla="*/ 24 h 710"/>
                  <a:gd name="T28" fmla="*/ 18 w 424"/>
                  <a:gd name="T29" fmla="*/ 25 h 710"/>
                  <a:gd name="T30" fmla="*/ 12 w 424"/>
                  <a:gd name="T31" fmla="*/ 26 h 710"/>
                  <a:gd name="T32" fmla="*/ 10 w 424"/>
                  <a:gd name="T33" fmla="*/ 27 h 710"/>
                  <a:gd name="T34" fmla="*/ 6 w 424"/>
                  <a:gd name="T35" fmla="*/ 28 h 710"/>
                  <a:gd name="T36" fmla="*/ 5 w 424"/>
                  <a:gd name="T37" fmla="*/ 28 h 710"/>
                  <a:gd name="T38" fmla="*/ 25 w 424"/>
                  <a:gd name="T39" fmla="*/ 31 h 710"/>
                  <a:gd name="T40" fmla="*/ 25 w 424"/>
                  <a:gd name="T41" fmla="*/ 34 h 710"/>
                  <a:gd name="T42" fmla="*/ 25 w 424"/>
                  <a:gd name="T43" fmla="*/ 39 h 710"/>
                  <a:gd name="T44" fmla="*/ 24 w 424"/>
                  <a:gd name="T45" fmla="*/ 44 h 710"/>
                  <a:gd name="T46" fmla="*/ 23 w 424"/>
                  <a:gd name="T47" fmla="*/ 47 h 710"/>
                  <a:gd name="T48" fmla="*/ 19 w 424"/>
                  <a:gd name="T49" fmla="*/ 51 h 710"/>
                  <a:gd name="T50" fmla="*/ 16 w 424"/>
                  <a:gd name="T51" fmla="*/ 53 h 710"/>
                  <a:gd name="T52" fmla="*/ 26 w 424"/>
                  <a:gd name="T53" fmla="*/ 53 h 710"/>
                  <a:gd name="T54" fmla="*/ 26 w 424"/>
                  <a:gd name="T55" fmla="*/ 54 h 710"/>
                  <a:gd name="T56" fmla="*/ 27 w 424"/>
                  <a:gd name="T57" fmla="*/ 60 h 710"/>
                  <a:gd name="T58" fmla="*/ 35 w 424"/>
                  <a:gd name="T59" fmla="*/ 60 h 710"/>
                  <a:gd name="T60" fmla="*/ 35 w 424"/>
                  <a:gd name="T61" fmla="*/ 59 h 710"/>
                  <a:gd name="T62" fmla="*/ 33 w 424"/>
                  <a:gd name="T63" fmla="*/ 53 h 710"/>
                  <a:gd name="T64" fmla="*/ 33 w 424"/>
                  <a:gd name="T65" fmla="*/ 50 h 710"/>
                  <a:gd name="T66" fmla="*/ 33 w 424"/>
                  <a:gd name="T67" fmla="*/ 44 h 710"/>
                  <a:gd name="T68" fmla="*/ 33 w 424"/>
                  <a:gd name="T69" fmla="*/ 35 h 710"/>
                  <a:gd name="T70" fmla="*/ 33 w 424"/>
                  <a:gd name="T71" fmla="*/ 22 h 710"/>
                  <a:gd name="T72" fmla="*/ 33 w 424"/>
                  <a:gd name="T73" fmla="*/ 18 h 710"/>
                  <a:gd name="T74" fmla="*/ 32 w 424"/>
                  <a:gd name="T75" fmla="*/ 13 h 710"/>
                  <a:gd name="T76" fmla="*/ 32 w 424"/>
                  <a:gd name="T77" fmla="*/ 11 h 710"/>
                  <a:gd name="T78" fmla="*/ 30 w 424"/>
                  <a:gd name="T79" fmla="*/ 6 h 710"/>
                  <a:gd name="T80" fmla="*/ 29 w 424"/>
                  <a:gd name="T81" fmla="*/ 5 h 710"/>
                  <a:gd name="T82" fmla="*/ 25 w 424"/>
                  <a:gd name="T83" fmla="*/ 2 h 710"/>
                  <a:gd name="T84" fmla="*/ 25 w 424"/>
                  <a:gd name="T85" fmla="*/ 2 h 710"/>
                  <a:gd name="T86" fmla="*/ 21 w 424"/>
                  <a:gd name="T87" fmla="*/ 0 h 710"/>
                  <a:gd name="T88" fmla="*/ 16 w 424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4"/>
                  <a:gd name="T136" fmla="*/ 0 h 710"/>
                  <a:gd name="T137" fmla="*/ 424 w 424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4" h="710">
                    <a:moveTo>
                      <a:pt x="195" y="0"/>
                    </a:moveTo>
                    <a:lnTo>
                      <a:pt x="182" y="0"/>
                    </a:lnTo>
                    <a:lnTo>
                      <a:pt x="126" y="7"/>
                    </a:lnTo>
                    <a:lnTo>
                      <a:pt x="77" y="24"/>
                    </a:lnTo>
                    <a:lnTo>
                      <a:pt x="37" y="49"/>
                    </a:lnTo>
                    <a:lnTo>
                      <a:pt x="0" y="94"/>
                    </a:lnTo>
                    <a:lnTo>
                      <a:pt x="183" y="97"/>
                    </a:lnTo>
                    <a:lnTo>
                      <a:pt x="184" y="97"/>
                    </a:lnTo>
                    <a:lnTo>
                      <a:pt x="242" y="107"/>
                    </a:lnTo>
                    <a:lnTo>
                      <a:pt x="283" y="137"/>
                    </a:lnTo>
                    <a:lnTo>
                      <a:pt x="298" y="163"/>
                    </a:lnTo>
                    <a:lnTo>
                      <a:pt x="308" y="239"/>
                    </a:lnTo>
                    <a:lnTo>
                      <a:pt x="307" y="269"/>
                    </a:lnTo>
                    <a:lnTo>
                      <a:pt x="268" y="283"/>
                    </a:lnTo>
                    <a:lnTo>
                      <a:pt x="216" y="298"/>
                    </a:lnTo>
                    <a:lnTo>
                      <a:pt x="150" y="310"/>
                    </a:lnTo>
                    <a:lnTo>
                      <a:pt x="120" y="315"/>
                    </a:lnTo>
                    <a:lnTo>
                      <a:pt x="72" y="327"/>
                    </a:lnTo>
                    <a:lnTo>
                      <a:pt x="56" y="334"/>
                    </a:lnTo>
                    <a:lnTo>
                      <a:pt x="307" y="362"/>
                    </a:lnTo>
                    <a:lnTo>
                      <a:pt x="307" y="405"/>
                    </a:lnTo>
                    <a:lnTo>
                      <a:pt x="305" y="462"/>
                    </a:lnTo>
                    <a:lnTo>
                      <a:pt x="293" y="523"/>
                    </a:lnTo>
                    <a:lnTo>
                      <a:pt x="277" y="558"/>
                    </a:lnTo>
                    <a:lnTo>
                      <a:pt x="235" y="603"/>
                    </a:lnTo>
                    <a:lnTo>
                      <a:pt x="198" y="623"/>
                    </a:lnTo>
                    <a:lnTo>
                      <a:pt x="315" y="624"/>
                    </a:lnTo>
                    <a:lnTo>
                      <a:pt x="316" y="643"/>
                    </a:lnTo>
                    <a:lnTo>
                      <a:pt x="333" y="710"/>
                    </a:lnTo>
                    <a:lnTo>
                      <a:pt x="424" y="710"/>
                    </a:lnTo>
                    <a:lnTo>
                      <a:pt x="419" y="695"/>
                    </a:lnTo>
                    <a:lnTo>
                      <a:pt x="403" y="626"/>
                    </a:lnTo>
                    <a:lnTo>
                      <a:pt x="400" y="589"/>
                    </a:lnTo>
                    <a:lnTo>
                      <a:pt x="398" y="519"/>
                    </a:lnTo>
                    <a:lnTo>
                      <a:pt x="397" y="419"/>
                    </a:lnTo>
                    <a:lnTo>
                      <a:pt x="397" y="262"/>
                    </a:lnTo>
                    <a:lnTo>
                      <a:pt x="397" y="214"/>
                    </a:lnTo>
                    <a:lnTo>
                      <a:pt x="393" y="153"/>
                    </a:lnTo>
                    <a:lnTo>
                      <a:pt x="389" y="135"/>
                    </a:lnTo>
                    <a:lnTo>
                      <a:pt x="365" y="73"/>
                    </a:lnTo>
                    <a:lnTo>
                      <a:pt x="353" y="57"/>
                    </a:lnTo>
                    <a:lnTo>
                      <a:pt x="304" y="21"/>
                    </a:lnTo>
                    <a:lnTo>
                      <a:pt x="302" y="20"/>
                    </a:lnTo>
                    <a:lnTo>
                      <a:pt x="254" y="5"/>
                    </a:lnTo>
                    <a:lnTo>
                      <a:pt x="19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77" name="Freeform 1781"/>
              <p:cNvSpPr>
                <a:spLocks/>
              </p:cNvSpPr>
              <p:nvPr/>
            </p:nvSpPr>
            <p:spPr bwMode="auto">
              <a:xfrm>
                <a:off x="4143" y="3192"/>
                <a:ext cx="16" cy="7"/>
              </a:xfrm>
              <a:custGeom>
                <a:avLst/>
                <a:gdLst>
                  <a:gd name="T0" fmla="*/ 0 w 196"/>
                  <a:gd name="T1" fmla="*/ 0 h 84"/>
                  <a:gd name="T2" fmla="*/ 0 w 196"/>
                  <a:gd name="T3" fmla="*/ 6 h 84"/>
                  <a:gd name="T4" fmla="*/ 1 w 196"/>
                  <a:gd name="T5" fmla="*/ 7 h 84"/>
                  <a:gd name="T6" fmla="*/ 6 w 196"/>
                  <a:gd name="T7" fmla="*/ 7 h 84"/>
                  <a:gd name="T8" fmla="*/ 6 w 196"/>
                  <a:gd name="T9" fmla="*/ 7 h 84"/>
                  <a:gd name="T10" fmla="*/ 11 w 196"/>
                  <a:gd name="T11" fmla="*/ 6 h 84"/>
                  <a:gd name="T12" fmla="*/ 14 w 196"/>
                  <a:gd name="T13" fmla="*/ 4 h 84"/>
                  <a:gd name="T14" fmla="*/ 16 w 196"/>
                  <a:gd name="T15" fmla="*/ 2 h 84"/>
                  <a:gd name="T16" fmla="*/ 4 w 196"/>
                  <a:gd name="T17" fmla="*/ 0 h 84"/>
                  <a:gd name="T18" fmla="*/ 0 w 196"/>
                  <a:gd name="T19" fmla="*/ 0 h 8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96"/>
                  <a:gd name="T31" fmla="*/ 0 h 84"/>
                  <a:gd name="T32" fmla="*/ 196 w 196"/>
                  <a:gd name="T33" fmla="*/ 84 h 8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96" h="84">
                    <a:moveTo>
                      <a:pt x="6" y="0"/>
                    </a:moveTo>
                    <a:lnTo>
                      <a:pt x="0" y="76"/>
                    </a:lnTo>
                    <a:lnTo>
                      <a:pt x="15" y="79"/>
                    </a:lnTo>
                    <a:lnTo>
                      <a:pt x="71" y="84"/>
                    </a:lnTo>
                    <a:lnTo>
                      <a:pt x="78" y="84"/>
                    </a:lnTo>
                    <a:lnTo>
                      <a:pt x="136" y="73"/>
                    </a:lnTo>
                    <a:lnTo>
                      <a:pt x="177" y="46"/>
                    </a:lnTo>
                    <a:lnTo>
                      <a:pt x="196" y="21"/>
                    </a:lnTo>
                    <a:lnTo>
                      <a:pt x="51" y="2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78" name="Freeform 1782"/>
              <p:cNvSpPr>
                <a:spLocks/>
              </p:cNvSpPr>
              <p:nvPr/>
            </p:nvSpPr>
            <p:spPr bwMode="auto">
              <a:xfrm>
                <a:off x="4139" y="3156"/>
                <a:ext cx="33" cy="38"/>
              </a:xfrm>
              <a:custGeom>
                <a:avLst/>
                <a:gdLst>
                  <a:gd name="T0" fmla="*/ 26 w 387"/>
                  <a:gd name="T1" fmla="*/ 0 h 454"/>
                  <a:gd name="T2" fmla="*/ 26 w 387"/>
                  <a:gd name="T3" fmla="*/ 1 h 454"/>
                  <a:gd name="T4" fmla="*/ 24 w 387"/>
                  <a:gd name="T5" fmla="*/ 7 h 454"/>
                  <a:gd name="T6" fmla="*/ 22 w 387"/>
                  <a:gd name="T7" fmla="*/ 11 h 454"/>
                  <a:gd name="T8" fmla="*/ 19 w 387"/>
                  <a:gd name="T9" fmla="*/ 13 h 454"/>
                  <a:gd name="T10" fmla="*/ 14 w 387"/>
                  <a:gd name="T11" fmla="*/ 14 h 454"/>
                  <a:gd name="T12" fmla="*/ 0 w 387"/>
                  <a:gd name="T13" fmla="*/ 15 h 454"/>
                  <a:gd name="T14" fmla="*/ 2 w 387"/>
                  <a:gd name="T15" fmla="*/ 17 h 454"/>
                  <a:gd name="T16" fmla="*/ 6 w 387"/>
                  <a:gd name="T17" fmla="*/ 20 h 454"/>
                  <a:gd name="T18" fmla="*/ 10 w 387"/>
                  <a:gd name="T19" fmla="*/ 22 h 454"/>
                  <a:gd name="T20" fmla="*/ 8 w 387"/>
                  <a:gd name="T21" fmla="*/ 29 h 454"/>
                  <a:gd name="T22" fmla="*/ 13 w 387"/>
                  <a:gd name="T23" fmla="*/ 29 h 454"/>
                  <a:gd name="T24" fmla="*/ 14 w 387"/>
                  <a:gd name="T25" fmla="*/ 31 h 454"/>
                  <a:gd name="T26" fmla="*/ 15 w 387"/>
                  <a:gd name="T27" fmla="*/ 32 h 454"/>
                  <a:gd name="T28" fmla="*/ 14 w 387"/>
                  <a:gd name="T29" fmla="*/ 35 h 454"/>
                  <a:gd name="T30" fmla="*/ 13 w 387"/>
                  <a:gd name="T31" fmla="*/ 36 h 454"/>
                  <a:gd name="T32" fmla="*/ 8 w 387"/>
                  <a:gd name="T33" fmla="*/ 36 h 454"/>
                  <a:gd name="T34" fmla="*/ 20 w 387"/>
                  <a:gd name="T35" fmla="*/ 38 h 454"/>
                  <a:gd name="T36" fmla="*/ 22 w 387"/>
                  <a:gd name="T37" fmla="*/ 33 h 454"/>
                  <a:gd name="T38" fmla="*/ 20 w 387"/>
                  <a:gd name="T39" fmla="*/ 28 h 454"/>
                  <a:gd name="T40" fmla="*/ 19 w 387"/>
                  <a:gd name="T41" fmla="*/ 27 h 454"/>
                  <a:gd name="T42" fmla="*/ 15 w 387"/>
                  <a:gd name="T43" fmla="*/ 25 h 454"/>
                  <a:gd name="T44" fmla="*/ 15 w 387"/>
                  <a:gd name="T45" fmla="*/ 23 h 454"/>
                  <a:gd name="T46" fmla="*/ 19 w 387"/>
                  <a:gd name="T47" fmla="*/ 22 h 454"/>
                  <a:gd name="T48" fmla="*/ 23 w 387"/>
                  <a:gd name="T49" fmla="*/ 20 h 454"/>
                  <a:gd name="T50" fmla="*/ 27 w 387"/>
                  <a:gd name="T51" fmla="*/ 17 h 454"/>
                  <a:gd name="T52" fmla="*/ 27 w 387"/>
                  <a:gd name="T53" fmla="*/ 17 h 454"/>
                  <a:gd name="T54" fmla="*/ 30 w 387"/>
                  <a:gd name="T55" fmla="*/ 13 h 454"/>
                  <a:gd name="T56" fmla="*/ 32 w 387"/>
                  <a:gd name="T57" fmla="*/ 7 h 454"/>
                  <a:gd name="T58" fmla="*/ 33 w 387"/>
                  <a:gd name="T59" fmla="*/ 1 h 454"/>
                  <a:gd name="T60" fmla="*/ 26 w 387"/>
                  <a:gd name="T61" fmla="*/ 0 h 454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w 387"/>
                  <a:gd name="T94" fmla="*/ 0 h 454"/>
                  <a:gd name="T95" fmla="*/ 387 w 387"/>
                  <a:gd name="T96" fmla="*/ 454 h 454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T93" t="T94" r="T95" b="T96"/>
                <a:pathLst>
                  <a:path w="387" h="454">
                    <a:moveTo>
                      <a:pt x="301" y="0"/>
                    </a:moveTo>
                    <a:lnTo>
                      <a:pt x="300" y="6"/>
                    </a:lnTo>
                    <a:lnTo>
                      <a:pt x="285" y="80"/>
                    </a:lnTo>
                    <a:lnTo>
                      <a:pt x="257" y="132"/>
                    </a:lnTo>
                    <a:lnTo>
                      <a:pt x="223" y="160"/>
                    </a:lnTo>
                    <a:lnTo>
                      <a:pt x="170" y="173"/>
                    </a:lnTo>
                    <a:lnTo>
                      <a:pt x="0" y="178"/>
                    </a:lnTo>
                    <a:lnTo>
                      <a:pt x="23" y="207"/>
                    </a:lnTo>
                    <a:lnTo>
                      <a:pt x="66" y="243"/>
                    </a:lnTo>
                    <a:lnTo>
                      <a:pt x="114" y="263"/>
                    </a:lnTo>
                    <a:lnTo>
                      <a:pt x="96" y="342"/>
                    </a:lnTo>
                    <a:lnTo>
                      <a:pt x="147" y="349"/>
                    </a:lnTo>
                    <a:lnTo>
                      <a:pt x="168" y="366"/>
                    </a:lnTo>
                    <a:lnTo>
                      <a:pt x="174" y="386"/>
                    </a:lnTo>
                    <a:lnTo>
                      <a:pt x="160" y="419"/>
                    </a:lnTo>
                    <a:lnTo>
                      <a:pt x="150" y="425"/>
                    </a:lnTo>
                    <a:lnTo>
                      <a:pt x="94" y="435"/>
                    </a:lnTo>
                    <a:lnTo>
                      <a:pt x="239" y="454"/>
                    </a:lnTo>
                    <a:lnTo>
                      <a:pt x="255" y="393"/>
                    </a:lnTo>
                    <a:lnTo>
                      <a:pt x="234" y="331"/>
                    </a:lnTo>
                    <a:lnTo>
                      <a:pt x="224" y="319"/>
                    </a:lnTo>
                    <a:lnTo>
                      <a:pt x="172" y="297"/>
                    </a:lnTo>
                    <a:lnTo>
                      <a:pt x="178" y="270"/>
                    </a:lnTo>
                    <a:lnTo>
                      <a:pt x="224" y="264"/>
                    </a:lnTo>
                    <a:lnTo>
                      <a:pt x="272" y="241"/>
                    </a:lnTo>
                    <a:lnTo>
                      <a:pt x="315" y="203"/>
                    </a:lnTo>
                    <a:lnTo>
                      <a:pt x="316" y="201"/>
                    </a:lnTo>
                    <a:lnTo>
                      <a:pt x="350" y="150"/>
                    </a:lnTo>
                    <a:lnTo>
                      <a:pt x="373" y="89"/>
                    </a:lnTo>
                    <a:lnTo>
                      <a:pt x="387" y="16"/>
                    </a:lnTo>
                    <a:lnTo>
                      <a:pt x="30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79" name="Freeform 1783"/>
              <p:cNvSpPr>
                <a:spLocks/>
              </p:cNvSpPr>
              <p:nvPr/>
            </p:nvSpPr>
            <p:spPr bwMode="auto">
              <a:xfrm>
                <a:off x="4134" y="3123"/>
                <a:ext cx="20" cy="48"/>
              </a:xfrm>
              <a:custGeom>
                <a:avLst/>
                <a:gdLst>
                  <a:gd name="T0" fmla="*/ 8 w 240"/>
                  <a:gd name="T1" fmla="*/ 0 h 574"/>
                  <a:gd name="T2" fmla="*/ 5 w 240"/>
                  <a:gd name="T3" fmla="*/ 4 h 574"/>
                  <a:gd name="T4" fmla="*/ 2 w 240"/>
                  <a:gd name="T5" fmla="*/ 9 h 574"/>
                  <a:gd name="T6" fmla="*/ 1 w 240"/>
                  <a:gd name="T7" fmla="*/ 13 h 574"/>
                  <a:gd name="T8" fmla="*/ 0 w 240"/>
                  <a:gd name="T9" fmla="*/ 19 h 574"/>
                  <a:gd name="T10" fmla="*/ 0 w 240"/>
                  <a:gd name="T11" fmla="*/ 26 h 574"/>
                  <a:gd name="T12" fmla="*/ 0 w 240"/>
                  <a:gd name="T13" fmla="*/ 26 h 574"/>
                  <a:gd name="T14" fmla="*/ 0 w 240"/>
                  <a:gd name="T15" fmla="*/ 33 h 574"/>
                  <a:gd name="T16" fmla="*/ 1 w 240"/>
                  <a:gd name="T17" fmla="*/ 39 h 574"/>
                  <a:gd name="T18" fmla="*/ 3 w 240"/>
                  <a:gd name="T19" fmla="*/ 44 h 574"/>
                  <a:gd name="T20" fmla="*/ 5 w 240"/>
                  <a:gd name="T21" fmla="*/ 48 h 574"/>
                  <a:gd name="T22" fmla="*/ 20 w 240"/>
                  <a:gd name="T23" fmla="*/ 48 h 574"/>
                  <a:gd name="T24" fmla="*/ 18 w 240"/>
                  <a:gd name="T25" fmla="*/ 47 h 574"/>
                  <a:gd name="T26" fmla="*/ 14 w 240"/>
                  <a:gd name="T27" fmla="*/ 46 h 574"/>
                  <a:gd name="T28" fmla="*/ 11 w 240"/>
                  <a:gd name="T29" fmla="*/ 42 h 574"/>
                  <a:gd name="T30" fmla="*/ 11 w 240"/>
                  <a:gd name="T31" fmla="*/ 42 h 574"/>
                  <a:gd name="T32" fmla="*/ 9 w 240"/>
                  <a:gd name="T33" fmla="*/ 38 h 574"/>
                  <a:gd name="T34" fmla="*/ 8 w 240"/>
                  <a:gd name="T35" fmla="*/ 32 h 574"/>
                  <a:gd name="T36" fmla="*/ 8 w 240"/>
                  <a:gd name="T37" fmla="*/ 25 h 574"/>
                  <a:gd name="T38" fmla="*/ 8 w 240"/>
                  <a:gd name="T39" fmla="*/ 25 h 574"/>
                  <a:gd name="T40" fmla="*/ 8 w 240"/>
                  <a:gd name="T41" fmla="*/ 18 h 574"/>
                  <a:gd name="T42" fmla="*/ 9 w 240"/>
                  <a:gd name="T43" fmla="*/ 13 h 574"/>
                  <a:gd name="T44" fmla="*/ 11 w 240"/>
                  <a:gd name="T45" fmla="*/ 8 h 574"/>
                  <a:gd name="T46" fmla="*/ 12 w 240"/>
                  <a:gd name="T47" fmla="*/ 7 h 574"/>
                  <a:gd name="T48" fmla="*/ 16 w 240"/>
                  <a:gd name="T49" fmla="*/ 4 h 574"/>
                  <a:gd name="T50" fmla="*/ 20 w 240"/>
                  <a:gd name="T51" fmla="*/ 3 h 574"/>
                  <a:gd name="T52" fmla="*/ 8 w 240"/>
                  <a:gd name="T53" fmla="*/ 0 h 574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240"/>
                  <a:gd name="T82" fmla="*/ 0 h 574"/>
                  <a:gd name="T83" fmla="*/ 240 w 240"/>
                  <a:gd name="T84" fmla="*/ 574 h 574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240" h="574">
                    <a:moveTo>
                      <a:pt x="93" y="0"/>
                    </a:moveTo>
                    <a:lnTo>
                      <a:pt x="56" y="47"/>
                    </a:lnTo>
                    <a:lnTo>
                      <a:pt x="27" y="109"/>
                    </a:lnTo>
                    <a:lnTo>
                      <a:pt x="14" y="160"/>
                    </a:lnTo>
                    <a:lnTo>
                      <a:pt x="3" y="230"/>
                    </a:lnTo>
                    <a:lnTo>
                      <a:pt x="0" y="306"/>
                    </a:lnTo>
                    <a:lnTo>
                      <a:pt x="0" y="312"/>
                    </a:lnTo>
                    <a:lnTo>
                      <a:pt x="4" y="392"/>
                    </a:lnTo>
                    <a:lnTo>
                      <a:pt x="16" y="463"/>
                    </a:lnTo>
                    <a:lnTo>
                      <a:pt x="36" y="523"/>
                    </a:lnTo>
                    <a:lnTo>
                      <a:pt x="65" y="574"/>
                    </a:lnTo>
                    <a:lnTo>
                      <a:pt x="235" y="569"/>
                    </a:lnTo>
                    <a:lnTo>
                      <a:pt x="220" y="568"/>
                    </a:lnTo>
                    <a:lnTo>
                      <a:pt x="171" y="550"/>
                    </a:lnTo>
                    <a:lnTo>
                      <a:pt x="130" y="506"/>
                    </a:lnTo>
                    <a:lnTo>
                      <a:pt x="130" y="505"/>
                    </a:lnTo>
                    <a:lnTo>
                      <a:pt x="107" y="454"/>
                    </a:lnTo>
                    <a:lnTo>
                      <a:pt x="94" y="387"/>
                    </a:lnTo>
                    <a:lnTo>
                      <a:pt x="90" y="303"/>
                    </a:lnTo>
                    <a:lnTo>
                      <a:pt x="90" y="301"/>
                    </a:lnTo>
                    <a:lnTo>
                      <a:pt x="95" y="218"/>
                    </a:lnTo>
                    <a:lnTo>
                      <a:pt x="108" y="151"/>
                    </a:lnTo>
                    <a:lnTo>
                      <a:pt x="132" y="101"/>
                    </a:lnTo>
                    <a:lnTo>
                      <a:pt x="144" y="84"/>
                    </a:lnTo>
                    <a:lnTo>
                      <a:pt x="187" y="49"/>
                    </a:lnTo>
                    <a:lnTo>
                      <a:pt x="240" y="37"/>
                    </a:lnTo>
                    <a:lnTo>
                      <a:pt x="9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80" name="Freeform 1784"/>
              <p:cNvSpPr>
                <a:spLocks/>
              </p:cNvSpPr>
              <p:nvPr/>
            </p:nvSpPr>
            <p:spPr bwMode="auto">
              <a:xfrm>
                <a:off x="4142" y="3118"/>
                <a:ext cx="29" cy="20"/>
              </a:xfrm>
              <a:custGeom>
                <a:avLst/>
                <a:gdLst>
                  <a:gd name="T0" fmla="*/ 12 w 351"/>
                  <a:gd name="T1" fmla="*/ 0 h 237"/>
                  <a:gd name="T2" fmla="*/ 10 w 351"/>
                  <a:gd name="T3" fmla="*/ 0 h 237"/>
                  <a:gd name="T4" fmla="*/ 6 w 351"/>
                  <a:gd name="T5" fmla="*/ 1 h 237"/>
                  <a:gd name="T6" fmla="*/ 2 w 351"/>
                  <a:gd name="T7" fmla="*/ 3 h 237"/>
                  <a:gd name="T8" fmla="*/ 0 w 351"/>
                  <a:gd name="T9" fmla="*/ 5 h 237"/>
                  <a:gd name="T10" fmla="*/ 12 w 351"/>
                  <a:gd name="T11" fmla="*/ 8 h 237"/>
                  <a:gd name="T12" fmla="*/ 15 w 351"/>
                  <a:gd name="T13" fmla="*/ 9 h 237"/>
                  <a:gd name="T14" fmla="*/ 18 w 351"/>
                  <a:gd name="T15" fmla="*/ 11 h 237"/>
                  <a:gd name="T16" fmla="*/ 20 w 351"/>
                  <a:gd name="T17" fmla="*/ 14 h 237"/>
                  <a:gd name="T18" fmla="*/ 22 w 351"/>
                  <a:gd name="T19" fmla="*/ 20 h 237"/>
                  <a:gd name="T20" fmla="*/ 29 w 351"/>
                  <a:gd name="T21" fmla="*/ 18 h 237"/>
                  <a:gd name="T22" fmla="*/ 28 w 351"/>
                  <a:gd name="T23" fmla="*/ 14 h 237"/>
                  <a:gd name="T24" fmla="*/ 26 w 351"/>
                  <a:gd name="T25" fmla="*/ 9 h 237"/>
                  <a:gd name="T26" fmla="*/ 23 w 351"/>
                  <a:gd name="T27" fmla="*/ 5 h 237"/>
                  <a:gd name="T28" fmla="*/ 21 w 351"/>
                  <a:gd name="T29" fmla="*/ 2 h 237"/>
                  <a:gd name="T30" fmla="*/ 17 w 351"/>
                  <a:gd name="T31" fmla="*/ 1 h 237"/>
                  <a:gd name="T32" fmla="*/ 12 w 351"/>
                  <a:gd name="T33" fmla="*/ 0 h 237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51"/>
                  <a:gd name="T52" fmla="*/ 0 h 237"/>
                  <a:gd name="T53" fmla="*/ 351 w 351"/>
                  <a:gd name="T54" fmla="*/ 237 h 237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51" h="237">
                    <a:moveTo>
                      <a:pt x="144" y="0"/>
                    </a:moveTo>
                    <a:lnTo>
                      <a:pt x="121" y="1"/>
                    </a:lnTo>
                    <a:lnTo>
                      <a:pt x="68" y="14"/>
                    </a:lnTo>
                    <a:lnTo>
                      <a:pt x="20" y="41"/>
                    </a:lnTo>
                    <a:lnTo>
                      <a:pt x="0" y="59"/>
                    </a:lnTo>
                    <a:lnTo>
                      <a:pt x="147" y="96"/>
                    </a:lnTo>
                    <a:lnTo>
                      <a:pt x="176" y="101"/>
                    </a:lnTo>
                    <a:lnTo>
                      <a:pt x="222" y="132"/>
                    </a:lnTo>
                    <a:lnTo>
                      <a:pt x="244" y="167"/>
                    </a:lnTo>
                    <a:lnTo>
                      <a:pt x="266" y="237"/>
                    </a:lnTo>
                    <a:lnTo>
                      <a:pt x="351" y="219"/>
                    </a:lnTo>
                    <a:lnTo>
                      <a:pt x="341" y="167"/>
                    </a:lnTo>
                    <a:lnTo>
                      <a:pt x="317" y="105"/>
                    </a:lnTo>
                    <a:lnTo>
                      <a:pt x="282" y="57"/>
                    </a:lnTo>
                    <a:lnTo>
                      <a:pt x="250" y="29"/>
                    </a:lnTo>
                    <a:lnTo>
                      <a:pt x="201" y="7"/>
                    </a:lnTo>
                    <a:lnTo>
                      <a:pt x="14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81" name="Freeform 1785"/>
              <p:cNvSpPr>
                <a:spLocks/>
              </p:cNvSpPr>
              <p:nvPr/>
            </p:nvSpPr>
            <p:spPr bwMode="auto">
              <a:xfrm>
                <a:off x="4179" y="3170"/>
                <a:ext cx="27" cy="9"/>
              </a:xfrm>
              <a:custGeom>
                <a:avLst/>
                <a:gdLst>
                  <a:gd name="T0" fmla="*/ 17 w 324"/>
                  <a:gd name="T1" fmla="*/ 0 h 102"/>
                  <a:gd name="T2" fmla="*/ 13 w 324"/>
                  <a:gd name="T3" fmla="*/ 1 h 102"/>
                  <a:gd name="T4" fmla="*/ 0 w 324"/>
                  <a:gd name="T5" fmla="*/ 4 h 102"/>
                  <a:gd name="T6" fmla="*/ 2 w 324"/>
                  <a:gd name="T7" fmla="*/ 6 h 102"/>
                  <a:gd name="T8" fmla="*/ 6 w 324"/>
                  <a:gd name="T9" fmla="*/ 8 h 102"/>
                  <a:gd name="T10" fmla="*/ 11 w 324"/>
                  <a:gd name="T11" fmla="*/ 9 h 102"/>
                  <a:gd name="T12" fmla="*/ 15 w 324"/>
                  <a:gd name="T13" fmla="*/ 9 h 102"/>
                  <a:gd name="T14" fmla="*/ 19 w 324"/>
                  <a:gd name="T15" fmla="*/ 7 h 102"/>
                  <a:gd name="T16" fmla="*/ 19 w 324"/>
                  <a:gd name="T17" fmla="*/ 7 h 102"/>
                  <a:gd name="T18" fmla="*/ 23 w 324"/>
                  <a:gd name="T19" fmla="*/ 4 h 102"/>
                  <a:gd name="T20" fmla="*/ 27 w 324"/>
                  <a:gd name="T21" fmla="*/ 0 h 102"/>
                  <a:gd name="T22" fmla="*/ 17 w 324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4"/>
                  <a:gd name="T37" fmla="*/ 0 h 102"/>
                  <a:gd name="T38" fmla="*/ 324 w 324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4" h="102">
                    <a:moveTo>
                      <a:pt x="208" y="0"/>
                    </a:moveTo>
                    <a:lnTo>
                      <a:pt x="153" y="11"/>
                    </a:lnTo>
                    <a:lnTo>
                      <a:pt x="0" y="46"/>
                    </a:lnTo>
                    <a:lnTo>
                      <a:pt x="27" y="72"/>
                    </a:lnTo>
                    <a:lnTo>
                      <a:pt x="73" y="95"/>
                    </a:lnTo>
                    <a:lnTo>
                      <a:pt x="132" y="102"/>
                    </a:lnTo>
                    <a:lnTo>
                      <a:pt x="178" y="98"/>
                    </a:lnTo>
                    <a:lnTo>
                      <a:pt x="229" y="80"/>
                    </a:lnTo>
                    <a:lnTo>
                      <a:pt x="232" y="78"/>
                    </a:lnTo>
                    <a:lnTo>
                      <a:pt x="277" y="47"/>
                    </a:lnTo>
                    <a:lnTo>
                      <a:pt x="324" y="1"/>
                    </a:lnTo>
                    <a:lnTo>
                      <a:pt x="20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82" name="Freeform 1786"/>
              <p:cNvSpPr>
                <a:spLocks/>
              </p:cNvSpPr>
              <p:nvPr/>
            </p:nvSpPr>
            <p:spPr bwMode="auto">
              <a:xfrm>
                <a:off x="4175" y="3146"/>
                <a:ext cx="31" cy="28"/>
              </a:xfrm>
              <a:custGeom>
                <a:avLst/>
                <a:gdLst>
                  <a:gd name="T0" fmla="*/ 9 w 363"/>
                  <a:gd name="T1" fmla="*/ 0 h 335"/>
                  <a:gd name="T2" fmla="*/ 5 w 363"/>
                  <a:gd name="T3" fmla="*/ 3 h 335"/>
                  <a:gd name="T4" fmla="*/ 4 w 363"/>
                  <a:gd name="T5" fmla="*/ 4 h 335"/>
                  <a:gd name="T6" fmla="*/ 2 w 363"/>
                  <a:gd name="T7" fmla="*/ 8 h 335"/>
                  <a:gd name="T8" fmla="*/ 1 w 363"/>
                  <a:gd name="T9" fmla="*/ 10 h 335"/>
                  <a:gd name="T10" fmla="*/ 0 w 363"/>
                  <a:gd name="T11" fmla="*/ 16 h 335"/>
                  <a:gd name="T12" fmla="*/ 0 w 363"/>
                  <a:gd name="T13" fmla="*/ 18 h 335"/>
                  <a:gd name="T14" fmla="*/ 1 w 363"/>
                  <a:gd name="T15" fmla="*/ 23 h 335"/>
                  <a:gd name="T16" fmla="*/ 4 w 363"/>
                  <a:gd name="T17" fmla="*/ 28 h 335"/>
                  <a:gd name="T18" fmla="*/ 17 w 363"/>
                  <a:gd name="T19" fmla="*/ 25 h 335"/>
                  <a:gd name="T20" fmla="*/ 14 w 363"/>
                  <a:gd name="T21" fmla="*/ 25 h 335"/>
                  <a:gd name="T22" fmla="*/ 10 w 363"/>
                  <a:gd name="T23" fmla="*/ 22 h 335"/>
                  <a:gd name="T24" fmla="*/ 9 w 363"/>
                  <a:gd name="T25" fmla="*/ 21 h 335"/>
                  <a:gd name="T26" fmla="*/ 8 w 363"/>
                  <a:gd name="T27" fmla="*/ 16 h 335"/>
                  <a:gd name="T28" fmla="*/ 9 w 363"/>
                  <a:gd name="T29" fmla="*/ 11 h 335"/>
                  <a:gd name="T30" fmla="*/ 12 w 363"/>
                  <a:gd name="T31" fmla="*/ 8 h 335"/>
                  <a:gd name="T32" fmla="*/ 14 w 363"/>
                  <a:gd name="T33" fmla="*/ 7 h 335"/>
                  <a:gd name="T34" fmla="*/ 19 w 363"/>
                  <a:gd name="T35" fmla="*/ 6 h 335"/>
                  <a:gd name="T36" fmla="*/ 23 w 363"/>
                  <a:gd name="T37" fmla="*/ 5 h 335"/>
                  <a:gd name="T38" fmla="*/ 27 w 363"/>
                  <a:gd name="T39" fmla="*/ 4 h 335"/>
                  <a:gd name="T40" fmla="*/ 31 w 363"/>
                  <a:gd name="T41" fmla="*/ 2 h 335"/>
                  <a:gd name="T42" fmla="*/ 9 w 363"/>
                  <a:gd name="T43" fmla="*/ 0 h 33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3"/>
                  <a:gd name="T67" fmla="*/ 0 h 335"/>
                  <a:gd name="T68" fmla="*/ 363 w 363"/>
                  <a:gd name="T69" fmla="*/ 335 h 335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3" h="335">
                    <a:moveTo>
                      <a:pt x="111" y="0"/>
                    </a:moveTo>
                    <a:lnTo>
                      <a:pt x="63" y="32"/>
                    </a:lnTo>
                    <a:lnTo>
                      <a:pt x="51" y="44"/>
                    </a:lnTo>
                    <a:lnTo>
                      <a:pt x="18" y="99"/>
                    </a:lnTo>
                    <a:lnTo>
                      <a:pt x="9" y="122"/>
                    </a:lnTo>
                    <a:lnTo>
                      <a:pt x="0" y="193"/>
                    </a:lnTo>
                    <a:lnTo>
                      <a:pt x="1" y="214"/>
                    </a:lnTo>
                    <a:lnTo>
                      <a:pt x="15" y="280"/>
                    </a:lnTo>
                    <a:lnTo>
                      <a:pt x="46" y="335"/>
                    </a:lnTo>
                    <a:lnTo>
                      <a:pt x="199" y="300"/>
                    </a:lnTo>
                    <a:lnTo>
                      <a:pt x="165" y="295"/>
                    </a:lnTo>
                    <a:lnTo>
                      <a:pt x="121" y="268"/>
                    </a:lnTo>
                    <a:lnTo>
                      <a:pt x="111" y="254"/>
                    </a:lnTo>
                    <a:lnTo>
                      <a:pt x="94" y="190"/>
                    </a:lnTo>
                    <a:lnTo>
                      <a:pt x="106" y="134"/>
                    </a:lnTo>
                    <a:lnTo>
                      <a:pt x="142" y="95"/>
                    </a:lnTo>
                    <a:lnTo>
                      <a:pt x="159" y="87"/>
                    </a:lnTo>
                    <a:lnTo>
                      <a:pt x="218" y="72"/>
                    </a:lnTo>
                    <a:lnTo>
                      <a:pt x="267" y="61"/>
                    </a:lnTo>
                    <a:lnTo>
                      <a:pt x="321" y="45"/>
                    </a:lnTo>
                    <a:lnTo>
                      <a:pt x="363" y="28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83" name="Freeform 1787"/>
              <p:cNvSpPr>
                <a:spLocks/>
              </p:cNvSpPr>
              <p:nvPr/>
            </p:nvSpPr>
            <p:spPr bwMode="auto">
              <a:xfrm>
                <a:off x="4177" y="3126"/>
                <a:ext cx="18" cy="12"/>
              </a:xfrm>
              <a:custGeom>
                <a:avLst/>
                <a:gdLst>
                  <a:gd name="T0" fmla="*/ 3 w 221"/>
                  <a:gd name="T1" fmla="*/ 0 h 136"/>
                  <a:gd name="T2" fmla="*/ 1 w 221"/>
                  <a:gd name="T3" fmla="*/ 4 h 136"/>
                  <a:gd name="T4" fmla="*/ 0 w 221"/>
                  <a:gd name="T5" fmla="*/ 10 h 136"/>
                  <a:gd name="T6" fmla="*/ 7 w 221"/>
                  <a:gd name="T7" fmla="*/ 12 h 136"/>
                  <a:gd name="T8" fmla="*/ 8 w 221"/>
                  <a:gd name="T9" fmla="*/ 7 h 136"/>
                  <a:gd name="T10" fmla="*/ 11 w 221"/>
                  <a:gd name="T11" fmla="*/ 3 h 136"/>
                  <a:gd name="T12" fmla="*/ 13 w 221"/>
                  <a:gd name="T13" fmla="*/ 1 h 136"/>
                  <a:gd name="T14" fmla="*/ 18 w 221"/>
                  <a:gd name="T15" fmla="*/ 0 h 136"/>
                  <a:gd name="T16" fmla="*/ 3 w 221"/>
                  <a:gd name="T17" fmla="*/ 0 h 1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1"/>
                  <a:gd name="T28" fmla="*/ 0 h 136"/>
                  <a:gd name="T29" fmla="*/ 221 w 221"/>
                  <a:gd name="T30" fmla="*/ 136 h 1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1" h="136">
                    <a:moveTo>
                      <a:pt x="38" y="0"/>
                    </a:moveTo>
                    <a:lnTo>
                      <a:pt x="17" y="47"/>
                    </a:lnTo>
                    <a:lnTo>
                      <a:pt x="0" y="119"/>
                    </a:lnTo>
                    <a:lnTo>
                      <a:pt x="86" y="136"/>
                    </a:lnTo>
                    <a:lnTo>
                      <a:pt x="100" y="82"/>
                    </a:lnTo>
                    <a:lnTo>
                      <a:pt x="130" y="32"/>
                    </a:lnTo>
                    <a:lnTo>
                      <a:pt x="162" y="12"/>
                    </a:lnTo>
                    <a:lnTo>
                      <a:pt x="221" y="3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84" name="Freeform 1788"/>
              <p:cNvSpPr>
                <a:spLocks/>
              </p:cNvSpPr>
              <p:nvPr/>
            </p:nvSpPr>
            <p:spPr bwMode="auto">
              <a:xfrm>
                <a:off x="4180" y="3118"/>
                <a:ext cx="35" cy="60"/>
              </a:xfrm>
              <a:custGeom>
                <a:avLst/>
                <a:gdLst>
                  <a:gd name="T0" fmla="*/ 16 w 426"/>
                  <a:gd name="T1" fmla="*/ 0 h 710"/>
                  <a:gd name="T2" fmla="*/ 15 w 426"/>
                  <a:gd name="T3" fmla="*/ 0 h 710"/>
                  <a:gd name="T4" fmla="*/ 10 w 426"/>
                  <a:gd name="T5" fmla="*/ 1 h 710"/>
                  <a:gd name="T6" fmla="*/ 6 w 426"/>
                  <a:gd name="T7" fmla="*/ 2 h 710"/>
                  <a:gd name="T8" fmla="*/ 3 w 426"/>
                  <a:gd name="T9" fmla="*/ 4 h 710"/>
                  <a:gd name="T10" fmla="*/ 0 w 426"/>
                  <a:gd name="T11" fmla="*/ 8 h 710"/>
                  <a:gd name="T12" fmla="*/ 15 w 426"/>
                  <a:gd name="T13" fmla="*/ 8 h 710"/>
                  <a:gd name="T14" fmla="*/ 15 w 426"/>
                  <a:gd name="T15" fmla="*/ 8 h 710"/>
                  <a:gd name="T16" fmla="*/ 20 w 426"/>
                  <a:gd name="T17" fmla="*/ 9 h 710"/>
                  <a:gd name="T18" fmla="*/ 23 w 426"/>
                  <a:gd name="T19" fmla="*/ 12 h 710"/>
                  <a:gd name="T20" fmla="*/ 24 w 426"/>
                  <a:gd name="T21" fmla="*/ 14 h 710"/>
                  <a:gd name="T22" fmla="*/ 25 w 426"/>
                  <a:gd name="T23" fmla="*/ 20 h 710"/>
                  <a:gd name="T24" fmla="*/ 25 w 426"/>
                  <a:gd name="T25" fmla="*/ 23 h 710"/>
                  <a:gd name="T26" fmla="*/ 22 w 426"/>
                  <a:gd name="T27" fmla="*/ 24 h 710"/>
                  <a:gd name="T28" fmla="*/ 18 w 426"/>
                  <a:gd name="T29" fmla="*/ 25 h 710"/>
                  <a:gd name="T30" fmla="*/ 12 w 426"/>
                  <a:gd name="T31" fmla="*/ 26 h 710"/>
                  <a:gd name="T32" fmla="*/ 10 w 426"/>
                  <a:gd name="T33" fmla="*/ 27 h 710"/>
                  <a:gd name="T34" fmla="*/ 6 w 426"/>
                  <a:gd name="T35" fmla="*/ 28 h 710"/>
                  <a:gd name="T36" fmla="*/ 5 w 426"/>
                  <a:gd name="T37" fmla="*/ 28 h 710"/>
                  <a:gd name="T38" fmla="*/ 25 w 426"/>
                  <a:gd name="T39" fmla="*/ 31 h 710"/>
                  <a:gd name="T40" fmla="*/ 25 w 426"/>
                  <a:gd name="T41" fmla="*/ 34 h 710"/>
                  <a:gd name="T42" fmla="*/ 25 w 426"/>
                  <a:gd name="T43" fmla="*/ 39 h 710"/>
                  <a:gd name="T44" fmla="*/ 24 w 426"/>
                  <a:gd name="T45" fmla="*/ 44 h 710"/>
                  <a:gd name="T46" fmla="*/ 23 w 426"/>
                  <a:gd name="T47" fmla="*/ 47 h 710"/>
                  <a:gd name="T48" fmla="*/ 19 w 426"/>
                  <a:gd name="T49" fmla="*/ 51 h 710"/>
                  <a:gd name="T50" fmla="*/ 16 w 426"/>
                  <a:gd name="T51" fmla="*/ 53 h 710"/>
                  <a:gd name="T52" fmla="*/ 26 w 426"/>
                  <a:gd name="T53" fmla="*/ 53 h 710"/>
                  <a:gd name="T54" fmla="*/ 26 w 426"/>
                  <a:gd name="T55" fmla="*/ 54 h 710"/>
                  <a:gd name="T56" fmla="*/ 27 w 426"/>
                  <a:gd name="T57" fmla="*/ 60 h 710"/>
                  <a:gd name="T58" fmla="*/ 35 w 426"/>
                  <a:gd name="T59" fmla="*/ 60 h 710"/>
                  <a:gd name="T60" fmla="*/ 34 w 426"/>
                  <a:gd name="T61" fmla="*/ 59 h 710"/>
                  <a:gd name="T62" fmla="*/ 33 w 426"/>
                  <a:gd name="T63" fmla="*/ 53 h 710"/>
                  <a:gd name="T64" fmla="*/ 33 w 426"/>
                  <a:gd name="T65" fmla="*/ 50 h 710"/>
                  <a:gd name="T66" fmla="*/ 33 w 426"/>
                  <a:gd name="T67" fmla="*/ 44 h 710"/>
                  <a:gd name="T68" fmla="*/ 33 w 426"/>
                  <a:gd name="T69" fmla="*/ 35 h 710"/>
                  <a:gd name="T70" fmla="*/ 33 w 426"/>
                  <a:gd name="T71" fmla="*/ 22 h 710"/>
                  <a:gd name="T72" fmla="*/ 33 w 426"/>
                  <a:gd name="T73" fmla="*/ 18 h 710"/>
                  <a:gd name="T74" fmla="*/ 32 w 426"/>
                  <a:gd name="T75" fmla="*/ 13 h 710"/>
                  <a:gd name="T76" fmla="*/ 32 w 426"/>
                  <a:gd name="T77" fmla="*/ 11 h 710"/>
                  <a:gd name="T78" fmla="*/ 30 w 426"/>
                  <a:gd name="T79" fmla="*/ 6 h 710"/>
                  <a:gd name="T80" fmla="*/ 29 w 426"/>
                  <a:gd name="T81" fmla="*/ 5 h 710"/>
                  <a:gd name="T82" fmla="*/ 25 w 426"/>
                  <a:gd name="T83" fmla="*/ 2 h 710"/>
                  <a:gd name="T84" fmla="*/ 25 w 426"/>
                  <a:gd name="T85" fmla="*/ 2 h 710"/>
                  <a:gd name="T86" fmla="*/ 21 w 426"/>
                  <a:gd name="T87" fmla="*/ 0 h 710"/>
                  <a:gd name="T88" fmla="*/ 16 w 426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6"/>
                  <a:gd name="T136" fmla="*/ 0 h 710"/>
                  <a:gd name="T137" fmla="*/ 426 w 426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6" h="710">
                    <a:moveTo>
                      <a:pt x="196" y="0"/>
                    </a:moveTo>
                    <a:lnTo>
                      <a:pt x="182" y="0"/>
                    </a:lnTo>
                    <a:lnTo>
                      <a:pt x="127" y="7"/>
                    </a:lnTo>
                    <a:lnTo>
                      <a:pt x="78" y="24"/>
                    </a:lnTo>
                    <a:lnTo>
                      <a:pt x="38" y="49"/>
                    </a:lnTo>
                    <a:lnTo>
                      <a:pt x="0" y="94"/>
                    </a:lnTo>
                    <a:lnTo>
                      <a:pt x="183" y="97"/>
                    </a:lnTo>
                    <a:lnTo>
                      <a:pt x="184" y="97"/>
                    </a:lnTo>
                    <a:lnTo>
                      <a:pt x="242" y="107"/>
                    </a:lnTo>
                    <a:lnTo>
                      <a:pt x="284" y="137"/>
                    </a:lnTo>
                    <a:lnTo>
                      <a:pt x="298" y="163"/>
                    </a:lnTo>
                    <a:lnTo>
                      <a:pt x="309" y="239"/>
                    </a:lnTo>
                    <a:lnTo>
                      <a:pt x="309" y="269"/>
                    </a:lnTo>
                    <a:lnTo>
                      <a:pt x="269" y="283"/>
                    </a:lnTo>
                    <a:lnTo>
                      <a:pt x="217" y="298"/>
                    </a:lnTo>
                    <a:lnTo>
                      <a:pt x="151" y="310"/>
                    </a:lnTo>
                    <a:lnTo>
                      <a:pt x="120" y="315"/>
                    </a:lnTo>
                    <a:lnTo>
                      <a:pt x="72" y="327"/>
                    </a:lnTo>
                    <a:lnTo>
                      <a:pt x="57" y="334"/>
                    </a:lnTo>
                    <a:lnTo>
                      <a:pt x="309" y="362"/>
                    </a:lnTo>
                    <a:lnTo>
                      <a:pt x="309" y="405"/>
                    </a:lnTo>
                    <a:lnTo>
                      <a:pt x="306" y="462"/>
                    </a:lnTo>
                    <a:lnTo>
                      <a:pt x="294" y="523"/>
                    </a:lnTo>
                    <a:lnTo>
                      <a:pt x="277" y="558"/>
                    </a:lnTo>
                    <a:lnTo>
                      <a:pt x="235" y="603"/>
                    </a:lnTo>
                    <a:lnTo>
                      <a:pt x="200" y="623"/>
                    </a:lnTo>
                    <a:lnTo>
                      <a:pt x="316" y="624"/>
                    </a:lnTo>
                    <a:lnTo>
                      <a:pt x="318" y="643"/>
                    </a:lnTo>
                    <a:lnTo>
                      <a:pt x="333" y="710"/>
                    </a:lnTo>
                    <a:lnTo>
                      <a:pt x="426" y="710"/>
                    </a:lnTo>
                    <a:lnTo>
                      <a:pt x="419" y="695"/>
                    </a:lnTo>
                    <a:lnTo>
                      <a:pt x="403" y="626"/>
                    </a:lnTo>
                    <a:lnTo>
                      <a:pt x="400" y="589"/>
                    </a:lnTo>
                    <a:lnTo>
                      <a:pt x="398" y="519"/>
                    </a:lnTo>
                    <a:lnTo>
                      <a:pt x="397" y="419"/>
                    </a:lnTo>
                    <a:lnTo>
                      <a:pt x="397" y="262"/>
                    </a:lnTo>
                    <a:lnTo>
                      <a:pt x="397" y="214"/>
                    </a:lnTo>
                    <a:lnTo>
                      <a:pt x="393" y="153"/>
                    </a:lnTo>
                    <a:lnTo>
                      <a:pt x="389" y="135"/>
                    </a:lnTo>
                    <a:lnTo>
                      <a:pt x="366" y="73"/>
                    </a:lnTo>
                    <a:lnTo>
                      <a:pt x="353" y="57"/>
                    </a:lnTo>
                    <a:lnTo>
                      <a:pt x="304" y="21"/>
                    </a:lnTo>
                    <a:lnTo>
                      <a:pt x="302" y="20"/>
                    </a:lnTo>
                    <a:lnTo>
                      <a:pt x="256" y="5"/>
                    </a:lnTo>
                    <a:lnTo>
                      <a:pt x="19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85" name="Freeform 1789"/>
              <p:cNvSpPr>
                <a:spLocks/>
              </p:cNvSpPr>
              <p:nvPr/>
            </p:nvSpPr>
            <p:spPr bwMode="auto">
              <a:xfrm>
                <a:off x="4182" y="3105"/>
                <a:ext cx="8" cy="6"/>
              </a:xfrm>
              <a:custGeom>
                <a:avLst/>
                <a:gdLst>
                  <a:gd name="T0" fmla="*/ 1 w 101"/>
                  <a:gd name="T1" fmla="*/ 0 h 72"/>
                  <a:gd name="T2" fmla="*/ 0 w 101"/>
                  <a:gd name="T3" fmla="*/ 6 h 72"/>
                  <a:gd name="T4" fmla="*/ 5 w 101"/>
                  <a:gd name="T5" fmla="*/ 6 h 72"/>
                  <a:gd name="T6" fmla="*/ 6 w 101"/>
                  <a:gd name="T7" fmla="*/ 2 h 72"/>
                  <a:gd name="T8" fmla="*/ 8 w 101"/>
                  <a:gd name="T9" fmla="*/ 1 h 72"/>
                  <a:gd name="T10" fmla="*/ 1 w 101"/>
                  <a:gd name="T11" fmla="*/ 0 h 7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1"/>
                  <a:gd name="T19" fmla="*/ 0 h 72"/>
                  <a:gd name="T20" fmla="*/ 101 w 101"/>
                  <a:gd name="T21" fmla="*/ 72 h 7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1" h="72">
                    <a:moveTo>
                      <a:pt x="9" y="0"/>
                    </a:moveTo>
                    <a:lnTo>
                      <a:pt x="0" y="72"/>
                    </a:lnTo>
                    <a:lnTo>
                      <a:pt x="65" y="72"/>
                    </a:lnTo>
                    <a:lnTo>
                      <a:pt x="75" y="25"/>
                    </a:lnTo>
                    <a:lnTo>
                      <a:pt x="101" y="1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86" name="Freeform 1790"/>
              <p:cNvSpPr>
                <a:spLocks/>
              </p:cNvSpPr>
              <p:nvPr/>
            </p:nvSpPr>
            <p:spPr bwMode="auto">
              <a:xfrm>
                <a:off x="4182" y="3099"/>
                <a:ext cx="26" cy="12"/>
              </a:xfrm>
              <a:custGeom>
                <a:avLst/>
                <a:gdLst>
                  <a:gd name="T0" fmla="*/ 8 w 307"/>
                  <a:gd name="T1" fmla="*/ 0 h 148"/>
                  <a:gd name="T2" fmla="*/ 5 w 307"/>
                  <a:gd name="T3" fmla="*/ 0 h 148"/>
                  <a:gd name="T4" fmla="*/ 2 w 307"/>
                  <a:gd name="T5" fmla="*/ 3 h 148"/>
                  <a:gd name="T6" fmla="*/ 0 w 307"/>
                  <a:gd name="T7" fmla="*/ 6 h 148"/>
                  <a:gd name="T8" fmla="*/ 8 w 307"/>
                  <a:gd name="T9" fmla="*/ 7 h 148"/>
                  <a:gd name="T10" fmla="*/ 12 w 307"/>
                  <a:gd name="T11" fmla="*/ 9 h 148"/>
                  <a:gd name="T12" fmla="*/ 15 w 307"/>
                  <a:gd name="T13" fmla="*/ 11 h 148"/>
                  <a:gd name="T14" fmla="*/ 19 w 307"/>
                  <a:gd name="T15" fmla="*/ 12 h 148"/>
                  <a:gd name="T16" fmla="*/ 21 w 307"/>
                  <a:gd name="T17" fmla="*/ 12 h 148"/>
                  <a:gd name="T18" fmla="*/ 25 w 307"/>
                  <a:gd name="T19" fmla="*/ 9 h 148"/>
                  <a:gd name="T20" fmla="*/ 26 w 307"/>
                  <a:gd name="T21" fmla="*/ 6 h 148"/>
                  <a:gd name="T22" fmla="*/ 19 w 307"/>
                  <a:gd name="T23" fmla="*/ 4 h 148"/>
                  <a:gd name="T24" fmla="*/ 15 w 307"/>
                  <a:gd name="T25" fmla="*/ 3 h 148"/>
                  <a:gd name="T26" fmla="*/ 11 w 307"/>
                  <a:gd name="T27" fmla="*/ 1 h 148"/>
                  <a:gd name="T28" fmla="*/ 8 w 307"/>
                  <a:gd name="T29" fmla="*/ 0 h 148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307"/>
                  <a:gd name="T46" fmla="*/ 0 h 148"/>
                  <a:gd name="T47" fmla="*/ 307 w 307"/>
                  <a:gd name="T48" fmla="*/ 148 h 148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307" h="148">
                    <a:moveTo>
                      <a:pt x="89" y="0"/>
                    </a:moveTo>
                    <a:lnTo>
                      <a:pt x="62" y="6"/>
                    </a:lnTo>
                    <a:lnTo>
                      <a:pt x="18" y="41"/>
                    </a:lnTo>
                    <a:lnTo>
                      <a:pt x="0" y="78"/>
                    </a:lnTo>
                    <a:lnTo>
                      <a:pt x="92" y="88"/>
                    </a:lnTo>
                    <a:lnTo>
                      <a:pt x="140" y="111"/>
                    </a:lnTo>
                    <a:lnTo>
                      <a:pt x="176" y="134"/>
                    </a:lnTo>
                    <a:lnTo>
                      <a:pt x="222" y="148"/>
                    </a:lnTo>
                    <a:lnTo>
                      <a:pt x="246" y="144"/>
                    </a:lnTo>
                    <a:lnTo>
                      <a:pt x="290" y="110"/>
                    </a:lnTo>
                    <a:lnTo>
                      <a:pt x="307" y="74"/>
                    </a:lnTo>
                    <a:lnTo>
                      <a:pt x="219" y="55"/>
                    </a:lnTo>
                    <a:lnTo>
                      <a:pt x="173" y="36"/>
                    </a:lnTo>
                    <a:lnTo>
                      <a:pt x="135" y="14"/>
                    </a:lnTo>
                    <a:lnTo>
                      <a:pt x="8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87" name="Freeform 1791"/>
              <p:cNvSpPr>
                <a:spLocks/>
              </p:cNvSpPr>
              <p:nvPr/>
            </p:nvSpPr>
            <p:spPr bwMode="auto">
              <a:xfrm>
                <a:off x="4201" y="3099"/>
                <a:ext cx="8" cy="6"/>
              </a:xfrm>
              <a:custGeom>
                <a:avLst/>
                <a:gdLst>
                  <a:gd name="T0" fmla="*/ 8 w 99"/>
                  <a:gd name="T1" fmla="*/ 0 h 76"/>
                  <a:gd name="T2" fmla="*/ 3 w 99"/>
                  <a:gd name="T3" fmla="*/ 0 h 76"/>
                  <a:gd name="T4" fmla="*/ 2 w 99"/>
                  <a:gd name="T5" fmla="*/ 4 h 76"/>
                  <a:gd name="T6" fmla="*/ 0 w 99"/>
                  <a:gd name="T7" fmla="*/ 4 h 76"/>
                  <a:gd name="T8" fmla="*/ 7 w 99"/>
                  <a:gd name="T9" fmla="*/ 6 h 76"/>
                  <a:gd name="T10" fmla="*/ 8 w 99"/>
                  <a:gd name="T11" fmla="*/ 0 h 7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99"/>
                  <a:gd name="T19" fmla="*/ 0 h 76"/>
                  <a:gd name="T20" fmla="*/ 99 w 99"/>
                  <a:gd name="T21" fmla="*/ 76 h 7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99" h="76">
                    <a:moveTo>
                      <a:pt x="99" y="0"/>
                    </a:moveTo>
                    <a:lnTo>
                      <a:pt x="35" y="0"/>
                    </a:lnTo>
                    <a:lnTo>
                      <a:pt x="23" y="46"/>
                    </a:lnTo>
                    <a:lnTo>
                      <a:pt x="0" y="57"/>
                    </a:lnTo>
                    <a:lnTo>
                      <a:pt x="88" y="76"/>
                    </a:lnTo>
                    <a:lnTo>
                      <a:pt x="9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88" name="Freeform 1792"/>
              <p:cNvSpPr>
                <a:spLocks/>
              </p:cNvSpPr>
              <p:nvPr/>
            </p:nvSpPr>
            <p:spPr bwMode="auto">
              <a:xfrm>
                <a:off x="4227" y="3126"/>
                <a:ext cx="35" cy="53"/>
              </a:xfrm>
              <a:custGeom>
                <a:avLst/>
                <a:gdLst>
                  <a:gd name="T0" fmla="*/ 29 w 419"/>
                  <a:gd name="T1" fmla="*/ 0 h 632"/>
                  <a:gd name="T2" fmla="*/ 15 w 419"/>
                  <a:gd name="T3" fmla="*/ 0 h 632"/>
                  <a:gd name="T4" fmla="*/ 16 w 419"/>
                  <a:gd name="T5" fmla="*/ 0 h 632"/>
                  <a:gd name="T6" fmla="*/ 20 w 419"/>
                  <a:gd name="T7" fmla="*/ 2 h 632"/>
                  <a:gd name="T8" fmla="*/ 24 w 419"/>
                  <a:gd name="T9" fmla="*/ 6 h 632"/>
                  <a:gd name="T10" fmla="*/ 26 w 419"/>
                  <a:gd name="T11" fmla="*/ 10 h 632"/>
                  <a:gd name="T12" fmla="*/ 27 w 419"/>
                  <a:gd name="T13" fmla="*/ 16 h 632"/>
                  <a:gd name="T14" fmla="*/ 27 w 419"/>
                  <a:gd name="T15" fmla="*/ 22 h 632"/>
                  <a:gd name="T16" fmla="*/ 27 w 419"/>
                  <a:gd name="T17" fmla="*/ 23 h 632"/>
                  <a:gd name="T18" fmla="*/ 27 w 419"/>
                  <a:gd name="T19" fmla="*/ 29 h 632"/>
                  <a:gd name="T20" fmla="*/ 26 w 419"/>
                  <a:gd name="T21" fmla="*/ 35 h 632"/>
                  <a:gd name="T22" fmla="*/ 24 w 419"/>
                  <a:gd name="T23" fmla="*/ 39 h 632"/>
                  <a:gd name="T24" fmla="*/ 23 w 419"/>
                  <a:gd name="T25" fmla="*/ 41 h 632"/>
                  <a:gd name="T26" fmla="*/ 19 w 419"/>
                  <a:gd name="T27" fmla="*/ 44 h 632"/>
                  <a:gd name="T28" fmla="*/ 15 w 419"/>
                  <a:gd name="T29" fmla="*/ 45 h 632"/>
                  <a:gd name="T30" fmla="*/ 0 w 419"/>
                  <a:gd name="T31" fmla="*/ 45 h 632"/>
                  <a:gd name="T32" fmla="*/ 2 w 419"/>
                  <a:gd name="T33" fmla="*/ 48 h 632"/>
                  <a:gd name="T34" fmla="*/ 6 w 419"/>
                  <a:gd name="T35" fmla="*/ 51 h 632"/>
                  <a:gd name="T36" fmla="*/ 10 w 419"/>
                  <a:gd name="T37" fmla="*/ 52 h 632"/>
                  <a:gd name="T38" fmla="*/ 15 w 419"/>
                  <a:gd name="T39" fmla="*/ 53 h 632"/>
                  <a:gd name="T40" fmla="*/ 17 w 419"/>
                  <a:gd name="T41" fmla="*/ 53 h 632"/>
                  <a:gd name="T42" fmla="*/ 21 w 419"/>
                  <a:gd name="T43" fmla="*/ 52 h 632"/>
                  <a:gd name="T44" fmla="*/ 25 w 419"/>
                  <a:gd name="T45" fmla="*/ 49 h 632"/>
                  <a:gd name="T46" fmla="*/ 27 w 419"/>
                  <a:gd name="T47" fmla="*/ 48 h 632"/>
                  <a:gd name="T48" fmla="*/ 30 w 419"/>
                  <a:gd name="T49" fmla="*/ 44 h 632"/>
                  <a:gd name="T50" fmla="*/ 33 w 419"/>
                  <a:gd name="T51" fmla="*/ 39 h 632"/>
                  <a:gd name="T52" fmla="*/ 33 w 419"/>
                  <a:gd name="T53" fmla="*/ 39 h 632"/>
                  <a:gd name="T54" fmla="*/ 34 w 419"/>
                  <a:gd name="T55" fmla="*/ 35 h 632"/>
                  <a:gd name="T56" fmla="*/ 35 w 419"/>
                  <a:gd name="T57" fmla="*/ 29 h 632"/>
                  <a:gd name="T58" fmla="*/ 35 w 419"/>
                  <a:gd name="T59" fmla="*/ 22 h 632"/>
                  <a:gd name="T60" fmla="*/ 35 w 419"/>
                  <a:gd name="T61" fmla="*/ 22 h 632"/>
                  <a:gd name="T62" fmla="*/ 35 w 419"/>
                  <a:gd name="T63" fmla="*/ 15 h 632"/>
                  <a:gd name="T64" fmla="*/ 34 w 419"/>
                  <a:gd name="T65" fmla="*/ 9 h 632"/>
                  <a:gd name="T66" fmla="*/ 32 w 419"/>
                  <a:gd name="T67" fmla="*/ 4 h 632"/>
                  <a:gd name="T68" fmla="*/ 29 w 419"/>
                  <a:gd name="T69" fmla="*/ 0 h 632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19"/>
                  <a:gd name="T106" fmla="*/ 0 h 632"/>
                  <a:gd name="T107" fmla="*/ 419 w 419"/>
                  <a:gd name="T108" fmla="*/ 632 h 632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19" h="632">
                    <a:moveTo>
                      <a:pt x="351" y="0"/>
                    </a:moveTo>
                    <a:lnTo>
                      <a:pt x="176" y="4"/>
                    </a:lnTo>
                    <a:lnTo>
                      <a:pt x="195" y="5"/>
                    </a:lnTo>
                    <a:lnTo>
                      <a:pt x="244" y="26"/>
                    </a:lnTo>
                    <a:lnTo>
                      <a:pt x="285" y="70"/>
                    </a:lnTo>
                    <a:lnTo>
                      <a:pt x="308" y="119"/>
                    </a:lnTo>
                    <a:lnTo>
                      <a:pt x="324" y="185"/>
                    </a:lnTo>
                    <a:lnTo>
                      <a:pt x="329" y="266"/>
                    </a:lnTo>
                    <a:lnTo>
                      <a:pt x="329" y="271"/>
                    </a:lnTo>
                    <a:lnTo>
                      <a:pt x="324" y="351"/>
                    </a:lnTo>
                    <a:lnTo>
                      <a:pt x="309" y="418"/>
                    </a:lnTo>
                    <a:lnTo>
                      <a:pt x="285" y="469"/>
                    </a:lnTo>
                    <a:lnTo>
                      <a:pt x="272" y="488"/>
                    </a:lnTo>
                    <a:lnTo>
                      <a:pt x="228" y="524"/>
                    </a:lnTo>
                    <a:lnTo>
                      <a:pt x="176" y="535"/>
                    </a:lnTo>
                    <a:lnTo>
                      <a:pt x="0" y="540"/>
                    </a:lnTo>
                    <a:lnTo>
                      <a:pt x="27" y="571"/>
                    </a:lnTo>
                    <a:lnTo>
                      <a:pt x="70" y="606"/>
                    </a:lnTo>
                    <a:lnTo>
                      <a:pt x="120" y="626"/>
                    </a:lnTo>
                    <a:lnTo>
                      <a:pt x="176" y="632"/>
                    </a:lnTo>
                    <a:lnTo>
                      <a:pt x="201" y="631"/>
                    </a:lnTo>
                    <a:lnTo>
                      <a:pt x="254" y="618"/>
                    </a:lnTo>
                    <a:lnTo>
                      <a:pt x="302" y="590"/>
                    </a:lnTo>
                    <a:lnTo>
                      <a:pt x="320" y="575"/>
                    </a:lnTo>
                    <a:lnTo>
                      <a:pt x="359" y="529"/>
                    </a:lnTo>
                    <a:lnTo>
                      <a:pt x="390" y="470"/>
                    </a:lnTo>
                    <a:lnTo>
                      <a:pt x="390" y="469"/>
                    </a:lnTo>
                    <a:lnTo>
                      <a:pt x="406" y="412"/>
                    </a:lnTo>
                    <a:lnTo>
                      <a:pt x="416" y="342"/>
                    </a:lnTo>
                    <a:lnTo>
                      <a:pt x="419" y="260"/>
                    </a:lnTo>
                    <a:lnTo>
                      <a:pt x="415" y="181"/>
                    </a:lnTo>
                    <a:lnTo>
                      <a:pt x="403" y="112"/>
                    </a:lnTo>
                    <a:lnTo>
                      <a:pt x="382" y="52"/>
                    </a:lnTo>
                    <a:lnTo>
                      <a:pt x="35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89" name="Freeform 1793"/>
              <p:cNvSpPr>
                <a:spLocks/>
              </p:cNvSpPr>
              <p:nvPr/>
            </p:nvSpPr>
            <p:spPr bwMode="auto">
              <a:xfrm>
                <a:off x="4222" y="3118"/>
                <a:ext cx="35" cy="53"/>
              </a:xfrm>
              <a:custGeom>
                <a:avLst/>
                <a:gdLst>
                  <a:gd name="T0" fmla="*/ 20 w 419"/>
                  <a:gd name="T1" fmla="*/ 0 h 633"/>
                  <a:gd name="T2" fmla="*/ 19 w 419"/>
                  <a:gd name="T3" fmla="*/ 0 h 633"/>
                  <a:gd name="T4" fmla="*/ 14 w 419"/>
                  <a:gd name="T5" fmla="*/ 1 h 633"/>
                  <a:gd name="T6" fmla="*/ 10 w 419"/>
                  <a:gd name="T7" fmla="*/ 3 h 633"/>
                  <a:gd name="T8" fmla="*/ 7 w 419"/>
                  <a:gd name="T9" fmla="*/ 6 h 633"/>
                  <a:gd name="T10" fmla="*/ 5 w 419"/>
                  <a:gd name="T11" fmla="*/ 8 h 633"/>
                  <a:gd name="T12" fmla="*/ 3 w 419"/>
                  <a:gd name="T13" fmla="*/ 13 h 633"/>
                  <a:gd name="T14" fmla="*/ 1 w 419"/>
                  <a:gd name="T15" fmla="*/ 18 h 633"/>
                  <a:gd name="T16" fmla="*/ 0 w 419"/>
                  <a:gd name="T17" fmla="*/ 24 h 633"/>
                  <a:gd name="T18" fmla="*/ 0 w 419"/>
                  <a:gd name="T19" fmla="*/ 30 h 633"/>
                  <a:gd name="T20" fmla="*/ 0 w 419"/>
                  <a:gd name="T21" fmla="*/ 31 h 633"/>
                  <a:gd name="T22" fmla="*/ 0 w 419"/>
                  <a:gd name="T23" fmla="*/ 38 h 633"/>
                  <a:gd name="T24" fmla="*/ 2 w 419"/>
                  <a:gd name="T25" fmla="*/ 44 h 633"/>
                  <a:gd name="T26" fmla="*/ 3 w 419"/>
                  <a:gd name="T27" fmla="*/ 49 h 633"/>
                  <a:gd name="T28" fmla="*/ 6 w 419"/>
                  <a:gd name="T29" fmla="*/ 53 h 633"/>
                  <a:gd name="T30" fmla="*/ 20 w 419"/>
                  <a:gd name="T31" fmla="*/ 53 h 633"/>
                  <a:gd name="T32" fmla="*/ 19 w 419"/>
                  <a:gd name="T33" fmla="*/ 52 h 633"/>
                  <a:gd name="T34" fmla="*/ 15 w 419"/>
                  <a:gd name="T35" fmla="*/ 51 h 633"/>
                  <a:gd name="T36" fmla="*/ 11 w 419"/>
                  <a:gd name="T37" fmla="*/ 47 h 633"/>
                  <a:gd name="T38" fmla="*/ 11 w 419"/>
                  <a:gd name="T39" fmla="*/ 47 h 633"/>
                  <a:gd name="T40" fmla="*/ 9 w 419"/>
                  <a:gd name="T41" fmla="*/ 43 h 633"/>
                  <a:gd name="T42" fmla="*/ 8 w 419"/>
                  <a:gd name="T43" fmla="*/ 37 h 633"/>
                  <a:gd name="T44" fmla="*/ 8 w 419"/>
                  <a:gd name="T45" fmla="*/ 30 h 633"/>
                  <a:gd name="T46" fmla="*/ 8 w 419"/>
                  <a:gd name="T47" fmla="*/ 30 h 633"/>
                  <a:gd name="T48" fmla="*/ 8 w 419"/>
                  <a:gd name="T49" fmla="*/ 24 h 633"/>
                  <a:gd name="T50" fmla="*/ 9 w 419"/>
                  <a:gd name="T51" fmla="*/ 18 h 633"/>
                  <a:gd name="T52" fmla="*/ 11 w 419"/>
                  <a:gd name="T53" fmla="*/ 14 h 633"/>
                  <a:gd name="T54" fmla="*/ 12 w 419"/>
                  <a:gd name="T55" fmla="*/ 12 h 633"/>
                  <a:gd name="T56" fmla="*/ 16 w 419"/>
                  <a:gd name="T57" fmla="*/ 9 h 633"/>
                  <a:gd name="T58" fmla="*/ 20 w 419"/>
                  <a:gd name="T59" fmla="*/ 8 h 633"/>
                  <a:gd name="T60" fmla="*/ 35 w 419"/>
                  <a:gd name="T61" fmla="*/ 8 h 633"/>
                  <a:gd name="T62" fmla="*/ 33 w 419"/>
                  <a:gd name="T63" fmla="*/ 5 h 633"/>
                  <a:gd name="T64" fmla="*/ 29 w 419"/>
                  <a:gd name="T65" fmla="*/ 2 h 633"/>
                  <a:gd name="T66" fmla="*/ 25 w 419"/>
                  <a:gd name="T67" fmla="*/ 1 h 633"/>
                  <a:gd name="T68" fmla="*/ 20 w 419"/>
                  <a:gd name="T69" fmla="*/ 0 h 633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19"/>
                  <a:gd name="T106" fmla="*/ 0 h 633"/>
                  <a:gd name="T107" fmla="*/ 419 w 419"/>
                  <a:gd name="T108" fmla="*/ 633 h 633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19" h="633">
                    <a:moveTo>
                      <a:pt x="244" y="0"/>
                    </a:moveTo>
                    <a:lnTo>
                      <a:pt x="225" y="1"/>
                    </a:lnTo>
                    <a:lnTo>
                      <a:pt x="171" y="12"/>
                    </a:lnTo>
                    <a:lnTo>
                      <a:pt x="123" y="37"/>
                    </a:lnTo>
                    <a:lnTo>
                      <a:pt x="80" y="77"/>
                    </a:lnTo>
                    <a:lnTo>
                      <a:pt x="64" y="98"/>
                    </a:lnTo>
                    <a:lnTo>
                      <a:pt x="36" y="150"/>
                    </a:lnTo>
                    <a:lnTo>
                      <a:pt x="16" y="211"/>
                    </a:lnTo>
                    <a:lnTo>
                      <a:pt x="4" y="281"/>
                    </a:lnTo>
                    <a:lnTo>
                      <a:pt x="0" y="363"/>
                    </a:lnTo>
                    <a:lnTo>
                      <a:pt x="0" y="374"/>
                    </a:lnTo>
                    <a:lnTo>
                      <a:pt x="5" y="452"/>
                    </a:lnTo>
                    <a:lnTo>
                      <a:pt x="18" y="523"/>
                    </a:lnTo>
                    <a:lnTo>
                      <a:pt x="39" y="582"/>
                    </a:lnTo>
                    <a:lnTo>
                      <a:pt x="68" y="633"/>
                    </a:lnTo>
                    <a:lnTo>
                      <a:pt x="244" y="628"/>
                    </a:lnTo>
                    <a:lnTo>
                      <a:pt x="224" y="627"/>
                    </a:lnTo>
                    <a:lnTo>
                      <a:pt x="175" y="606"/>
                    </a:lnTo>
                    <a:lnTo>
                      <a:pt x="134" y="562"/>
                    </a:lnTo>
                    <a:lnTo>
                      <a:pt x="110" y="510"/>
                    </a:lnTo>
                    <a:lnTo>
                      <a:pt x="96" y="444"/>
                    </a:lnTo>
                    <a:lnTo>
                      <a:pt x="90" y="363"/>
                    </a:lnTo>
                    <a:lnTo>
                      <a:pt x="96" y="281"/>
                    </a:lnTo>
                    <a:lnTo>
                      <a:pt x="110" y="214"/>
                    </a:lnTo>
                    <a:lnTo>
                      <a:pt x="134" y="163"/>
                    </a:lnTo>
                    <a:lnTo>
                      <a:pt x="148" y="144"/>
                    </a:lnTo>
                    <a:lnTo>
                      <a:pt x="192" y="108"/>
                    </a:lnTo>
                    <a:lnTo>
                      <a:pt x="244" y="97"/>
                    </a:lnTo>
                    <a:lnTo>
                      <a:pt x="419" y="93"/>
                    </a:lnTo>
                    <a:lnTo>
                      <a:pt x="393" y="62"/>
                    </a:lnTo>
                    <a:lnTo>
                      <a:pt x="349" y="27"/>
                    </a:lnTo>
                    <a:lnTo>
                      <a:pt x="299" y="7"/>
                    </a:lnTo>
                    <a:lnTo>
                      <a:pt x="24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90" name="Freeform 1794"/>
              <p:cNvSpPr>
                <a:spLocks/>
              </p:cNvSpPr>
              <p:nvPr/>
            </p:nvSpPr>
            <p:spPr bwMode="auto">
              <a:xfrm>
                <a:off x="4297" y="3170"/>
                <a:ext cx="25" cy="9"/>
              </a:xfrm>
              <a:custGeom>
                <a:avLst/>
                <a:gdLst>
                  <a:gd name="T0" fmla="*/ 18 w 299"/>
                  <a:gd name="T1" fmla="*/ 0 h 110"/>
                  <a:gd name="T2" fmla="*/ 14 w 299"/>
                  <a:gd name="T3" fmla="*/ 1 h 110"/>
                  <a:gd name="T4" fmla="*/ 0 w 299"/>
                  <a:gd name="T5" fmla="*/ 2 h 110"/>
                  <a:gd name="T6" fmla="*/ 3 w 299"/>
                  <a:gd name="T7" fmla="*/ 5 h 110"/>
                  <a:gd name="T8" fmla="*/ 4 w 299"/>
                  <a:gd name="T9" fmla="*/ 6 h 110"/>
                  <a:gd name="T10" fmla="*/ 8 w 299"/>
                  <a:gd name="T11" fmla="*/ 8 h 110"/>
                  <a:gd name="T12" fmla="*/ 13 w 299"/>
                  <a:gd name="T13" fmla="*/ 9 h 110"/>
                  <a:gd name="T14" fmla="*/ 14 w 299"/>
                  <a:gd name="T15" fmla="*/ 9 h 110"/>
                  <a:gd name="T16" fmla="*/ 19 w 299"/>
                  <a:gd name="T17" fmla="*/ 8 h 110"/>
                  <a:gd name="T18" fmla="*/ 22 w 299"/>
                  <a:gd name="T19" fmla="*/ 5 h 110"/>
                  <a:gd name="T20" fmla="*/ 25 w 299"/>
                  <a:gd name="T21" fmla="*/ 1 h 110"/>
                  <a:gd name="T22" fmla="*/ 18 w 299"/>
                  <a:gd name="T23" fmla="*/ 0 h 11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99"/>
                  <a:gd name="T37" fmla="*/ 0 h 110"/>
                  <a:gd name="T38" fmla="*/ 299 w 299"/>
                  <a:gd name="T39" fmla="*/ 110 h 11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99" h="110">
                    <a:moveTo>
                      <a:pt x="212" y="0"/>
                    </a:moveTo>
                    <a:lnTo>
                      <a:pt x="163" y="13"/>
                    </a:lnTo>
                    <a:lnTo>
                      <a:pt x="0" y="20"/>
                    </a:lnTo>
                    <a:lnTo>
                      <a:pt x="39" y="64"/>
                    </a:lnTo>
                    <a:lnTo>
                      <a:pt x="52" y="74"/>
                    </a:lnTo>
                    <a:lnTo>
                      <a:pt x="100" y="102"/>
                    </a:lnTo>
                    <a:lnTo>
                      <a:pt x="153" y="110"/>
                    </a:lnTo>
                    <a:lnTo>
                      <a:pt x="173" y="109"/>
                    </a:lnTo>
                    <a:lnTo>
                      <a:pt x="224" y="94"/>
                    </a:lnTo>
                    <a:lnTo>
                      <a:pt x="265" y="60"/>
                    </a:lnTo>
                    <a:lnTo>
                      <a:pt x="299" y="7"/>
                    </a:lnTo>
                    <a:lnTo>
                      <a:pt x="21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91" name="Freeform 1795"/>
              <p:cNvSpPr>
                <a:spLocks/>
              </p:cNvSpPr>
              <p:nvPr/>
            </p:nvSpPr>
            <p:spPr bwMode="auto">
              <a:xfrm>
                <a:off x="4291" y="3118"/>
                <a:ext cx="31" cy="53"/>
              </a:xfrm>
              <a:custGeom>
                <a:avLst/>
                <a:gdLst>
                  <a:gd name="T0" fmla="*/ 19 w 365"/>
                  <a:gd name="T1" fmla="*/ 0 h 635"/>
                  <a:gd name="T2" fmla="*/ 17 w 365"/>
                  <a:gd name="T3" fmla="*/ 0 h 635"/>
                  <a:gd name="T4" fmla="*/ 13 w 365"/>
                  <a:gd name="T5" fmla="*/ 1 h 635"/>
                  <a:gd name="T6" fmla="*/ 9 w 365"/>
                  <a:gd name="T7" fmla="*/ 4 h 635"/>
                  <a:gd name="T8" fmla="*/ 8 w 365"/>
                  <a:gd name="T9" fmla="*/ 5 h 635"/>
                  <a:gd name="T10" fmla="*/ 5 w 365"/>
                  <a:gd name="T11" fmla="*/ 9 h 635"/>
                  <a:gd name="T12" fmla="*/ 2 w 365"/>
                  <a:gd name="T13" fmla="*/ 15 h 635"/>
                  <a:gd name="T14" fmla="*/ 1 w 365"/>
                  <a:gd name="T15" fmla="*/ 18 h 635"/>
                  <a:gd name="T16" fmla="*/ 0 w 365"/>
                  <a:gd name="T17" fmla="*/ 24 h 635"/>
                  <a:gd name="T18" fmla="*/ 0 w 365"/>
                  <a:gd name="T19" fmla="*/ 30 h 635"/>
                  <a:gd name="T20" fmla="*/ 0 w 365"/>
                  <a:gd name="T21" fmla="*/ 35 h 635"/>
                  <a:gd name="T22" fmla="*/ 1 w 365"/>
                  <a:gd name="T23" fmla="*/ 41 h 635"/>
                  <a:gd name="T24" fmla="*/ 3 w 365"/>
                  <a:gd name="T25" fmla="*/ 46 h 635"/>
                  <a:gd name="T26" fmla="*/ 3 w 365"/>
                  <a:gd name="T27" fmla="*/ 48 h 635"/>
                  <a:gd name="T28" fmla="*/ 6 w 365"/>
                  <a:gd name="T29" fmla="*/ 53 h 635"/>
                  <a:gd name="T30" fmla="*/ 20 w 365"/>
                  <a:gd name="T31" fmla="*/ 52 h 635"/>
                  <a:gd name="T32" fmla="*/ 19 w 365"/>
                  <a:gd name="T33" fmla="*/ 52 h 635"/>
                  <a:gd name="T34" fmla="*/ 15 w 365"/>
                  <a:gd name="T35" fmla="*/ 51 h 635"/>
                  <a:gd name="T36" fmla="*/ 11 w 365"/>
                  <a:gd name="T37" fmla="*/ 47 h 635"/>
                  <a:gd name="T38" fmla="*/ 9 w 365"/>
                  <a:gd name="T39" fmla="*/ 43 h 635"/>
                  <a:gd name="T40" fmla="*/ 8 w 365"/>
                  <a:gd name="T41" fmla="*/ 37 h 635"/>
                  <a:gd name="T42" fmla="*/ 8 w 365"/>
                  <a:gd name="T43" fmla="*/ 30 h 635"/>
                  <a:gd name="T44" fmla="*/ 8 w 365"/>
                  <a:gd name="T45" fmla="*/ 30 h 635"/>
                  <a:gd name="T46" fmla="*/ 8 w 365"/>
                  <a:gd name="T47" fmla="*/ 23 h 635"/>
                  <a:gd name="T48" fmla="*/ 9 w 365"/>
                  <a:gd name="T49" fmla="*/ 18 h 635"/>
                  <a:gd name="T50" fmla="*/ 11 w 365"/>
                  <a:gd name="T51" fmla="*/ 13 h 635"/>
                  <a:gd name="T52" fmla="*/ 12 w 365"/>
                  <a:gd name="T53" fmla="*/ 13 h 635"/>
                  <a:gd name="T54" fmla="*/ 15 w 365"/>
                  <a:gd name="T55" fmla="*/ 9 h 635"/>
                  <a:gd name="T56" fmla="*/ 19 w 365"/>
                  <a:gd name="T57" fmla="*/ 8 h 635"/>
                  <a:gd name="T58" fmla="*/ 31 w 365"/>
                  <a:gd name="T59" fmla="*/ 8 h 635"/>
                  <a:gd name="T60" fmla="*/ 29 w 365"/>
                  <a:gd name="T61" fmla="*/ 6 h 635"/>
                  <a:gd name="T62" fmla="*/ 26 w 365"/>
                  <a:gd name="T63" fmla="*/ 2 h 635"/>
                  <a:gd name="T64" fmla="*/ 23 w 365"/>
                  <a:gd name="T65" fmla="*/ 1 h 635"/>
                  <a:gd name="T66" fmla="*/ 19 w 365"/>
                  <a:gd name="T67" fmla="*/ 0 h 63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65"/>
                  <a:gd name="T103" fmla="*/ 0 h 635"/>
                  <a:gd name="T104" fmla="*/ 365 w 365"/>
                  <a:gd name="T105" fmla="*/ 635 h 63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65" h="635">
                    <a:moveTo>
                      <a:pt x="221" y="0"/>
                    </a:moveTo>
                    <a:lnTo>
                      <a:pt x="204" y="1"/>
                    </a:lnTo>
                    <a:lnTo>
                      <a:pt x="152" y="14"/>
                    </a:lnTo>
                    <a:lnTo>
                      <a:pt x="105" y="44"/>
                    </a:lnTo>
                    <a:lnTo>
                      <a:pt x="89" y="60"/>
                    </a:lnTo>
                    <a:lnTo>
                      <a:pt x="53" y="110"/>
                    </a:lnTo>
                    <a:lnTo>
                      <a:pt x="27" y="175"/>
                    </a:lnTo>
                    <a:lnTo>
                      <a:pt x="16" y="219"/>
                    </a:lnTo>
                    <a:lnTo>
                      <a:pt x="5" y="289"/>
                    </a:lnTo>
                    <a:lnTo>
                      <a:pt x="0" y="363"/>
                    </a:lnTo>
                    <a:lnTo>
                      <a:pt x="3" y="417"/>
                    </a:lnTo>
                    <a:lnTo>
                      <a:pt x="13" y="488"/>
                    </a:lnTo>
                    <a:lnTo>
                      <a:pt x="30" y="552"/>
                    </a:lnTo>
                    <a:lnTo>
                      <a:pt x="39" y="578"/>
                    </a:lnTo>
                    <a:lnTo>
                      <a:pt x="71" y="635"/>
                    </a:lnTo>
                    <a:lnTo>
                      <a:pt x="234" y="628"/>
                    </a:lnTo>
                    <a:lnTo>
                      <a:pt x="223" y="628"/>
                    </a:lnTo>
                    <a:lnTo>
                      <a:pt x="176" y="609"/>
                    </a:lnTo>
                    <a:lnTo>
                      <a:pt x="134" y="562"/>
                    </a:lnTo>
                    <a:lnTo>
                      <a:pt x="110" y="511"/>
                    </a:lnTo>
                    <a:lnTo>
                      <a:pt x="96" y="445"/>
                    </a:lnTo>
                    <a:lnTo>
                      <a:pt x="92" y="363"/>
                    </a:lnTo>
                    <a:lnTo>
                      <a:pt x="96" y="279"/>
                    </a:lnTo>
                    <a:lnTo>
                      <a:pt x="109" y="212"/>
                    </a:lnTo>
                    <a:lnTo>
                      <a:pt x="132" y="161"/>
                    </a:lnTo>
                    <a:lnTo>
                      <a:pt x="137" y="152"/>
                    </a:lnTo>
                    <a:lnTo>
                      <a:pt x="179" y="110"/>
                    </a:lnTo>
                    <a:lnTo>
                      <a:pt x="229" y="97"/>
                    </a:lnTo>
                    <a:lnTo>
                      <a:pt x="365" y="95"/>
                    </a:lnTo>
                    <a:lnTo>
                      <a:pt x="347" y="69"/>
                    </a:lnTo>
                    <a:lnTo>
                      <a:pt x="305" y="26"/>
                    </a:lnTo>
                    <a:lnTo>
                      <a:pt x="275" y="10"/>
                    </a:lnTo>
                    <a:lnTo>
                      <a:pt x="22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92" name="Freeform 1796"/>
              <p:cNvSpPr>
                <a:spLocks/>
              </p:cNvSpPr>
              <p:nvPr/>
            </p:nvSpPr>
            <p:spPr bwMode="auto">
              <a:xfrm>
                <a:off x="4310" y="3098"/>
                <a:ext cx="19" cy="80"/>
              </a:xfrm>
              <a:custGeom>
                <a:avLst/>
                <a:gdLst>
                  <a:gd name="T0" fmla="*/ 19 w 223"/>
                  <a:gd name="T1" fmla="*/ 0 h 959"/>
                  <a:gd name="T2" fmla="*/ 12 w 223"/>
                  <a:gd name="T3" fmla="*/ 0 h 959"/>
                  <a:gd name="T4" fmla="*/ 12 w 223"/>
                  <a:gd name="T5" fmla="*/ 29 h 959"/>
                  <a:gd name="T6" fmla="*/ 0 w 223"/>
                  <a:gd name="T7" fmla="*/ 29 h 959"/>
                  <a:gd name="T8" fmla="*/ 1 w 223"/>
                  <a:gd name="T9" fmla="*/ 29 h 959"/>
                  <a:gd name="T10" fmla="*/ 5 w 223"/>
                  <a:gd name="T11" fmla="*/ 31 h 959"/>
                  <a:gd name="T12" fmla="*/ 9 w 223"/>
                  <a:gd name="T13" fmla="*/ 34 h 959"/>
                  <a:gd name="T14" fmla="*/ 9 w 223"/>
                  <a:gd name="T15" fmla="*/ 35 h 959"/>
                  <a:gd name="T16" fmla="*/ 11 w 223"/>
                  <a:gd name="T17" fmla="*/ 39 h 959"/>
                  <a:gd name="T18" fmla="*/ 12 w 223"/>
                  <a:gd name="T19" fmla="*/ 45 h 959"/>
                  <a:gd name="T20" fmla="*/ 12 w 223"/>
                  <a:gd name="T21" fmla="*/ 52 h 959"/>
                  <a:gd name="T22" fmla="*/ 12 w 223"/>
                  <a:gd name="T23" fmla="*/ 58 h 959"/>
                  <a:gd name="T24" fmla="*/ 11 w 223"/>
                  <a:gd name="T25" fmla="*/ 64 h 959"/>
                  <a:gd name="T26" fmla="*/ 9 w 223"/>
                  <a:gd name="T27" fmla="*/ 68 h 959"/>
                  <a:gd name="T28" fmla="*/ 8 w 223"/>
                  <a:gd name="T29" fmla="*/ 69 h 959"/>
                  <a:gd name="T30" fmla="*/ 5 w 223"/>
                  <a:gd name="T31" fmla="*/ 72 h 959"/>
                  <a:gd name="T32" fmla="*/ 12 w 223"/>
                  <a:gd name="T33" fmla="*/ 73 h 959"/>
                  <a:gd name="T34" fmla="*/ 12 w 223"/>
                  <a:gd name="T35" fmla="*/ 80 h 959"/>
                  <a:gd name="T36" fmla="*/ 19 w 223"/>
                  <a:gd name="T37" fmla="*/ 80 h 959"/>
                  <a:gd name="T38" fmla="*/ 19 w 223"/>
                  <a:gd name="T39" fmla="*/ 0 h 959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223"/>
                  <a:gd name="T61" fmla="*/ 0 h 959"/>
                  <a:gd name="T62" fmla="*/ 223 w 223"/>
                  <a:gd name="T63" fmla="*/ 959 h 959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223" h="959">
                    <a:moveTo>
                      <a:pt x="223" y="0"/>
                    </a:moveTo>
                    <a:lnTo>
                      <a:pt x="136" y="0"/>
                    </a:lnTo>
                    <a:lnTo>
                      <a:pt x="136" y="344"/>
                    </a:lnTo>
                    <a:lnTo>
                      <a:pt x="0" y="346"/>
                    </a:lnTo>
                    <a:lnTo>
                      <a:pt x="13" y="347"/>
                    </a:lnTo>
                    <a:lnTo>
                      <a:pt x="62" y="367"/>
                    </a:lnTo>
                    <a:lnTo>
                      <a:pt x="101" y="412"/>
                    </a:lnTo>
                    <a:lnTo>
                      <a:pt x="104" y="417"/>
                    </a:lnTo>
                    <a:lnTo>
                      <a:pt x="126" y="470"/>
                    </a:lnTo>
                    <a:lnTo>
                      <a:pt x="139" y="539"/>
                    </a:lnTo>
                    <a:lnTo>
                      <a:pt x="143" y="622"/>
                    </a:lnTo>
                    <a:lnTo>
                      <a:pt x="139" y="695"/>
                    </a:lnTo>
                    <a:lnTo>
                      <a:pt x="126" y="762"/>
                    </a:lnTo>
                    <a:lnTo>
                      <a:pt x="102" y="814"/>
                    </a:lnTo>
                    <a:lnTo>
                      <a:pt x="97" y="824"/>
                    </a:lnTo>
                    <a:lnTo>
                      <a:pt x="54" y="864"/>
                    </a:lnTo>
                    <a:lnTo>
                      <a:pt x="141" y="871"/>
                    </a:lnTo>
                    <a:lnTo>
                      <a:pt x="141" y="959"/>
                    </a:lnTo>
                    <a:lnTo>
                      <a:pt x="223" y="959"/>
                    </a:lnTo>
                    <a:lnTo>
                      <a:pt x="2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93" name="Freeform 1797"/>
              <p:cNvSpPr>
                <a:spLocks/>
              </p:cNvSpPr>
              <p:nvPr/>
            </p:nvSpPr>
            <p:spPr bwMode="auto">
              <a:xfrm>
                <a:off x="4344" y="3159"/>
                <a:ext cx="34" cy="20"/>
              </a:xfrm>
              <a:custGeom>
                <a:avLst/>
                <a:gdLst>
                  <a:gd name="T0" fmla="*/ 26 w 411"/>
                  <a:gd name="T1" fmla="*/ 0 h 239"/>
                  <a:gd name="T2" fmla="*/ 25 w 411"/>
                  <a:gd name="T3" fmla="*/ 5 h 239"/>
                  <a:gd name="T4" fmla="*/ 22 w 411"/>
                  <a:gd name="T5" fmla="*/ 9 h 239"/>
                  <a:gd name="T6" fmla="*/ 19 w 411"/>
                  <a:gd name="T7" fmla="*/ 11 h 239"/>
                  <a:gd name="T8" fmla="*/ 15 w 411"/>
                  <a:gd name="T9" fmla="*/ 12 h 239"/>
                  <a:gd name="T10" fmla="*/ 0 w 411"/>
                  <a:gd name="T11" fmla="*/ 12 h 239"/>
                  <a:gd name="T12" fmla="*/ 3 w 411"/>
                  <a:gd name="T13" fmla="*/ 15 h 239"/>
                  <a:gd name="T14" fmla="*/ 6 w 411"/>
                  <a:gd name="T15" fmla="*/ 18 h 239"/>
                  <a:gd name="T16" fmla="*/ 10 w 411"/>
                  <a:gd name="T17" fmla="*/ 19 h 239"/>
                  <a:gd name="T18" fmla="*/ 15 w 411"/>
                  <a:gd name="T19" fmla="*/ 20 h 239"/>
                  <a:gd name="T20" fmla="*/ 20 w 411"/>
                  <a:gd name="T21" fmla="*/ 19 h 239"/>
                  <a:gd name="T22" fmla="*/ 24 w 411"/>
                  <a:gd name="T23" fmla="*/ 18 h 239"/>
                  <a:gd name="T24" fmla="*/ 27 w 411"/>
                  <a:gd name="T25" fmla="*/ 15 h 239"/>
                  <a:gd name="T26" fmla="*/ 30 w 411"/>
                  <a:gd name="T27" fmla="*/ 12 h 239"/>
                  <a:gd name="T28" fmla="*/ 32 w 411"/>
                  <a:gd name="T29" fmla="*/ 7 h 239"/>
                  <a:gd name="T30" fmla="*/ 34 w 411"/>
                  <a:gd name="T31" fmla="*/ 1 h 239"/>
                  <a:gd name="T32" fmla="*/ 26 w 411"/>
                  <a:gd name="T33" fmla="*/ 0 h 23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11"/>
                  <a:gd name="T52" fmla="*/ 0 h 239"/>
                  <a:gd name="T53" fmla="*/ 411 w 411"/>
                  <a:gd name="T54" fmla="*/ 239 h 239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11" h="239">
                    <a:moveTo>
                      <a:pt x="319" y="0"/>
                    </a:moveTo>
                    <a:lnTo>
                      <a:pt x="298" y="60"/>
                    </a:lnTo>
                    <a:lnTo>
                      <a:pt x="265" y="109"/>
                    </a:lnTo>
                    <a:lnTo>
                      <a:pt x="235" y="130"/>
                    </a:lnTo>
                    <a:lnTo>
                      <a:pt x="182" y="142"/>
                    </a:lnTo>
                    <a:lnTo>
                      <a:pt x="0" y="145"/>
                    </a:lnTo>
                    <a:lnTo>
                      <a:pt x="31" y="181"/>
                    </a:lnTo>
                    <a:lnTo>
                      <a:pt x="75" y="214"/>
                    </a:lnTo>
                    <a:lnTo>
                      <a:pt x="125" y="233"/>
                    </a:lnTo>
                    <a:lnTo>
                      <a:pt x="182" y="239"/>
                    </a:lnTo>
                    <a:lnTo>
                      <a:pt x="238" y="233"/>
                    </a:lnTo>
                    <a:lnTo>
                      <a:pt x="287" y="214"/>
                    </a:lnTo>
                    <a:lnTo>
                      <a:pt x="330" y="181"/>
                    </a:lnTo>
                    <a:lnTo>
                      <a:pt x="362" y="142"/>
                    </a:lnTo>
                    <a:lnTo>
                      <a:pt x="390" y="84"/>
                    </a:lnTo>
                    <a:lnTo>
                      <a:pt x="411" y="15"/>
                    </a:lnTo>
                    <a:lnTo>
                      <a:pt x="31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94" name="Freeform 1798"/>
              <p:cNvSpPr>
                <a:spLocks/>
              </p:cNvSpPr>
              <p:nvPr/>
            </p:nvSpPr>
            <p:spPr bwMode="auto">
              <a:xfrm>
                <a:off x="4338" y="3126"/>
                <a:ext cx="40" cy="45"/>
              </a:xfrm>
              <a:custGeom>
                <a:avLst/>
                <a:gdLst>
                  <a:gd name="T0" fmla="*/ 6 w 480"/>
                  <a:gd name="T1" fmla="*/ 0 h 535"/>
                  <a:gd name="T2" fmla="*/ 5 w 480"/>
                  <a:gd name="T3" fmla="*/ 1 h 535"/>
                  <a:gd name="T4" fmla="*/ 3 w 480"/>
                  <a:gd name="T5" fmla="*/ 5 h 535"/>
                  <a:gd name="T6" fmla="*/ 1 w 480"/>
                  <a:gd name="T7" fmla="*/ 10 h 535"/>
                  <a:gd name="T8" fmla="*/ 0 w 480"/>
                  <a:gd name="T9" fmla="*/ 16 h 535"/>
                  <a:gd name="T10" fmla="*/ 0 w 480"/>
                  <a:gd name="T11" fmla="*/ 23 h 535"/>
                  <a:gd name="T12" fmla="*/ 0 w 480"/>
                  <a:gd name="T13" fmla="*/ 23 h 535"/>
                  <a:gd name="T14" fmla="*/ 0 w 480"/>
                  <a:gd name="T15" fmla="*/ 30 h 535"/>
                  <a:gd name="T16" fmla="*/ 2 w 480"/>
                  <a:gd name="T17" fmla="*/ 36 h 535"/>
                  <a:gd name="T18" fmla="*/ 3 w 480"/>
                  <a:gd name="T19" fmla="*/ 41 h 535"/>
                  <a:gd name="T20" fmla="*/ 6 w 480"/>
                  <a:gd name="T21" fmla="*/ 45 h 535"/>
                  <a:gd name="T22" fmla="*/ 21 w 480"/>
                  <a:gd name="T23" fmla="*/ 45 h 535"/>
                  <a:gd name="T24" fmla="*/ 19 w 480"/>
                  <a:gd name="T25" fmla="*/ 45 h 535"/>
                  <a:gd name="T26" fmla="*/ 15 w 480"/>
                  <a:gd name="T27" fmla="*/ 43 h 535"/>
                  <a:gd name="T28" fmla="*/ 12 w 480"/>
                  <a:gd name="T29" fmla="*/ 40 h 535"/>
                  <a:gd name="T30" fmla="*/ 10 w 480"/>
                  <a:gd name="T31" fmla="*/ 37 h 535"/>
                  <a:gd name="T32" fmla="*/ 8 w 480"/>
                  <a:gd name="T33" fmla="*/ 32 h 535"/>
                  <a:gd name="T34" fmla="*/ 8 w 480"/>
                  <a:gd name="T35" fmla="*/ 25 h 535"/>
                  <a:gd name="T36" fmla="*/ 40 w 480"/>
                  <a:gd name="T37" fmla="*/ 25 h 535"/>
                  <a:gd name="T38" fmla="*/ 40 w 480"/>
                  <a:gd name="T39" fmla="*/ 22 h 535"/>
                  <a:gd name="T40" fmla="*/ 40 w 480"/>
                  <a:gd name="T41" fmla="*/ 22 h 535"/>
                  <a:gd name="T42" fmla="*/ 8 w 480"/>
                  <a:gd name="T43" fmla="*/ 17 h 535"/>
                  <a:gd name="T44" fmla="*/ 8 w 480"/>
                  <a:gd name="T45" fmla="*/ 15 h 535"/>
                  <a:gd name="T46" fmla="*/ 9 w 480"/>
                  <a:gd name="T47" fmla="*/ 9 h 535"/>
                  <a:gd name="T48" fmla="*/ 12 w 480"/>
                  <a:gd name="T49" fmla="*/ 5 h 535"/>
                  <a:gd name="T50" fmla="*/ 12 w 480"/>
                  <a:gd name="T51" fmla="*/ 4 h 535"/>
                  <a:gd name="T52" fmla="*/ 16 w 480"/>
                  <a:gd name="T53" fmla="*/ 1 h 535"/>
                  <a:gd name="T54" fmla="*/ 20 w 480"/>
                  <a:gd name="T55" fmla="*/ 0 h 535"/>
                  <a:gd name="T56" fmla="*/ 6 w 480"/>
                  <a:gd name="T57" fmla="*/ 0 h 535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80"/>
                  <a:gd name="T88" fmla="*/ 0 h 535"/>
                  <a:gd name="T89" fmla="*/ 480 w 480"/>
                  <a:gd name="T90" fmla="*/ 535 h 535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80" h="535">
                    <a:moveTo>
                      <a:pt x="68" y="0"/>
                    </a:moveTo>
                    <a:lnTo>
                      <a:pt x="63" y="8"/>
                    </a:lnTo>
                    <a:lnTo>
                      <a:pt x="36" y="60"/>
                    </a:lnTo>
                    <a:lnTo>
                      <a:pt x="16" y="122"/>
                    </a:lnTo>
                    <a:lnTo>
                      <a:pt x="4" y="193"/>
                    </a:lnTo>
                    <a:lnTo>
                      <a:pt x="0" y="273"/>
                    </a:lnTo>
                    <a:lnTo>
                      <a:pt x="0" y="276"/>
                    </a:lnTo>
                    <a:lnTo>
                      <a:pt x="5" y="354"/>
                    </a:lnTo>
                    <a:lnTo>
                      <a:pt x="18" y="425"/>
                    </a:lnTo>
                    <a:lnTo>
                      <a:pt x="39" y="485"/>
                    </a:lnTo>
                    <a:lnTo>
                      <a:pt x="67" y="535"/>
                    </a:lnTo>
                    <a:lnTo>
                      <a:pt x="249" y="532"/>
                    </a:lnTo>
                    <a:lnTo>
                      <a:pt x="232" y="531"/>
                    </a:lnTo>
                    <a:lnTo>
                      <a:pt x="182" y="513"/>
                    </a:lnTo>
                    <a:lnTo>
                      <a:pt x="140" y="472"/>
                    </a:lnTo>
                    <a:lnTo>
                      <a:pt x="120" y="437"/>
                    </a:lnTo>
                    <a:lnTo>
                      <a:pt x="101" y="375"/>
                    </a:lnTo>
                    <a:lnTo>
                      <a:pt x="92" y="296"/>
                    </a:lnTo>
                    <a:lnTo>
                      <a:pt x="480" y="296"/>
                    </a:lnTo>
                    <a:lnTo>
                      <a:pt x="480" y="266"/>
                    </a:lnTo>
                    <a:lnTo>
                      <a:pt x="480" y="259"/>
                    </a:lnTo>
                    <a:lnTo>
                      <a:pt x="97" y="200"/>
                    </a:lnTo>
                    <a:lnTo>
                      <a:pt x="98" y="178"/>
                    </a:lnTo>
                    <a:lnTo>
                      <a:pt x="113" y="109"/>
                    </a:lnTo>
                    <a:lnTo>
                      <a:pt x="143" y="55"/>
                    </a:lnTo>
                    <a:lnTo>
                      <a:pt x="148" y="48"/>
                    </a:lnTo>
                    <a:lnTo>
                      <a:pt x="192" y="12"/>
                    </a:lnTo>
                    <a:lnTo>
                      <a:pt x="244" y="0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95" name="Freeform 1799"/>
              <p:cNvSpPr>
                <a:spLocks/>
              </p:cNvSpPr>
              <p:nvPr/>
            </p:nvSpPr>
            <p:spPr bwMode="auto">
              <a:xfrm>
                <a:off x="4344" y="3118"/>
                <a:ext cx="34" cy="30"/>
              </a:xfrm>
              <a:custGeom>
                <a:avLst/>
                <a:gdLst>
                  <a:gd name="T0" fmla="*/ 14 w 412"/>
                  <a:gd name="T1" fmla="*/ 0 h 355"/>
                  <a:gd name="T2" fmla="*/ 11 w 412"/>
                  <a:gd name="T3" fmla="*/ 0 h 355"/>
                  <a:gd name="T4" fmla="*/ 7 w 412"/>
                  <a:gd name="T5" fmla="*/ 2 h 355"/>
                  <a:gd name="T6" fmla="*/ 3 w 412"/>
                  <a:gd name="T7" fmla="*/ 4 h 355"/>
                  <a:gd name="T8" fmla="*/ 0 w 412"/>
                  <a:gd name="T9" fmla="*/ 8 h 355"/>
                  <a:gd name="T10" fmla="*/ 15 w 412"/>
                  <a:gd name="T11" fmla="*/ 8 h 355"/>
                  <a:gd name="T12" fmla="*/ 16 w 412"/>
                  <a:gd name="T13" fmla="*/ 8 h 355"/>
                  <a:gd name="T14" fmla="*/ 20 w 412"/>
                  <a:gd name="T15" fmla="*/ 10 h 355"/>
                  <a:gd name="T16" fmla="*/ 24 w 412"/>
                  <a:gd name="T17" fmla="*/ 14 h 355"/>
                  <a:gd name="T18" fmla="*/ 25 w 412"/>
                  <a:gd name="T19" fmla="*/ 18 h 355"/>
                  <a:gd name="T20" fmla="*/ 26 w 412"/>
                  <a:gd name="T21" fmla="*/ 25 h 355"/>
                  <a:gd name="T22" fmla="*/ 2 w 412"/>
                  <a:gd name="T23" fmla="*/ 25 h 355"/>
                  <a:gd name="T24" fmla="*/ 34 w 412"/>
                  <a:gd name="T25" fmla="*/ 30 h 355"/>
                  <a:gd name="T26" fmla="*/ 34 w 412"/>
                  <a:gd name="T27" fmla="*/ 23 h 355"/>
                  <a:gd name="T28" fmla="*/ 33 w 412"/>
                  <a:gd name="T29" fmla="*/ 17 h 355"/>
                  <a:gd name="T30" fmla="*/ 31 w 412"/>
                  <a:gd name="T31" fmla="*/ 12 h 355"/>
                  <a:gd name="T32" fmla="*/ 28 w 412"/>
                  <a:gd name="T33" fmla="*/ 8 h 355"/>
                  <a:gd name="T34" fmla="*/ 27 w 412"/>
                  <a:gd name="T35" fmla="*/ 5 h 355"/>
                  <a:gd name="T36" fmla="*/ 23 w 412"/>
                  <a:gd name="T37" fmla="*/ 2 h 355"/>
                  <a:gd name="T38" fmla="*/ 19 w 412"/>
                  <a:gd name="T39" fmla="*/ 1 h 355"/>
                  <a:gd name="T40" fmla="*/ 14 w 412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2"/>
                  <a:gd name="T64" fmla="*/ 0 h 355"/>
                  <a:gd name="T65" fmla="*/ 412 w 412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2" h="355">
                    <a:moveTo>
                      <a:pt x="175" y="0"/>
                    </a:moveTo>
                    <a:lnTo>
                      <a:pt x="136" y="4"/>
                    </a:lnTo>
                    <a:lnTo>
                      <a:pt x="85" y="20"/>
                    </a:lnTo>
                    <a:lnTo>
                      <a:pt x="39" y="51"/>
                    </a:lnTo>
                    <a:lnTo>
                      <a:pt x="0" y="96"/>
                    </a:lnTo>
                    <a:lnTo>
                      <a:pt x="176" y="96"/>
                    </a:lnTo>
                    <a:lnTo>
                      <a:pt x="197" y="98"/>
                    </a:lnTo>
                    <a:lnTo>
                      <a:pt x="246" y="120"/>
                    </a:lnTo>
                    <a:lnTo>
                      <a:pt x="285" y="164"/>
                    </a:lnTo>
                    <a:lnTo>
                      <a:pt x="308" y="218"/>
                    </a:lnTo>
                    <a:lnTo>
                      <a:pt x="319" y="296"/>
                    </a:lnTo>
                    <a:lnTo>
                      <a:pt x="29" y="296"/>
                    </a:lnTo>
                    <a:lnTo>
                      <a:pt x="412" y="355"/>
                    </a:lnTo>
                    <a:lnTo>
                      <a:pt x="407" y="275"/>
                    </a:lnTo>
                    <a:lnTo>
                      <a:pt x="395" y="206"/>
                    </a:lnTo>
                    <a:lnTo>
                      <a:pt x="374" y="146"/>
                    </a:lnTo>
                    <a:lnTo>
                      <a:pt x="345" y="94"/>
                    </a:lnTo>
                    <a:lnTo>
                      <a:pt x="322" y="65"/>
                    </a:lnTo>
                    <a:lnTo>
                      <a:pt x="279" y="29"/>
                    </a:lnTo>
                    <a:lnTo>
                      <a:pt x="230" y="7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96" name="Freeform 1800"/>
              <p:cNvSpPr>
                <a:spLocks/>
              </p:cNvSpPr>
              <p:nvPr/>
            </p:nvSpPr>
            <p:spPr bwMode="auto">
              <a:xfrm>
                <a:off x="4413" y="3159"/>
                <a:ext cx="35" cy="20"/>
              </a:xfrm>
              <a:custGeom>
                <a:avLst/>
                <a:gdLst>
                  <a:gd name="T0" fmla="*/ 27 w 410"/>
                  <a:gd name="T1" fmla="*/ 0 h 239"/>
                  <a:gd name="T2" fmla="*/ 25 w 410"/>
                  <a:gd name="T3" fmla="*/ 5 h 239"/>
                  <a:gd name="T4" fmla="*/ 23 w 410"/>
                  <a:gd name="T5" fmla="*/ 9 h 239"/>
                  <a:gd name="T6" fmla="*/ 20 w 410"/>
                  <a:gd name="T7" fmla="*/ 11 h 239"/>
                  <a:gd name="T8" fmla="*/ 15 w 410"/>
                  <a:gd name="T9" fmla="*/ 12 h 239"/>
                  <a:gd name="T10" fmla="*/ 0 w 410"/>
                  <a:gd name="T11" fmla="*/ 12 h 239"/>
                  <a:gd name="T12" fmla="*/ 3 w 410"/>
                  <a:gd name="T13" fmla="*/ 15 h 239"/>
                  <a:gd name="T14" fmla="*/ 6 w 410"/>
                  <a:gd name="T15" fmla="*/ 18 h 239"/>
                  <a:gd name="T16" fmla="*/ 11 w 410"/>
                  <a:gd name="T17" fmla="*/ 19 h 239"/>
                  <a:gd name="T18" fmla="*/ 15 w 410"/>
                  <a:gd name="T19" fmla="*/ 20 h 239"/>
                  <a:gd name="T20" fmla="*/ 20 w 410"/>
                  <a:gd name="T21" fmla="*/ 19 h 239"/>
                  <a:gd name="T22" fmla="*/ 25 w 410"/>
                  <a:gd name="T23" fmla="*/ 18 h 239"/>
                  <a:gd name="T24" fmla="*/ 28 w 410"/>
                  <a:gd name="T25" fmla="*/ 15 h 239"/>
                  <a:gd name="T26" fmla="*/ 31 w 410"/>
                  <a:gd name="T27" fmla="*/ 12 h 239"/>
                  <a:gd name="T28" fmla="*/ 33 w 410"/>
                  <a:gd name="T29" fmla="*/ 7 h 239"/>
                  <a:gd name="T30" fmla="*/ 35 w 410"/>
                  <a:gd name="T31" fmla="*/ 1 h 239"/>
                  <a:gd name="T32" fmla="*/ 27 w 410"/>
                  <a:gd name="T33" fmla="*/ 0 h 23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10"/>
                  <a:gd name="T52" fmla="*/ 0 h 239"/>
                  <a:gd name="T53" fmla="*/ 410 w 410"/>
                  <a:gd name="T54" fmla="*/ 239 h 239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10" h="239">
                    <a:moveTo>
                      <a:pt x="318" y="0"/>
                    </a:moveTo>
                    <a:lnTo>
                      <a:pt x="297" y="60"/>
                    </a:lnTo>
                    <a:lnTo>
                      <a:pt x="265" y="109"/>
                    </a:lnTo>
                    <a:lnTo>
                      <a:pt x="235" y="130"/>
                    </a:lnTo>
                    <a:lnTo>
                      <a:pt x="181" y="142"/>
                    </a:lnTo>
                    <a:lnTo>
                      <a:pt x="0" y="145"/>
                    </a:lnTo>
                    <a:lnTo>
                      <a:pt x="30" y="181"/>
                    </a:lnTo>
                    <a:lnTo>
                      <a:pt x="74" y="214"/>
                    </a:lnTo>
                    <a:lnTo>
                      <a:pt x="124" y="233"/>
                    </a:lnTo>
                    <a:lnTo>
                      <a:pt x="181" y="239"/>
                    </a:lnTo>
                    <a:lnTo>
                      <a:pt x="237" y="233"/>
                    </a:lnTo>
                    <a:lnTo>
                      <a:pt x="287" y="214"/>
                    </a:lnTo>
                    <a:lnTo>
                      <a:pt x="330" y="181"/>
                    </a:lnTo>
                    <a:lnTo>
                      <a:pt x="361" y="142"/>
                    </a:lnTo>
                    <a:lnTo>
                      <a:pt x="390" y="84"/>
                    </a:lnTo>
                    <a:lnTo>
                      <a:pt x="410" y="15"/>
                    </a:lnTo>
                    <a:lnTo>
                      <a:pt x="31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97" name="Freeform 1801"/>
              <p:cNvSpPr>
                <a:spLocks/>
              </p:cNvSpPr>
              <p:nvPr/>
            </p:nvSpPr>
            <p:spPr bwMode="auto">
              <a:xfrm>
                <a:off x="4408" y="3126"/>
                <a:ext cx="40" cy="45"/>
              </a:xfrm>
              <a:custGeom>
                <a:avLst/>
                <a:gdLst>
                  <a:gd name="T0" fmla="*/ 6 w 480"/>
                  <a:gd name="T1" fmla="*/ 0 h 535"/>
                  <a:gd name="T2" fmla="*/ 5 w 480"/>
                  <a:gd name="T3" fmla="*/ 1 h 535"/>
                  <a:gd name="T4" fmla="*/ 3 w 480"/>
                  <a:gd name="T5" fmla="*/ 5 h 535"/>
                  <a:gd name="T6" fmla="*/ 1 w 480"/>
                  <a:gd name="T7" fmla="*/ 10 h 535"/>
                  <a:gd name="T8" fmla="*/ 0 w 480"/>
                  <a:gd name="T9" fmla="*/ 16 h 535"/>
                  <a:gd name="T10" fmla="*/ 0 w 480"/>
                  <a:gd name="T11" fmla="*/ 23 h 535"/>
                  <a:gd name="T12" fmla="*/ 0 w 480"/>
                  <a:gd name="T13" fmla="*/ 23 h 535"/>
                  <a:gd name="T14" fmla="*/ 0 w 480"/>
                  <a:gd name="T15" fmla="*/ 30 h 535"/>
                  <a:gd name="T16" fmla="*/ 1 w 480"/>
                  <a:gd name="T17" fmla="*/ 36 h 535"/>
                  <a:gd name="T18" fmla="*/ 3 w 480"/>
                  <a:gd name="T19" fmla="*/ 41 h 535"/>
                  <a:gd name="T20" fmla="*/ 6 w 480"/>
                  <a:gd name="T21" fmla="*/ 45 h 535"/>
                  <a:gd name="T22" fmla="*/ 21 w 480"/>
                  <a:gd name="T23" fmla="*/ 45 h 535"/>
                  <a:gd name="T24" fmla="*/ 19 w 480"/>
                  <a:gd name="T25" fmla="*/ 45 h 535"/>
                  <a:gd name="T26" fmla="*/ 15 w 480"/>
                  <a:gd name="T27" fmla="*/ 43 h 535"/>
                  <a:gd name="T28" fmla="*/ 12 w 480"/>
                  <a:gd name="T29" fmla="*/ 40 h 535"/>
                  <a:gd name="T30" fmla="*/ 10 w 480"/>
                  <a:gd name="T31" fmla="*/ 37 h 535"/>
                  <a:gd name="T32" fmla="*/ 8 w 480"/>
                  <a:gd name="T33" fmla="*/ 32 h 535"/>
                  <a:gd name="T34" fmla="*/ 8 w 480"/>
                  <a:gd name="T35" fmla="*/ 25 h 535"/>
                  <a:gd name="T36" fmla="*/ 40 w 480"/>
                  <a:gd name="T37" fmla="*/ 25 h 535"/>
                  <a:gd name="T38" fmla="*/ 40 w 480"/>
                  <a:gd name="T39" fmla="*/ 22 h 535"/>
                  <a:gd name="T40" fmla="*/ 40 w 480"/>
                  <a:gd name="T41" fmla="*/ 22 h 535"/>
                  <a:gd name="T42" fmla="*/ 8 w 480"/>
                  <a:gd name="T43" fmla="*/ 17 h 535"/>
                  <a:gd name="T44" fmla="*/ 8 w 480"/>
                  <a:gd name="T45" fmla="*/ 15 h 535"/>
                  <a:gd name="T46" fmla="*/ 9 w 480"/>
                  <a:gd name="T47" fmla="*/ 9 h 535"/>
                  <a:gd name="T48" fmla="*/ 12 w 480"/>
                  <a:gd name="T49" fmla="*/ 5 h 535"/>
                  <a:gd name="T50" fmla="*/ 12 w 480"/>
                  <a:gd name="T51" fmla="*/ 4 h 535"/>
                  <a:gd name="T52" fmla="*/ 16 w 480"/>
                  <a:gd name="T53" fmla="*/ 1 h 535"/>
                  <a:gd name="T54" fmla="*/ 20 w 480"/>
                  <a:gd name="T55" fmla="*/ 0 h 535"/>
                  <a:gd name="T56" fmla="*/ 6 w 480"/>
                  <a:gd name="T57" fmla="*/ 0 h 535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80"/>
                  <a:gd name="T88" fmla="*/ 0 h 535"/>
                  <a:gd name="T89" fmla="*/ 480 w 480"/>
                  <a:gd name="T90" fmla="*/ 535 h 535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80" h="535">
                    <a:moveTo>
                      <a:pt x="68" y="0"/>
                    </a:moveTo>
                    <a:lnTo>
                      <a:pt x="63" y="8"/>
                    </a:lnTo>
                    <a:lnTo>
                      <a:pt x="35" y="60"/>
                    </a:lnTo>
                    <a:lnTo>
                      <a:pt x="16" y="122"/>
                    </a:lnTo>
                    <a:lnTo>
                      <a:pt x="4" y="193"/>
                    </a:lnTo>
                    <a:lnTo>
                      <a:pt x="0" y="273"/>
                    </a:lnTo>
                    <a:lnTo>
                      <a:pt x="0" y="276"/>
                    </a:lnTo>
                    <a:lnTo>
                      <a:pt x="5" y="354"/>
                    </a:lnTo>
                    <a:lnTo>
                      <a:pt x="17" y="425"/>
                    </a:lnTo>
                    <a:lnTo>
                      <a:pt x="38" y="485"/>
                    </a:lnTo>
                    <a:lnTo>
                      <a:pt x="67" y="535"/>
                    </a:lnTo>
                    <a:lnTo>
                      <a:pt x="248" y="532"/>
                    </a:lnTo>
                    <a:lnTo>
                      <a:pt x="232" y="531"/>
                    </a:lnTo>
                    <a:lnTo>
                      <a:pt x="182" y="513"/>
                    </a:lnTo>
                    <a:lnTo>
                      <a:pt x="140" y="472"/>
                    </a:lnTo>
                    <a:lnTo>
                      <a:pt x="120" y="437"/>
                    </a:lnTo>
                    <a:lnTo>
                      <a:pt x="101" y="375"/>
                    </a:lnTo>
                    <a:lnTo>
                      <a:pt x="91" y="296"/>
                    </a:lnTo>
                    <a:lnTo>
                      <a:pt x="479" y="296"/>
                    </a:lnTo>
                    <a:lnTo>
                      <a:pt x="480" y="266"/>
                    </a:lnTo>
                    <a:lnTo>
                      <a:pt x="480" y="259"/>
                    </a:lnTo>
                    <a:lnTo>
                      <a:pt x="96" y="200"/>
                    </a:lnTo>
                    <a:lnTo>
                      <a:pt x="97" y="178"/>
                    </a:lnTo>
                    <a:lnTo>
                      <a:pt x="113" y="109"/>
                    </a:lnTo>
                    <a:lnTo>
                      <a:pt x="142" y="55"/>
                    </a:lnTo>
                    <a:lnTo>
                      <a:pt x="147" y="48"/>
                    </a:lnTo>
                    <a:lnTo>
                      <a:pt x="191" y="12"/>
                    </a:lnTo>
                    <a:lnTo>
                      <a:pt x="244" y="0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</p:grpSp>
        <p:grpSp>
          <p:nvGrpSpPr>
            <p:cNvPr id="108644" name="Group 2003"/>
            <p:cNvGrpSpPr>
              <a:grpSpLocks/>
            </p:cNvGrpSpPr>
            <p:nvPr/>
          </p:nvGrpSpPr>
          <p:grpSpPr bwMode="auto">
            <a:xfrm>
              <a:off x="2901" y="3096"/>
              <a:ext cx="2679" cy="420"/>
              <a:chOff x="2901" y="3096"/>
              <a:chExt cx="2679" cy="420"/>
            </a:xfrm>
          </p:grpSpPr>
          <p:sp>
            <p:nvSpPr>
              <p:cNvPr id="142498" name="Freeform 1803"/>
              <p:cNvSpPr>
                <a:spLocks/>
              </p:cNvSpPr>
              <p:nvPr/>
            </p:nvSpPr>
            <p:spPr bwMode="auto">
              <a:xfrm>
                <a:off x="4413" y="3118"/>
                <a:ext cx="35" cy="30"/>
              </a:xfrm>
              <a:custGeom>
                <a:avLst/>
                <a:gdLst>
                  <a:gd name="T0" fmla="*/ 15 w 412"/>
                  <a:gd name="T1" fmla="*/ 0 h 355"/>
                  <a:gd name="T2" fmla="*/ 11 w 412"/>
                  <a:gd name="T3" fmla="*/ 0 h 355"/>
                  <a:gd name="T4" fmla="*/ 7 w 412"/>
                  <a:gd name="T5" fmla="*/ 2 h 355"/>
                  <a:gd name="T6" fmla="*/ 3 w 412"/>
                  <a:gd name="T7" fmla="*/ 4 h 355"/>
                  <a:gd name="T8" fmla="*/ 0 w 412"/>
                  <a:gd name="T9" fmla="*/ 8 h 355"/>
                  <a:gd name="T10" fmla="*/ 15 w 412"/>
                  <a:gd name="T11" fmla="*/ 8 h 355"/>
                  <a:gd name="T12" fmla="*/ 17 w 412"/>
                  <a:gd name="T13" fmla="*/ 8 h 355"/>
                  <a:gd name="T14" fmla="*/ 21 w 412"/>
                  <a:gd name="T15" fmla="*/ 10 h 355"/>
                  <a:gd name="T16" fmla="*/ 24 w 412"/>
                  <a:gd name="T17" fmla="*/ 14 h 355"/>
                  <a:gd name="T18" fmla="*/ 26 w 412"/>
                  <a:gd name="T19" fmla="*/ 18 h 355"/>
                  <a:gd name="T20" fmla="*/ 27 w 412"/>
                  <a:gd name="T21" fmla="*/ 25 h 355"/>
                  <a:gd name="T22" fmla="*/ 2 w 412"/>
                  <a:gd name="T23" fmla="*/ 25 h 355"/>
                  <a:gd name="T24" fmla="*/ 35 w 412"/>
                  <a:gd name="T25" fmla="*/ 30 h 355"/>
                  <a:gd name="T26" fmla="*/ 35 w 412"/>
                  <a:gd name="T27" fmla="*/ 23 h 355"/>
                  <a:gd name="T28" fmla="*/ 34 w 412"/>
                  <a:gd name="T29" fmla="*/ 17 h 355"/>
                  <a:gd name="T30" fmla="*/ 32 w 412"/>
                  <a:gd name="T31" fmla="*/ 12 h 355"/>
                  <a:gd name="T32" fmla="*/ 29 w 412"/>
                  <a:gd name="T33" fmla="*/ 8 h 355"/>
                  <a:gd name="T34" fmla="*/ 27 w 412"/>
                  <a:gd name="T35" fmla="*/ 5 h 355"/>
                  <a:gd name="T36" fmla="*/ 24 w 412"/>
                  <a:gd name="T37" fmla="*/ 2 h 355"/>
                  <a:gd name="T38" fmla="*/ 20 w 412"/>
                  <a:gd name="T39" fmla="*/ 1 h 355"/>
                  <a:gd name="T40" fmla="*/ 15 w 412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2"/>
                  <a:gd name="T64" fmla="*/ 0 h 355"/>
                  <a:gd name="T65" fmla="*/ 412 w 412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2" h="355">
                    <a:moveTo>
                      <a:pt x="175" y="0"/>
                    </a:moveTo>
                    <a:lnTo>
                      <a:pt x="135" y="4"/>
                    </a:lnTo>
                    <a:lnTo>
                      <a:pt x="84" y="20"/>
                    </a:lnTo>
                    <a:lnTo>
                      <a:pt x="39" y="51"/>
                    </a:lnTo>
                    <a:lnTo>
                      <a:pt x="0" y="96"/>
                    </a:lnTo>
                    <a:lnTo>
                      <a:pt x="176" y="96"/>
                    </a:lnTo>
                    <a:lnTo>
                      <a:pt x="197" y="98"/>
                    </a:lnTo>
                    <a:lnTo>
                      <a:pt x="245" y="120"/>
                    </a:lnTo>
                    <a:lnTo>
                      <a:pt x="285" y="164"/>
                    </a:lnTo>
                    <a:lnTo>
                      <a:pt x="307" y="218"/>
                    </a:lnTo>
                    <a:lnTo>
                      <a:pt x="318" y="296"/>
                    </a:lnTo>
                    <a:lnTo>
                      <a:pt x="28" y="296"/>
                    </a:lnTo>
                    <a:lnTo>
                      <a:pt x="412" y="355"/>
                    </a:lnTo>
                    <a:lnTo>
                      <a:pt x="407" y="275"/>
                    </a:lnTo>
                    <a:lnTo>
                      <a:pt x="395" y="206"/>
                    </a:lnTo>
                    <a:lnTo>
                      <a:pt x="374" y="146"/>
                    </a:lnTo>
                    <a:lnTo>
                      <a:pt x="346" y="94"/>
                    </a:lnTo>
                    <a:lnTo>
                      <a:pt x="322" y="65"/>
                    </a:lnTo>
                    <a:lnTo>
                      <a:pt x="279" y="29"/>
                    </a:lnTo>
                    <a:lnTo>
                      <a:pt x="230" y="7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99" name="Freeform 1804"/>
              <p:cNvSpPr>
                <a:spLocks/>
              </p:cNvSpPr>
              <p:nvPr/>
            </p:nvSpPr>
            <p:spPr bwMode="auto">
              <a:xfrm>
                <a:off x="4475" y="3125"/>
                <a:ext cx="14" cy="5"/>
              </a:xfrm>
              <a:custGeom>
                <a:avLst/>
                <a:gdLst>
                  <a:gd name="T0" fmla="*/ 13 w 167"/>
                  <a:gd name="T1" fmla="*/ 0 h 60"/>
                  <a:gd name="T2" fmla="*/ 0 w 167"/>
                  <a:gd name="T3" fmla="*/ 2 h 60"/>
                  <a:gd name="T4" fmla="*/ 3 w 167"/>
                  <a:gd name="T5" fmla="*/ 2 h 60"/>
                  <a:gd name="T6" fmla="*/ 6 w 167"/>
                  <a:gd name="T7" fmla="*/ 5 h 60"/>
                  <a:gd name="T8" fmla="*/ 14 w 167"/>
                  <a:gd name="T9" fmla="*/ 3 h 60"/>
                  <a:gd name="T10" fmla="*/ 13 w 167"/>
                  <a:gd name="T11" fmla="*/ 0 h 6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67"/>
                  <a:gd name="T19" fmla="*/ 0 h 60"/>
                  <a:gd name="T20" fmla="*/ 167 w 167"/>
                  <a:gd name="T21" fmla="*/ 60 h 6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67" h="60">
                    <a:moveTo>
                      <a:pt x="151" y="0"/>
                    </a:moveTo>
                    <a:lnTo>
                      <a:pt x="0" y="20"/>
                    </a:lnTo>
                    <a:lnTo>
                      <a:pt x="30" y="25"/>
                    </a:lnTo>
                    <a:lnTo>
                      <a:pt x="70" y="60"/>
                    </a:lnTo>
                    <a:lnTo>
                      <a:pt x="167" y="41"/>
                    </a:lnTo>
                    <a:lnTo>
                      <a:pt x="15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00" name="Freeform 1805"/>
              <p:cNvSpPr>
                <a:spLocks/>
              </p:cNvSpPr>
              <p:nvPr/>
            </p:nvSpPr>
            <p:spPr bwMode="auto">
              <a:xfrm>
                <a:off x="4481" y="3124"/>
                <a:ext cx="20" cy="54"/>
              </a:xfrm>
              <a:custGeom>
                <a:avLst/>
                <a:gdLst>
                  <a:gd name="T0" fmla="*/ 11 w 237"/>
                  <a:gd name="T1" fmla="*/ 0 h 645"/>
                  <a:gd name="T2" fmla="*/ 8 w 237"/>
                  <a:gd name="T3" fmla="*/ 5 h 645"/>
                  <a:gd name="T4" fmla="*/ 0 w 237"/>
                  <a:gd name="T5" fmla="*/ 6 h 645"/>
                  <a:gd name="T6" fmla="*/ 1 w 237"/>
                  <a:gd name="T7" fmla="*/ 10 h 645"/>
                  <a:gd name="T8" fmla="*/ 2 w 237"/>
                  <a:gd name="T9" fmla="*/ 16 h 645"/>
                  <a:gd name="T10" fmla="*/ 2 w 237"/>
                  <a:gd name="T11" fmla="*/ 54 h 645"/>
                  <a:gd name="T12" fmla="*/ 9 w 237"/>
                  <a:gd name="T13" fmla="*/ 54 h 645"/>
                  <a:gd name="T14" fmla="*/ 9 w 237"/>
                  <a:gd name="T15" fmla="*/ 20 h 645"/>
                  <a:gd name="T16" fmla="*/ 9 w 237"/>
                  <a:gd name="T17" fmla="*/ 17 h 645"/>
                  <a:gd name="T18" fmla="*/ 10 w 237"/>
                  <a:gd name="T19" fmla="*/ 11 h 645"/>
                  <a:gd name="T20" fmla="*/ 12 w 237"/>
                  <a:gd name="T21" fmla="*/ 7 h 645"/>
                  <a:gd name="T22" fmla="*/ 16 w 237"/>
                  <a:gd name="T23" fmla="*/ 4 h 645"/>
                  <a:gd name="T24" fmla="*/ 20 w 237"/>
                  <a:gd name="T25" fmla="*/ 3 h 645"/>
                  <a:gd name="T26" fmla="*/ 11 w 237"/>
                  <a:gd name="T27" fmla="*/ 0 h 64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37"/>
                  <a:gd name="T43" fmla="*/ 0 h 645"/>
                  <a:gd name="T44" fmla="*/ 237 w 237"/>
                  <a:gd name="T45" fmla="*/ 645 h 645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37" h="645">
                    <a:moveTo>
                      <a:pt x="132" y="0"/>
                    </a:moveTo>
                    <a:lnTo>
                      <a:pt x="97" y="57"/>
                    </a:lnTo>
                    <a:lnTo>
                      <a:pt x="0" y="76"/>
                    </a:lnTo>
                    <a:lnTo>
                      <a:pt x="14" y="116"/>
                    </a:lnTo>
                    <a:lnTo>
                      <a:pt x="21" y="194"/>
                    </a:lnTo>
                    <a:lnTo>
                      <a:pt x="21" y="645"/>
                    </a:lnTo>
                    <a:lnTo>
                      <a:pt x="110" y="645"/>
                    </a:lnTo>
                    <a:lnTo>
                      <a:pt x="110" y="242"/>
                    </a:lnTo>
                    <a:lnTo>
                      <a:pt x="111" y="208"/>
                    </a:lnTo>
                    <a:lnTo>
                      <a:pt x="122" y="137"/>
                    </a:lnTo>
                    <a:lnTo>
                      <a:pt x="147" y="85"/>
                    </a:lnTo>
                    <a:lnTo>
                      <a:pt x="185" y="50"/>
                    </a:lnTo>
                    <a:lnTo>
                      <a:pt x="237" y="36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01" name="Freeform 1806"/>
              <p:cNvSpPr>
                <a:spLocks/>
              </p:cNvSpPr>
              <p:nvPr/>
            </p:nvSpPr>
            <p:spPr bwMode="auto">
              <a:xfrm>
                <a:off x="4457" y="3120"/>
                <a:ext cx="14" cy="58"/>
              </a:xfrm>
              <a:custGeom>
                <a:avLst/>
                <a:gdLst>
                  <a:gd name="T0" fmla="*/ 7 w 165"/>
                  <a:gd name="T1" fmla="*/ 0 h 694"/>
                  <a:gd name="T2" fmla="*/ 0 w 165"/>
                  <a:gd name="T3" fmla="*/ 0 h 694"/>
                  <a:gd name="T4" fmla="*/ 0 w 165"/>
                  <a:gd name="T5" fmla="*/ 58 h 694"/>
                  <a:gd name="T6" fmla="*/ 7 w 165"/>
                  <a:gd name="T7" fmla="*/ 58 h 694"/>
                  <a:gd name="T8" fmla="*/ 7 w 165"/>
                  <a:gd name="T9" fmla="*/ 28 h 694"/>
                  <a:gd name="T10" fmla="*/ 7 w 165"/>
                  <a:gd name="T11" fmla="*/ 28 h 694"/>
                  <a:gd name="T12" fmla="*/ 8 w 165"/>
                  <a:gd name="T13" fmla="*/ 21 h 694"/>
                  <a:gd name="T14" fmla="*/ 9 w 165"/>
                  <a:gd name="T15" fmla="*/ 16 h 694"/>
                  <a:gd name="T16" fmla="*/ 10 w 165"/>
                  <a:gd name="T17" fmla="*/ 14 h 694"/>
                  <a:gd name="T18" fmla="*/ 13 w 165"/>
                  <a:gd name="T19" fmla="*/ 9 h 694"/>
                  <a:gd name="T20" fmla="*/ 14 w 165"/>
                  <a:gd name="T21" fmla="*/ 8 h 694"/>
                  <a:gd name="T22" fmla="*/ 7 w 165"/>
                  <a:gd name="T23" fmla="*/ 8 h 694"/>
                  <a:gd name="T24" fmla="*/ 7 w 165"/>
                  <a:gd name="T25" fmla="*/ 0 h 69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65"/>
                  <a:gd name="T40" fmla="*/ 0 h 694"/>
                  <a:gd name="T41" fmla="*/ 165 w 165"/>
                  <a:gd name="T42" fmla="*/ 694 h 694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65" h="694">
                    <a:moveTo>
                      <a:pt x="78" y="0"/>
                    </a:moveTo>
                    <a:lnTo>
                      <a:pt x="0" y="0"/>
                    </a:lnTo>
                    <a:lnTo>
                      <a:pt x="0" y="694"/>
                    </a:lnTo>
                    <a:lnTo>
                      <a:pt x="87" y="694"/>
                    </a:lnTo>
                    <a:lnTo>
                      <a:pt x="87" y="334"/>
                    </a:lnTo>
                    <a:lnTo>
                      <a:pt x="87" y="330"/>
                    </a:lnTo>
                    <a:lnTo>
                      <a:pt x="92" y="248"/>
                    </a:lnTo>
                    <a:lnTo>
                      <a:pt x="102" y="188"/>
                    </a:lnTo>
                    <a:lnTo>
                      <a:pt x="112" y="162"/>
                    </a:lnTo>
                    <a:lnTo>
                      <a:pt x="148" y="112"/>
                    </a:lnTo>
                    <a:lnTo>
                      <a:pt x="165" y="100"/>
                    </a:lnTo>
                    <a:lnTo>
                      <a:pt x="78" y="97"/>
                    </a:lnTo>
                    <a:lnTo>
                      <a:pt x="7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02" name="Freeform 1807"/>
              <p:cNvSpPr>
                <a:spLocks/>
              </p:cNvSpPr>
              <p:nvPr/>
            </p:nvSpPr>
            <p:spPr bwMode="auto">
              <a:xfrm>
                <a:off x="4492" y="3118"/>
                <a:ext cx="24" cy="60"/>
              </a:xfrm>
              <a:custGeom>
                <a:avLst/>
                <a:gdLst>
                  <a:gd name="T0" fmla="*/ 10 w 285"/>
                  <a:gd name="T1" fmla="*/ 0 h 710"/>
                  <a:gd name="T2" fmla="*/ 7 w 285"/>
                  <a:gd name="T3" fmla="*/ 0 h 710"/>
                  <a:gd name="T4" fmla="*/ 4 w 285"/>
                  <a:gd name="T5" fmla="*/ 2 h 710"/>
                  <a:gd name="T6" fmla="*/ 0 w 285"/>
                  <a:gd name="T7" fmla="*/ 5 h 710"/>
                  <a:gd name="T8" fmla="*/ 9 w 285"/>
                  <a:gd name="T9" fmla="*/ 9 h 710"/>
                  <a:gd name="T10" fmla="*/ 9 w 285"/>
                  <a:gd name="T11" fmla="*/ 9 h 710"/>
                  <a:gd name="T12" fmla="*/ 13 w 285"/>
                  <a:gd name="T13" fmla="*/ 10 h 710"/>
                  <a:gd name="T14" fmla="*/ 16 w 285"/>
                  <a:gd name="T15" fmla="*/ 14 h 710"/>
                  <a:gd name="T16" fmla="*/ 16 w 285"/>
                  <a:gd name="T17" fmla="*/ 16 h 710"/>
                  <a:gd name="T18" fmla="*/ 17 w 285"/>
                  <a:gd name="T19" fmla="*/ 23 h 710"/>
                  <a:gd name="T20" fmla="*/ 17 w 285"/>
                  <a:gd name="T21" fmla="*/ 60 h 710"/>
                  <a:gd name="T22" fmla="*/ 24 w 285"/>
                  <a:gd name="T23" fmla="*/ 60 h 710"/>
                  <a:gd name="T24" fmla="*/ 24 w 285"/>
                  <a:gd name="T25" fmla="*/ 20 h 710"/>
                  <a:gd name="T26" fmla="*/ 24 w 285"/>
                  <a:gd name="T27" fmla="*/ 15 h 710"/>
                  <a:gd name="T28" fmla="*/ 23 w 285"/>
                  <a:gd name="T29" fmla="*/ 9 h 710"/>
                  <a:gd name="T30" fmla="*/ 20 w 285"/>
                  <a:gd name="T31" fmla="*/ 5 h 710"/>
                  <a:gd name="T32" fmla="*/ 19 w 285"/>
                  <a:gd name="T33" fmla="*/ 3 h 710"/>
                  <a:gd name="T34" fmla="*/ 15 w 285"/>
                  <a:gd name="T35" fmla="*/ 1 h 710"/>
                  <a:gd name="T36" fmla="*/ 10 w 285"/>
                  <a:gd name="T37" fmla="*/ 0 h 71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85"/>
                  <a:gd name="T58" fmla="*/ 0 h 710"/>
                  <a:gd name="T59" fmla="*/ 285 w 285"/>
                  <a:gd name="T60" fmla="*/ 710 h 71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85" h="710">
                    <a:moveTo>
                      <a:pt x="124" y="0"/>
                    </a:moveTo>
                    <a:lnTo>
                      <a:pt x="88" y="5"/>
                    </a:lnTo>
                    <a:lnTo>
                      <a:pt x="42" y="26"/>
                    </a:lnTo>
                    <a:lnTo>
                      <a:pt x="0" y="65"/>
                    </a:lnTo>
                    <a:lnTo>
                      <a:pt x="105" y="101"/>
                    </a:lnTo>
                    <a:lnTo>
                      <a:pt x="107" y="101"/>
                    </a:lnTo>
                    <a:lnTo>
                      <a:pt x="158" y="121"/>
                    </a:lnTo>
                    <a:lnTo>
                      <a:pt x="190" y="171"/>
                    </a:lnTo>
                    <a:lnTo>
                      <a:pt x="194" y="193"/>
                    </a:lnTo>
                    <a:lnTo>
                      <a:pt x="198" y="272"/>
                    </a:lnTo>
                    <a:lnTo>
                      <a:pt x="198" y="710"/>
                    </a:lnTo>
                    <a:lnTo>
                      <a:pt x="285" y="710"/>
                    </a:lnTo>
                    <a:lnTo>
                      <a:pt x="285" y="234"/>
                    </a:lnTo>
                    <a:lnTo>
                      <a:pt x="283" y="177"/>
                    </a:lnTo>
                    <a:lnTo>
                      <a:pt x="269" y="107"/>
                    </a:lnTo>
                    <a:lnTo>
                      <a:pt x="243" y="57"/>
                    </a:lnTo>
                    <a:lnTo>
                      <a:pt x="227" y="37"/>
                    </a:lnTo>
                    <a:lnTo>
                      <a:pt x="181" y="9"/>
                    </a:lnTo>
                    <a:lnTo>
                      <a:pt x="12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03" name="Freeform 1808"/>
              <p:cNvSpPr>
                <a:spLocks/>
              </p:cNvSpPr>
              <p:nvPr/>
            </p:nvSpPr>
            <p:spPr bwMode="auto">
              <a:xfrm>
                <a:off x="4463" y="3118"/>
                <a:ext cx="25" cy="10"/>
              </a:xfrm>
              <a:custGeom>
                <a:avLst/>
                <a:gdLst>
                  <a:gd name="T0" fmla="*/ 14 w 290"/>
                  <a:gd name="T1" fmla="*/ 0 h 116"/>
                  <a:gd name="T2" fmla="*/ 10 w 290"/>
                  <a:gd name="T3" fmla="*/ 1 h 116"/>
                  <a:gd name="T4" fmla="*/ 6 w 290"/>
                  <a:gd name="T5" fmla="*/ 3 h 116"/>
                  <a:gd name="T6" fmla="*/ 3 w 290"/>
                  <a:gd name="T7" fmla="*/ 5 h 116"/>
                  <a:gd name="T8" fmla="*/ 0 w 290"/>
                  <a:gd name="T9" fmla="*/ 10 h 116"/>
                  <a:gd name="T10" fmla="*/ 7 w 290"/>
                  <a:gd name="T11" fmla="*/ 10 h 116"/>
                  <a:gd name="T12" fmla="*/ 12 w 290"/>
                  <a:gd name="T13" fmla="*/ 9 h 116"/>
                  <a:gd name="T14" fmla="*/ 25 w 290"/>
                  <a:gd name="T15" fmla="*/ 7 h 116"/>
                  <a:gd name="T16" fmla="*/ 22 w 290"/>
                  <a:gd name="T17" fmla="*/ 3 h 116"/>
                  <a:gd name="T18" fmla="*/ 18 w 290"/>
                  <a:gd name="T19" fmla="*/ 1 h 116"/>
                  <a:gd name="T20" fmla="*/ 14 w 290"/>
                  <a:gd name="T21" fmla="*/ 0 h 11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90"/>
                  <a:gd name="T34" fmla="*/ 0 h 116"/>
                  <a:gd name="T35" fmla="*/ 290 w 290"/>
                  <a:gd name="T36" fmla="*/ 116 h 11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90" h="116">
                    <a:moveTo>
                      <a:pt x="158" y="0"/>
                    </a:moveTo>
                    <a:lnTo>
                      <a:pt x="114" y="6"/>
                    </a:lnTo>
                    <a:lnTo>
                      <a:pt x="65" y="30"/>
                    </a:lnTo>
                    <a:lnTo>
                      <a:pt x="35" y="60"/>
                    </a:lnTo>
                    <a:lnTo>
                      <a:pt x="0" y="113"/>
                    </a:lnTo>
                    <a:lnTo>
                      <a:pt x="87" y="116"/>
                    </a:lnTo>
                    <a:lnTo>
                      <a:pt x="139" y="101"/>
                    </a:lnTo>
                    <a:lnTo>
                      <a:pt x="290" y="81"/>
                    </a:lnTo>
                    <a:lnTo>
                      <a:pt x="253" y="32"/>
                    </a:lnTo>
                    <a:lnTo>
                      <a:pt x="214" y="9"/>
                    </a:lnTo>
                    <a:lnTo>
                      <a:pt x="15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04" name="Freeform 1809"/>
              <p:cNvSpPr>
                <a:spLocks/>
              </p:cNvSpPr>
              <p:nvPr/>
            </p:nvSpPr>
            <p:spPr bwMode="auto">
              <a:xfrm>
                <a:off x="4530" y="3159"/>
                <a:ext cx="34" cy="20"/>
              </a:xfrm>
              <a:custGeom>
                <a:avLst/>
                <a:gdLst>
                  <a:gd name="T0" fmla="*/ 27 w 409"/>
                  <a:gd name="T1" fmla="*/ 0 h 239"/>
                  <a:gd name="T2" fmla="*/ 25 w 409"/>
                  <a:gd name="T3" fmla="*/ 5 h 239"/>
                  <a:gd name="T4" fmla="*/ 22 w 409"/>
                  <a:gd name="T5" fmla="*/ 9 h 239"/>
                  <a:gd name="T6" fmla="*/ 19 w 409"/>
                  <a:gd name="T7" fmla="*/ 11 h 239"/>
                  <a:gd name="T8" fmla="*/ 15 w 409"/>
                  <a:gd name="T9" fmla="*/ 12 h 239"/>
                  <a:gd name="T10" fmla="*/ 0 w 409"/>
                  <a:gd name="T11" fmla="*/ 12 h 239"/>
                  <a:gd name="T12" fmla="*/ 2 w 409"/>
                  <a:gd name="T13" fmla="*/ 15 h 239"/>
                  <a:gd name="T14" fmla="*/ 6 w 409"/>
                  <a:gd name="T15" fmla="*/ 18 h 239"/>
                  <a:gd name="T16" fmla="*/ 10 w 409"/>
                  <a:gd name="T17" fmla="*/ 19 h 239"/>
                  <a:gd name="T18" fmla="*/ 15 w 409"/>
                  <a:gd name="T19" fmla="*/ 20 h 239"/>
                  <a:gd name="T20" fmla="*/ 20 w 409"/>
                  <a:gd name="T21" fmla="*/ 19 h 239"/>
                  <a:gd name="T22" fmla="*/ 24 w 409"/>
                  <a:gd name="T23" fmla="*/ 18 h 239"/>
                  <a:gd name="T24" fmla="*/ 27 w 409"/>
                  <a:gd name="T25" fmla="*/ 15 h 239"/>
                  <a:gd name="T26" fmla="*/ 30 w 409"/>
                  <a:gd name="T27" fmla="*/ 12 h 239"/>
                  <a:gd name="T28" fmla="*/ 32 w 409"/>
                  <a:gd name="T29" fmla="*/ 7 h 239"/>
                  <a:gd name="T30" fmla="*/ 34 w 409"/>
                  <a:gd name="T31" fmla="*/ 1 h 239"/>
                  <a:gd name="T32" fmla="*/ 27 w 409"/>
                  <a:gd name="T33" fmla="*/ 0 h 23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09"/>
                  <a:gd name="T52" fmla="*/ 0 h 239"/>
                  <a:gd name="T53" fmla="*/ 409 w 409"/>
                  <a:gd name="T54" fmla="*/ 239 h 239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09" h="239">
                    <a:moveTo>
                      <a:pt x="319" y="0"/>
                    </a:moveTo>
                    <a:lnTo>
                      <a:pt x="297" y="60"/>
                    </a:lnTo>
                    <a:lnTo>
                      <a:pt x="264" y="109"/>
                    </a:lnTo>
                    <a:lnTo>
                      <a:pt x="234" y="130"/>
                    </a:lnTo>
                    <a:lnTo>
                      <a:pt x="181" y="142"/>
                    </a:lnTo>
                    <a:lnTo>
                      <a:pt x="0" y="145"/>
                    </a:lnTo>
                    <a:lnTo>
                      <a:pt x="30" y="181"/>
                    </a:lnTo>
                    <a:lnTo>
                      <a:pt x="73" y="214"/>
                    </a:lnTo>
                    <a:lnTo>
                      <a:pt x="124" y="233"/>
                    </a:lnTo>
                    <a:lnTo>
                      <a:pt x="181" y="239"/>
                    </a:lnTo>
                    <a:lnTo>
                      <a:pt x="236" y="233"/>
                    </a:lnTo>
                    <a:lnTo>
                      <a:pt x="287" y="214"/>
                    </a:lnTo>
                    <a:lnTo>
                      <a:pt x="330" y="181"/>
                    </a:lnTo>
                    <a:lnTo>
                      <a:pt x="360" y="142"/>
                    </a:lnTo>
                    <a:lnTo>
                      <a:pt x="390" y="84"/>
                    </a:lnTo>
                    <a:lnTo>
                      <a:pt x="409" y="15"/>
                    </a:lnTo>
                    <a:lnTo>
                      <a:pt x="31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05" name="Freeform 1810"/>
              <p:cNvSpPr>
                <a:spLocks/>
              </p:cNvSpPr>
              <p:nvPr/>
            </p:nvSpPr>
            <p:spPr bwMode="auto">
              <a:xfrm>
                <a:off x="4524" y="3126"/>
                <a:ext cx="40" cy="45"/>
              </a:xfrm>
              <a:custGeom>
                <a:avLst/>
                <a:gdLst>
                  <a:gd name="T0" fmla="*/ 6 w 479"/>
                  <a:gd name="T1" fmla="*/ 0 h 535"/>
                  <a:gd name="T2" fmla="*/ 5 w 479"/>
                  <a:gd name="T3" fmla="*/ 1 h 535"/>
                  <a:gd name="T4" fmla="*/ 3 w 479"/>
                  <a:gd name="T5" fmla="*/ 5 h 535"/>
                  <a:gd name="T6" fmla="*/ 1 w 479"/>
                  <a:gd name="T7" fmla="*/ 10 h 535"/>
                  <a:gd name="T8" fmla="*/ 0 w 479"/>
                  <a:gd name="T9" fmla="*/ 16 h 535"/>
                  <a:gd name="T10" fmla="*/ 0 w 479"/>
                  <a:gd name="T11" fmla="*/ 23 h 535"/>
                  <a:gd name="T12" fmla="*/ 0 w 479"/>
                  <a:gd name="T13" fmla="*/ 23 h 535"/>
                  <a:gd name="T14" fmla="*/ 0 w 479"/>
                  <a:gd name="T15" fmla="*/ 30 h 535"/>
                  <a:gd name="T16" fmla="*/ 1 w 479"/>
                  <a:gd name="T17" fmla="*/ 36 h 535"/>
                  <a:gd name="T18" fmla="*/ 3 w 479"/>
                  <a:gd name="T19" fmla="*/ 41 h 535"/>
                  <a:gd name="T20" fmla="*/ 6 w 479"/>
                  <a:gd name="T21" fmla="*/ 45 h 535"/>
                  <a:gd name="T22" fmla="*/ 21 w 479"/>
                  <a:gd name="T23" fmla="*/ 45 h 535"/>
                  <a:gd name="T24" fmla="*/ 19 w 479"/>
                  <a:gd name="T25" fmla="*/ 45 h 535"/>
                  <a:gd name="T26" fmla="*/ 15 w 479"/>
                  <a:gd name="T27" fmla="*/ 43 h 535"/>
                  <a:gd name="T28" fmla="*/ 12 w 479"/>
                  <a:gd name="T29" fmla="*/ 40 h 535"/>
                  <a:gd name="T30" fmla="*/ 10 w 479"/>
                  <a:gd name="T31" fmla="*/ 37 h 535"/>
                  <a:gd name="T32" fmla="*/ 8 w 479"/>
                  <a:gd name="T33" fmla="*/ 32 h 535"/>
                  <a:gd name="T34" fmla="*/ 8 w 479"/>
                  <a:gd name="T35" fmla="*/ 25 h 535"/>
                  <a:gd name="T36" fmla="*/ 40 w 479"/>
                  <a:gd name="T37" fmla="*/ 25 h 535"/>
                  <a:gd name="T38" fmla="*/ 40 w 479"/>
                  <a:gd name="T39" fmla="*/ 22 h 535"/>
                  <a:gd name="T40" fmla="*/ 40 w 479"/>
                  <a:gd name="T41" fmla="*/ 22 h 535"/>
                  <a:gd name="T42" fmla="*/ 8 w 479"/>
                  <a:gd name="T43" fmla="*/ 17 h 535"/>
                  <a:gd name="T44" fmla="*/ 8 w 479"/>
                  <a:gd name="T45" fmla="*/ 15 h 535"/>
                  <a:gd name="T46" fmla="*/ 9 w 479"/>
                  <a:gd name="T47" fmla="*/ 9 h 535"/>
                  <a:gd name="T48" fmla="*/ 12 w 479"/>
                  <a:gd name="T49" fmla="*/ 5 h 535"/>
                  <a:gd name="T50" fmla="*/ 12 w 479"/>
                  <a:gd name="T51" fmla="*/ 4 h 535"/>
                  <a:gd name="T52" fmla="*/ 16 w 479"/>
                  <a:gd name="T53" fmla="*/ 1 h 535"/>
                  <a:gd name="T54" fmla="*/ 20 w 479"/>
                  <a:gd name="T55" fmla="*/ 0 h 535"/>
                  <a:gd name="T56" fmla="*/ 6 w 479"/>
                  <a:gd name="T57" fmla="*/ 0 h 535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79"/>
                  <a:gd name="T88" fmla="*/ 0 h 535"/>
                  <a:gd name="T89" fmla="*/ 479 w 479"/>
                  <a:gd name="T90" fmla="*/ 535 h 535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79" h="535">
                    <a:moveTo>
                      <a:pt x="67" y="0"/>
                    </a:moveTo>
                    <a:lnTo>
                      <a:pt x="62" y="8"/>
                    </a:lnTo>
                    <a:lnTo>
                      <a:pt x="36" y="60"/>
                    </a:lnTo>
                    <a:lnTo>
                      <a:pt x="15" y="122"/>
                    </a:lnTo>
                    <a:lnTo>
                      <a:pt x="4" y="193"/>
                    </a:lnTo>
                    <a:lnTo>
                      <a:pt x="0" y="273"/>
                    </a:lnTo>
                    <a:lnTo>
                      <a:pt x="0" y="276"/>
                    </a:lnTo>
                    <a:lnTo>
                      <a:pt x="4" y="354"/>
                    </a:lnTo>
                    <a:lnTo>
                      <a:pt x="17" y="425"/>
                    </a:lnTo>
                    <a:lnTo>
                      <a:pt x="38" y="485"/>
                    </a:lnTo>
                    <a:lnTo>
                      <a:pt x="67" y="535"/>
                    </a:lnTo>
                    <a:lnTo>
                      <a:pt x="248" y="532"/>
                    </a:lnTo>
                    <a:lnTo>
                      <a:pt x="231" y="531"/>
                    </a:lnTo>
                    <a:lnTo>
                      <a:pt x="181" y="513"/>
                    </a:lnTo>
                    <a:lnTo>
                      <a:pt x="139" y="472"/>
                    </a:lnTo>
                    <a:lnTo>
                      <a:pt x="120" y="437"/>
                    </a:lnTo>
                    <a:lnTo>
                      <a:pt x="100" y="375"/>
                    </a:lnTo>
                    <a:lnTo>
                      <a:pt x="91" y="296"/>
                    </a:lnTo>
                    <a:lnTo>
                      <a:pt x="479" y="296"/>
                    </a:lnTo>
                    <a:lnTo>
                      <a:pt x="479" y="266"/>
                    </a:lnTo>
                    <a:lnTo>
                      <a:pt x="479" y="259"/>
                    </a:lnTo>
                    <a:lnTo>
                      <a:pt x="96" y="200"/>
                    </a:lnTo>
                    <a:lnTo>
                      <a:pt x="98" y="178"/>
                    </a:lnTo>
                    <a:lnTo>
                      <a:pt x="113" y="109"/>
                    </a:lnTo>
                    <a:lnTo>
                      <a:pt x="142" y="55"/>
                    </a:lnTo>
                    <a:lnTo>
                      <a:pt x="148" y="48"/>
                    </a:lnTo>
                    <a:lnTo>
                      <a:pt x="191" y="12"/>
                    </a:lnTo>
                    <a:lnTo>
                      <a:pt x="244" y="0"/>
                    </a:lnTo>
                    <a:lnTo>
                      <a:pt x="6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06" name="Freeform 1811"/>
              <p:cNvSpPr>
                <a:spLocks/>
              </p:cNvSpPr>
              <p:nvPr/>
            </p:nvSpPr>
            <p:spPr bwMode="auto">
              <a:xfrm>
                <a:off x="4530" y="3118"/>
                <a:ext cx="34" cy="30"/>
              </a:xfrm>
              <a:custGeom>
                <a:avLst/>
                <a:gdLst>
                  <a:gd name="T0" fmla="*/ 15 w 412"/>
                  <a:gd name="T1" fmla="*/ 0 h 355"/>
                  <a:gd name="T2" fmla="*/ 11 w 412"/>
                  <a:gd name="T3" fmla="*/ 0 h 355"/>
                  <a:gd name="T4" fmla="*/ 7 w 412"/>
                  <a:gd name="T5" fmla="*/ 2 h 355"/>
                  <a:gd name="T6" fmla="*/ 3 w 412"/>
                  <a:gd name="T7" fmla="*/ 4 h 355"/>
                  <a:gd name="T8" fmla="*/ 0 w 412"/>
                  <a:gd name="T9" fmla="*/ 8 h 355"/>
                  <a:gd name="T10" fmla="*/ 15 w 412"/>
                  <a:gd name="T11" fmla="*/ 8 h 355"/>
                  <a:gd name="T12" fmla="*/ 16 w 412"/>
                  <a:gd name="T13" fmla="*/ 8 h 355"/>
                  <a:gd name="T14" fmla="*/ 20 w 412"/>
                  <a:gd name="T15" fmla="*/ 10 h 355"/>
                  <a:gd name="T16" fmla="*/ 24 w 412"/>
                  <a:gd name="T17" fmla="*/ 14 h 355"/>
                  <a:gd name="T18" fmla="*/ 26 w 412"/>
                  <a:gd name="T19" fmla="*/ 18 h 355"/>
                  <a:gd name="T20" fmla="*/ 26 w 412"/>
                  <a:gd name="T21" fmla="*/ 25 h 355"/>
                  <a:gd name="T22" fmla="*/ 2 w 412"/>
                  <a:gd name="T23" fmla="*/ 25 h 355"/>
                  <a:gd name="T24" fmla="*/ 34 w 412"/>
                  <a:gd name="T25" fmla="*/ 30 h 355"/>
                  <a:gd name="T26" fmla="*/ 34 w 412"/>
                  <a:gd name="T27" fmla="*/ 23 h 355"/>
                  <a:gd name="T28" fmla="*/ 33 w 412"/>
                  <a:gd name="T29" fmla="*/ 17 h 355"/>
                  <a:gd name="T30" fmla="*/ 31 w 412"/>
                  <a:gd name="T31" fmla="*/ 12 h 355"/>
                  <a:gd name="T32" fmla="*/ 29 w 412"/>
                  <a:gd name="T33" fmla="*/ 8 h 355"/>
                  <a:gd name="T34" fmla="*/ 27 w 412"/>
                  <a:gd name="T35" fmla="*/ 5 h 355"/>
                  <a:gd name="T36" fmla="*/ 23 w 412"/>
                  <a:gd name="T37" fmla="*/ 2 h 355"/>
                  <a:gd name="T38" fmla="*/ 19 w 412"/>
                  <a:gd name="T39" fmla="*/ 1 h 355"/>
                  <a:gd name="T40" fmla="*/ 15 w 412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2"/>
                  <a:gd name="T64" fmla="*/ 0 h 355"/>
                  <a:gd name="T65" fmla="*/ 412 w 412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2" h="355">
                    <a:moveTo>
                      <a:pt x="176" y="0"/>
                    </a:moveTo>
                    <a:lnTo>
                      <a:pt x="135" y="4"/>
                    </a:lnTo>
                    <a:lnTo>
                      <a:pt x="85" y="20"/>
                    </a:lnTo>
                    <a:lnTo>
                      <a:pt x="40" y="51"/>
                    </a:lnTo>
                    <a:lnTo>
                      <a:pt x="0" y="96"/>
                    </a:lnTo>
                    <a:lnTo>
                      <a:pt x="177" y="96"/>
                    </a:lnTo>
                    <a:lnTo>
                      <a:pt x="198" y="98"/>
                    </a:lnTo>
                    <a:lnTo>
                      <a:pt x="246" y="120"/>
                    </a:lnTo>
                    <a:lnTo>
                      <a:pt x="286" y="164"/>
                    </a:lnTo>
                    <a:lnTo>
                      <a:pt x="309" y="218"/>
                    </a:lnTo>
                    <a:lnTo>
                      <a:pt x="320" y="296"/>
                    </a:lnTo>
                    <a:lnTo>
                      <a:pt x="29" y="296"/>
                    </a:lnTo>
                    <a:lnTo>
                      <a:pt x="412" y="355"/>
                    </a:lnTo>
                    <a:lnTo>
                      <a:pt x="408" y="275"/>
                    </a:lnTo>
                    <a:lnTo>
                      <a:pt x="395" y="206"/>
                    </a:lnTo>
                    <a:lnTo>
                      <a:pt x="375" y="146"/>
                    </a:lnTo>
                    <a:lnTo>
                      <a:pt x="346" y="94"/>
                    </a:lnTo>
                    <a:lnTo>
                      <a:pt x="323" y="65"/>
                    </a:lnTo>
                    <a:lnTo>
                      <a:pt x="280" y="29"/>
                    </a:lnTo>
                    <a:lnTo>
                      <a:pt x="231" y="7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07" name="Freeform 1812"/>
              <p:cNvSpPr>
                <a:spLocks/>
              </p:cNvSpPr>
              <p:nvPr/>
            </p:nvSpPr>
            <p:spPr bwMode="auto">
              <a:xfrm>
                <a:off x="4573" y="3120"/>
                <a:ext cx="16" cy="58"/>
              </a:xfrm>
              <a:custGeom>
                <a:avLst/>
                <a:gdLst>
                  <a:gd name="T0" fmla="*/ 7 w 188"/>
                  <a:gd name="T1" fmla="*/ 0 h 694"/>
                  <a:gd name="T2" fmla="*/ 0 w 188"/>
                  <a:gd name="T3" fmla="*/ 0 h 694"/>
                  <a:gd name="T4" fmla="*/ 0 w 188"/>
                  <a:gd name="T5" fmla="*/ 58 h 694"/>
                  <a:gd name="T6" fmla="*/ 8 w 188"/>
                  <a:gd name="T7" fmla="*/ 58 h 694"/>
                  <a:gd name="T8" fmla="*/ 8 w 188"/>
                  <a:gd name="T9" fmla="*/ 28 h 694"/>
                  <a:gd name="T10" fmla="*/ 8 w 188"/>
                  <a:gd name="T11" fmla="*/ 22 h 694"/>
                  <a:gd name="T12" fmla="*/ 9 w 188"/>
                  <a:gd name="T13" fmla="*/ 16 h 694"/>
                  <a:gd name="T14" fmla="*/ 9 w 188"/>
                  <a:gd name="T15" fmla="*/ 15 h 694"/>
                  <a:gd name="T16" fmla="*/ 12 w 188"/>
                  <a:gd name="T17" fmla="*/ 11 h 694"/>
                  <a:gd name="T18" fmla="*/ 12 w 188"/>
                  <a:gd name="T19" fmla="*/ 11 h 694"/>
                  <a:gd name="T20" fmla="*/ 16 w 188"/>
                  <a:gd name="T21" fmla="*/ 9 h 694"/>
                  <a:gd name="T22" fmla="*/ 7 w 188"/>
                  <a:gd name="T23" fmla="*/ 9 h 694"/>
                  <a:gd name="T24" fmla="*/ 7 w 188"/>
                  <a:gd name="T25" fmla="*/ 0 h 69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88"/>
                  <a:gd name="T40" fmla="*/ 0 h 694"/>
                  <a:gd name="T41" fmla="*/ 188 w 188"/>
                  <a:gd name="T42" fmla="*/ 694 h 694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88" h="694">
                    <a:moveTo>
                      <a:pt x="80" y="0"/>
                    </a:moveTo>
                    <a:lnTo>
                      <a:pt x="0" y="0"/>
                    </a:lnTo>
                    <a:lnTo>
                      <a:pt x="0" y="694"/>
                    </a:lnTo>
                    <a:lnTo>
                      <a:pt x="89" y="694"/>
                    </a:lnTo>
                    <a:lnTo>
                      <a:pt x="89" y="331"/>
                    </a:lnTo>
                    <a:lnTo>
                      <a:pt x="92" y="261"/>
                    </a:lnTo>
                    <a:lnTo>
                      <a:pt x="103" y="193"/>
                    </a:lnTo>
                    <a:lnTo>
                      <a:pt x="105" y="185"/>
                    </a:lnTo>
                    <a:lnTo>
                      <a:pt x="137" y="128"/>
                    </a:lnTo>
                    <a:lnTo>
                      <a:pt x="139" y="126"/>
                    </a:lnTo>
                    <a:lnTo>
                      <a:pt x="188" y="106"/>
                    </a:lnTo>
                    <a:lnTo>
                      <a:pt x="80" y="105"/>
                    </a:lnTo>
                    <a:lnTo>
                      <a:pt x="8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08" name="Freeform 1813"/>
              <p:cNvSpPr>
                <a:spLocks/>
              </p:cNvSpPr>
              <p:nvPr/>
            </p:nvSpPr>
            <p:spPr bwMode="auto">
              <a:xfrm>
                <a:off x="4579" y="3118"/>
                <a:ext cx="17" cy="13"/>
              </a:xfrm>
              <a:custGeom>
                <a:avLst/>
                <a:gdLst>
                  <a:gd name="T0" fmla="*/ 9 w 203"/>
                  <a:gd name="T1" fmla="*/ 0 h 147"/>
                  <a:gd name="T2" fmla="*/ 9 w 203"/>
                  <a:gd name="T3" fmla="*/ 0 h 147"/>
                  <a:gd name="T4" fmla="*/ 5 w 203"/>
                  <a:gd name="T5" fmla="*/ 2 h 147"/>
                  <a:gd name="T6" fmla="*/ 3 w 203"/>
                  <a:gd name="T7" fmla="*/ 5 h 147"/>
                  <a:gd name="T8" fmla="*/ 0 w 203"/>
                  <a:gd name="T9" fmla="*/ 11 h 147"/>
                  <a:gd name="T10" fmla="*/ 9 w 203"/>
                  <a:gd name="T11" fmla="*/ 11 h 147"/>
                  <a:gd name="T12" fmla="*/ 10 w 203"/>
                  <a:gd name="T13" fmla="*/ 11 h 147"/>
                  <a:gd name="T14" fmla="*/ 14 w 203"/>
                  <a:gd name="T15" fmla="*/ 13 h 147"/>
                  <a:gd name="T16" fmla="*/ 17 w 203"/>
                  <a:gd name="T17" fmla="*/ 3 h 147"/>
                  <a:gd name="T18" fmla="*/ 14 w 203"/>
                  <a:gd name="T19" fmla="*/ 1 h 147"/>
                  <a:gd name="T20" fmla="*/ 9 w 203"/>
                  <a:gd name="T21" fmla="*/ 0 h 14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3"/>
                  <a:gd name="T34" fmla="*/ 0 h 147"/>
                  <a:gd name="T35" fmla="*/ 203 w 203"/>
                  <a:gd name="T36" fmla="*/ 147 h 147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3" h="147">
                    <a:moveTo>
                      <a:pt x="113" y="0"/>
                    </a:moveTo>
                    <a:lnTo>
                      <a:pt x="105" y="0"/>
                    </a:lnTo>
                    <a:lnTo>
                      <a:pt x="57" y="23"/>
                    </a:lnTo>
                    <a:lnTo>
                      <a:pt x="33" y="52"/>
                    </a:lnTo>
                    <a:lnTo>
                      <a:pt x="0" y="121"/>
                    </a:lnTo>
                    <a:lnTo>
                      <a:pt x="108" y="122"/>
                    </a:lnTo>
                    <a:lnTo>
                      <a:pt x="122" y="123"/>
                    </a:lnTo>
                    <a:lnTo>
                      <a:pt x="173" y="147"/>
                    </a:lnTo>
                    <a:lnTo>
                      <a:pt x="203" y="37"/>
                    </a:lnTo>
                    <a:lnTo>
                      <a:pt x="162" y="12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09" name="Freeform 1814"/>
              <p:cNvSpPr>
                <a:spLocks/>
              </p:cNvSpPr>
              <p:nvPr/>
            </p:nvSpPr>
            <p:spPr bwMode="auto">
              <a:xfrm>
                <a:off x="4599" y="3182"/>
                <a:ext cx="33" cy="19"/>
              </a:xfrm>
              <a:custGeom>
                <a:avLst/>
                <a:gdLst>
                  <a:gd name="T0" fmla="*/ 0 w 386"/>
                  <a:gd name="T1" fmla="*/ 0 h 224"/>
                  <a:gd name="T2" fmla="*/ 0 w 386"/>
                  <a:gd name="T3" fmla="*/ 5 h 224"/>
                  <a:gd name="T4" fmla="*/ 2 w 386"/>
                  <a:gd name="T5" fmla="*/ 10 h 224"/>
                  <a:gd name="T6" fmla="*/ 5 w 386"/>
                  <a:gd name="T7" fmla="*/ 14 h 224"/>
                  <a:gd name="T8" fmla="*/ 8 w 386"/>
                  <a:gd name="T9" fmla="*/ 17 h 224"/>
                  <a:gd name="T10" fmla="*/ 12 w 386"/>
                  <a:gd name="T11" fmla="*/ 18 h 224"/>
                  <a:gd name="T12" fmla="*/ 18 w 386"/>
                  <a:gd name="T13" fmla="*/ 19 h 224"/>
                  <a:gd name="T14" fmla="*/ 20 w 386"/>
                  <a:gd name="T15" fmla="*/ 19 h 224"/>
                  <a:gd name="T16" fmla="*/ 25 w 386"/>
                  <a:gd name="T17" fmla="*/ 18 h 224"/>
                  <a:gd name="T18" fmla="*/ 29 w 386"/>
                  <a:gd name="T19" fmla="*/ 16 h 224"/>
                  <a:gd name="T20" fmla="*/ 29 w 386"/>
                  <a:gd name="T21" fmla="*/ 15 h 224"/>
                  <a:gd name="T22" fmla="*/ 33 w 386"/>
                  <a:gd name="T23" fmla="*/ 11 h 224"/>
                  <a:gd name="T24" fmla="*/ 17 w 386"/>
                  <a:gd name="T25" fmla="*/ 11 h 224"/>
                  <a:gd name="T26" fmla="*/ 14 w 386"/>
                  <a:gd name="T27" fmla="*/ 10 h 224"/>
                  <a:gd name="T28" fmla="*/ 10 w 386"/>
                  <a:gd name="T29" fmla="*/ 8 h 224"/>
                  <a:gd name="T30" fmla="*/ 9 w 386"/>
                  <a:gd name="T31" fmla="*/ 7 h 224"/>
                  <a:gd name="T32" fmla="*/ 7 w 386"/>
                  <a:gd name="T33" fmla="*/ 1 h 224"/>
                  <a:gd name="T34" fmla="*/ 0 w 386"/>
                  <a:gd name="T35" fmla="*/ 0 h 224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386"/>
                  <a:gd name="T55" fmla="*/ 0 h 224"/>
                  <a:gd name="T56" fmla="*/ 386 w 386"/>
                  <a:gd name="T57" fmla="*/ 224 h 224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386" h="224">
                    <a:moveTo>
                      <a:pt x="0" y="0"/>
                    </a:moveTo>
                    <a:lnTo>
                      <a:pt x="3" y="57"/>
                    </a:lnTo>
                    <a:lnTo>
                      <a:pt x="21" y="120"/>
                    </a:lnTo>
                    <a:lnTo>
                      <a:pt x="55" y="168"/>
                    </a:lnTo>
                    <a:lnTo>
                      <a:pt x="96" y="198"/>
                    </a:lnTo>
                    <a:lnTo>
                      <a:pt x="146" y="218"/>
                    </a:lnTo>
                    <a:lnTo>
                      <a:pt x="205" y="224"/>
                    </a:lnTo>
                    <a:lnTo>
                      <a:pt x="238" y="222"/>
                    </a:lnTo>
                    <a:lnTo>
                      <a:pt x="292" y="209"/>
                    </a:lnTo>
                    <a:lnTo>
                      <a:pt x="338" y="184"/>
                    </a:lnTo>
                    <a:lnTo>
                      <a:pt x="344" y="179"/>
                    </a:lnTo>
                    <a:lnTo>
                      <a:pt x="386" y="134"/>
                    </a:lnTo>
                    <a:lnTo>
                      <a:pt x="204" y="126"/>
                    </a:lnTo>
                    <a:lnTo>
                      <a:pt x="159" y="120"/>
                    </a:lnTo>
                    <a:lnTo>
                      <a:pt x="115" y="93"/>
                    </a:lnTo>
                    <a:lnTo>
                      <a:pt x="106" y="82"/>
                    </a:lnTo>
                    <a:lnTo>
                      <a:pt x="85" y="1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10" name="Freeform 1815"/>
              <p:cNvSpPr>
                <a:spLocks/>
              </p:cNvSpPr>
              <p:nvPr/>
            </p:nvSpPr>
            <p:spPr bwMode="auto">
              <a:xfrm>
                <a:off x="4617" y="3170"/>
                <a:ext cx="19" cy="24"/>
              </a:xfrm>
              <a:custGeom>
                <a:avLst/>
                <a:gdLst>
                  <a:gd name="T0" fmla="*/ 19 w 236"/>
                  <a:gd name="T1" fmla="*/ 0 h 286"/>
                  <a:gd name="T2" fmla="*/ 12 w 236"/>
                  <a:gd name="T3" fmla="*/ 0 h 286"/>
                  <a:gd name="T4" fmla="*/ 12 w 236"/>
                  <a:gd name="T5" fmla="*/ 1 h 286"/>
                  <a:gd name="T6" fmla="*/ 12 w 236"/>
                  <a:gd name="T7" fmla="*/ 9 h 286"/>
                  <a:gd name="T8" fmla="*/ 11 w 236"/>
                  <a:gd name="T9" fmla="*/ 13 h 286"/>
                  <a:gd name="T10" fmla="*/ 10 w 236"/>
                  <a:gd name="T11" fmla="*/ 16 h 286"/>
                  <a:gd name="T12" fmla="*/ 8 w 236"/>
                  <a:gd name="T13" fmla="*/ 21 h 286"/>
                  <a:gd name="T14" fmla="*/ 5 w 236"/>
                  <a:gd name="T15" fmla="*/ 23 h 286"/>
                  <a:gd name="T16" fmla="*/ 0 w 236"/>
                  <a:gd name="T17" fmla="*/ 23 h 286"/>
                  <a:gd name="T18" fmla="*/ 15 w 236"/>
                  <a:gd name="T19" fmla="*/ 24 h 286"/>
                  <a:gd name="T20" fmla="*/ 17 w 236"/>
                  <a:gd name="T21" fmla="*/ 19 h 286"/>
                  <a:gd name="T22" fmla="*/ 17 w 236"/>
                  <a:gd name="T23" fmla="*/ 18 h 286"/>
                  <a:gd name="T24" fmla="*/ 18 w 236"/>
                  <a:gd name="T25" fmla="*/ 14 h 286"/>
                  <a:gd name="T26" fmla="*/ 19 w 236"/>
                  <a:gd name="T27" fmla="*/ 8 h 286"/>
                  <a:gd name="T28" fmla="*/ 19 w 236"/>
                  <a:gd name="T29" fmla="*/ 0 h 28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236"/>
                  <a:gd name="T46" fmla="*/ 0 h 286"/>
                  <a:gd name="T47" fmla="*/ 236 w 236"/>
                  <a:gd name="T48" fmla="*/ 286 h 28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236" h="286">
                    <a:moveTo>
                      <a:pt x="236" y="0"/>
                    </a:moveTo>
                    <a:lnTo>
                      <a:pt x="147" y="3"/>
                    </a:lnTo>
                    <a:lnTo>
                      <a:pt x="147" y="14"/>
                    </a:lnTo>
                    <a:lnTo>
                      <a:pt x="145" y="102"/>
                    </a:lnTo>
                    <a:lnTo>
                      <a:pt x="140" y="154"/>
                    </a:lnTo>
                    <a:lnTo>
                      <a:pt x="129" y="194"/>
                    </a:lnTo>
                    <a:lnTo>
                      <a:pt x="95" y="245"/>
                    </a:lnTo>
                    <a:lnTo>
                      <a:pt x="58" y="269"/>
                    </a:lnTo>
                    <a:lnTo>
                      <a:pt x="0" y="278"/>
                    </a:lnTo>
                    <a:lnTo>
                      <a:pt x="182" y="286"/>
                    </a:lnTo>
                    <a:lnTo>
                      <a:pt x="212" y="229"/>
                    </a:lnTo>
                    <a:lnTo>
                      <a:pt x="215" y="218"/>
                    </a:lnTo>
                    <a:lnTo>
                      <a:pt x="227" y="163"/>
                    </a:lnTo>
                    <a:lnTo>
                      <a:pt x="234" y="91"/>
                    </a:lnTo>
                    <a:lnTo>
                      <a:pt x="23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11" name="Freeform 1816"/>
              <p:cNvSpPr>
                <a:spLocks/>
              </p:cNvSpPr>
              <p:nvPr/>
            </p:nvSpPr>
            <p:spPr bwMode="auto">
              <a:xfrm>
                <a:off x="4617" y="3125"/>
                <a:ext cx="12" cy="3"/>
              </a:xfrm>
              <a:custGeom>
                <a:avLst/>
                <a:gdLst>
                  <a:gd name="T0" fmla="*/ 11 w 146"/>
                  <a:gd name="T1" fmla="*/ 0 h 38"/>
                  <a:gd name="T2" fmla="*/ 0 w 146"/>
                  <a:gd name="T3" fmla="*/ 1 h 38"/>
                  <a:gd name="T4" fmla="*/ 1 w 146"/>
                  <a:gd name="T5" fmla="*/ 2 h 38"/>
                  <a:gd name="T6" fmla="*/ 5 w 146"/>
                  <a:gd name="T7" fmla="*/ 3 h 38"/>
                  <a:gd name="T8" fmla="*/ 12 w 146"/>
                  <a:gd name="T9" fmla="*/ 2 h 38"/>
                  <a:gd name="T10" fmla="*/ 11 w 146"/>
                  <a:gd name="T11" fmla="*/ 0 h 3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46"/>
                  <a:gd name="T19" fmla="*/ 0 h 38"/>
                  <a:gd name="T20" fmla="*/ 146 w 146"/>
                  <a:gd name="T21" fmla="*/ 38 h 3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46" h="38">
                    <a:moveTo>
                      <a:pt x="133" y="0"/>
                    </a:moveTo>
                    <a:lnTo>
                      <a:pt x="0" y="18"/>
                    </a:lnTo>
                    <a:lnTo>
                      <a:pt x="13" y="19"/>
                    </a:lnTo>
                    <a:lnTo>
                      <a:pt x="61" y="38"/>
                    </a:lnTo>
                    <a:lnTo>
                      <a:pt x="146" y="20"/>
                    </a:lnTo>
                    <a:lnTo>
                      <a:pt x="13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12" name="Freeform 1817"/>
              <p:cNvSpPr>
                <a:spLocks/>
              </p:cNvSpPr>
              <p:nvPr/>
            </p:nvSpPr>
            <p:spPr bwMode="auto">
              <a:xfrm>
                <a:off x="4617" y="3120"/>
                <a:ext cx="19" cy="50"/>
              </a:xfrm>
              <a:custGeom>
                <a:avLst/>
                <a:gdLst>
                  <a:gd name="T0" fmla="*/ 19 w 226"/>
                  <a:gd name="T1" fmla="*/ 0 h 600"/>
                  <a:gd name="T2" fmla="*/ 12 w 226"/>
                  <a:gd name="T3" fmla="*/ 0 h 600"/>
                  <a:gd name="T4" fmla="*/ 12 w 226"/>
                  <a:gd name="T5" fmla="*/ 7 h 600"/>
                  <a:gd name="T6" fmla="*/ 5 w 226"/>
                  <a:gd name="T7" fmla="*/ 8 h 600"/>
                  <a:gd name="T8" fmla="*/ 9 w 226"/>
                  <a:gd name="T9" fmla="*/ 12 h 600"/>
                  <a:gd name="T10" fmla="*/ 10 w 226"/>
                  <a:gd name="T11" fmla="*/ 16 h 600"/>
                  <a:gd name="T12" fmla="*/ 12 w 226"/>
                  <a:gd name="T13" fmla="*/ 21 h 600"/>
                  <a:gd name="T14" fmla="*/ 12 w 226"/>
                  <a:gd name="T15" fmla="*/ 28 h 600"/>
                  <a:gd name="T16" fmla="*/ 12 w 226"/>
                  <a:gd name="T17" fmla="*/ 35 h 600"/>
                  <a:gd name="T18" fmla="*/ 11 w 226"/>
                  <a:gd name="T19" fmla="*/ 40 h 600"/>
                  <a:gd name="T20" fmla="*/ 9 w 226"/>
                  <a:gd name="T21" fmla="*/ 45 h 600"/>
                  <a:gd name="T22" fmla="*/ 8 w 226"/>
                  <a:gd name="T23" fmla="*/ 45 h 600"/>
                  <a:gd name="T24" fmla="*/ 4 w 226"/>
                  <a:gd name="T25" fmla="*/ 49 h 600"/>
                  <a:gd name="T26" fmla="*/ 0 w 226"/>
                  <a:gd name="T27" fmla="*/ 50 h 600"/>
                  <a:gd name="T28" fmla="*/ 19 w 226"/>
                  <a:gd name="T29" fmla="*/ 50 h 600"/>
                  <a:gd name="T30" fmla="*/ 19 w 226"/>
                  <a:gd name="T31" fmla="*/ 0 h 600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226"/>
                  <a:gd name="T49" fmla="*/ 0 h 600"/>
                  <a:gd name="T50" fmla="*/ 226 w 226"/>
                  <a:gd name="T51" fmla="*/ 600 h 600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226" h="600">
                    <a:moveTo>
                      <a:pt x="226" y="0"/>
                    </a:moveTo>
                    <a:lnTo>
                      <a:pt x="145" y="0"/>
                    </a:lnTo>
                    <a:lnTo>
                      <a:pt x="145" y="83"/>
                    </a:lnTo>
                    <a:lnTo>
                      <a:pt x="60" y="101"/>
                    </a:lnTo>
                    <a:lnTo>
                      <a:pt x="102" y="146"/>
                    </a:lnTo>
                    <a:lnTo>
                      <a:pt x="124" y="192"/>
                    </a:lnTo>
                    <a:lnTo>
                      <a:pt x="139" y="257"/>
                    </a:lnTo>
                    <a:lnTo>
                      <a:pt x="144" y="338"/>
                    </a:lnTo>
                    <a:lnTo>
                      <a:pt x="140" y="416"/>
                    </a:lnTo>
                    <a:lnTo>
                      <a:pt x="126" y="483"/>
                    </a:lnTo>
                    <a:lnTo>
                      <a:pt x="102" y="534"/>
                    </a:lnTo>
                    <a:lnTo>
                      <a:pt x="95" y="545"/>
                    </a:lnTo>
                    <a:lnTo>
                      <a:pt x="51" y="584"/>
                    </a:lnTo>
                    <a:lnTo>
                      <a:pt x="0" y="596"/>
                    </a:lnTo>
                    <a:lnTo>
                      <a:pt x="226" y="600"/>
                    </a:lnTo>
                    <a:lnTo>
                      <a:pt x="2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13" name="Freeform 1818"/>
              <p:cNvSpPr>
                <a:spLocks/>
              </p:cNvSpPr>
              <p:nvPr/>
            </p:nvSpPr>
            <p:spPr bwMode="auto">
              <a:xfrm>
                <a:off x="4598" y="3118"/>
                <a:ext cx="38" cy="60"/>
              </a:xfrm>
              <a:custGeom>
                <a:avLst/>
                <a:gdLst>
                  <a:gd name="T0" fmla="*/ 19 w 459"/>
                  <a:gd name="T1" fmla="*/ 0 h 710"/>
                  <a:gd name="T2" fmla="*/ 17 w 459"/>
                  <a:gd name="T3" fmla="*/ 0 h 710"/>
                  <a:gd name="T4" fmla="*/ 13 w 459"/>
                  <a:gd name="T5" fmla="*/ 1 h 710"/>
                  <a:gd name="T6" fmla="*/ 9 w 459"/>
                  <a:gd name="T7" fmla="*/ 4 h 710"/>
                  <a:gd name="T8" fmla="*/ 8 w 459"/>
                  <a:gd name="T9" fmla="*/ 5 h 710"/>
                  <a:gd name="T10" fmla="*/ 4 w 459"/>
                  <a:gd name="T11" fmla="*/ 9 h 710"/>
                  <a:gd name="T12" fmla="*/ 2 w 459"/>
                  <a:gd name="T13" fmla="*/ 15 h 710"/>
                  <a:gd name="T14" fmla="*/ 1 w 459"/>
                  <a:gd name="T15" fmla="*/ 18 h 710"/>
                  <a:gd name="T16" fmla="*/ 0 w 459"/>
                  <a:gd name="T17" fmla="*/ 24 h 710"/>
                  <a:gd name="T18" fmla="*/ 0 w 459"/>
                  <a:gd name="T19" fmla="*/ 30 h 710"/>
                  <a:gd name="T20" fmla="*/ 0 w 459"/>
                  <a:gd name="T21" fmla="*/ 35 h 710"/>
                  <a:gd name="T22" fmla="*/ 1 w 459"/>
                  <a:gd name="T23" fmla="*/ 41 h 710"/>
                  <a:gd name="T24" fmla="*/ 3 w 459"/>
                  <a:gd name="T25" fmla="*/ 46 h 710"/>
                  <a:gd name="T26" fmla="*/ 5 w 459"/>
                  <a:gd name="T27" fmla="*/ 51 h 710"/>
                  <a:gd name="T28" fmla="*/ 7 w 459"/>
                  <a:gd name="T29" fmla="*/ 54 h 710"/>
                  <a:gd name="T30" fmla="*/ 10 w 459"/>
                  <a:gd name="T31" fmla="*/ 57 h 710"/>
                  <a:gd name="T32" fmla="*/ 14 w 459"/>
                  <a:gd name="T33" fmla="*/ 59 h 710"/>
                  <a:gd name="T34" fmla="*/ 19 w 459"/>
                  <a:gd name="T35" fmla="*/ 60 h 710"/>
                  <a:gd name="T36" fmla="*/ 19 w 459"/>
                  <a:gd name="T37" fmla="*/ 60 h 710"/>
                  <a:gd name="T38" fmla="*/ 24 w 459"/>
                  <a:gd name="T39" fmla="*/ 59 h 710"/>
                  <a:gd name="T40" fmla="*/ 27 w 459"/>
                  <a:gd name="T41" fmla="*/ 56 h 710"/>
                  <a:gd name="T42" fmla="*/ 31 w 459"/>
                  <a:gd name="T43" fmla="*/ 52 h 710"/>
                  <a:gd name="T44" fmla="*/ 38 w 459"/>
                  <a:gd name="T45" fmla="*/ 52 h 710"/>
                  <a:gd name="T46" fmla="*/ 19 w 459"/>
                  <a:gd name="T47" fmla="*/ 52 h 710"/>
                  <a:gd name="T48" fmla="*/ 18 w 459"/>
                  <a:gd name="T49" fmla="*/ 52 h 710"/>
                  <a:gd name="T50" fmla="*/ 14 w 459"/>
                  <a:gd name="T51" fmla="*/ 50 h 710"/>
                  <a:gd name="T52" fmla="*/ 11 w 459"/>
                  <a:gd name="T53" fmla="*/ 46 h 710"/>
                  <a:gd name="T54" fmla="*/ 9 w 459"/>
                  <a:gd name="T55" fmla="*/ 42 h 710"/>
                  <a:gd name="T56" fmla="*/ 8 w 459"/>
                  <a:gd name="T57" fmla="*/ 37 h 710"/>
                  <a:gd name="T58" fmla="*/ 8 w 459"/>
                  <a:gd name="T59" fmla="*/ 30 h 710"/>
                  <a:gd name="T60" fmla="*/ 8 w 459"/>
                  <a:gd name="T61" fmla="*/ 24 h 710"/>
                  <a:gd name="T62" fmla="*/ 9 w 459"/>
                  <a:gd name="T63" fmla="*/ 18 h 710"/>
                  <a:gd name="T64" fmla="*/ 11 w 459"/>
                  <a:gd name="T65" fmla="*/ 14 h 710"/>
                  <a:gd name="T66" fmla="*/ 12 w 459"/>
                  <a:gd name="T67" fmla="*/ 13 h 710"/>
                  <a:gd name="T68" fmla="*/ 15 w 459"/>
                  <a:gd name="T69" fmla="*/ 9 h 710"/>
                  <a:gd name="T70" fmla="*/ 19 w 459"/>
                  <a:gd name="T71" fmla="*/ 8 h 710"/>
                  <a:gd name="T72" fmla="*/ 30 w 459"/>
                  <a:gd name="T73" fmla="*/ 7 h 710"/>
                  <a:gd name="T74" fmla="*/ 27 w 459"/>
                  <a:gd name="T75" fmla="*/ 3 h 710"/>
                  <a:gd name="T76" fmla="*/ 23 w 459"/>
                  <a:gd name="T77" fmla="*/ 1 h 710"/>
                  <a:gd name="T78" fmla="*/ 19 w 459"/>
                  <a:gd name="T79" fmla="*/ 0 h 710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459"/>
                  <a:gd name="T121" fmla="*/ 0 h 710"/>
                  <a:gd name="T122" fmla="*/ 459 w 459"/>
                  <a:gd name="T123" fmla="*/ 710 h 710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459" h="710">
                    <a:moveTo>
                      <a:pt x="226" y="0"/>
                    </a:moveTo>
                    <a:lnTo>
                      <a:pt x="205" y="1"/>
                    </a:lnTo>
                    <a:lnTo>
                      <a:pt x="152" y="15"/>
                    </a:lnTo>
                    <a:lnTo>
                      <a:pt x="106" y="45"/>
                    </a:lnTo>
                    <a:lnTo>
                      <a:pt x="91" y="61"/>
                    </a:lnTo>
                    <a:lnTo>
                      <a:pt x="54" y="111"/>
                    </a:lnTo>
                    <a:lnTo>
                      <a:pt x="28" y="175"/>
                    </a:lnTo>
                    <a:lnTo>
                      <a:pt x="17" y="216"/>
                    </a:lnTo>
                    <a:lnTo>
                      <a:pt x="4" y="286"/>
                    </a:lnTo>
                    <a:lnTo>
                      <a:pt x="0" y="359"/>
                    </a:lnTo>
                    <a:lnTo>
                      <a:pt x="2" y="414"/>
                    </a:lnTo>
                    <a:lnTo>
                      <a:pt x="14" y="484"/>
                    </a:lnTo>
                    <a:lnTo>
                      <a:pt x="32" y="548"/>
                    </a:lnTo>
                    <a:lnTo>
                      <a:pt x="59" y="607"/>
                    </a:lnTo>
                    <a:lnTo>
                      <a:pt x="82" y="640"/>
                    </a:lnTo>
                    <a:lnTo>
                      <a:pt x="123" y="679"/>
                    </a:lnTo>
                    <a:lnTo>
                      <a:pt x="170" y="702"/>
                    </a:lnTo>
                    <a:lnTo>
                      <a:pt x="225" y="710"/>
                    </a:lnTo>
                    <a:lnTo>
                      <a:pt x="233" y="710"/>
                    </a:lnTo>
                    <a:lnTo>
                      <a:pt x="284" y="698"/>
                    </a:lnTo>
                    <a:lnTo>
                      <a:pt x="330" y="668"/>
                    </a:lnTo>
                    <a:lnTo>
                      <a:pt x="370" y="619"/>
                    </a:lnTo>
                    <a:lnTo>
                      <a:pt x="459" y="616"/>
                    </a:lnTo>
                    <a:lnTo>
                      <a:pt x="233" y="612"/>
                    </a:lnTo>
                    <a:lnTo>
                      <a:pt x="222" y="612"/>
                    </a:lnTo>
                    <a:lnTo>
                      <a:pt x="173" y="594"/>
                    </a:lnTo>
                    <a:lnTo>
                      <a:pt x="132" y="550"/>
                    </a:lnTo>
                    <a:lnTo>
                      <a:pt x="109" y="500"/>
                    </a:lnTo>
                    <a:lnTo>
                      <a:pt x="96" y="434"/>
                    </a:lnTo>
                    <a:lnTo>
                      <a:pt x="91" y="351"/>
                    </a:lnTo>
                    <a:lnTo>
                      <a:pt x="95" y="281"/>
                    </a:lnTo>
                    <a:lnTo>
                      <a:pt x="108" y="213"/>
                    </a:lnTo>
                    <a:lnTo>
                      <a:pt x="133" y="160"/>
                    </a:lnTo>
                    <a:lnTo>
                      <a:pt x="139" y="150"/>
                    </a:lnTo>
                    <a:lnTo>
                      <a:pt x="183" y="110"/>
                    </a:lnTo>
                    <a:lnTo>
                      <a:pt x="232" y="97"/>
                    </a:lnTo>
                    <a:lnTo>
                      <a:pt x="365" y="79"/>
                    </a:lnTo>
                    <a:lnTo>
                      <a:pt x="324" y="35"/>
                    </a:lnTo>
                    <a:lnTo>
                      <a:pt x="278" y="9"/>
                    </a:lnTo>
                    <a:lnTo>
                      <a:pt x="2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14" name="Freeform 1819"/>
              <p:cNvSpPr>
                <a:spLocks/>
              </p:cNvSpPr>
              <p:nvPr/>
            </p:nvSpPr>
            <p:spPr bwMode="auto">
              <a:xfrm>
                <a:off x="4650" y="3159"/>
                <a:ext cx="35" cy="20"/>
              </a:xfrm>
              <a:custGeom>
                <a:avLst/>
                <a:gdLst>
                  <a:gd name="T0" fmla="*/ 27 w 409"/>
                  <a:gd name="T1" fmla="*/ 0 h 239"/>
                  <a:gd name="T2" fmla="*/ 25 w 409"/>
                  <a:gd name="T3" fmla="*/ 5 h 239"/>
                  <a:gd name="T4" fmla="*/ 23 w 409"/>
                  <a:gd name="T5" fmla="*/ 9 h 239"/>
                  <a:gd name="T6" fmla="*/ 20 w 409"/>
                  <a:gd name="T7" fmla="*/ 11 h 239"/>
                  <a:gd name="T8" fmla="*/ 15 w 409"/>
                  <a:gd name="T9" fmla="*/ 12 h 239"/>
                  <a:gd name="T10" fmla="*/ 0 w 409"/>
                  <a:gd name="T11" fmla="*/ 12 h 239"/>
                  <a:gd name="T12" fmla="*/ 3 w 409"/>
                  <a:gd name="T13" fmla="*/ 15 h 239"/>
                  <a:gd name="T14" fmla="*/ 6 w 409"/>
                  <a:gd name="T15" fmla="*/ 18 h 239"/>
                  <a:gd name="T16" fmla="*/ 11 w 409"/>
                  <a:gd name="T17" fmla="*/ 19 h 239"/>
                  <a:gd name="T18" fmla="*/ 15 w 409"/>
                  <a:gd name="T19" fmla="*/ 20 h 239"/>
                  <a:gd name="T20" fmla="*/ 20 w 409"/>
                  <a:gd name="T21" fmla="*/ 19 h 239"/>
                  <a:gd name="T22" fmla="*/ 25 w 409"/>
                  <a:gd name="T23" fmla="*/ 18 h 239"/>
                  <a:gd name="T24" fmla="*/ 28 w 409"/>
                  <a:gd name="T25" fmla="*/ 15 h 239"/>
                  <a:gd name="T26" fmla="*/ 31 w 409"/>
                  <a:gd name="T27" fmla="*/ 12 h 239"/>
                  <a:gd name="T28" fmla="*/ 33 w 409"/>
                  <a:gd name="T29" fmla="*/ 7 h 239"/>
                  <a:gd name="T30" fmla="*/ 35 w 409"/>
                  <a:gd name="T31" fmla="*/ 1 h 239"/>
                  <a:gd name="T32" fmla="*/ 27 w 409"/>
                  <a:gd name="T33" fmla="*/ 0 h 23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09"/>
                  <a:gd name="T52" fmla="*/ 0 h 239"/>
                  <a:gd name="T53" fmla="*/ 409 w 409"/>
                  <a:gd name="T54" fmla="*/ 239 h 239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09" h="239">
                    <a:moveTo>
                      <a:pt x="319" y="0"/>
                    </a:moveTo>
                    <a:lnTo>
                      <a:pt x="296" y="60"/>
                    </a:lnTo>
                    <a:lnTo>
                      <a:pt x="264" y="109"/>
                    </a:lnTo>
                    <a:lnTo>
                      <a:pt x="234" y="130"/>
                    </a:lnTo>
                    <a:lnTo>
                      <a:pt x="181" y="142"/>
                    </a:lnTo>
                    <a:lnTo>
                      <a:pt x="0" y="145"/>
                    </a:lnTo>
                    <a:lnTo>
                      <a:pt x="30" y="181"/>
                    </a:lnTo>
                    <a:lnTo>
                      <a:pt x="74" y="214"/>
                    </a:lnTo>
                    <a:lnTo>
                      <a:pt x="125" y="233"/>
                    </a:lnTo>
                    <a:lnTo>
                      <a:pt x="180" y="239"/>
                    </a:lnTo>
                    <a:lnTo>
                      <a:pt x="236" y="233"/>
                    </a:lnTo>
                    <a:lnTo>
                      <a:pt x="287" y="214"/>
                    </a:lnTo>
                    <a:lnTo>
                      <a:pt x="330" y="181"/>
                    </a:lnTo>
                    <a:lnTo>
                      <a:pt x="361" y="142"/>
                    </a:lnTo>
                    <a:lnTo>
                      <a:pt x="390" y="84"/>
                    </a:lnTo>
                    <a:lnTo>
                      <a:pt x="409" y="15"/>
                    </a:lnTo>
                    <a:lnTo>
                      <a:pt x="31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15" name="Freeform 1820"/>
              <p:cNvSpPr>
                <a:spLocks/>
              </p:cNvSpPr>
              <p:nvPr/>
            </p:nvSpPr>
            <p:spPr bwMode="auto">
              <a:xfrm>
                <a:off x="4645" y="3126"/>
                <a:ext cx="40" cy="45"/>
              </a:xfrm>
              <a:custGeom>
                <a:avLst/>
                <a:gdLst>
                  <a:gd name="T0" fmla="*/ 6 w 480"/>
                  <a:gd name="T1" fmla="*/ 0 h 535"/>
                  <a:gd name="T2" fmla="*/ 5 w 480"/>
                  <a:gd name="T3" fmla="*/ 1 h 535"/>
                  <a:gd name="T4" fmla="*/ 3 w 480"/>
                  <a:gd name="T5" fmla="*/ 5 h 535"/>
                  <a:gd name="T6" fmla="*/ 1 w 480"/>
                  <a:gd name="T7" fmla="*/ 10 h 535"/>
                  <a:gd name="T8" fmla="*/ 0 w 480"/>
                  <a:gd name="T9" fmla="*/ 16 h 535"/>
                  <a:gd name="T10" fmla="*/ 0 w 480"/>
                  <a:gd name="T11" fmla="*/ 23 h 535"/>
                  <a:gd name="T12" fmla="*/ 0 w 480"/>
                  <a:gd name="T13" fmla="*/ 23 h 535"/>
                  <a:gd name="T14" fmla="*/ 0 w 480"/>
                  <a:gd name="T15" fmla="*/ 30 h 535"/>
                  <a:gd name="T16" fmla="*/ 1 w 480"/>
                  <a:gd name="T17" fmla="*/ 36 h 535"/>
                  <a:gd name="T18" fmla="*/ 3 w 480"/>
                  <a:gd name="T19" fmla="*/ 41 h 535"/>
                  <a:gd name="T20" fmla="*/ 6 w 480"/>
                  <a:gd name="T21" fmla="*/ 45 h 535"/>
                  <a:gd name="T22" fmla="*/ 21 w 480"/>
                  <a:gd name="T23" fmla="*/ 45 h 535"/>
                  <a:gd name="T24" fmla="*/ 19 w 480"/>
                  <a:gd name="T25" fmla="*/ 45 h 535"/>
                  <a:gd name="T26" fmla="*/ 15 w 480"/>
                  <a:gd name="T27" fmla="*/ 43 h 535"/>
                  <a:gd name="T28" fmla="*/ 12 w 480"/>
                  <a:gd name="T29" fmla="*/ 40 h 535"/>
                  <a:gd name="T30" fmla="*/ 10 w 480"/>
                  <a:gd name="T31" fmla="*/ 37 h 535"/>
                  <a:gd name="T32" fmla="*/ 8 w 480"/>
                  <a:gd name="T33" fmla="*/ 32 h 535"/>
                  <a:gd name="T34" fmla="*/ 8 w 480"/>
                  <a:gd name="T35" fmla="*/ 25 h 535"/>
                  <a:gd name="T36" fmla="*/ 40 w 480"/>
                  <a:gd name="T37" fmla="*/ 25 h 535"/>
                  <a:gd name="T38" fmla="*/ 40 w 480"/>
                  <a:gd name="T39" fmla="*/ 22 h 535"/>
                  <a:gd name="T40" fmla="*/ 40 w 480"/>
                  <a:gd name="T41" fmla="*/ 22 h 535"/>
                  <a:gd name="T42" fmla="*/ 8 w 480"/>
                  <a:gd name="T43" fmla="*/ 17 h 535"/>
                  <a:gd name="T44" fmla="*/ 8 w 480"/>
                  <a:gd name="T45" fmla="*/ 15 h 535"/>
                  <a:gd name="T46" fmla="*/ 9 w 480"/>
                  <a:gd name="T47" fmla="*/ 9 h 535"/>
                  <a:gd name="T48" fmla="*/ 12 w 480"/>
                  <a:gd name="T49" fmla="*/ 5 h 535"/>
                  <a:gd name="T50" fmla="*/ 12 w 480"/>
                  <a:gd name="T51" fmla="*/ 4 h 535"/>
                  <a:gd name="T52" fmla="*/ 16 w 480"/>
                  <a:gd name="T53" fmla="*/ 1 h 535"/>
                  <a:gd name="T54" fmla="*/ 20 w 480"/>
                  <a:gd name="T55" fmla="*/ 0 h 535"/>
                  <a:gd name="T56" fmla="*/ 6 w 480"/>
                  <a:gd name="T57" fmla="*/ 0 h 535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80"/>
                  <a:gd name="T88" fmla="*/ 0 h 535"/>
                  <a:gd name="T89" fmla="*/ 480 w 480"/>
                  <a:gd name="T90" fmla="*/ 535 h 535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80" h="535">
                    <a:moveTo>
                      <a:pt x="67" y="0"/>
                    </a:moveTo>
                    <a:lnTo>
                      <a:pt x="62" y="8"/>
                    </a:lnTo>
                    <a:lnTo>
                      <a:pt x="35" y="60"/>
                    </a:lnTo>
                    <a:lnTo>
                      <a:pt x="15" y="122"/>
                    </a:lnTo>
                    <a:lnTo>
                      <a:pt x="4" y="193"/>
                    </a:lnTo>
                    <a:lnTo>
                      <a:pt x="0" y="273"/>
                    </a:lnTo>
                    <a:lnTo>
                      <a:pt x="0" y="276"/>
                    </a:lnTo>
                    <a:lnTo>
                      <a:pt x="4" y="354"/>
                    </a:lnTo>
                    <a:lnTo>
                      <a:pt x="17" y="425"/>
                    </a:lnTo>
                    <a:lnTo>
                      <a:pt x="38" y="485"/>
                    </a:lnTo>
                    <a:lnTo>
                      <a:pt x="67" y="535"/>
                    </a:lnTo>
                    <a:lnTo>
                      <a:pt x="248" y="532"/>
                    </a:lnTo>
                    <a:lnTo>
                      <a:pt x="231" y="531"/>
                    </a:lnTo>
                    <a:lnTo>
                      <a:pt x="181" y="513"/>
                    </a:lnTo>
                    <a:lnTo>
                      <a:pt x="140" y="472"/>
                    </a:lnTo>
                    <a:lnTo>
                      <a:pt x="119" y="437"/>
                    </a:lnTo>
                    <a:lnTo>
                      <a:pt x="100" y="375"/>
                    </a:lnTo>
                    <a:lnTo>
                      <a:pt x="91" y="296"/>
                    </a:lnTo>
                    <a:lnTo>
                      <a:pt x="480" y="296"/>
                    </a:lnTo>
                    <a:lnTo>
                      <a:pt x="480" y="266"/>
                    </a:lnTo>
                    <a:lnTo>
                      <a:pt x="480" y="259"/>
                    </a:lnTo>
                    <a:lnTo>
                      <a:pt x="96" y="200"/>
                    </a:lnTo>
                    <a:lnTo>
                      <a:pt x="98" y="178"/>
                    </a:lnTo>
                    <a:lnTo>
                      <a:pt x="113" y="109"/>
                    </a:lnTo>
                    <a:lnTo>
                      <a:pt x="142" y="55"/>
                    </a:lnTo>
                    <a:lnTo>
                      <a:pt x="148" y="48"/>
                    </a:lnTo>
                    <a:lnTo>
                      <a:pt x="192" y="12"/>
                    </a:lnTo>
                    <a:lnTo>
                      <a:pt x="244" y="0"/>
                    </a:lnTo>
                    <a:lnTo>
                      <a:pt x="6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16" name="Freeform 1821"/>
              <p:cNvSpPr>
                <a:spLocks/>
              </p:cNvSpPr>
              <p:nvPr/>
            </p:nvSpPr>
            <p:spPr bwMode="auto">
              <a:xfrm>
                <a:off x="4650" y="3118"/>
                <a:ext cx="35" cy="30"/>
              </a:xfrm>
              <a:custGeom>
                <a:avLst/>
                <a:gdLst>
                  <a:gd name="T0" fmla="*/ 15 w 413"/>
                  <a:gd name="T1" fmla="*/ 0 h 355"/>
                  <a:gd name="T2" fmla="*/ 12 w 413"/>
                  <a:gd name="T3" fmla="*/ 0 h 355"/>
                  <a:gd name="T4" fmla="*/ 7 w 413"/>
                  <a:gd name="T5" fmla="*/ 2 h 355"/>
                  <a:gd name="T6" fmla="*/ 3 w 413"/>
                  <a:gd name="T7" fmla="*/ 4 h 355"/>
                  <a:gd name="T8" fmla="*/ 0 w 413"/>
                  <a:gd name="T9" fmla="*/ 8 h 355"/>
                  <a:gd name="T10" fmla="*/ 15 w 413"/>
                  <a:gd name="T11" fmla="*/ 8 h 355"/>
                  <a:gd name="T12" fmla="*/ 17 w 413"/>
                  <a:gd name="T13" fmla="*/ 8 h 355"/>
                  <a:gd name="T14" fmla="*/ 21 w 413"/>
                  <a:gd name="T15" fmla="*/ 10 h 355"/>
                  <a:gd name="T16" fmla="*/ 24 w 413"/>
                  <a:gd name="T17" fmla="*/ 14 h 355"/>
                  <a:gd name="T18" fmla="*/ 26 w 413"/>
                  <a:gd name="T19" fmla="*/ 18 h 355"/>
                  <a:gd name="T20" fmla="*/ 27 w 413"/>
                  <a:gd name="T21" fmla="*/ 25 h 355"/>
                  <a:gd name="T22" fmla="*/ 2 w 413"/>
                  <a:gd name="T23" fmla="*/ 25 h 355"/>
                  <a:gd name="T24" fmla="*/ 35 w 413"/>
                  <a:gd name="T25" fmla="*/ 30 h 355"/>
                  <a:gd name="T26" fmla="*/ 35 w 413"/>
                  <a:gd name="T27" fmla="*/ 23 h 355"/>
                  <a:gd name="T28" fmla="*/ 33 w 413"/>
                  <a:gd name="T29" fmla="*/ 17 h 355"/>
                  <a:gd name="T30" fmla="*/ 32 w 413"/>
                  <a:gd name="T31" fmla="*/ 12 h 355"/>
                  <a:gd name="T32" fmla="*/ 29 w 413"/>
                  <a:gd name="T33" fmla="*/ 8 h 355"/>
                  <a:gd name="T34" fmla="*/ 27 w 413"/>
                  <a:gd name="T35" fmla="*/ 5 h 355"/>
                  <a:gd name="T36" fmla="*/ 24 w 413"/>
                  <a:gd name="T37" fmla="*/ 2 h 355"/>
                  <a:gd name="T38" fmla="*/ 19 w 413"/>
                  <a:gd name="T39" fmla="*/ 1 h 355"/>
                  <a:gd name="T40" fmla="*/ 15 w 413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3"/>
                  <a:gd name="T64" fmla="*/ 0 h 355"/>
                  <a:gd name="T65" fmla="*/ 413 w 413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3" h="355">
                    <a:moveTo>
                      <a:pt x="176" y="0"/>
                    </a:moveTo>
                    <a:lnTo>
                      <a:pt x="136" y="4"/>
                    </a:lnTo>
                    <a:lnTo>
                      <a:pt x="85" y="20"/>
                    </a:lnTo>
                    <a:lnTo>
                      <a:pt x="40" y="51"/>
                    </a:lnTo>
                    <a:lnTo>
                      <a:pt x="0" y="96"/>
                    </a:lnTo>
                    <a:lnTo>
                      <a:pt x="177" y="96"/>
                    </a:lnTo>
                    <a:lnTo>
                      <a:pt x="198" y="98"/>
                    </a:lnTo>
                    <a:lnTo>
                      <a:pt x="247" y="120"/>
                    </a:lnTo>
                    <a:lnTo>
                      <a:pt x="286" y="164"/>
                    </a:lnTo>
                    <a:lnTo>
                      <a:pt x="308" y="218"/>
                    </a:lnTo>
                    <a:lnTo>
                      <a:pt x="320" y="296"/>
                    </a:lnTo>
                    <a:lnTo>
                      <a:pt x="29" y="296"/>
                    </a:lnTo>
                    <a:lnTo>
                      <a:pt x="413" y="355"/>
                    </a:lnTo>
                    <a:lnTo>
                      <a:pt x="408" y="275"/>
                    </a:lnTo>
                    <a:lnTo>
                      <a:pt x="395" y="206"/>
                    </a:lnTo>
                    <a:lnTo>
                      <a:pt x="375" y="146"/>
                    </a:lnTo>
                    <a:lnTo>
                      <a:pt x="346" y="94"/>
                    </a:lnTo>
                    <a:lnTo>
                      <a:pt x="323" y="65"/>
                    </a:lnTo>
                    <a:lnTo>
                      <a:pt x="280" y="29"/>
                    </a:lnTo>
                    <a:lnTo>
                      <a:pt x="230" y="7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17" name="Freeform 1822"/>
              <p:cNvSpPr>
                <a:spLocks/>
              </p:cNvSpPr>
              <p:nvPr/>
            </p:nvSpPr>
            <p:spPr bwMode="auto">
              <a:xfrm>
                <a:off x="4652" y="3097"/>
                <a:ext cx="17" cy="16"/>
              </a:xfrm>
              <a:custGeom>
                <a:avLst/>
                <a:gdLst>
                  <a:gd name="T0" fmla="*/ 17 w 200"/>
                  <a:gd name="T1" fmla="*/ 0 h 183"/>
                  <a:gd name="T2" fmla="*/ 9 w 200"/>
                  <a:gd name="T3" fmla="*/ 0 h 183"/>
                  <a:gd name="T4" fmla="*/ 0 w 200"/>
                  <a:gd name="T5" fmla="*/ 16 h 183"/>
                  <a:gd name="T6" fmla="*/ 9 w 200"/>
                  <a:gd name="T7" fmla="*/ 16 h 183"/>
                  <a:gd name="T8" fmla="*/ 13 w 200"/>
                  <a:gd name="T9" fmla="*/ 6 h 183"/>
                  <a:gd name="T10" fmla="*/ 17 w 200"/>
                  <a:gd name="T11" fmla="*/ 0 h 18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00"/>
                  <a:gd name="T19" fmla="*/ 0 h 183"/>
                  <a:gd name="T20" fmla="*/ 200 w 200"/>
                  <a:gd name="T21" fmla="*/ 183 h 18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00" h="183">
                    <a:moveTo>
                      <a:pt x="200" y="0"/>
                    </a:moveTo>
                    <a:lnTo>
                      <a:pt x="105" y="0"/>
                    </a:lnTo>
                    <a:lnTo>
                      <a:pt x="0" y="183"/>
                    </a:lnTo>
                    <a:lnTo>
                      <a:pt x="100" y="183"/>
                    </a:lnTo>
                    <a:lnTo>
                      <a:pt x="156" y="71"/>
                    </a:lnTo>
                    <a:lnTo>
                      <a:pt x="2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18" name="Freeform 1823"/>
              <p:cNvSpPr>
                <a:spLocks/>
              </p:cNvSpPr>
              <p:nvPr/>
            </p:nvSpPr>
            <p:spPr bwMode="auto">
              <a:xfrm>
                <a:off x="4665" y="3097"/>
                <a:ext cx="13" cy="16"/>
              </a:xfrm>
              <a:custGeom>
                <a:avLst/>
                <a:gdLst>
                  <a:gd name="T0" fmla="*/ 4 w 154"/>
                  <a:gd name="T1" fmla="*/ 0 h 183"/>
                  <a:gd name="T2" fmla="*/ 0 w 154"/>
                  <a:gd name="T3" fmla="*/ 6 h 183"/>
                  <a:gd name="T4" fmla="*/ 5 w 154"/>
                  <a:gd name="T5" fmla="*/ 16 h 183"/>
                  <a:gd name="T6" fmla="*/ 13 w 154"/>
                  <a:gd name="T7" fmla="*/ 16 h 183"/>
                  <a:gd name="T8" fmla="*/ 4 w 154"/>
                  <a:gd name="T9" fmla="*/ 0 h 18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4"/>
                  <a:gd name="T16" fmla="*/ 0 h 183"/>
                  <a:gd name="T17" fmla="*/ 154 w 154"/>
                  <a:gd name="T18" fmla="*/ 183 h 18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4" h="183">
                    <a:moveTo>
                      <a:pt x="44" y="0"/>
                    </a:moveTo>
                    <a:lnTo>
                      <a:pt x="0" y="71"/>
                    </a:lnTo>
                    <a:lnTo>
                      <a:pt x="54" y="183"/>
                    </a:lnTo>
                    <a:lnTo>
                      <a:pt x="154" y="183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19" name="Freeform 1824"/>
              <p:cNvSpPr>
                <a:spLocks/>
              </p:cNvSpPr>
              <p:nvPr/>
            </p:nvSpPr>
            <p:spPr bwMode="auto">
              <a:xfrm>
                <a:off x="4713" y="3125"/>
                <a:ext cx="16" cy="53"/>
              </a:xfrm>
              <a:custGeom>
                <a:avLst/>
                <a:gdLst>
                  <a:gd name="T0" fmla="*/ 13 w 197"/>
                  <a:gd name="T1" fmla="*/ 0 h 629"/>
                  <a:gd name="T2" fmla="*/ 0 w 197"/>
                  <a:gd name="T3" fmla="*/ 2 h 629"/>
                  <a:gd name="T4" fmla="*/ 1 w 197"/>
                  <a:gd name="T5" fmla="*/ 2 h 629"/>
                  <a:gd name="T6" fmla="*/ 5 w 197"/>
                  <a:gd name="T7" fmla="*/ 4 h 629"/>
                  <a:gd name="T8" fmla="*/ 5 w 197"/>
                  <a:gd name="T9" fmla="*/ 4 h 629"/>
                  <a:gd name="T10" fmla="*/ 8 w 197"/>
                  <a:gd name="T11" fmla="*/ 8 h 629"/>
                  <a:gd name="T12" fmla="*/ 8 w 197"/>
                  <a:gd name="T13" fmla="*/ 11 h 629"/>
                  <a:gd name="T14" fmla="*/ 9 w 197"/>
                  <a:gd name="T15" fmla="*/ 17 h 629"/>
                  <a:gd name="T16" fmla="*/ 9 w 197"/>
                  <a:gd name="T17" fmla="*/ 53 h 629"/>
                  <a:gd name="T18" fmla="*/ 16 w 197"/>
                  <a:gd name="T19" fmla="*/ 53 h 629"/>
                  <a:gd name="T20" fmla="*/ 16 w 197"/>
                  <a:gd name="T21" fmla="*/ 17 h 629"/>
                  <a:gd name="T22" fmla="*/ 16 w 197"/>
                  <a:gd name="T23" fmla="*/ 12 h 629"/>
                  <a:gd name="T24" fmla="*/ 16 w 197"/>
                  <a:gd name="T25" fmla="*/ 7 h 629"/>
                  <a:gd name="T26" fmla="*/ 15 w 197"/>
                  <a:gd name="T27" fmla="*/ 5 h 629"/>
                  <a:gd name="T28" fmla="*/ 13 w 197"/>
                  <a:gd name="T29" fmla="*/ 0 h 62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97"/>
                  <a:gd name="T46" fmla="*/ 0 h 629"/>
                  <a:gd name="T47" fmla="*/ 197 w 197"/>
                  <a:gd name="T48" fmla="*/ 629 h 629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97" h="629">
                    <a:moveTo>
                      <a:pt x="165" y="0"/>
                    </a:moveTo>
                    <a:lnTo>
                      <a:pt x="0" y="20"/>
                    </a:lnTo>
                    <a:lnTo>
                      <a:pt x="13" y="21"/>
                    </a:lnTo>
                    <a:lnTo>
                      <a:pt x="62" y="42"/>
                    </a:lnTo>
                    <a:lnTo>
                      <a:pt x="65" y="45"/>
                    </a:lnTo>
                    <a:lnTo>
                      <a:pt x="99" y="99"/>
                    </a:lnTo>
                    <a:lnTo>
                      <a:pt x="104" y="127"/>
                    </a:lnTo>
                    <a:lnTo>
                      <a:pt x="109" y="207"/>
                    </a:lnTo>
                    <a:lnTo>
                      <a:pt x="109" y="629"/>
                    </a:lnTo>
                    <a:lnTo>
                      <a:pt x="197" y="629"/>
                    </a:lnTo>
                    <a:lnTo>
                      <a:pt x="197" y="201"/>
                    </a:lnTo>
                    <a:lnTo>
                      <a:pt x="197" y="148"/>
                    </a:lnTo>
                    <a:lnTo>
                      <a:pt x="193" y="87"/>
                    </a:lnTo>
                    <a:lnTo>
                      <a:pt x="188" y="63"/>
                    </a:lnTo>
                    <a:lnTo>
                      <a:pt x="16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20" name="Freeform 1825"/>
              <p:cNvSpPr>
                <a:spLocks/>
              </p:cNvSpPr>
              <p:nvPr/>
            </p:nvSpPr>
            <p:spPr bwMode="auto">
              <a:xfrm>
                <a:off x="4694" y="3120"/>
                <a:ext cx="11" cy="58"/>
              </a:xfrm>
              <a:custGeom>
                <a:avLst/>
                <a:gdLst>
                  <a:gd name="T0" fmla="*/ 7 w 130"/>
                  <a:gd name="T1" fmla="*/ 0 h 694"/>
                  <a:gd name="T2" fmla="*/ 0 w 130"/>
                  <a:gd name="T3" fmla="*/ 0 h 694"/>
                  <a:gd name="T4" fmla="*/ 0 w 130"/>
                  <a:gd name="T5" fmla="*/ 58 h 694"/>
                  <a:gd name="T6" fmla="*/ 8 w 130"/>
                  <a:gd name="T7" fmla="*/ 58 h 694"/>
                  <a:gd name="T8" fmla="*/ 8 w 130"/>
                  <a:gd name="T9" fmla="*/ 26 h 694"/>
                  <a:gd name="T10" fmla="*/ 8 w 130"/>
                  <a:gd name="T11" fmla="*/ 21 h 694"/>
                  <a:gd name="T12" fmla="*/ 9 w 130"/>
                  <a:gd name="T13" fmla="*/ 15 h 694"/>
                  <a:gd name="T14" fmla="*/ 11 w 130"/>
                  <a:gd name="T15" fmla="*/ 11 h 694"/>
                  <a:gd name="T16" fmla="*/ 7 w 130"/>
                  <a:gd name="T17" fmla="*/ 8 h 694"/>
                  <a:gd name="T18" fmla="*/ 7 w 130"/>
                  <a:gd name="T19" fmla="*/ 0 h 69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30"/>
                  <a:gd name="T31" fmla="*/ 0 h 694"/>
                  <a:gd name="T32" fmla="*/ 130 w 130"/>
                  <a:gd name="T33" fmla="*/ 694 h 69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30" h="694">
                    <a:moveTo>
                      <a:pt x="80" y="0"/>
                    </a:moveTo>
                    <a:lnTo>
                      <a:pt x="0" y="0"/>
                    </a:lnTo>
                    <a:lnTo>
                      <a:pt x="0" y="694"/>
                    </a:lnTo>
                    <a:lnTo>
                      <a:pt x="89" y="694"/>
                    </a:lnTo>
                    <a:lnTo>
                      <a:pt x="89" y="314"/>
                    </a:lnTo>
                    <a:lnTo>
                      <a:pt x="92" y="247"/>
                    </a:lnTo>
                    <a:lnTo>
                      <a:pt x="105" y="179"/>
                    </a:lnTo>
                    <a:lnTo>
                      <a:pt x="130" y="133"/>
                    </a:lnTo>
                    <a:lnTo>
                      <a:pt x="80" y="99"/>
                    </a:lnTo>
                    <a:lnTo>
                      <a:pt x="8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21" name="Freeform 1826"/>
              <p:cNvSpPr>
                <a:spLocks/>
              </p:cNvSpPr>
              <p:nvPr/>
            </p:nvSpPr>
            <p:spPr bwMode="auto">
              <a:xfrm>
                <a:off x="4700" y="3118"/>
                <a:ext cx="26" cy="13"/>
              </a:xfrm>
              <a:custGeom>
                <a:avLst/>
                <a:gdLst>
                  <a:gd name="T0" fmla="*/ 14 w 311"/>
                  <a:gd name="T1" fmla="*/ 0 h 149"/>
                  <a:gd name="T2" fmla="*/ 10 w 311"/>
                  <a:gd name="T3" fmla="*/ 0 h 149"/>
                  <a:gd name="T4" fmla="*/ 6 w 311"/>
                  <a:gd name="T5" fmla="*/ 2 h 149"/>
                  <a:gd name="T6" fmla="*/ 3 w 311"/>
                  <a:gd name="T7" fmla="*/ 5 h 149"/>
                  <a:gd name="T8" fmla="*/ 0 w 311"/>
                  <a:gd name="T9" fmla="*/ 10 h 149"/>
                  <a:gd name="T10" fmla="*/ 4 w 311"/>
                  <a:gd name="T11" fmla="*/ 13 h 149"/>
                  <a:gd name="T12" fmla="*/ 8 w 311"/>
                  <a:gd name="T13" fmla="*/ 10 h 149"/>
                  <a:gd name="T14" fmla="*/ 12 w 311"/>
                  <a:gd name="T15" fmla="*/ 9 h 149"/>
                  <a:gd name="T16" fmla="*/ 26 w 311"/>
                  <a:gd name="T17" fmla="*/ 7 h 149"/>
                  <a:gd name="T18" fmla="*/ 25 w 311"/>
                  <a:gd name="T19" fmla="*/ 5 h 149"/>
                  <a:gd name="T20" fmla="*/ 21 w 311"/>
                  <a:gd name="T21" fmla="*/ 2 h 149"/>
                  <a:gd name="T22" fmla="*/ 18 w 311"/>
                  <a:gd name="T23" fmla="*/ 1 h 149"/>
                  <a:gd name="T24" fmla="*/ 14 w 311"/>
                  <a:gd name="T25" fmla="*/ 0 h 149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11"/>
                  <a:gd name="T40" fmla="*/ 0 h 149"/>
                  <a:gd name="T41" fmla="*/ 311 w 311"/>
                  <a:gd name="T42" fmla="*/ 149 h 149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11" h="149">
                    <a:moveTo>
                      <a:pt x="166" y="0"/>
                    </a:moveTo>
                    <a:lnTo>
                      <a:pt x="124" y="5"/>
                    </a:lnTo>
                    <a:lnTo>
                      <a:pt x="75" y="25"/>
                    </a:lnTo>
                    <a:lnTo>
                      <a:pt x="34" y="62"/>
                    </a:lnTo>
                    <a:lnTo>
                      <a:pt x="0" y="115"/>
                    </a:lnTo>
                    <a:lnTo>
                      <a:pt x="50" y="149"/>
                    </a:lnTo>
                    <a:lnTo>
                      <a:pt x="94" y="114"/>
                    </a:lnTo>
                    <a:lnTo>
                      <a:pt x="146" y="101"/>
                    </a:lnTo>
                    <a:lnTo>
                      <a:pt x="311" y="81"/>
                    </a:lnTo>
                    <a:lnTo>
                      <a:pt x="298" y="62"/>
                    </a:lnTo>
                    <a:lnTo>
                      <a:pt x="252" y="22"/>
                    </a:lnTo>
                    <a:lnTo>
                      <a:pt x="220" y="8"/>
                    </a:lnTo>
                    <a:lnTo>
                      <a:pt x="16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22" name="Freeform 1827"/>
              <p:cNvSpPr>
                <a:spLocks/>
              </p:cNvSpPr>
              <p:nvPr/>
            </p:nvSpPr>
            <p:spPr bwMode="auto">
              <a:xfrm>
                <a:off x="4743" y="3156"/>
                <a:ext cx="33" cy="23"/>
              </a:xfrm>
              <a:custGeom>
                <a:avLst/>
                <a:gdLst>
                  <a:gd name="T0" fmla="*/ 26 w 387"/>
                  <a:gd name="T1" fmla="*/ 0 h 270"/>
                  <a:gd name="T2" fmla="*/ 26 w 387"/>
                  <a:gd name="T3" fmla="*/ 1 h 270"/>
                  <a:gd name="T4" fmla="*/ 24 w 387"/>
                  <a:gd name="T5" fmla="*/ 7 h 270"/>
                  <a:gd name="T6" fmla="*/ 22 w 387"/>
                  <a:gd name="T7" fmla="*/ 11 h 270"/>
                  <a:gd name="T8" fmla="*/ 19 w 387"/>
                  <a:gd name="T9" fmla="*/ 14 h 270"/>
                  <a:gd name="T10" fmla="*/ 14 w 387"/>
                  <a:gd name="T11" fmla="*/ 15 h 270"/>
                  <a:gd name="T12" fmla="*/ 0 w 387"/>
                  <a:gd name="T13" fmla="*/ 15 h 270"/>
                  <a:gd name="T14" fmla="*/ 2 w 387"/>
                  <a:gd name="T15" fmla="*/ 18 h 270"/>
                  <a:gd name="T16" fmla="*/ 6 w 387"/>
                  <a:gd name="T17" fmla="*/ 21 h 270"/>
                  <a:gd name="T18" fmla="*/ 10 w 387"/>
                  <a:gd name="T19" fmla="*/ 22 h 270"/>
                  <a:gd name="T20" fmla="*/ 15 w 387"/>
                  <a:gd name="T21" fmla="*/ 23 h 270"/>
                  <a:gd name="T22" fmla="*/ 19 w 387"/>
                  <a:gd name="T23" fmla="*/ 22 h 270"/>
                  <a:gd name="T24" fmla="*/ 23 w 387"/>
                  <a:gd name="T25" fmla="*/ 21 h 270"/>
                  <a:gd name="T26" fmla="*/ 27 w 387"/>
                  <a:gd name="T27" fmla="*/ 17 h 270"/>
                  <a:gd name="T28" fmla="*/ 27 w 387"/>
                  <a:gd name="T29" fmla="*/ 17 h 270"/>
                  <a:gd name="T30" fmla="*/ 30 w 387"/>
                  <a:gd name="T31" fmla="*/ 13 h 270"/>
                  <a:gd name="T32" fmla="*/ 32 w 387"/>
                  <a:gd name="T33" fmla="*/ 8 h 270"/>
                  <a:gd name="T34" fmla="*/ 33 w 387"/>
                  <a:gd name="T35" fmla="*/ 1 h 270"/>
                  <a:gd name="T36" fmla="*/ 26 w 387"/>
                  <a:gd name="T37" fmla="*/ 0 h 27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87"/>
                  <a:gd name="T58" fmla="*/ 0 h 270"/>
                  <a:gd name="T59" fmla="*/ 387 w 387"/>
                  <a:gd name="T60" fmla="*/ 270 h 27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87" h="270">
                    <a:moveTo>
                      <a:pt x="301" y="0"/>
                    </a:moveTo>
                    <a:lnTo>
                      <a:pt x="300" y="6"/>
                    </a:lnTo>
                    <a:lnTo>
                      <a:pt x="285" y="80"/>
                    </a:lnTo>
                    <a:lnTo>
                      <a:pt x="257" y="132"/>
                    </a:lnTo>
                    <a:lnTo>
                      <a:pt x="223" y="160"/>
                    </a:lnTo>
                    <a:lnTo>
                      <a:pt x="170" y="173"/>
                    </a:lnTo>
                    <a:lnTo>
                      <a:pt x="0" y="178"/>
                    </a:lnTo>
                    <a:lnTo>
                      <a:pt x="23" y="207"/>
                    </a:lnTo>
                    <a:lnTo>
                      <a:pt x="66" y="243"/>
                    </a:lnTo>
                    <a:lnTo>
                      <a:pt x="116" y="264"/>
                    </a:lnTo>
                    <a:lnTo>
                      <a:pt x="171" y="270"/>
                    </a:lnTo>
                    <a:lnTo>
                      <a:pt x="224" y="264"/>
                    </a:lnTo>
                    <a:lnTo>
                      <a:pt x="272" y="241"/>
                    </a:lnTo>
                    <a:lnTo>
                      <a:pt x="315" y="203"/>
                    </a:lnTo>
                    <a:lnTo>
                      <a:pt x="316" y="201"/>
                    </a:lnTo>
                    <a:lnTo>
                      <a:pt x="350" y="150"/>
                    </a:lnTo>
                    <a:lnTo>
                      <a:pt x="373" y="89"/>
                    </a:lnTo>
                    <a:lnTo>
                      <a:pt x="387" y="16"/>
                    </a:lnTo>
                    <a:lnTo>
                      <a:pt x="30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23" name="Freeform 1828"/>
              <p:cNvSpPr>
                <a:spLocks/>
              </p:cNvSpPr>
              <p:nvPr/>
            </p:nvSpPr>
            <p:spPr bwMode="auto">
              <a:xfrm>
                <a:off x="4738" y="3123"/>
                <a:ext cx="20" cy="48"/>
              </a:xfrm>
              <a:custGeom>
                <a:avLst/>
                <a:gdLst>
                  <a:gd name="T0" fmla="*/ 8 w 240"/>
                  <a:gd name="T1" fmla="*/ 0 h 574"/>
                  <a:gd name="T2" fmla="*/ 5 w 240"/>
                  <a:gd name="T3" fmla="*/ 4 h 574"/>
                  <a:gd name="T4" fmla="*/ 2 w 240"/>
                  <a:gd name="T5" fmla="*/ 9 h 574"/>
                  <a:gd name="T6" fmla="*/ 1 w 240"/>
                  <a:gd name="T7" fmla="*/ 13 h 574"/>
                  <a:gd name="T8" fmla="*/ 0 w 240"/>
                  <a:gd name="T9" fmla="*/ 19 h 574"/>
                  <a:gd name="T10" fmla="*/ 0 w 240"/>
                  <a:gd name="T11" fmla="*/ 26 h 574"/>
                  <a:gd name="T12" fmla="*/ 0 w 240"/>
                  <a:gd name="T13" fmla="*/ 26 h 574"/>
                  <a:gd name="T14" fmla="*/ 0 w 240"/>
                  <a:gd name="T15" fmla="*/ 33 h 574"/>
                  <a:gd name="T16" fmla="*/ 1 w 240"/>
                  <a:gd name="T17" fmla="*/ 39 h 574"/>
                  <a:gd name="T18" fmla="*/ 3 w 240"/>
                  <a:gd name="T19" fmla="*/ 44 h 574"/>
                  <a:gd name="T20" fmla="*/ 5 w 240"/>
                  <a:gd name="T21" fmla="*/ 48 h 574"/>
                  <a:gd name="T22" fmla="*/ 20 w 240"/>
                  <a:gd name="T23" fmla="*/ 48 h 574"/>
                  <a:gd name="T24" fmla="*/ 18 w 240"/>
                  <a:gd name="T25" fmla="*/ 47 h 574"/>
                  <a:gd name="T26" fmla="*/ 14 w 240"/>
                  <a:gd name="T27" fmla="*/ 46 h 574"/>
                  <a:gd name="T28" fmla="*/ 11 w 240"/>
                  <a:gd name="T29" fmla="*/ 42 h 574"/>
                  <a:gd name="T30" fmla="*/ 11 w 240"/>
                  <a:gd name="T31" fmla="*/ 42 h 574"/>
                  <a:gd name="T32" fmla="*/ 9 w 240"/>
                  <a:gd name="T33" fmla="*/ 38 h 574"/>
                  <a:gd name="T34" fmla="*/ 8 w 240"/>
                  <a:gd name="T35" fmla="*/ 32 h 574"/>
                  <a:gd name="T36" fmla="*/ 8 w 240"/>
                  <a:gd name="T37" fmla="*/ 25 h 574"/>
                  <a:gd name="T38" fmla="*/ 8 w 240"/>
                  <a:gd name="T39" fmla="*/ 25 h 574"/>
                  <a:gd name="T40" fmla="*/ 8 w 240"/>
                  <a:gd name="T41" fmla="*/ 18 h 574"/>
                  <a:gd name="T42" fmla="*/ 9 w 240"/>
                  <a:gd name="T43" fmla="*/ 13 h 574"/>
                  <a:gd name="T44" fmla="*/ 11 w 240"/>
                  <a:gd name="T45" fmla="*/ 8 h 574"/>
                  <a:gd name="T46" fmla="*/ 12 w 240"/>
                  <a:gd name="T47" fmla="*/ 7 h 574"/>
                  <a:gd name="T48" fmla="*/ 16 w 240"/>
                  <a:gd name="T49" fmla="*/ 4 h 574"/>
                  <a:gd name="T50" fmla="*/ 20 w 240"/>
                  <a:gd name="T51" fmla="*/ 3 h 574"/>
                  <a:gd name="T52" fmla="*/ 8 w 240"/>
                  <a:gd name="T53" fmla="*/ 0 h 574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240"/>
                  <a:gd name="T82" fmla="*/ 0 h 574"/>
                  <a:gd name="T83" fmla="*/ 240 w 240"/>
                  <a:gd name="T84" fmla="*/ 574 h 574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240" h="574">
                    <a:moveTo>
                      <a:pt x="93" y="0"/>
                    </a:moveTo>
                    <a:lnTo>
                      <a:pt x="56" y="47"/>
                    </a:lnTo>
                    <a:lnTo>
                      <a:pt x="27" y="109"/>
                    </a:lnTo>
                    <a:lnTo>
                      <a:pt x="14" y="160"/>
                    </a:lnTo>
                    <a:lnTo>
                      <a:pt x="3" y="230"/>
                    </a:lnTo>
                    <a:lnTo>
                      <a:pt x="0" y="306"/>
                    </a:lnTo>
                    <a:lnTo>
                      <a:pt x="0" y="312"/>
                    </a:lnTo>
                    <a:lnTo>
                      <a:pt x="4" y="392"/>
                    </a:lnTo>
                    <a:lnTo>
                      <a:pt x="16" y="463"/>
                    </a:lnTo>
                    <a:lnTo>
                      <a:pt x="36" y="523"/>
                    </a:lnTo>
                    <a:lnTo>
                      <a:pt x="65" y="574"/>
                    </a:lnTo>
                    <a:lnTo>
                      <a:pt x="235" y="569"/>
                    </a:lnTo>
                    <a:lnTo>
                      <a:pt x="220" y="568"/>
                    </a:lnTo>
                    <a:lnTo>
                      <a:pt x="171" y="550"/>
                    </a:lnTo>
                    <a:lnTo>
                      <a:pt x="130" y="506"/>
                    </a:lnTo>
                    <a:lnTo>
                      <a:pt x="130" y="505"/>
                    </a:lnTo>
                    <a:lnTo>
                      <a:pt x="107" y="454"/>
                    </a:lnTo>
                    <a:lnTo>
                      <a:pt x="94" y="387"/>
                    </a:lnTo>
                    <a:lnTo>
                      <a:pt x="90" y="303"/>
                    </a:lnTo>
                    <a:lnTo>
                      <a:pt x="90" y="301"/>
                    </a:lnTo>
                    <a:lnTo>
                      <a:pt x="95" y="218"/>
                    </a:lnTo>
                    <a:lnTo>
                      <a:pt x="109" y="151"/>
                    </a:lnTo>
                    <a:lnTo>
                      <a:pt x="132" y="101"/>
                    </a:lnTo>
                    <a:lnTo>
                      <a:pt x="144" y="84"/>
                    </a:lnTo>
                    <a:lnTo>
                      <a:pt x="187" y="49"/>
                    </a:lnTo>
                    <a:lnTo>
                      <a:pt x="240" y="37"/>
                    </a:lnTo>
                    <a:lnTo>
                      <a:pt x="9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24" name="Freeform 1829"/>
              <p:cNvSpPr>
                <a:spLocks/>
              </p:cNvSpPr>
              <p:nvPr/>
            </p:nvSpPr>
            <p:spPr bwMode="auto">
              <a:xfrm>
                <a:off x="4746" y="3118"/>
                <a:ext cx="29" cy="20"/>
              </a:xfrm>
              <a:custGeom>
                <a:avLst/>
                <a:gdLst>
                  <a:gd name="T0" fmla="*/ 12 w 351"/>
                  <a:gd name="T1" fmla="*/ 0 h 237"/>
                  <a:gd name="T2" fmla="*/ 10 w 351"/>
                  <a:gd name="T3" fmla="*/ 0 h 237"/>
                  <a:gd name="T4" fmla="*/ 6 w 351"/>
                  <a:gd name="T5" fmla="*/ 1 h 237"/>
                  <a:gd name="T6" fmla="*/ 2 w 351"/>
                  <a:gd name="T7" fmla="*/ 3 h 237"/>
                  <a:gd name="T8" fmla="*/ 0 w 351"/>
                  <a:gd name="T9" fmla="*/ 5 h 237"/>
                  <a:gd name="T10" fmla="*/ 12 w 351"/>
                  <a:gd name="T11" fmla="*/ 8 h 237"/>
                  <a:gd name="T12" fmla="*/ 15 w 351"/>
                  <a:gd name="T13" fmla="*/ 9 h 237"/>
                  <a:gd name="T14" fmla="*/ 18 w 351"/>
                  <a:gd name="T15" fmla="*/ 11 h 237"/>
                  <a:gd name="T16" fmla="*/ 20 w 351"/>
                  <a:gd name="T17" fmla="*/ 14 h 237"/>
                  <a:gd name="T18" fmla="*/ 22 w 351"/>
                  <a:gd name="T19" fmla="*/ 20 h 237"/>
                  <a:gd name="T20" fmla="*/ 29 w 351"/>
                  <a:gd name="T21" fmla="*/ 18 h 237"/>
                  <a:gd name="T22" fmla="*/ 28 w 351"/>
                  <a:gd name="T23" fmla="*/ 14 h 237"/>
                  <a:gd name="T24" fmla="*/ 26 w 351"/>
                  <a:gd name="T25" fmla="*/ 9 h 237"/>
                  <a:gd name="T26" fmla="*/ 23 w 351"/>
                  <a:gd name="T27" fmla="*/ 5 h 237"/>
                  <a:gd name="T28" fmla="*/ 21 w 351"/>
                  <a:gd name="T29" fmla="*/ 2 h 237"/>
                  <a:gd name="T30" fmla="*/ 17 w 351"/>
                  <a:gd name="T31" fmla="*/ 1 h 237"/>
                  <a:gd name="T32" fmla="*/ 12 w 351"/>
                  <a:gd name="T33" fmla="*/ 0 h 237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51"/>
                  <a:gd name="T52" fmla="*/ 0 h 237"/>
                  <a:gd name="T53" fmla="*/ 351 w 351"/>
                  <a:gd name="T54" fmla="*/ 237 h 237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51" h="237">
                    <a:moveTo>
                      <a:pt x="144" y="0"/>
                    </a:moveTo>
                    <a:lnTo>
                      <a:pt x="121" y="1"/>
                    </a:lnTo>
                    <a:lnTo>
                      <a:pt x="68" y="14"/>
                    </a:lnTo>
                    <a:lnTo>
                      <a:pt x="20" y="41"/>
                    </a:lnTo>
                    <a:lnTo>
                      <a:pt x="0" y="59"/>
                    </a:lnTo>
                    <a:lnTo>
                      <a:pt x="147" y="96"/>
                    </a:lnTo>
                    <a:lnTo>
                      <a:pt x="176" y="101"/>
                    </a:lnTo>
                    <a:lnTo>
                      <a:pt x="222" y="132"/>
                    </a:lnTo>
                    <a:lnTo>
                      <a:pt x="244" y="167"/>
                    </a:lnTo>
                    <a:lnTo>
                      <a:pt x="266" y="237"/>
                    </a:lnTo>
                    <a:lnTo>
                      <a:pt x="351" y="219"/>
                    </a:lnTo>
                    <a:lnTo>
                      <a:pt x="341" y="167"/>
                    </a:lnTo>
                    <a:lnTo>
                      <a:pt x="317" y="105"/>
                    </a:lnTo>
                    <a:lnTo>
                      <a:pt x="282" y="57"/>
                    </a:lnTo>
                    <a:lnTo>
                      <a:pt x="250" y="29"/>
                    </a:lnTo>
                    <a:lnTo>
                      <a:pt x="201" y="7"/>
                    </a:lnTo>
                    <a:lnTo>
                      <a:pt x="14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25" name="Rectangle 1830"/>
              <p:cNvSpPr>
                <a:spLocks noChangeArrowheads="1"/>
              </p:cNvSpPr>
              <p:nvPr/>
            </p:nvSpPr>
            <p:spPr bwMode="auto">
              <a:xfrm>
                <a:off x="4782" y="3120"/>
                <a:ext cx="7" cy="58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26" name="Rectangle 1831"/>
              <p:cNvSpPr>
                <a:spLocks noChangeArrowheads="1"/>
              </p:cNvSpPr>
              <p:nvPr/>
            </p:nvSpPr>
            <p:spPr bwMode="auto">
              <a:xfrm>
                <a:off x="4782" y="3098"/>
                <a:ext cx="7" cy="11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27" name="Freeform 1832"/>
              <p:cNvSpPr>
                <a:spLocks/>
              </p:cNvSpPr>
              <p:nvPr/>
            </p:nvSpPr>
            <p:spPr bwMode="auto">
              <a:xfrm>
                <a:off x="4802" y="3170"/>
                <a:ext cx="27" cy="9"/>
              </a:xfrm>
              <a:custGeom>
                <a:avLst/>
                <a:gdLst>
                  <a:gd name="T0" fmla="*/ 17 w 324"/>
                  <a:gd name="T1" fmla="*/ 0 h 102"/>
                  <a:gd name="T2" fmla="*/ 13 w 324"/>
                  <a:gd name="T3" fmla="*/ 1 h 102"/>
                  <a:gd name="T4" fmla="*/ 0 w 324"/>
                  <a:gd name="T5" fmla="*/ 4 h 102"/>
                  <a:gd name="T6" fmla="*/ 2 w 324"/>
                  <a:gd name="T7" fmla="*/ 6 h 102"/>
                  <a:gd name="T8" fmla="*/ 6 w 324"/>
                  <a:gd name="T9" fmla="*/ 8 h 102"/>
                  <a:gd name="T10" fmla="*/ 11 w 324"/>
                  <a:gd name="T11" fmla="*/ 9 h 102"/>
                  <a:gd name="T12" fmla="*/ 15 w 324"/>
                  <a:gd name="T13" fmla="*/ 9 h 102"/>
                  <a:gd name="T14" fmla="*/ 19 w 324"/>
                  <a:gd name="T15" fmla="*/ 7 h 102"/>
                  <a:gd name="T16" fmla="*/ 19 w 324"/>
                  <a:gd name="T17" fmla="*/ 7 h 102"/>
                  <a:gd name="T18" fmla="*/ 23 w 324"/>
                  <a:gd name="T19" fmla="*/ 4 h 102"/>
                  <a:gd name="T20" fmla="*/ 27 w 324"/>
                  <a:gd name="T21" fmla="*/ 0 h 102"/>
                  <a:gd name="T22" fmla="*/ 17 w 324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4"/>
                  <a:gd name="T37" fmla="*/ 0 h 102"/>
                  <a:gd name="T38" fmla="*/ 324 w 324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4" h="102">
                    <a:moveTo>
                      <a:pt x="208" y="0"/>
                    </a:moveTo>
                    <a:lnTo>
                      <a:pt x="153" y="11"/>
                    </a:lnTo>
                    <a:lnTo>
                      <a:pt x="0" y="46"/>
                    </a:lnTo>
                    <a:lnTo>
                      <a:pt x="26" y="72"/>
                    </a:lnTo>
                    <a:lnTo>
                      <a:pt x="73" y="95"/>
                    </a:lnTo>
                    <a:lnTo>
                      <a:pt x="132" y="102"/>
                    </a:lnTo>
                    <a:lnTo>
                      <a:pt x="178" y="98"/>
                    </a:lnTo>
                    <a:lnTo>
                      <a:pt x="229" y="80"/>
                    </a:lnTo>
                    <a:lnTo>
                      <a:pt x="232" y="78"/>
                    </a:lnTo>
                    <a:lnTo>
                      <a:pt x="277" y="47"/>
                    </a:lnTo>
                    <a:lnTo>
                      <a:pt x="324" y="1"/>
                    </a:lnTo>
                    <a:lnTo>
                      <a:pt x="20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28" name="Freeform 1833"/>
              <p:cNvSpPr>
                <a:spLocks/>
              </p:cNvSpPr>
              <p:nvPr/>
            </p:nvSpPr>
            <p:spPr bwMode="auto">
              <a:xfrm>
                <a:off x="4798" y="3146"/>
                <a:ext cx="30" cy="28"/>
              </a:xfrm>
              <a:custGeom>
                <a:avLst/>
                <a:gdLst>
                  <a:gd name="T0" fmla="*/ 9 w 362"/>
                  <a:gd name="T1" fmla="*/ 0 h 335"/>
                  <a:gd name="T2" fmla="*/ 5 w 362"/>
                  <a:gd name="T3" fmla="*/ 3 h 335"/>
                  <a:gd name="T4" fmla="*/ 4 w 362"/>
                  <a:gd name="T5" fmla="*/ 4 h 335"/>
                  <a:gd name="T6" fmla="*/ 1 w 362"/>
                  <a:gd name="T7" fmla="*/ 8 h 335"/>
                  <a:gd name="T8" fmla="*/ 1 w 362"/>
                  <a:gd name="T9" fmla="*/ 10 h 335"/>
                  <a:gd name="T10" fmla="*/ 0 w 362"/>
                  <a:gd name="T11" fmla="*/ 16 h 335"/>
                  <a:gd name="T12" fmla="*/ 0 w 362"/>
                  <a:gd name="T13" fmla="*/ 18 h 335"/>
                  <a:gd name="T14" fmla="*/ 1 w 362"/>
                  <a:gd name="T15" fmla="*/ 23 h 335"/>
                  <a:gd name="T16" fmla="*/ 4 w 362"/>
                  <a:gd name="T17" fmla="*/ 28 h 335"/>
                  <a:gd name="T18" fmla="*/ 16 w 362"/>
                  <a:gd name="T19" fmla="*/ 25 h 335"/>
                  <a:gd name="T20" fmla="*/ 14 w 362"/>
                  <a:gd name="T21" fmla="*/ 25 h 335"/>
                  <a:gd name="T22" fmla="*/ 10 w 362"/>
                  <a:gd name="T23" fmla="*/ 22 h 335"/>
                  <a:gd name="T24" fmla="*/ 9 w 362"/>
                  <a:gd name="T25" fmla="*/ 21 h 335"/>
                  <a:gd name="T26" fmla="*/ 8 w 362"/>
                  <a:gd name="T27" fmla="*/ 16 h 335"/>
                  <a:gd name="T28" fmla="*/ 9 w 362"/>
                  <a:gd name="T29" fmla="*/ 11 h 335"/>
                  <a:gd name="T30" fmla="*/ 12 w 362"/>
                  <a:gd name="T31" fmla="*/ 8 h 335"/>
                  <a:gd name="T32" fmla="*/ 13 w 362"/>
                  <a:gd name="T33" fmla="*/ 7 h 335"/>
                  <a:gd name="T34" fmla="*/ 18 w 362"/>
                  <a:gd name="T35" fmla="*/ 6 h 335"/>
                  <a:gd name="T36" fmla="*/ 22 w 362"/>
                  <a:gd name="T37" fmla="*/ 5 h 335"/>
                  <a:gd name="T38" fmla="*/ 27 w 362"/>
                  <a:gd name="T39" fmla="*/ 4 h 335"/>
                  <a:gd name="T40" fmla="*/ 30 w 362"/>
                  <a:gd name="T41" fmla="*/ 2 h 335"/>
                  <a:gd name="T42" fmla="*/ 9 w 362"/>
                  <a:gd name="T43" fmla="*/ 0 h 33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2"/>
                  <a:gd name="T67" fmla="*/ 0 h 335"/>
                  <a:gd name="T68" fmla="*/ 362 w 362"/>
                  <a:gd name="T69" fmla="*/ 335 h 335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2" h="335">
                    <a:moveTo>
                      <a:pt x="111" y="0"/>
                    </a:moveTo>
                    <a:lnTo>
                      <a:pt x="63" y="32"/>
                    </a:lnTo>
                    <a:lnTo>
                      <a:pt x="51" y="44"/>
                    </a:lnTo>
                    <a:lnTo>
                      <a:pt x="17" y="99"/>
                    </a:lnTo>
                    <a:lnTo>
                      <a:pt x="9" y="122"/>
                    </a:lnTo>
                    <a:lnTo>
                      <a:pt x="0" y="193"/>
                    </a:lnTo>
                    <a:lnTo>
                      <a:pt x="1" y="214"/>
                    </a:lnTo>
                    <a:lnTo>
                      <a:pt x="14" y="280"/>
                    </a:lnTo>
                    <a:lnTo>
                      <a:pt x="46" y="335"/>
                    </a:lnTo>
                    <a:lnTo>
                      <a:pt x="199" y="300"/>
                    </a:lnTo>
                    <a:lnTo>
                      <a:pt x="165" y="295"/>
                    </a:lnTo>
                    <a:lnTo>
                      <a:pt x="121" y="268"/>
                    </a:lnTo>
                    <a:lnTo>
                      <a:pt x="111" y="254"/>
                    </a:lnTo>
                    <a:lnTo>
                      <a:pt x="94" y="190"/>
                    </a:lnTo>
                    <a:lnTo>
                      <a:pt x="106" y="134"/>
                    </a:lnTo>
                    <a:lnTo>
                      <a:pt x="142" y="95"/>
                    </a:lnTo>
                    <a:lnTo>
                      <a:pt x="159" y="87"/>
                    </a:lnTo>
                    <a:lnTo>
                      <a:pt x="218" y="72"/>
                    </a:lnTo>
                    <a:lnTo>
                      <a:pt x="267" y="61"/>
                    </a:lnTo>
                    <a:lnTo>
                      <a:pt x="321" y="45"/>
                    </a:lnTo>
                    <a:lnTo>
                      <a:pt x="362" y="28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29" name="Freeform 1834"/>
              <p:cNvSpPr>
                <a:spLocks/>
              </p:cNvSpPr>
              <p:nvPr/>
            </p:nvSpPr>
            <p:spPr bwMode="auto">
              <a:xfrm>
                <a:off x="4799" y="3126"/>
                <a:ext cx="19" cy="12"/>
              </a:xfrm>
              <a:custGeom>
                <a:avLst/>
                <a:gdLst>
                  <a:gd name="T0" fmla="*/ 3 w 222"/>
                  <a:gd name="T1" fmla="*/ 0 h 136"/>
                  <a:gd name="T2" fmla="*/ 2 w 222"/>
                  <a:gd name="T3" fmla="*/ 4 h 136"/>
                  <a:gd name="T4" fmla="*/ 0 w 222"/>
                  <a:gd name="T5" fmla="*/ 10 h 136"/>
                  <a:gd name="T6" fmla="*/ 7 w 222"/>
                  <a:gd name="T7" fmla="*/ 12 h 136"/>
                  <a:gd name="T8" fmla="*/ 9 w 222"/>
                  <a:gd name="T9" fmla="*/ 7 h 136"/>
                  <a:gd name="T10" fmla="*/ 11 w 222"/>
                  <a:gd name="T11" fmla="*/ 3 h 136"/>
                  <a:gd name="T12" fmla="*/ 14 w 222"/>
                  <a:gd name="T13" fmla="*/ 1 h 136"/>
                  <a:gd name="T14" fmla="*/ 19 w 222"/>
                  <a:gd name="T15" fmla="*/ 0 h 136"/>
                  <a:gd name="T16" fmla="*/ 3 w 222"/>
                  <a:gd name="T17" fmla="*/ 0 h 1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6"/>
                  <a:gd name="T29" fmla="*/ 222 w 222"/>
                  <a:gd name="T30" fmla="*/ 136 h 1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6">
                    <a:moveTo>
                      <a:pt x="39" y="0"/>
                    </a:moveTo>
                    <a:lnTo>
                      <a:pt x="18" y="47"/>
                    </a:lnTo>
                    <a:lnTo>
                      <a:pt x="0" y="119"/>
                    </a:lnTo>
                    <a:lnTo>
                      <a:pt x="87" y="136"/>
                    </a:lnTo>
                    <a:lnTo>
                      <a:pt x="101" y="82"/>
                    </a:lnTo>
                    <a:lnTo>
                      <a:pt x="131" y="32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30" name="Freeform 1835"/>
              <p:cNvSpPr>
                <a:spLocks/>
              </p:cNvSpPr>
              <p:nvPr/>
            </p:nvSpPr>
            <p:spPr bwMode="auto">
              <a:xfrm>
                <a:off x="4803" y="3118"/>
                <a:ext cx="35" cy="60"/>
              </a:xfrm>
              <a:custGeom>
                <a:avLst/>
                <a:gdLst>
                  <a:gd name="T0" fmla="*/ 16 w 425"/>
                  <a:gd name="T1" fmla="*/ 0 h 710"/>
                  <a:gd name="T2" fmla="*/ 15 w 425"/>
                  <a:gd name="T3" fmla="*/ 0 h 710"/>
                  <a:gd name="T4" fmla="*/ 10 w 425"/>
                  <a:gd name="T5" fmla="*/ 1 h 710"/>
                  <a:gd name="T6" fmla="*/ 6 w 425"/>
                  <a:gd name="T7" fmla="*/ 2 h 710"/>
                  <a:gd name="T8" fmla="*/ 3 w 425"/>
                  <a:gd name="T9" fmla="*/ 4 h 710"/>
                  <a:gd name="T10" fmla="*/ 0 w 425"/>
                  <a:gd name="T11" fmla="*/ 8 h 710"/>
                  <a:gd name="T12" fmla="*/ 15 w 425"/>
                  <a:gd name="T13" fmla="*/ 8 h 710"/>
                  <a:gd name="T14" fmla="*/ 15 w 425"/>
                  <a:gd name="T15" fmla="*/ 8 h 710"/>
                  <a:gd name="T16" fmla="*/ 20 w 425"/>
                  <a:gd name="T17" fmla="*/ 9 h 710"/>
                  <a:gd name="T18" fmla="*/ 23 w 425"/>
                  <a:gd name="T19" fmla="*/ 12 h 710"/>
                  <a:gd name="T20" fmla="*/ 25 w 425"/>
                  <a:gd name="T21" fmla="*/ 14 h 710"/>
                  <a:gd name="T22" fmla="*/ 25 w 425"/>
                  <a:gd name="T23" fmla="*/ 20 h 710"/>
                  <a:gd name="T24" fmla="*/ 25 w 425"/>
                  <a:gd name="T25" fmla="*/ 23 h 710"/>
                  <a:gd name="T26" fmla="*/ 22 w 425"/>
                  <a:gd name="T27" fmla="*/ 24 h 710"/>
                  <a:gd name="T28" fmla="*/ 18 w 425"/>
                  <a:gd name="T29" fmla="*/ 25 h 710"/>
                  <a:gd name="T30" fmla="*/ 12 w 425"/>
                  <a:gd name="T31" fmla="*/ 26 h 710"/>
                  <a:gd name="T32" fmla="*/ 10 w 425"/>
                  <a:gd name="T33" fmla="*/ 27 h 710"/>
                  <a:gd name="T34" fmla="*/ 6 w 425"/>
                  <a:gd name="T35" fmla="*/ 28 h 710"/>
                  <a:gd name="T36" fmla="*/ 5 w 425"/>
                  <a:gd name="T37" fmla="*/ 28 h 710"/>
                  <a:gd name="T38" fmla="*/ 25 w 425"/>
                  <a:gd name="T39" fmla="*/ 31 h 710"/>
                  <a:gd name="T40" fmla="*/ 25 w 425"/>
                  <a:gd name="T41" fmla="*/ 34 h 710"/>
                  <a:gd name="T42" fmla="*/ 25 w 425"/>
                  <a:gd name="T43" fmla="*/ 39 h 710"/>
                  <a:gd name="T44" fmla="*/ 24 w 425"/>
                  <a:gd name="T45" fmla="*/ 44 h 710"/>
                  <a:gd name="T46" fmla="*/ 23 w 425"/>
                  <a:gd name="T47" fmla="*/ 47 h 710"/>
                  <a:gd name="T48" fmla="*/ 19 w 425"/>
                  <a:gd name="T49" fmla="*/ 51 h 710"/>
                  <a:gd name="T50" fmla="*/ 16 w 425"/>
                  <a:gd name="T51" fmla="*/ 53 h 710"/>
                  <a:gd name="T52" fmla="*/ 26 w 425"/>
                  <a:gd name="T53" fmla="*/ 53 h 710"/>
                  <a:gd name="T54" fmla="*/ 26 w 425"/>
                  <a:gd name="T55" fmla="*/ 54 h 710"/>
                  <a:gd name="T56" fmla="*/ 27 w 425"/>
                  <a:gd name="T57" fmla="*/ 60 h 710"/>
                  <a:gd name="T58" fmla="*/ 35 w 425"/>
                  <a:gd name="T59" fmla="*/ 60 h 710"/>
                  <a:gd name="T60" fmla="*/ 35 w 425"/>
                  <a:gd name="T61" fmla="*/ 59 h 710"/>
                  <a:gd name="T62" fmla="*/ 33 w 425"/>
                  <a:gd name="T63" fmla="*/ 53 h 710"/>
                  <a:gd name="T64" fmla="*/ 33 w 425"/>
                  <a:gd name="T65" fmla="*/ 50 h 710"/>
                  <a:gd name="T66" fmla="*/ 33 w 425"/>
                  <a:gd name="T67" fmla="*/ 44 h 710"/>
                  <a:gd name="T68" fmla="*/ 33 w 425"/>
                  <a:gd name="T69" fmla="*/ 35 h 710"/>
                  <a:gd name="T70" fmla="*/ 33 w 425"/>
                  <a:gd name="T71" fmla="*/ 22 h 710"/>
                  <a:gd name="T72" fmla="*/ 33 w 425"/>
                  <a:gd name="T73" fmla="*/ 18 h 710"/>
                  <a:gd name="T74" fmla="*/ 32 w 425"/>
                  <a:gd name="T75" fmla="*/ 13 h 710"/>
                  <a:gd name="T76" fmla="*/ 32 w 425"/>
                  <a:gd name="T77" fmla="*/ 11 h 710"/>
                  <a:gd name="T78" fmla="*/ 30 w 425"/>
                  <a:gd name="T79" fmla="*/ 6 h 710"/>
                  <a:gd name="T80" fmla="*/ 29 w 425"/>
                  <a:gd name="T81" fmla="*/ 5 h 710"/>
                  <a:gd name="T82" fmla="*/ 25 w 425"/>
                  <a:gd name="T83" fmla="*/ 2 h 710"/>
                  <a:gd name="T84" fmla="*/ 25 w 425"/>
                  <a:gd name="T85" fmla="*/ 2 h 710"/>
                  <a:gd name="T86" fmla="*/ 21 w 425"/>
                  <a:gd name="T87" fmla="*/ 0 h 710"/>
                  <a:gd name="T88" fmla="*/ 16 w 425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5"/>
                  <a:gd name="T136" fmla="*/ 0 h 710"/>
                  <a:gd name="T137" fmla="*/ 425 w 425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5" h="710">
                    <a:moveTo>
                      <a:pt x="195" y="0"/>
                    </a:moveTo>
                    <a:lnTo>
                      <a:pt x="182" y="0"/>
                    </a:lnTo>
                    <a:lnTo>
                      <a:pt x="127" y="7"/>
                    </a:lnTo>
                    <a:lnTo>
                      <a:pt x="77" y="24"/>
                    </a:lnTo>
                    <a:lnTo>
                      <a:pt x="38" y="49"/>
                    </a:lnTo>
                    <a:lnTo>
                      <a:pt x="0" y="94"/>
                    </a:lnTo>
                    <a:lnTo>
                      <a:pt x="183" y="97"/>
                    </a:lnTo>
                    <a:lnTo>
                      <a:pt x="184" y="97"/>
                    </a:lnTo>
                    <a:lnTo>
                      <a:pt x="242" y="107"/>
                    </a:lnTo>
                    <a:lnTo>
                      <a:pt x="284" y="137"/>
                    </a:lnTo>
                    <a:lnTo>
                      <a:pt x="298" y="163"/>
                    </a:lnTo>
                    <a:lnTo>
                      <a:pt x="308" y="239"/>
                    </a:lnTo>
                    <a:lnTo>
                      <a:pt x="308" y="269"/>
                    </a:lnTo>
                    <a:lnTo>
                      <a:pt x="269" y="283"/>
                    </a:lnTo>
                    <a:lnTo>
                      <a:pt x="217" y="298"/>
                    </a:lnTo>
                    <a:lnTo>
                      <a:pt x="151" y="310"/>
                    </a:lnTo>
                    <a:lnTo>
                      <a:pt x="120" y="315"/>
                    </a:lnTo>
                    <a:lnTo>
                      <a:pt x="72" y="327"/>
                    </a:lnTo>
                    <a:lnTo>
                      <a:pt x="57" y="334"/>
                    </a:lnTo>
                    <a:lnTo>
                      <a:pt x="308" y="362"/>
                    </a:lnTo>
                    <a:lnTo>
                      <a:pt x="308" y="405"/>
                    </a:lnTo>
                    <a:lnTo>
                      <a:pt x="305" y="462"/>
                    </a:lnTo>
                    <a:lnTo>
                      <a:pt x="294" y="523"/>
                    </a:lnTo>
                    <a:lnTo>
                      <a:pt x="277" y="558"/>
                    </a:lnTo>
                    <a:lnTo>
                      <a:pt x="235" y="603"/>
                    </a:lnTo>
                    <a:lnTo>
                      <a:pt x="200" y="623"/>
                    </a:lnTo>
                    <a:lnTo>
                      <a:pt x="316" y="624"/>
                    </a:lnTo>
                    <a:lnTo>
                      <a:pt x="318" y="643"/>
                    </a:lnTo>
                    <a:lnTo>
                      <a:pt x="333" y="710"/>
                    </a:lnTo>
                    <a:lnTo>
                      <a:pt x="425" y="710"/>
                    </a:lnTo>
                    <a:lnTo>
                      <a:pt x="419" y="695"/>
                    </a:lnTo>
                    <a:lnTo>
                      <a:pt x="403" y="626"/>
                    </a:lnTo>
                    <a:lnTo>
                      <a:pt x="400" y="589"/>
                    </a:lnTo>
                    <a:lnTo>
                      <a:pt x="398" y="519"/>
                    </a:lnTo>
                    <a:lnTo>
                      <a:pt x="397" y="419"/>
                    </a:lnTo>
                    <a:lnTo>
                      <a:pt x="397" y="262"/>
                    </a:lnTo>
                    <a:lnTo>
                      <a:pt x="397" y="214"/>
                    </a:lnTo>
                    <a:lnTo>
                      <a:pt x="393" y="153"/>
                    </a:lnTo>
                    <a:lnTo>
                      <a:pt x="389" y="135"/>
                    </a:lnTo>
                    <a:lnTo>
                      <a:pt x="365" y="73"/>
                    </a:lnTo>
                    <a:lnTo>
                      <a:pt x="353" y="57"/>
                    </a:lnTo>
                    <a:lnTo>
                      <a:pt x="304" y="21"/>
                    </a:lnTo>
                    <a:lnTo>
                      <a:pt x="302" y="20"/>
                    </a:lnTo>
                    <a:lnTo>
                      <a:pt x="256" y="5"/>
                    </a:lnTo>
                    <a:lnTo>
                      <a:pt x="19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31" name="Freeform 1836"/>
              <p:cNvSpPr>
                <a:spLocks/>
              </p:cNvSpPr>
              <p:nvPr/>
            </p:nvSpPr>
            <p:spPr bwMode="auto">
              <a:xfrm>
                <a:off x="4882" y="3098"/>
                <a:ext cx="9" cy="28"/>
              </a:xfrm>
              <a:custGeom>
                <a:avLst/>
                <a:gdLst>
                  <a:gd name="T0" fmla="*/ 9 w 99"/>
                  <a:gd name="T1" fmla="*/ 0 h 339"/>
                  <a:gd name="T2" fmla="*/ 0 w 99"/>
                  <a:gd name="T3" fmla="*/ 0 h 339"/>
                  <a:gd name="T4" fmla="*/ 0 w 99"/>
                  <a:gd name="T5" fmla="*/ 13 h 339"/>
                  <a:gd name="T6" fmla="*/ 2 w 99"/>
                  <a:gd name="T7" fmla="*/ 28 h 339"/>
                  <a:gd name="T8" fmla="*/ 7 w 99"/>
                  <a:gd name="T9" fmla="*/ 28 h 339"/>
                  <a:gd name="T10" fmla="*/ 9 w 99"/>
                  <a:gd name="T11" fmla="*/ 13 h 339"/>
                  <a:gd name="T12" fmla="*/ 9 w 99"/>
                  <a:gd name="T13" fmla="*/ 0 h 33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99"/>
                  <a:gd name="T22" fmla="*/ 0 h 339"/>
                  <a:gd name="T23" fmla="*/ 99 w 99"/>
                  <a:gd name="T24" fmla="*/ 339 h 33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99" h="339">
                    <a:moveTo>
                      <a:pt x="99" y="0"/>
                    </a:moveTo>
                    <a:lnTo>
                      <a:pt x="0" y="0"/>
                    </a:lnTo>
                    <a:lnTo>
                      <a:pt x="0" y="157"/>
                    </a:lnTo>
                    <a:lnTo>
                      <a:pt x="23" y="339"/>
                    </a:lnTo>
                    <a:lnTo>
                      <a:pt x="76" y="339"/>
                    </a:lnTo>
                    <a:lnTo>
                      <a:pt x="99" y="157"/>
                    </a:lnTo>
                    <a:lnTo>
                      <a:pt x="9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32" name="Freeform 1837"/>
              <p:cNvSpPr>
                <a:spLocks/>
              </p:cNvSpPr>
              <p:nvPr/>
            </p:nvSpPr>
            <p:spPr bwMode="auto">
              <a:xfrm>
                <a:off x="4869" y="3098"/>
                <a:ext cx="8" cy="28"/>
              </a:xfrm>
              <a:custGeom>
                <a:avLst/>
                <a:gdLst>
                  <a:gd name="T0" fmla="*/ 8 w 100"/>
                  <a:gd name="T1" fmla="*/ 0 h 339"/>
                  <a:gd name="T2" fmla="*/ 0 w 100"/>
                  <a:gd name="T3" fmla="*/ 0 h 339"/>
                  <a:gd name="T4" fmla="*/ 0 w 100"/>
                  <a:gd name="T5" fmla="*/ 13 h 339"/>
                  <a:gd name="T6" fmla="*/ 2 w 100"/>
                  <a:gd name="T7" fmla="*/ 28 h 339"/>
                  <a:gd name="T8" fmla="*/ 6 w 100"/>
                  <a:gd name="T9" fmla="*/ 28 h 339"/>
                  <a:gd name="T10" fmla="*/ 8 w 100"/>
                  <a:gd name="T11" fmla="*/ 13 h 339"/>
                  <a:gd name="T12" fmla="*/ 8 w 100"/>
                  <a:gd name="T13" fmla="*/ 0 h 33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00"/>
                  <a:gd name="T22" fmla="*/ 0 h 339"/>
                  <a:gd name="T23" fmla="*/ 100 w 100"/>
                  <a:gd name="T24" fmla="*/ 339 h 33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00" h="339">
                    <a:moveTo>
                      <a:pt x="100" y="0"/>
                    </a:moveTo>
                    <a:lnTo>
                      <a:pt x="0" y="0"/>
                    </a:lnTo>
                    <a:lnTo>
                      <a:pt x="0" y="157"/>
                    </a:lnTo>
                    <a:lnTo>
                      <a:pt x="24" y="339"/>
                    </a:lnTo>
                    <a:lnTo>
                      <a:pt x="78" y="339"/>
                    </a:lnTo>
                    <a:lnTo>
                      <a:pt x="100" y="15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33" name="Freeform 1838"/>
              <p:cNvSpPr>
                <a:spLocks/>
              </p:cNvSpPr>
              <p:nvPr/>
            </p:nvSpPr>
            <p:spPr bwMode="auto">
              <a:xfrm>
                <a:off x="4898" y="3151"/>
                <a:ext cx="42" cy="28"/>
              </a:xfrm>
              <a:custGeom>
                <a:avLst/>
                <a:gdLst>
                  <a:gd name="T0" fmla="*/ 7 w 506"/>
                  <a:gd name="T1" fmla="*/ 0 h 335"/>
                  <a:gd name="T2" fmla="*/ 0 w 506"/>
                  <a:gd name="T3" fmla="*/ 1 h 335"/>
                  <a:gd name="T4" fmla="*/ 0 w 506"/>
                  <a:gd name="T5" fmla="*/ 4 h 335"/>
                  <a:gd name="T6" fmla="*/ 1 w 506"/>
                  <a:gd name="T7" fmla="*/ 10 h 335"/>
                  <a:gd name="T8" fmla="*/ 3 w 506"/>
                  <a:gd name="T9" fmla="*/ 15 h 335"/>
                  <a:gd name="T10" fmla="*/ 5 w 506"/>
                  <a:gd name="T11" fmla="*/ 18 h 335"/>
                  <a:gd name="T12" fmla="*/ 8 w 506"/>
                  <a:gd name="T13" fmla="*/ 22 h 335"/>
                  <a:gd name="T14" fmla="*/ 12 w 506"/>
                  <a:gd name="T15" fmla="*/ 25 h 335"/>
                  <a:gd name="T16" fmla="*/ 12 w 506"/>
                  <a:gd name="T17" fmla="*/ 25 h 335"/>
                  <a:gd name="T18" fmla="*/ 16 w 506"/>
                  <a:gd name="T19" fmla="*/ 27 h 335"/>
                  <a:gd name="T20" fmla="*/ 20 w 506"/>
                  <a:gd name="T21" fmla="*/ 28 h 335"/>
                  <a:gd name="T22" fmla="*/ 25 w 506"/>
                  <a:gd name="T23" fmla="*/ 28 h 335"/>
                  <a:gd name="T24" fmla="*/ 28 w 506"/>
                  <a:gd name="T25" fmla="*/ 28 h 335"/>
                  <a:gd name="T26" fmla="*/ 33 w 506"/>
                  <a:gd name="T27" fmla="*/ 27 h 335"/>
                  <a:gd name="T28" fmla="*/ 37 w 506"/>
                  <a:gd name="T29" fmla="*/ 25 h 335"/>
                  <a:gd name="T30" fmla="*/ 38 w 506"/>
                  <a:gd name="T31" fmla="*/ 24 h 335"/>
                  <a:gd name="T32" fmla="*/ 42 w 506"/>
                  <a:gd name="T33" fmla="*/ 20 h 335"/>
                  <a:gd name="T34" fmla="*/ 25 w 506"/>
                  <a:gd name="T35" fmla="*/ 18 h 335"/>
                  <a:gd name="T36" fmla="*/ 24 w 506"/>
                  <a:gd name="T37" fmla="*/ 18 h 335"/>
                  <a:gd name="T38" fmla="*/ 20 w 506"/>
                  <a:gd name="T39" fmla="*/ 18 h 335"/>
                  <a:gd name="T40" fmla="*/ 16 w 506"/>
                  <a:gd name="T41" fmla="*/ 16 h 335"/>
                  <a:gd name="T42" fmla="*/ 13 w 506"/>
                  <a:gd name="T43" fmla="*/ 14 h 335"/>
                  <a:gd name="T44" fmla="*/ 10 w 506"/>
                  <a:gd name="T45" fmla="*/ 10 h 335"/>
                  <a:gd name="T46" fmla="*/ 9 w 506"/>
                  <a:gd name="T47" fmla="*/ 6 h 335"/>
                  <a:gd name="T48" fmla="*/ 7 w 506"/>
                  <a:gd name="T49" fmla="*/ 0 h 335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506"/>
                  <a:gd name="T76" fmla="*/ 0 h 335"/>
                  <a:gd name="T77" fmla="*/ 506 w 506"/>
                  <a:gd name="T78" fmla="*/ 335 h 335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506" h="335">
                    <a:moveTo>
                      <a:pt x="90" y="0"/>
                    </a:moveTo>
                    <a:lnTo>
                      <a:pt x="0" y="11"/>
                    </a:lnTo>
                    <a:lnTo>
                      <a:pt x="2" y="52"/>
                    </a:lnTo>
                    <a:lnTo>
                      <a:pt x="15" y="120"/>
                    </a:lnTo>
                    <a:lnTo>
                      <a:pt x="40" y="182"/>
                    </a:lnTo>
                    <a:lnTo>
                      <a:pt x="57" y="214"/>
                    </a:lnTo>
                    <a:lnTo>
                      <a:pt x="96" y="262"/>
                    </a:lnTo>
                    <a:lnTo>
                      <a:pt x="143" y="297"/>
                    </a:lnTo>
                    <a:lnTo>
                      <a:pt x="148" y="300"/>
                    </a:lnTo>
                    <a:lnTo>
                      <a:pt x="193" y="320"/>
                    </a:lnTo>
                    <a:lnTo>
                      <a:pt x="246" y="331"/>
                    </a:lnTo>
                    <a:lnTo>
                      <a:pt x="306" y="335"/>
                    </a:lnTo>
                    <a:lnTo>
                      <a:pt x="343" y="333"/>
                    </a:lnTo>
                    <a:lnTo>
                      <a:pt x="396" y="321"/>
                    </a:lnTo>
                    <a:lnTo>
                      <a:pt x="445" y="297"/>
                    </a:lnTo>
                    <a:lnTo>
                      <a:pt x="461" y="286"/>
                    </a:lnTo>
                    <a:lnTo>
                      <a:pt x="506" y="245"/>
                    </a:lnTo>
                    <a:lnTo>
                      <a:pt x="301" y="221"/>
                    </a:lnTo>
                    <a:lnTo>
                      <a:pt x="295" y="221"/>
                    </a:lnTo>
                    <a:lnTo>
                      <a:pt x="240" y="214"/>
                    </a:lnTo>
                    <a:lnTo>
                      <a:pt x="191" y="193"/>
                    </a:lnTo>
                    <a:lnTo>
                      <a:pt x="155" y="165"/>
                    </a:lnTo>
                    <a:lnTo>
                      <a:pt x="119" y="118"/>
                    </a:lnTo>
                    <a:lnTo>
                      <a:pt x="103" y="74"/>
                    </a:lnTo>
                    <a:lnTo>
                      <a:pt x="9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34" name="Freeform 1839"/>
              <p:cNvSpPr>
                <a:spLocks/>
              </p:cNvSpPr>
              <p:nvPr/>
            </p:nvSpPr>
            <p:spPr bwMode="auto">
              <a:xfrm>
                <a:off x="4901" y="3103"/>
                <a:ext cx="45" cy="68"/>
              </a:xfrm>
              <a:custGeom>
                <a:avLst/>
                <a:gdLst>
                  <a:gd name="T0" fmla="*/ 5 w 544"/>
                  <a:gd name="T1" fmla="*/ 0 h 824"/>
                  <a:gd name="T2" fmla="*/ 2 w 544"/>
                  <a:gd name="T3" fmla="*/ 4 h 824"/>
                  <a:gd name="T4" fmla="*/ 2 w 544"/>
                  <a:gd name="T5" fmla="*/ 4 h 824"/>
                  <a:gd name="T6" fmla="*/ 1 w 544"/>
                  <a:gd name="T7" fmla="*/ 10 h 824"/>
                  <a:gd name="T8" fmla="*/ 0 w 544"/>
                  <a:gd name="T9" fmla="*/ 15 h 824"/>
                  <a:gd name="T10" fmla="*/ 0 w 544"/>
                  <a:gd name="T11" fmla="*/ 20 h 824"/>
                  <a:gd name="T12" fmla="*/ 2 w 544"/>
                  <a:gd name="T13" fmla="*/ 25 h 824"/>
                  <a:gd name="T14" fmla="*/ 4 w 544"/>
                  <a:gd name="T15" fmla="*/ 29 h 824"/>
                  <a:gd name="T16" fmla="*/ 8 w 544"/>
                  <a:gd name="T17" fmla="*/ 33 h 824"/>
                  <a:gd name="T18" fmla="*/ 10 w 544"/>
                  <a:gd name="T19" fmla="*/ 34 h 824"/>
                  <a:gd name="T20" fmla="*/ 14 w 544"/>
                  <a:gd name="T21" fmla="*/ 36 h 824"/>
                  <a:gd name="T22" fmla="*/ 20 w 544"/>
                  <a:gd name="T23" fmla="*/ 38 h 824"/>
                  <a:gd name="T24" fmla="*/ 23 w 544"/>
                  <a:gd name="T25" fmla="*/ 38 h 824"/>
                  <a:gd name="T26" fmla="*/ 27 w 544"/>
                  <a:gd name="T27" fmla="*/ 40 h 824"/>
                  <a:gd name="T28" fmla="*/ 30 w 544"/>
                  <a:gd name="T29" fmla="*/ 41 h 824"/>
                  <a:gd name="T30" fmla="*/ 33 w 544"/>
                  <a:gd name="T31" fmla="*/ 43 h 824"/>
                  <a:gd name="T32" fmla="*/ 36 w 544"/>
                  <a:gd name="T33" fmla="*/ 46 h 824"/>
                  <a:gd name="T34" fmla="*/ 36 w 544"/>
                  <a:gd name="T35" fmla="*/ 47 h 824"/>
                  <a:gd name="T36" fmla="*/ 37 w 544"/>
                  <a:gd name="T37" fmla="*/ 53 h 824"/>
                  <a:gd name="T38" fmla="*/ 37 w 544"/>
                  <a:gd name="T39" fmla="*/ 54 h 824"/>
                  <a:gd name="T40" fmla="*/ 36 w 544"/>
                  <a:gd name="T41" fmla="*/ 59 h 824"/>
                  <a:gd name="T42" fmla="*/ 34 w 544"/>
                  <a:gd name="T43" fmla="*/ 61 h 824"/>
                  <a:gd name="T44" fmla="*/ 31 w 544"/>
                  <a:gd name="T45" fmla="*/ 64 h 824"/>
                  <a:gd name="T46" fmla="*/ 27 w 544"/>
                  <a:gd name="T47" fmla="*/ 66 h 824"/>
                  <a:gd name="T48" fmla="*/ 23 w 544"/>
                  <a:gd name="T49" fmla="*/ 66 h 824"/>
                  <a:gd name="T50" fmla="*/ 40 w 544"/>
                  <a:gd name="T51" fmla="*/ 68 h 824"/>
                  <a:gd name="T52" fmla="*/ 42 w 544"/>
                  <a:gd name="T53" fmla="*/ 64 h 824"/>
                  <a:gd name="T54" fmla="*/ 43 w 544"/>
                  <a:gd name="T55" fmla="*/ 63 h 824"/>
                  <a:gd name="T56" fmla="*/ 44 w 544"/>
                  <a:gd name="T57" fmla="*/ 57 h 824"/>
                  <a:gd name="T58" fmla="*/ 45 w 544"/>
                  <a:gd name="T59" fmla="*/ 52 h 824"/>
                  <a:gd name="T60" fmla="*/ 45 w 544"/>
                  <a:gd name="T61" fmla="*/ 52 h 824"/>
                  <a:gd name="T62" fmla="*/ 44 w 544"/>
                  <a:gd name="T63" fmla="*/ 46 h 824"/>
                  <a:gd name="T64" fmla="*/ 42 w 544"/>
                  <a:gd name="T65" fmla="*/ 41 h 824"/>
                  <a:gd name="T66" fmla="*/ 42 w 544"/>
                  <a:gd name="T67" fmla="*/ 40 h 824"/>
                  <a:gd name="T68" fmla="*/ 39 w 544"/>
                  <a:gd name="T69" fmla="*/ 36 h 824"/>
                  <a:gd name="T70" fmla="*/ 35 w 544"/>
                  <a:gd name="T71" fmla="*/ 32 h 824"/>
                  <a:gd name="T72" fmla="*/ 35 w 544"/>
                  <a:gd name="T73" fmla="*/ 32 h 824"/>
                  <a:gd name="T74" fmla="*/ 32 w 544"/>
                  <a:gd name="T75" fmla="*/ 31 h 824"/>
                  <a:gd name="T76" fmla="*/ 27 w 544"/>
                  <a:gd name="T77" fmla="*/ 29 h 824"/>
                  <a:gd name="T78" fmla="*/ 22 w 544"/>
                  <a:gd name="T79" fmla="*/ 27 h 824"/>
                  <a:gd name="T80" fmla="*/ 17 w 544"/>
                  <a:gd name="T81" fmla="*/ 26 h 824"/>
                  <a:gd name="T82" fmla="*/ 12 w 544"/>
                  <a:gd name="T83" fmla="*/ 24 h 824"/>
                  <a:gd name="T84" fmla="*/ 10 w 544"/>
                  <a:gd name="T85" fmla="*/ 22 h 824"/>
                  <a:gd name="T86" fmla="*/ 9 w 544"/>
                  <a:gd name="T87" fmla="*/ 20 h 824"/>
                  <a:gd name="T88" fmla="*/ 8 w 544"/>
                  <a:gd name="T89" fmla="*/ 15 h 824"/>
                  <a:gd name="T90" fmla="*/ 8 w 544"/>
                  <a:gd name="T91" fmla="*/ 11 h 824"/>
                  <a:gd name="T92" fmla="*/ 11 w 544"/>
                  <a:gd name="T93" fmla="*/ 6 h 824"/>
                  <a:gd name="T94" fmla="*/ 12 w 544"/>
                  <a:gd name="T95" fmla="*/ 5 h 824"/>
                  <a:gd name="T96" fmla="*/ 16 w 544"/>
                  <a:gd name="T97" fmla="*/ 3 h 824"/>
                  <a:gd name="T98" fmla="*/ 21 w 544"/>
                  <a:gd name="T99" fmla="*/ 3 h 824"/>
                  <a:gd name="T100" fmla="*/ 5 w 544"/>
                  <a:gd name="T101" fmla="*/ 0 h 824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w 544"/>
                  <a:gd name="T154" fmla="*/ 0 h 824"/>
                  <a:gd name="T155" fmla="*/ 544 w 544"/>
                  <a:gd name="T156" fmla="*/ 824 h 824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T153" t="T154" r="T155" b="T156"/>
                <a:pathLst>
                  <a:path w="544" h="824">
                    <a:moveTo>
                      <a:pt x="65" y="0"/>
                    </a:moveTo>
                    <a:lnTo>
                      <a:pt x="30" y="51"/>
                    </a:lnTo>
                    <a:lnTo>
                      <a:pt x="29" y="52"/>
                    </a:lnTo>
                    <a:lnTo>
                      <a:pt x="7" y="117"/>
                    </a:lnTo>
                    <a:lnTo>
                      <a:pt x="0" y="187"/>
                    </a:lnTo>
                    <a:lnTo>
                      <a:pt x="4" y="241"/>
                    </a:lnTo>
                    <a:lnTo>
                      <a:pt x="25" y="306"/>
                    </a:lnTo>
                    <a:lnTo>
                      <a:pt x="54" y="353"/>
                    </a:lnTo>
                    <a:lnTo>
                      <a:pt x="101" y="396"/>
                    </a:lnTo>
                    <a:lnTo>
                      <a:pt x="126" y="410"/>
                    </a:lnTo>
                    <a:lnTo>
                      <a:pt x="175" y="433"/>
                    </a:lnTo>
                    <a:lnTo>
                      <a:pt x="240" y="455"/>
                    </a:lnTo>
                    <a:lnTo>
                      <a:pt x="274" y="466"/>
                    </a:lnTo>
                    <a:lnTo>
                      <a:pt x="332" y="487"/>
                    </a:lnTo>
                    <a:lnTo>
                      <a:pt x="368" y="502"/>
                    </a:lnTo>
                    <a:lnTo>
                      <a:pt x="393" y="517"/>
                    </a:lnTo>
                    <a:lnTo>
                      <a:pt x="432" y="559"/>
                    </a:lnTo>
                    <a:lnTo>
                      <a:pt x="438" y="570"/>
                    </a:lnTo>
                    <a:lnTo>
                      <a:pt x="452" y="637"/>
                    </a:lnTo>
                    <a:lnTo>
                      <a:pt x="451" y="654"/>
                    </a:lnTo>
                    <a:lnTo>
                      <a:pt x="432" y="720"/>
                    </a:lnTo>
                    <a:lnTo>
                      <a:pt x="417" y="741"/>
                    </a:lnTo>
                    <a:lnTo>
                      <a:pt x="370" y="779"/>
                    </a:lnTo>
                    <a:lnTo>
                      <a:pt x="329" y="794"/>
                    </a:lnTo>
                    <a:lnTo>
                      <a:pt x="273" y="800"/>
                    </a:lnTo>
                    <a:lnTo>
                      <a:pt x="478" y="824"/>
                    </a:lnTo>
                    <a:lnTo>
                      <a:pt x="510" y="771"/>
                    </a:lnTo>
                    <a:lnTo>
                      <a:pt x="514" y="763"/>
                    </a:lnTo>
                    <a:lnTo>
                      <a:pt x="537" y="696"/>
                    </a:lnTo>
                    <a:lnTo>
                      <a:pt x="544" y="627"/>
                    </a:lnTo>
                    <a:lnTo>
                      <a:pt x="544" y="625"/>
                    </a:lnTo>
                    <a:lnTo>
                      <a:pt x="536" y="554"/>
                    </a:lnTo>
                    <a:lnTo>
                      <a:pt x="513" y="491"/>
                    </a:lnTo>
                    <a:lnTo>
                      <a:pt x="507" y="479"/>
                    </a:lnTo>
                    <a:lnTo>
                      <a:pt x="471" y="432"/>
                    </a:lnTo>
                    <a:lnTo>
                      <a:pt x="421" y="393"/>
                    </a:lnTo>
                    <a:lnTo>
                      <a:pt x="420" y="392"/>
                    </a:lnTo>
                    <a:lnTo>
                      <a:pt x="382" y="374"/>
                    </a:lnTo>
                    <a:lnTo>
                      <a:pt x="330" y="353"/>
                    </a:lnTo>
                    <a:lnTo>
                      <a:pt x="262" y="332"/>
                    </a:lnTo>
                    <a:lnTo>
                      <a:pt x="201" y="311"/>
                    </a:lnTo>
                    <a:lnTo>
                      <a:pt x="149" y="287"/>
                    </a:lnTo>
                    <a:lnTo>
                      <a:pt x="119" y="264"/>
                    </a:lnTo>
                    <a:lnTo>
                      <a:pt x="105" y="245"/>
                    </a:lnTo>
                    <a:lnTo>
                      <a:pt x="91" y="178"/>
                    </a:lnTo>
                    <a:lnTo>
                      <a:pt x="97" y="133"/>
                    </a:lnTo>
                    <a:lnTo>
                      <a:pt x="131" y="77"/>
                    </a:lnTo>
                    <a:lnTo>
                      <a:pt x="147" y="62"/>
                    </a:lnTo>
                    <a:lnTo>
                      <a:pt x="194" y="41"/>
                    </a:lnTo>
                    <a:lnTo>
                      <a:pt x="256" y="35"/>
                    </a:lnTo>
                    <a:lnTo>
                      <a:pt x="6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35" name="Freeform 1840"/>
              <p:cNvSpPr>
                <a:spLocks/>
              </p:cNvSpPr>
              <p:nvPr/>
            </p:nvSpPr>
            <p:spPr bwMode="auto">
              <a:xfrm>
                <a:off x="4906" y="3096"/>
                <a:ext cx="38" cy="25"/>
              </a:xfrm>
              <a:custGeom>
                <a:avLst/>
                <a:gdLst>
                  <a:gd name="T0" fmla="*/ 16 w 457"/>
                  <a:gd name="T1" fmla="*/ 0 h 295"/>
                  <a:gd name="T2" fmla="*/ 13 w 457"/>
                  <a:gd name="T3" fmla="*/ 0 h 295"/>
                  <a:gd name="T4" fmla="*/ 9 w 457"/>
                  <a:gd name="T5" fmla="*/ 1 h 295"/>
                  <a:gd name="T6" fmla="*/ 5 w 457"/>
                  <a:gd name="T7" fmla="*/ 3 h 295"/>
                  <a:gd name="T8" fmla="*/ 4 w 457"/>
                  <a:gd name="T9" fmla="*/ 3 h 295"/>
                  <a:gd name="T10" fmla="*/ 0 w 457"/>
                  <a:gd name="T11" fmla="*/ 7 h 295"/>
                  <a:gd name="T12" fmla="*/ 16 w 457"/>
                  <a:gd name="T13" fmla="*/ 9 h 295"/>
                  <a:gd name="T14" fmla="*/ 19 w 457"/>
                  <a:gd name="T15" fmla="*/ 10 h 295"/>
                  <a:gd name="T16" fmla="*/ 23 w 457"/>
                  <a:gd name="T17" fmla="*/ 11 h 295"/>
                  <a:gd name="T18" fmla="*/ 26 w 457"/>
                  <a:gd name="T19" fmla="*/ 13 h 295"/>
                  <a:gd name="T20" fmla="*/ 27 w 457"/>
                  <a:gd name="T21" fmla="*/ 14 h 295"/>
                  <a:gd name="T22" fmla="*/ 29 w 457"/>
                  <a:gd name="T23" fmla="*/ 19 h 295"/>
                  <a:gd name="T24" fmla="*/ 30 w 457"/>
                  <a:gd name="T25" fmla="*/ 25 h 295"/>
                  <a:gd name="T26" fmla="*/ 38 w 457"/>
                  <a:gd name="T27" fmla="*/ 24 h 295"/>
                  <a:gd name="T28" fmla="*/ 38 w 457"/>
                  <a:gd name="T29" fmla="*/ 23 h 295"/>
                  <a:gd name="T30" fmla="*/ 37 w 457"/>
                  <a:gd name="T31" fmla="*/ 17 h 295"/>
                  <a:gd name="T32" fmla="*/ 35 w 457"/>
                  <a:gd name="T33" fmla="*/ 11 h 295"/>
                  <a:gd name="T34" fmla="*/ 34 w 457"/>
                  <a:gd name="T35" fmla="*/ 10 h 295"/>
                  <a:gd name="T36" fmla="*/ 31 w 457"/>
                  <a:gd name="T37" fmla="*/ 6 h 295"/>
                  <a:gd name="T38" fmla="*/ 27 w 457"/>
                  <a:gd name="T39" fmla="*/ 3 h 295"/>
                  <a:gd name="T40" fmla="*/ 25 w 457"/>
                  <a:gd name="T41" fmla="*/ 2 h 295"/>
                  <a:gd name="T42" fmla="*/ 20 w 457"/>
                  <a:gd name="T43" fmla="*/ 0 h 295"/>
                  <a:gd name="T44" fmla="*/ 16 w 457"/>
                  <a:gd name="T45" fmla="*/ 0 h 295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457"/>
                  <a:gd name="T70" fmla="*/ 0 h 295"/>
                  <a:gd name="T71" fmla="*/ 457 w 457"/>
                  <a:gd name="T72" fmla="*/ 295 h 295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457" h="295">
                    <a:moveTo>
                      <a:pt x="187" y="0"/>
                    </a:moveTo>
                    <a:lnTo>
                      <a:pt x="158" y="1"/>
                    </a:lnTo>
                    <a:lnTo>
                      <a:pt x="104" y="11"/>
                    </a:lnTo>
                    <a:lnTo>
                      <a:pt x="56" y="33"/>
                    </a:lnTo>
                    <a:lnTo>
                      <a:pt x="45" y="39"/>
                    </a:lnTo>
                    <a:lnTo>
                      <a:pt x="0" y="77"/>
                    </a:lnTo>
                    <a:lnTo>
                      <a:pt x="191" y="112"/>
                    </a:lnTo>
                    <a:lnTo>
                      <a:pt x="223" y="114"/>
                    </a:lnTo>
                    <a:lnTo>
                      <a:pt x="275" y="128"/>
                    </a:lnTo>
                    <a:lnTo>
                      <a:pt x="316" y="158"/>
                    </a:lnTo>
                    <a:lnTo>
                      <a:pt x="324" y="168"/>
                    </a:lnTo>
                    <a:lnTo>
                      <a:pt x="352" y="223"/>
                    </a:lnTo>
                    <a:lnTo>
                      <a:pt x="366" y="295"/>
                    </a:lnTo>
                    <a:lnTo>
                      <a:pt x="457" y="286"/>
                    </a:lnTo>
                    <a:lnTo>
                      <a:pt x="457" y="268"/>
                    </a:lnTo>
                    <a:lnTo>
                      <a:pt x="445" y="198"/>
                    </a:lnTo>
                    <a:lnTo>
                      <a:pt x="422" y="135"/>
                    </a:lnTo>
                    <a:lnTo>
                      <a:pt x="413" y="119"/>
                    </a:lnTo>
                    <a:lnTo>
                      <a:pt x="376" y="70"/>
                    </a:lnTo>
                    <a:lnTo>
                      <a:pt x="328" y="34"/>
                    </a:lnTo>
                    <a:lnTo>
                      <a:pt x="296" y="18"/>
                    </a:lnTo>
                    <a:lnTo>
                      <a:pt x="244" y="5"/>
                    </a:lnTo>
                    <a:lnTo>
                      <a:pt x="18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36" name="Freeform 1841"/>
              <p:cNvSpPr>
                <a:spLocks/>
              </p:cNvSpPr>
              <p:nvPr/>
            </p:nvSpPr>
            <p:spPr bwMode="auto">
              <a:xfrm>
                <a:off x="4957" y="3170"/>
                <a:ext cx="27" cy="9"/>
              </a:xfrm>
              <a:custGeom>
                <a:avLst/>
                <a:gdLst>
                  <a:gd name="T0" fmla="*/ 17 w 324"/>
                  <a:gd name="T1" fmla="*/ 0 h 102"/>
                  <a:gd name="T2" fmla="*/ 13 w 324"/>
                  <a:gd name="T3" fmla="*/ 1 h 102"/>
                  <a:gd name="T4" fmla="*/ 0 w 324"/>
                  <a:gd name="T5" fmla="*/ 4 h 102"/>
                  <a:gd name="T6" fmla="*/ 2 w 324"/>
                  <a:gd name="T7" fmla="*/ 6 h 102"/>
                  <a:gd name="T8" fmla="*/ 6 w 324"/>
                  <a:gd name="T9" fmla="*/ 8 h 102"/>
                  <a:gd name="T10" fmla="*/ 11 w 324"/>
                  <a:gd name="T11" fmla="*/ 9 h 102"/>
                  <a:gd name="T12" fmla="*/ 15 w 324"/>
                  <a:gd name="T13" fmla="*/ 9 h 102"/>
                  <a:gd name="T14" fmla="*/ 19 w 324"/>
                  <a:gd name="T15" fmla="*/ 7 h 102"/>
                  <a:gd name="T16" fmla="*/ 19 w 324"/>
                  <a:gd name="T17" fmla="*/ 7 h 102"/>
                  <a:gd name="T18" fmla="*/ 23 w 324"/>
                  <a:gd name="T19" fmla="*/ 4 h 102"/>
                  <a:gd name="T20" fmla="*/ 27 w 324"/>
                  <a:gd name="T21" fmla="*/ 0 h 102"/>
                  <a:gd name="T22" fmla="*/ 17 w 324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4"/>
                  <a:gd name="T37" fmla="*/ 0 h 102"/>
                  <a:gd name="T38" fmla="*/ 324 w 324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4" h="102">
                    <a:moveTo>
                      <a:pt x="207" y="0"/>
                    </a:moveTo>
                    <a:lnTo>
                      <a:pt x="153" y="11"/>
                    </a:lnTo>
                    <a:lnTo>
                      <a:pt x="0" y="46"/>
                    </a:lnTo>
                    <a:lnTo>
                      <a:pt x="26" y="72"/>
                    </a:lnTo>
                    <a:lnTo>
                      <a:pt x="74" y="95"/>
                    </a:lnTo>
                    <a:lnTo>
                      <a:pt x="132" y="102"/>
                    </a:lnTo>
                    <a:lnTo>
                      <a:pt x="178" y="98"/>
                    </a:lnTo>
                    <a:lnTo>
                      <a:pt x="229" y="80"/>
                    </a:lnTo>
                    <a:lnTo>
                      <a:pt x="232" y="78"/>
                    </a:lnTo>
                    <a:lnTo>
                      <a:pt x="277" y="47"/>
                    </a:lnTo>
                    <a:lnTo>
                      <a:pt x="324" y="1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37" name="Freeform 1842"/>
              <p:cNvSpPr>
                <a:spLocks/>
              </p:cNvSpPr>
              <p:nvPr/>
            </p:nvSpPr>
            <p:spPr bwMode="auto">
              <a:xfrm>
                <a:off x="4953" y="3146"/>
                <a:ext cx="30" cy="28"/>
              </a:xfrm>
              <a:custGeom>
                <a:avLst/>
                <a:gdLst>
                  <a:gd name="T0" fmla="*/ 9 w 361"/>
                  <a:gd name="T1" fmla="*/ 0 h 335"/>
                  <a:gd name="T2" fmla="*/ 5 w 361"/>
                  <a:gd name="T3" fmla="*/ 3 h 335"/>
                  <a:gd name="T4" fmla="*/ 4 w 361"/>
                  <a:gd name="T5" fmla="*/ 4 h 335"/>
                  <a:gd name="T6" fmla="*/ 1 w 361"/>
                  <a:gd name="T7" fmla="*/ 8 h 335"/>
                  <a:gd name="T8" fmla="*/ 1 w 361"/>
                  <a:gd name="T9" fmla="*/ 10 h 335"/>
                  <a:gd name="T10" fmla="*/ 0 w 361"/>
                  <a:gd name="T11" fmla="*/ 16 h 335"/>
                  <a:gd name="T12" fmla="*/ 0 w 361"/>
                  <a:gd name="T13" fmla="*/ 18 h 335"/>
                  <a:gd name="T14" fmla="*/ 1 w 361"/>
                  <a:gd name="T15" fmla="*/ 23 h 335"/>
                  <a:gd name="T16" fmla="*/ 4 w 361"/>
                  <a:gd name="T17" fmla="*/ 28 h 335"/>
                  <a:gd name="T18" fmla="*/ 16 w 361"/>
                  <a:gd name="T19" fmla="*/ 25 h 335"/>
                  <a:gd name="T20" fmla="*/ 14 w 361"/>
                  <a:gd name="T21" fmla="*/ 25 h 335"/>
                  <a:gd name="T22" fmla="*/ 10 w 361"/>
                  <a:gd name="T23" fmla="*/ 22 h 335"/>
                  <a:gd name="T24" fmla="*/ 9 w 361"/>
                  <a:gd name="T25" fmla="*/ 21 h 335"/>
                  <a:gd name="T26" fmla="*/ 8 w 361"/>
                  <a:gd name="T27" fmla="*/ 16 h 335"/>
                  <a:gd name="T28" fmla="*/ 9 w 361"/>
                  <a:gd name="T29" fmla="*/ 11 h 335"/>
                  <a:gd name="T30" fmla="*/ 12 w 361"/>
                  <a:gd name="T31" fmla="*/ 8 h 335"/>
                  <a:gd name="T32" fmla="*/ 13 w 361"/>
                  <a:gd name="T33" fmla="*/ 7 h 335"/>
                  <a:gd name="T34" fmla="*/ 18 w 361"/>
                  <a:gd name="T35" fmla="*/ 6 h 335"/>
                  <a:gd name="T36" fmla="*/ 22 w 361"/>
                  <a:gd name="T37" fmla="*/ 5 h 335"/>
                  <a:gd name="T38" fmla="*/ 27 w 361"/>
                  <a:gd name="T39" fmla="*/ 4 h 335"/>
                  <a:gd name="T40" fmla="*/ 30 w 361"/>
                  <a:gd name="T41" fmla="*/ 2 h 335"/>
                  <a:gd name="T42" fmla="*/ 9 w 361"/>
                  <a:gd name="T43" fmla="*/ 0 h 33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1"/>
                  <a:gd name="T67" fmla="*/ 0 h 335"/>
                  <a:gd name="T68" fmla="*/ 361 w 361"/>
                  <a:gd name="T69" fmla="*/ 335 h 335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1" h="335">
                    <a:moveTo>
                      <a:pt x="109" y="0"/>
                    </a:moveTo>
                    <a:lnTo>
                      <a:pt x="63" y="32"/>
                    </a:lnTo>
                    <a:lnTo>
                      <a:pt x="50" y="44"/>
                    </a:lnTo>
                    <a:lnTo>
                      <a:pt x="17" y="99"/>
                    </a:lnTo>
                    <a:lnTo>
                      <a:pt x="9" y="122"/>
                    </a:lnTo>
                    <a:lnTo>
                      <a:pt x="0" y="193"/>
                    </a:lnTo>
                    <a:lnTo>
                      <a:pt x="0" y="214"/>
                    </a:lnTo>
                    <a:lnTo>
                      <a:pt x="14" y="280"/>
                    </a:lnTo>
                    <a:lnTo>
                      <a:pt x="45" y="335"/>
                    </a:lnTo>
                    <a:lnTo>
                      <a:pt x="198" y="300"/>
                    </a:lnTo>
                    <a:lnTo>
                      <a:pt x="164" y="295"/>
                    </a:lnTo>
                    <a:lnTo>
                      <a:pt x="121" y="268"/>
                    </a:lnTo>
                    <a:lnTo>
                      <a:pt x="109" y="254"/>
                    </a:lnTo>
                    <a:lnTo>
                      <a:pt x="93" y="190"/>
                    </a:lnTo>
                    <a:lnTo>
                      <a:pt x="105" y="134"/>
                    </a:lnTo>
                    <a:lnTo>
                      <a:pt x="140" y="95"/>
                    </a:lnTo>
                    <a:lnTo>
                      <a:pt x="158" y="87"/>
                    </a:lnTo>
                    <a:lnTo>
                      <a:pt x="217" y="72"/>
                    </a:lnTo>
                    <a:lnTo>
                      <a:pt x="266" y="61"/>
                    </a:lnTo>
                    <a:lnTo>
                      <a:pt x="320" y="45"/>
                    </a:lnTo>
                    <a:lnTo>
                      <a:pt x="361" y="28"/>
                    </a:lnTo>
                    <a:lnTo>
                      <a:pt x="10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38" name="Freeform 1843"/>
              <p:cNvSpPr>
                <a:spLocks/>
              </p:cNvSpPr>
              <p:nvPr/>
            </p:nvSpPr>
            <p:spPr bwMode="auto">
              <a:xfrm>
                <a:off x="4955" y="3126"/>
                <a:ext cx="18" cy="12"/>
              </a:xfrm>
              <a:custGeom>
                <a:avLst/>
                <a:gdLst>
                  <a:gd name="T0" fmla="*/ 3 w 222"/>
                  <a:gd name="T1" fmla="*/ 0 h 136"/>
                  <a:gd name="T2" fmla="*/ 1 w 222"/>
                  <a:gd name="T3" fmla="*/ 4 h 136"/>
                  <a:gd name="T4" fmla="*/ 0 w 222"/>
                  <a:gd name="T5" fmla="*/ 10 h 136"/>
                  <a:gd name="T6" fmla="*/ 7 w 222"/>
                  <a:gd name="T7" fmla="*/ 12 h 136"/>
                  <a:gd name="T8" fmla="*/ 8 w 222"/>
                  <a:gd name="T9" fmla="*/ 7 h 136"/>
                  <a:gd name="T10" fmla="*/ 11 w 222"/>
                  <a:gd name="T11" fmla="*/ 3 h 136"/>
                  <a:gd name="T12" fmla="*/ 13 w 222"/>
                  <a:gd name="T13" fmla="*/ 1 h 136"/>
                  <a:gd name="T14" fmla="*/ 18 w 222"/>
                  <a:gd name="T15" fmla="*/ 0 h 136"/>
                  <a:gd name="T16" fmla="*/ 3 w 222"/>
                  <a:gd name="T17" fmla="*/ 0 h 1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6"/>
                  <a:gd name="T29" fmla="*/ 222 w 222"/>
                  <a:gd name="T30" fmla="*/ 136 h 1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6">
                    <a:moveTo>
                      <a:pt x="38" y="0"/>
                    </a:moveTo>
                    <a:lnTo>
                      <a:pt x="17" y="47"/>
                    </a:lnTo>
                    <a:lnTo>
                      <a:pt x="0" y="119"/>
                    </a:lnTo>
                    <a:lnTo>
                      <a:pt x="85" y="136"/>
                    </a:lnTo>
                    <a:lnTo>
                      <a:pt x="101" y="82"/>
                    </a:lnTo>
                    <a:lnTo>
                      <a:pt x="130" y="32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39" name="Freeform 1844"/>
              <p:cNvSpPr>
                <a:spLocks/>
              </p:cNvSpPr>
              <p:nvPr/>
            </p:nvSpPr>
            <p:spPr bwMode="auto">
              <a:xfrm>
                <a:off x="4958" y="3118"/>
                <a:ext cx="35" cy="60"/>
              </a:xfrm>
              <a:custGeom>
                <a:avLst/>
                <a:gdLst>
                  <a:gd name="T0" fmla="*/ 16 w 426"/>
                  <a:gd name="T1" fmla="*/ 0 h 710"/>
                  <a:gd name="T2" fmla="*/ 15 w 426"/>
                  <a:gd name="T3" fmla="*/ 0 h 710"/>
                  <a:gd name="T4" fmla="*/ 10 w 426"/>
                  <a:gd name="T5" fmla="*/ 1 h 710"/>
                  <a:gd name="T6" fmla="*/ 6 w 426"/>
                  <a:gd name="T7" fmla="*/ 2 h 710"/>
                  <a:gd name="T8" fmla="*/ 3 w 426"/>
                  <a:gd name="T9" fmla="*/ 4 h 710"/>
                  <a:gd name="T10" fmla="*/ 0 w 426"/>
                  <a:gd name="T11" fmla="*/ 8 h 710"/>
                  <a:gd name="T12" fmla="*/ 15 w 426"/>
                  <a:gd name="T13" fmla="*/ 8 h 710"/>
                  <a:gd name="T14" fmla="*/ 15 w 426"/>
                  <a:gd name="T15" fmla="*/ 8 h 710"/>
                  <a:gd name="T16" fmla="*/ 20 w 426"/>
                  <a:gd name="T17" fmla="*/ 9 h 710"/>
                  <a:gd name="T18" fmla="*/ 23 w 426"/>
                  <a:gd name="T19" fmla="*/ 12 h 710"/>
                  <a:gd name="T20" fmla="*/ 25 w 426"/>
                  <a:gd name="T21" fmla="*/ 14 h 710"/>
                  <a:gd name="T22" fmla="*/ 25 w 426"/>
                  <a:gd name="T23" fmla="*/ 20 h 710"/>
                  <a:gd name="T24" fmla="*/ 25 w 426"/>
                  <a:gd name="T25" fmla="*/ 23 h 710"/>
                  <a:gd name="T26" fmla="*/ 22 w 426"/>
                  <a:gd name="T27" fmla="*/ 24 h 710"/>
                  <a:gd name="T28" fmla="*/ 18 w 426"/>
                  <a:gd name="T29" fmla="*/ 25 h 710"/>
                  <a:gd name="T30" fmla="*/ 12 w 426"/>
                  <a:gd name="T31" fmla="*/ 26 h 710"/>
                  <a:gd name="T32" fmla="*/ 10 w 426"/>
                  <a:gd name="T33" fmla="*/ 27 h 710"/>
                  <a:gd name="T34" fmla="*/ 6 w 426"/>
                  <a:gd name="T35" fmla="*/ 28 h 710"/>
                  <a:gd name="T36" fmla="*/ 5 w 426"/>
                  <a:gd name="T37" fmla="*/ 28 h 710"/>
                  <a:gd name="T38" fmla="*/ 25 w 426"/>
                  <a:gd name="T39" fmla="*/ 31 h 710"/>
                  <a:gd name="T40" fmla="*/ 25 w 426"/>
                  <a:gd name="T41" fmla="*/ 34 h 710"/>
                  <a:gd name="T42" fmla="*/ 25 w 426"/>
                  <a:gd name="T43" fmla="*/ 39 h 710"/>
                  <a:gd name="T44" fmla="*/ 24 w 426"/>
                  <a:gd name="T45" fmla="*/ 44 h 710"/>
                  <a:gd name="T46" fmla="*/ 23 w 426"/>
                  <a:gd name="T47" fmla="*/ 47 h 710"/>
                  <a:gd name="T48" fmla="*/ 19 w 426"/>
                  <a:gd name="T49" fmla="*/ 51 h 710"/>
                  <a:gd name="T50" fmla="*/ 16 w 426"/>
                  <a:gd name="T51" fmla="*/ 53 h 710"/>
                  <a:gd name="T52" fmla="*/ 26 w 426"/>
                  <a:gd name="T53" fmla="*/ 53 h 710"/>
                  <a:gd name="T54" fmla="*/ 26 w 426"/>
                  <a:gd name="T55" fmla="*/ 54 h 710"/>
                  <a:gd name="T56" fmla="*/ 27 w 426"/>
                  <a:gd name="T57" fmla="*/ 60 h 710"/>
                  <a:gd name="T58" fmla="*/ 35 w 426"/>
                  <a:gd name="T59" fmla="*/ 60 h 710"/>
                  <a:gd name="T60" fmla="*/ 35 w 426"/>
                  <a:gd name="T61" fmla="*/ 59 h 710"/>
                  <a:gd name="T62" fmla="*/ 33 w 426"/>
                  <a:gd name="T63" fmla="*/ 53 h 710"/>
                  <a:gd name="T64" fmla="*/ 33 w 426"/>
                  <a:gd name="T65" fmla="*/ 50 h 710"/>
                  <a:gd name="T66" fmla="*/ 33 w 426"/>
                  <a:gd name="T67" fmla="*/ 44 h 710"/>
                  <a:gd name="T68" fmla="*/ 33 w 426"/>
                  <a:gd name="T69" fmla="*/ 35 h 710"/>
                  <a:gd name="T70" fmla="*/ 33 w 426"/>
                  <a:gd name="T71" fmla="*/ 22 h 710"/>
                  <a:gd name="T72" fmla="*/ 33 w 426"/>
                  <a:gd name="T73" fmla="*/ 18 h 710"/>
                  <a:gd name="T74" fmla="*/ 32 w 426"/>
                  <a:gd name="T75" fmla="*/ 13 h 710"/>
                  <a:gd name="T76" fmla="*/ 32 w 426"/>
                  <a:gd name="T77" fmla="*/ 11 h 710"/>
                  <a:gd name="T78" fmla="*/ 30 w 426"/>
                  <a:gd name="T79" fmla="*/ 6 h 710"/>
                  <a:gd name="T80" fmla="*/ 29 w 426"/>
                  <a:gd name="T81" fmla="*/ 5 h 710"/>
                  <a:gd name="T82" fmla="*/ 25 w 426"/>
                  <a:gd name="T83" fmla="*/ 2 h 710"/>
                  <a:gd name="T84" fmla="*/ 25 w 426"/>
                  <a:gd name="T85" fmla="*/ 2 h 710"/>
                  <a:gd name="T86" fmla="*/ 21 w 426"/>
                  <a:gd name="T87" fmla="*/ 0 h 710"/>
                  <a:gd name="T88" fmla="*/ 16 w 426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6"/>
                  <a:gd name="T136" fmla="*/ 0 h 710"/>
                  <a:gd name="T137" fmla="*/ 426 w 426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6" h="710">
                    <a:moveTo>
                      <a:pt x="196" y="0"/>
                    </a:moveTo>
                    <a:lnTo>
                      <a:pt x="183" y="0"/>
                    </a:lnTo>
                    <a:lnTo>
                      <a:pt x="127" y="7"/>
                    </a:lnTo>
                    <a:lnTo>
                      <a:pt x="78" y="24"/>
                    </a:lnTo>
                    <a:lnTo>
                      <a:pt x="38" y="49"/>
                    </a:lnTo>
                    <a:lnTo>
                      <a:pt x="0" y="94"/>
                    </a:lnTo>
                    <a:lnTo>
                      <a:pt x="184" y="97"/>
                    </a:lnTo>
                    <a:lnTo>
                      <a:pt x="185" y="97"/>
                    </a:lnTo>
                    <a:lnTo>
                      <a:pt x="243" y="107"/>
                    </a:lnTo>
                    <a:lnTo>
                      <a:pt x="283" y="137"/>
                    </a:lnTo>
                    <a:lnTo>
                      <a:pt x="299" y="163"/>
                    </a:lnTo>
                    <a:lnTo>
                      <a:pt x="309" y="239"/>
                    </a:lnTo>
                    <a:lnTo>
                      <a:pt x="308" y="269"/>
                    </a:lnTo>
                    <a:lnTo>
                      <a:pt x="269" y="283"/>
                    </a:lnTo>
                    <a:lnTo>
                      <a:pt x="216" y="298"/>
                    </a:lnTo>
                    <a:lnTo>
                      <a:pt x="151" y="310"/>
                    </a:lnTo>
                    <a:lnTo>
                      <a:pt x="121" y="315"/>
                    </a:lnTo>
                    <a:lnTo>
                      <a:pt x="73" y="327"/>
                    </a:lnTo>
                    <a:lnTo>
                      <a:pt x="56" y="334"/>
                    </a:lnTo>
                    <a:lnTo>
                      <a:pt x="308" y="362"/>
                    </a:lnTo>
                    <a:lnTo>
                      <a:pt x="308" y="405"/>
                    </a:lnTo>
                    <a:lnTo>
                      <a:pt x="306" y="462"/>
                    </a:lnTo>
                    <a:lnTo>
                      <a:pt x="294" y="523"/>
                    </a:lnTo>
                    <a:lnTo>
                      <a:pt x="277" y="558"/>
                    </a:lnTo>
                    <a:lnTo>
                      <a:pt x="236" y="603"/>
                    </a:lnTo>
                    <a:lnTo>
                      <a:pt x="199" y="623"/>
                    </a:lnTo>
                    <a:lnTo>
                      <a:pt x="316" y="624"/>
                    </a:lnTo>
                    <a:lnTo>
                      <a:pt x="318" y="643"/>
                    </a:lnTo>
                    <a:lnTo>
                      <a:pt x="333" y="710"/>
                    </a:lnTo>
                    <a:lnTo>
                      <a:pt x="426" y="710"/>
                    </a:lnTo>
                    <a:lnTo>
                      <a:pt x="420" y="695"/>
                    </a:lnTo>
                    <a:lnTo>
                      <a:pt x="403" y="626"/>
                    </a:lnTo>
                    <a:lnTo>
                      <a:pt x="400" y="589"/>
                    </a:lnTo>
                    <a:lnTo>
                      <a:pt x="398" y="519"/>
                    </a:lnTo>
                    <a:lnTo>
                      <a:pt x="397" y="419"/>
                    </a:lnTo>
                    <a:lnTo>
                      <a:pt x="397" y="262"/>
                    </a:lnTo>
                    <a:lnTo>
                      <a:pt x="397" y="214"/>
                    </a:lnTo>
                    <a:lnTo>
                      <a:pt x="393" y="153"/>
                    </a:lnTo>
                    <a:lnTo>
                      <a:pt x="389" y="135"/>
                    </a:lnTo>
                    <a:lnTo>
                      <a:pt x="366" y="73"/>
                    </a:lnTo>
                    <a:lnTo>
                      <a:pt x="354" y="57"/>
                    </a:lnTo>
                    <a:lnTo>
                      <a:pt x="305" y="21"/>
                    </a:lnTo>
                    <a:lnTo>
                      <a:pt x="303" y="20"/>
                    </a:lnTo>
                    <a:lnTo>
                      <a:pt x="255" y="5"/>
                    </a:lnTo>
                    <a:lnTo>
                      <a:pt x="19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40" name="Rectangle 1845"/>
              <p:cNvSpPr>
                <a:spLocks noChangeArrowheads="1"/>
              </p:cNvSpPr>
              <p:nvPr/>
            </p:nvSpPr>
            <p:spPr bwMode="auto">
              <a:xfrm>
                <a:off x="5005" y="3120"/>
                <a:ext cx="7" cy="58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41" name="Freeform 1846"/>
              <p:cNvSpPr>
                <a:spLocks/>
              </p:cNvSpPr>
              <p:nvPr/>
            </p:nvSpPr>
            <p:spPr bwMode="auto">
              <a:xfrm>
                <a:off x="5005" y="3097"/>
                <a:ext cx="15" cy="16"/>
              </a:xfrm>
              <a:custGeom>
                <a:avLst/>
                <a:gdLst>
                  <a:gd name="T0" fmla="*/ 15 w 181"/>
                  <a:gd name="T1" fmla="*/ 0 h 183"/>
                  <a:gd name="T2" fmla="*/ 5 w 181"/>
                  <a:gd name="T3" fmla="*/ 0 h 183"/>
                  <a:gd name="T4" fmla="*/ 0 w 181"/>
                  <a:gd name="T5" fmla="*/ 16 h 183"/>
                  <a:gd name="T6" fmla="*/ 6 w 181"/>
                  <a:gd name="T7" fmla="*/ 16 h 183"/>
                  <a:gd name="T8" fmla="*/ 15 w 181"/>
                  <a:gd name="T9" fmla="*/ 0 h 18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1"/>
                  <a:gd name="T16" fmla="*/ 0 h 183"/>
                  <a:gd name="T17" fmla="*/ 181 w 181"/>
                  <a:gd name="T18" fmla="*/ 183 h 18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1" h="183">
                    <a:moveTo>
                      <a:pt x="181" y="0"/>
                    </a:moveTo>
                    <a:lnTo>
                      <a:pt x="65" y="0"/>
                    </a:lnTo>
                    <a:lnTo>
                      <a:pt x="0" y="183"/>
                    </a:lnTo>
                    <a:lnTo>
                      <a:pt x="73" y="183"/>
                    </a:lnTo>
                    <a:lnTo>
                      <a:pt x="18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42" name="Freeform 1847"/>
              <p:cNvSpPr>
                <a:spLocks/>
              </p:cNvSpPr>
              <p:nvPr/>
            </p:nvSpPr>
            <p:spPr bwMode="auto">
              <a:xfrm>
                <a:off x="5029" y="3170"/>
                <a:ext cx="25" cy="9"/>
              </a:xfrm>
              <a:custGeom>
                <a:avLst/>
                <a:gdLst>
                  <a:gd name="T0" fmla="*/ 18 w 299"/>
                  <a:gd name="T1" fmla="*/ 0 h 110"/>
                  <a:gd name="T2" fmla="*/ 14 w 299"/>
                  <a:gd name="T3" fmla="*/ 1 h 110"/>
                  <a:gd name="T4" fmla="*/ 0 w 299"/>
                  <a:gd name="T5" fmla="*/ 2 h 110"/>
                  <a:gd name="T6" fmla="*/ 3 w 299"/>
                  <a:gd name="T7" fmla="*/ 5 h 110"/>
                  <a:gd name="T8" fmla="*/ 4 w 299"/>
                  <a:gd name="T9" fmla="*/ 6 h 110"/>
                  <a:gd name="T10" fmla="*/ 8 w 299"/>
                  <a:gd name="T11" fmla="*/ 8 h 110"/>
                  <a:gd name="T12" fmla="*/ 13 w 299"/>
                  <a:gd name="T13" fmla="*/ 9 h 110"/>
                  <a:gd name="T14" fmla="*/ 14 w 299"/>
                  <a:gd name="T15" fmla="*/ 9 h 110"/>
                  <a:gd name="T16" fmla="*/ 19 w 299"/>
                  <a:gd name="T17" fmla="*/ 8 h 110"/>
                  <a:gd name="T18" fmla="*/ 22 w 299"/>
                  <a:gd name="T19" fmla="*/ 5 h 110"/>
                  <a:gd name="T20" fmla="*/ 25 w 299"/>
                  <a:gd name="T21" fmla="*/ 1 h 110"/>
                  <a:gd name="T22" fmla="*/ 18 w 299"/>
                  <a:gd name="T23" fmla="*/ 0 h 11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99"/>
                  <a:gd name="T37" fmla="*/ 0 h 110"/>
                  <a:gd name="T38" fmla="*/ 299 w 299"/>
                  <a:gd name="T39" fmla="*/ 110 h 11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99" h="110">
                    <a:moveTo>
                      <a:pt x="212" y="0"/>
                    </a:moveTo>
                    <a:lnTo>
                      <a:pt x="162" y="13"/>
                    </a:lnTo>
                    <a:lnTo>
                      <a:pt x="0" y="20"/>
                    </a:lnTo>
                    <a:lnTo>
                      <a:pt x="40" y="64"/>
                    </a:lnTo>
                    <a:lnTo>
                      <a:pt x="52" y="74"/>
                    </a:lnTo>
                    <a:lnTo>
                      <a:pt x="101" y="102"/>
                    </a:lnTo>
                    <a:lnTo>
                      <a:pt x="154" y="110"/>
                    </a:lnTo>
                    <a:lnTo>
                      <a:pt x="172" y="109"/>
                    </a:lnTo>
                    <a:lnTo>
                      <a:pt x="223" y="94"/>
                    </a:lnTo>
                    <a:lnTo>
                      <a:pt x="266" y="60"/>
                    </a:lnTo>
                    <a:lnTo>
                      <a:pt x="299" y="7"/>
                    </a:lnTo>
                    <a:lnTo>
                      <a:pt x="21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43" name="Freeform 1848"/>
              <p:cNvSpPr>
                <a:spLocks/>
              </p:cNvSpPr>
              <p:nvPr/>
            </p:nvSpPr>
            <p:spPr bwMode="auto">
              <a:xfrm>
                <a:off x="5023" y="3118"/>
                <a:ext cx="30" cy="53"/>
              </a:xfrm>
              <a:custGeom>
                <a:avLst/>
                <a:gdLst>
                  <a:gd name="T0" fmla="*/ 18 w 363"/>
                  <a:gd name="T1" fmla="*/ 0 h 635"/>
                  <a:gd name="T2" fmla="*/ 17 w 363"/>
                  <a:gd name="T3" fmla="*/ 0 h 635"/>
                  <a:gd name="T4" fmla="*/ 13 w 363"/>
                  <a:gd name="T5" fmla="*/ 1 h 635"/>
                  <a:gd name="T6" fmla="*/ 9 w 363"/>
                  <a:gd name="T7" fmla="*/ 4 h 635"/>
                  <a:gd name="T8" fmla="*/ 7 w 363"/>
                  <a:gd name="T9" fmla="*/ 5 h 635"/>
                  <a:gd name="T10" fmla="*/ 4 w 363"/>
                  <a:gd name="T11" fmla="*/ 9 h 635"/>
                  <a:gd name="T12" fmla="*/ 2 w 363"/>
                  <a:gd name="T13" fmla="*/ 15 h 635"/>
                  <a:gd name="T14" fmla="*/ 1 w 363"/>
                  <a:gd name="T15" fmla="*/ 18 h 635"/>
                  <a:gd name="T16" fmla="*/ 0 w 363"/>
                  <a:gd name="T17" fmla="*/ 24 h 635"/>
                  <a:gd name="T18" fmla="*/ 0 w 363"/>
                  <a:gd name="T19" fmla="*/ 30 h 635"/>
                  <a:gd name="T20" fmla="*/ 0 w 363"/>
                  <a:gd name="T21" fmla="*/ 35 h 635"/>
                  <a:gd name="T22" fmla="*/ 1 w 363"/>
                  <a:gd name="T23" fmla="*/ 41 h 635"/>
                  <a:gd name="T24" fmla="*/ 2 w 363"/>
                  <a:gd name="T25" fmla="*/ 46 h 635"/>
                  <a:gd name="T26" fmla="*/ 3 w 363"/>
                  <a:gd name="T27" fmla="*/ 48 h 635"/>
                  <a:gd name="T28" fmla="*/ 6 w 363"/>
                  <a:gd name="T29" fmla="*/ 53 h 635"/>
                  <a:gd name="T30" fmla="*/ 19 w 363"/>
                  <a:gd name="T31" fmla="*/ 52 h 635"/>
                  <a:gd name="T32" fmla="*/ 18 w 363"/>
                  <a:gd name="T33" fmla="*/ 52 h 635"/>
                  <a:gd name="T34" fmla="*/ 14 w 363"/>
                  <a:gd name="T35" fmla="*/ 51 h 635"/>
                  <a:gd name="T36" fmla="*/ 11 w 363"/>
                  <a:gd name="T37" fmla="*/ 47 h 635"/>
                  <a:gd name="T38" fmla="*/ 9 w 363"/>
                  <a:gd name="T39" fmla="*/ 43 h 635"/>
                  <a:gd name="T40" fmla="*/ 8 w 363"/>
                  <a:gd name="T41" fmla="*/ 37 h 635"/>
                  <a:gd name="T42" fmla="*/ 8 w 363"/>
                  <a:gd name="T43" fmla="*/ 30 h 635"/>
                  <a:gd name="T44" fmla="*/ 8 w 363"/>
                  <a:gd name="T45" fmla="*/ 30 h 635"/>
                  <a:gd name="T46" fmla="*/ 8 w 363"/>
                  <a:gd name="T47" fmla="*/ 23 h 635"/>
                  <a:gd name="T48" fmla="*/ 9 w 363"/>
                  <a:gd name="T49" fmla="*/ 18 h 635"/>
                  <a:gd name="T50" fmla="*/ 11 w 363"/>
                  <a:gd name="T51" fmla="*/ 13 h 635"/>
                  <a:gd name="T52" fmla="*/ 11 w 363"/>
                  <a:gd name="T53" fmla="*/ 13 h 635"/>
                  <a:gd name="T54" fmla="*/ 15 w 363"/>
                  <a:gd name="T55" fmla="*/ 9 h 635"/>
                  <a:gd name="T56" fmla="*/ 19 w 363"/>
                  <a:gd name="T57" fmla="*/ 8 h 635"/>
                  <a:gd name="T58" fmla="*/ 30 w 363"/>
                  <a:gd name="T59" fmla="*/ 8 h 635"/>
                  <a:gd name="T60" fmla="*/ 29 w 363"/>
                  <a:gd name="T61" fmla="*/ 6 h 635"/>
                  <a:gd name="T62" fmla="*/ 25 w 363"/>
                  <a:gd name="T63" fmla="*/ 2 h 635"/>
                  <a:gd name="T64" fmla="*/ 23 w 363"/>
                  <a:gd name="T65" fmla="*/ 1 h 635"/>
                  <a:gd name="T66" fmla="*/ 18 w 363"/>
                  <a:gd name="T67" fmla="*/ 0 h 63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63"/>
                  <a:gd name="T103" fmla="*/ 0 h 635"/>
                  <a:gd name="T104" fmla="*/ 363 w 363"/>
                  <a:gd name="T105" fmla="*/ 635 h 63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63" h="635">
                    <a:moveTo>
                      <a:pt x="220" y="0"/>
                    </a:moveTo>
                    <a:lnTo>
                      <a:pt x="204" y="1"/>
                    </a:lnTo>
                    <a:lnTo>
                      <a:pt x="152" y="14"/>
                    </a:lnTo>
                    <a:lnTo>
                      <a:pt x="104" y="44"/>
                    </a:lnTo>
                    <a:lnTo>
                      <a:pt x="89" y="60"/>
                    </a:lnTo>
                    <a:lnTo>
                      <a:pt x="53" y="110"/>
                    </a:lnTo>
                    <a:lnTo>
                      <a:pt x="26" y="175"/>
                    </a:lnTo>
                    <a:lnTo>
                      <a:pt x="14" y="219"/>
                    </a:lnTo>
                    <a:lnTo>
                      <a:pt x="4" y="289"/>
                    </a:lnTo>
                    <a:lnTo>
                      <a:pt x="0" y="363"/>
                    </a:lnTo>
                    <a:lnTo>
                      <a:pt x="2" y="417"/>
                    </a:lnTo>
                    <a:lnTo>
                      <a:pt x="11" y="488"/>
                    </a:lnTo>
                    <a:lnTo>
                      <a:pt x="29" y="552"/>
                    </a:lnTo>
                    <a:lnTo>
                      <a:pt x="39" y="578"/>
                    </a:lnTo>
                    <a:lnTo>
                      <a:pt x="70" y="635"/>
                    </a:lnTo>
                    <a:lnTo>
                      <a:pt x="232" y="628"/>
                    </a:lnTo>
                    <a:lnTo>
                      <a:pt x="223" y="628"/>
                    </a:lnTo>
                    <a:lnTo>
                      <a:pt x="174" y="609"/>
                    </a:lnTo>
                    <a:lnTo>
                      <a:pt x="132" y="562"/>
                    </a:lnTo>
                    <a:lnTo>
                      <a:pt x="110" y="511"/>
                    </a:lnTo>
                    <a:lnTo>
                      <a:pt x="96" y="445"/>
                    </a:lnTo>
                    <a:lnTo>
                      <a:pt x="91" y="363"/>
                    </a:lnTo>
                    <a:lnTo>
                      <a:pt x="95" y="279"/>
                    </a:lnTo>
                    <a:lnTo>
                      <a:pt x="108" y="212"/>
                    </a:lnTo>
                    <a:lnTo>
                      <a:pt x="130" y="161"/>
                    </a:lnTo>
                    <a:lnTo>
                      <a:pt x="136" y="152"/>
                    </a:lnTo>
                    <a:lnTo>
                      <a:pt x="178" y="110"/>
                    </a:lnTo>
                    <a:lnTo>
                      <a:pt x="228" y="97"/>
                    </a:lnTo>
                    <a:lnTo>
                      <a:pt x="363" y="95"/>
                    </a:lnTo>
                    <a:lnTo>
                      <a:pt x="347" y="69"/>
                    </a:lnTo>
                    <a:lnTo>
                      <a:pt x="303" y="26"/>
                    </a:lnTo>
                    <a:lnTo>
                      <a:pt x="274" y="10"/>
                    </a:lnTo>
                    <a:lnTo>
                      <a:pt x="22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44" name="Freeform 1849"/>
              <p:cNvSpPr>
                <a:spLocks/>
              </p:cNvSpPr>
              <p:nvPr/>
            </p:nvSpPr>
            <p:spPr bwMode="auto">
              <a:xfrm>
                <a:off x="5042" y="3098"/>
                <a:ext cx="18" cy="80"/>
              </a:xfrm>
              <a:custGeom>
                <a:avLst/>
                <a:gdLst>
                  <a:gd name="T0" fmla="*/ 18 w 223"/>
                  <a:gd name="T1" fmla="*/ 0 h 959"/>
                  <a:gd name="T2" fmla="*/ 11 w 223"/>
                  <a:gd name="T3" fmla="*/ 0 h 959"/>
                  <a:gd name="T4" fmla="*/ 11 w 223"/>
                  <a:gd name="T5" fmla="*/ 29 h 959"/>
                  <a:gd name="T6" fmla="*/ 0 w 223"/>
                  <a:gd name="T7" fmla="*/ 29 h 959"/>
                  <a:gd name="T8" fmla="*/ 1 w 223"/>
                  <a:gd name="T9" fmla="*/ 29 h 959"/>
                  <a:gd name="T10" fmla="*/ 5 w 223"/>
                  <a:gd name="T11" fmla="*/ 31 h 959"/>
                  <a:gd name="T12" fmla="*/ 8 w 223"/>
                  <a:gd name="T13" fmla="*/ 34 h 959"/>
                  <a:gd name="T14" fmla="*/ 8 w 223"/>
                  <a:gd name="T15" fmla="*/ 35 h 959"/>
                  <a:gd name="T16" fmla="*/ 10 w 223"/>
                  <a:gd name="T17" fmla="*/ 39 h 959"/>
                  <a:gd name="T18" fmla="*/ 11 w 223"/>
                  <a:gd name="T19" fmla="*/ 45 h 959"/>
                  <a:gd name="T20" fmla="*/ 11 w 223"/>
                  <a:gd name="T21" fmla="*/ 52 h 959"/>
                  <a:gd name="T22" fmla="*/ 11 w 223"/>
                  <a:gd name="T23" fmla="*/ 58 h 959"/>
                  <a:gd name="T24" fmla="*/ 10 w 223"/>
                  <a:gd name="T25" fmla="*/ 64 h 959"/>
                  <a:gd name="T26" fmla="*/ 8 w 223"/>
                  <a:gd name="T27" fmla="*/ 68 h 959"/>
                  <a:gd name="T28" fmla="*/ 8 w 223"/>
                  <a:gd name="T29" fmla="*/ 69 h 959"/>
                  <a:gd name="T30" fmla="*/ 4 w 223"/>
                  <a:gd name="T31" fmla="*/ 72 h 959"/>
                  <a:gd name="T32" fmla="*/ 11 w 223"/>
                  <a:gd name="T33" fmla="*/ 73 h 959"/>
                  <a:gd name="T34" fmla="*/ 11 w 223"/>
                  <a:gd name="T35" fmla="*/ 80 h 959"/>
                  <a:gd name="T36" fmla="*/ 18 w 223"/>
                  <a:gd name="T37" fmla="*/ 80 h 959"/>
                  <a:gd name="T38" fmla="*/ 18 w 223"/>
                  <a:gd name="T39" fmla="*/ 0 h 959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223"/>
                  <a:gd name="T61" fmla="*/ 0 h 959"/>
                  <a:gd name="T62" fmla="*/ 223 w 223"/>
                  <a:gd name="T63" fmla="*/ 959 h 959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223" h="959">
                    <a:moveTo>
                      <a:pt x="223" y="0"/>
                    </a:moveTo>
                    <a:lnTo>
                      <a:pt x="135" y="0"/>
                    </a:lnTo>
                    <a:lnTo>
                      <a:pt x="135" y="344"/>
                    </a:lnTo>
                    <a:lnTo>
                      <a:pt x="0" y="346"/>
                    </a:lnTo>
                    <a:lnTo>
                      <a:pt x="13" y="347"/>
                    </a:lnTo>
                    <a:lnTo>
                      <a:pt x="61" y="367"/>
                    </a:lnTo>
                    <a:lnTo>
                      <a:pt x="102" y="412"/>
                    </a:lnTo>
                    <a:lnTo>
                      <a:pt x="105" y="417"/>
                    </a:lnTo>
                    <a:lnTo>
                      <a:pt x="126" y="470"/>
                    </a:lnTo>
                    <a:lnTo>
                      <a:pt x="138" y="539"/>
                    </a:lnTo>
                    <a:lnTo>
                      <a:pt x="142" y="622"/>
                    </a:lnTo>
                    <a:lnTo>
                      <a:pt x="139" y="695"/>
                    </a:lnTo>
                    <a:lnTo>
                      <a:pt x="126" y="762"/>
                    </a:lnTo>
                    <a:lnTo>
                      <a:pt x="103" y="814"/>
                    </a:lnTo>
                    <a:lnTo>
                      <a:pt x="97" y="824"/>
                    </a:lnTo>
                    <a:lnTo>
                      <a:pt x="54" y="864"/>
                    </a:lnTo>
                    <a:lnTo>
                      <a:pt x="141" y="871"/>
                    </a:lnTo>
                    <a:lnTo>
                      <a:pt x="141" y="959"/>
                    </a:lnTo>
                    <a:lnTo>
                      <a:pt x="223" y="959"/>
                    </a:lnTo>
                    <a:lnTo>
                      <a:pt x="2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45" name="Freeform 1850"/>
              <p:cNvSpPr>
                <a:spLocks/>
              </p:cNvSpPr>
              <p:nvPr/>
            </p:nvSpPr>
            <p:spPr bwMode="auto">
              <a:xfrm>
                <a:off x="5073" y="3170"/>
                <a:ext cx="27" cy="9"/>
              </a:xfrm>
              <a:custGeom>
                <a:avLst/>
                <a:gdLst>
                  <a:gd name="T0" fmla="*/ 17 w 323"/>
                  <a:gd name="T1" fmla="*/ 0 h 102"/>
                  <a:gd name="T2" fmla="*/ 13 w 323"/>
                  <a:gd name="T3" fmla="*/ 1 h 102"/>
                  <a:gd name="T4" fmla="*/ 0 w 323"/>
                  <a:gd name="T5" fmla="*/ 4 h 102"/>
                  <a:gd name="T6" fmla="*/ 2 w 323"/>
                  <a:gd name="T7" fmla="*/ 6 h 102"/>
                  <a:gd name="T8" fmla="*/ 6 w 323"/>
                  <a:gd name="T9" fmla="*/ 8 h 102"/>
                  <a:gd name="T10" fmla="*/ 11 w 323"/>
                  <a:gd name="T11" fmla="*/ 9 h 102"/>
                  <a:gd name="T12" fmla="*/ 15 w 323"/>
                  <a:gd name="T13" fmla="*/ 9 h 102"/>
                  <a:gd name="T14" fmla="*/ 19 w 323"/>
                  <a:gd name="T15" fmla="*/ 7 h 102"/>
                  <a:gd name="T16" fmla="*/ 19 w 323"/>
                  <a:gd name="T17" fmla="*/ 7 h 102"/>
                  <a:gd name="T18" fmla="*/ 23 w 323"/>
                  <a:gd name="T19" fmla="*/ 4 h 102"/>
                  <a:gd name="T20" fmla="*/ 27 w 323"/>
                  <a:gd name="T21" fmla="*/ 0 h 102"/>
                  <a:gd name="T22" fmla="*/ 17 w 323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3"/>
                  <a:gd name="T37" fmla="*/ 0 h 102"/>
                  <a:gd name="T38" fmla="*/ 323 w 323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3" h="102">
                    <a:moveTo>
                      <a:pt x="207" y="0"/>
                    </a:moveTo>
                    <a:lnTo>
                      <a:pt x="153" y="11"/>
                    </a:lnTo>
                    <a:lnTo>
                      <a:pt x="0" y="46"/>
                    </a:lnTo>
                    <a:lnTo>
                      <a:pt x="26" y="72"/>
                    </a:lnTo>
                    <a:lnTo>
                      <a:pt x="73" y="95"/>
                    </a:lnTo>
                    <a:lnTo>
                      <a:pt x="132" y="102"/>
                    </a:lnTo>
                    <a:lnTo>
                      <a:pt x="178" y="98"/>
                    </a:lnTo>
                    <a:lnTo>
                      <a:pt x="230" y="80"/>
                    </a:lnTo>
                    <a:lnTo>
                      <a:pt x="233" y="78"/>
                    </a:lnTo>
                    <a:lnTo>
                      <a:pt x="277" y="47"/>
                    </a:lnTo>
                    <a:lnTo>
                      <a:pt x="323" y="1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46" name="Freeform 1851"/>
              <p:cNvSpPr>
                <a:spLocks/>
              </p:cNvSpPr>
              <p:nvPr/>
            </p:nvSpPr>
            <p:spPr bwMode="auto">
              <a:xfrm>
                <a:off x="5070" y="3146"/>
                <a:ext cx="30" cy="28"/>
              </a:xfrm>
              <a:custGeom>
                <a:avLst/>
                <a:gdLst>
                  <a:gd name="T0" fmla="*/ 9 w 362"/>
                  <a:gd name="T1" fmla="*/ 0 h 335"/>
                  <a:gd name="T2" fmla="*/ 5 w 362"/>
                  <a:gd name="T3" fmla="*/ 3 h 335"/>
                  <a:gd name="T4" fmla="*/ 4 w 362"/>
                  <a:gd name="T5" fmla="*/ 4 h 335"/>
                  <a:gd name="T6" fmla="*/ 1 w 362"/>
                  <a:gd name="T7" fmla="*/ 8 h 335"/>
                  <a:gd name="T8" fmla="*/ 1 w 362"/>
                  <a:gd name="T9" fmla="*/ 10 h 335"/>
                  <a:gd name="T10" fmla="*/ 0 w 362"/>
                  <a:gd name="T11" fmla="*/ 16 h 335"/>
                  <a:gd name="T12" fmla="*/ 0 w 362"/>
                  <a:gd name="T13" fmla="*/ 18 h 335"/>
                  <a:gd name="T14" fmla="*/ 1 w 362"/>
                  <a:gd name="T15" fmla="*/ 23 h 335"/>
                  <a:gd name="T16" fmla="*/ 4 w 362"/>
                  <a:gd name="T17" fmla="*/ 28 h 335"/>
                  <a:gd name="T18" fmla="*/ 16 w 362"/>
                  <a:gd name="T19" fmla="*/ 25 h 335"/>
                  <a:gd name="T20" fmla="*/ 14 w 362"/>
                  <a:gd name="T21" fmla="*/ 25 h 335"/>
                  <a:gd name="T22" fmla="*/ 10 w 362"/>
                  <a:gd name="T23" fmla="*/ 22 h 335"/>
                  <a:gd name="T24" fmla="*/ 9 w 362"/>
                  <a:gd name="T25" fmla="*/ 21 h 335"/>
                  <a:gd name="T26" fmla="*/ 8 w 362"/>
                  <a:gd name="T27" fmla="*/ 16 h 335"/>
                  <a:gd name="T28" fmla="*/ 9 w 362"/>
                  <a:gd name="T29" fmla="*/ 11 h 335"/>
                  <a:gd name="T30" fmla="*/ 12 w 362"/>
                  <a:gd name="T31" fmla="*/ 8 h 335"/>
                  <a:gd name="T32" fmla="*/ 13 w 362"/>
                  <a:gd name="T33" fmla="*/ 7 h 335"/>
                  <a:gd name="T34" fmla="*/ 18 w 362"/>
                  <a:gd name="T35" fmla="*/ 6 h 335"/>
                  <a:gd name="T36" fmla="*/ 22 w 362"/>
                  <a:gd name="T37" fmla="*/ 5 h 335"/>
                  <a:gd name="T38" fmla="*/ 27 w 362"/>
                  <a:gd name="T39" fmla="*/ 4 h 335"/>
                  <a:gd name="T40" fmla="*/ 30 w 362"/>
                  <a:gd name="T41" fmla="*/ 2 h 335"/>
                  <a:gd name="T42" fmla="*/ 9 w 362"/>
                  <a:gd name="T43" fmla="*/ 0 h 33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2"/>
                  <a:gd name="T67" fmla="*/ 0 h 335"/>
                  <a:gd name="T68" fmla="*/ 362 w 362"/>
                  <a:gd name="T69" fmla="*/ 335 h 335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2" h="335">
                    <a:moveTo>
                      <a:pt x="111" y="0"/>
                    </a:moveTo>
                    <a:lnTo>
                      <a:pt x="63" y="32"/>
                    </a:lnTo>
                    <a:lnTo>
                      <a:pt x="52" y="44"/>
                    </a:lnTo>
                    <a:lnTo>
                      <a:pt x="18" y="99"/>
                    </a:lnTo>
                    <a:lnTo>
                      <a:pt x="10" y="122"/>
                    </a:lnTo>
                    <a:lnTo>
                      <a:pt x="0" y="193"/>
                    </a:lnTo>
                    <a:lnTo>
                      <a:pt x="1" y="214"/>
                    </a:lnTo>
                    <a:lnTo>
                      <a:pt x="15" y="280"/>
                    </a:lnTo>
                    <a:lnTo>
                      <a:pt x="46" y="335"/>
                    </a:lnTo>
                    <a:lnTo>
                      <a:pt x="199" y="300"/>
                    </a:lnTo>
                    <a:lnTo>
                      <a:pt x="165" y="295"/>
                    </a:lnTo>
                    <a:lnTo>
                      <a:pt x="121" y="268"/>
                    </a:lnTo>
                    <a:lnTo>
                      <a:pt x="111" y="254"/>
                    </a:lnTo>
                    <a:lnTo>
                      <a:pt x="94" y="190"/>
                    </a:lnTo>
                    <a:lnTo>
                      <a:pt x="107" y="134"/>
                    </a:lnTo>
                    <a:lnTo>
                      <a:pt x="141" y="95"/>
                    </a:lnTo>
                    <a:lnTo>
                      <a:pt x="159" y="87"/>
                    </a:lnTo>
                    <a:lnTo>
                      <a:pt x="218" y="72"/>
                    </a:lnTo>
                    <a:lnTo>
                      <a:pt x="266" y="61"/>
                    </a:lnTo>
                    <a:lnTo>
                      <a:pt x="320" y="45"/>
                    </a:lnTo>
                    <a:lnTo>
                      <a:pt x="362" y="28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47" name="Freeform 1852"/>
              <p:cNvSpPr>
                <a:spLocks/>
              </p:cNvSpPr>
              <p:nvPr/>
            </p:nvSpPr>
            <p:spPr bwMode="auto">
              <a:xfrm>
                <a:off x="5071" y="3126"/>
                <a:ext cx="18" cy="12"/>
              </a:xfrm>
              <a:custGeom>
                <a:avLst/>
                <a:gdLst>
                  <a:gd name="T0" fmla="*/ 3 w 222"/>
                  <a:gd name="T1" fmla="*/ 0 h 136"/>
                  <a:gd name="T2" fmla="*/ 1 w 222"/>
                  <a:gd name="T3" fmla="*/ 4 h 136"/>
                  <a:gd name="T4" fmla="*/ 0 w 222"/>
                  <a:gd name="T5" fmla="*/ 10 h 136"/>
                  <a:gd name="T6" fmla="*/ 7 w 222"/>
                  <a:gd name="T7" fmla="*/ 12 h 136"/>
                  <a:gd name="T8" fmla="*/ 8 w 222"/>
                  <a:gd name="T9" fmla="*/ 7 h 136"/>
                  <a:gd name="T10" fmla="*/ 11 w 222"/>
                  <a:gd name="T11" fmla="*/ 3 h 136"/>
                  <a:gd name="T12" fmla="*/ 13 w 222"/>
                  <a:gd name="T13" fmla="*/ 1 h 136"/>
                  <a:gd name="T14" fmla="*/ 18 w 222"/>
                  <a:gd name="T15" fmla="*/ 0 h 136"/>
                  <a:gd name="T16" fmla="*/ 3 w 222"/>
                  <a:gd name="T17" fmla="*/ 0 h 1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6"/>
                  <a:gd name="T29" fmla="*/ 222 w 222"/>
                  <a:gd name="T30" fmla="*/ 136 h 1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6">
                    <a:moveTo>
                      <a:pt x="39" y="0"/>
                    </a:moveTo>
                    <a:lnTo>
                      <a:pt x="17" y="47"/>
                    </a:lnTo>
                    <a:lnTo>
                      <a:pt x="0" y="119"/>
                    </a:lnTo>
                    <a:lnTo>
                      <a:pt x="87" y="136"/>
                    </a:lnTo>
                    <a:lnTo>
                      <a:pt x="101" y="82"/>
                    </a:lnTo>
                    <a:lnTo>
                      <a:pt x="130" y="32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48" name="Freeform 1853"/>
              <p:cNvSpPr>
                <a:spLocks/>
              </p:cNvSpPr>
              <p:nvPr/>
            </p:nvSpPr>
            <p:spPr bwMode="auto">
              <a:xfrm>
                <a:off x="5074" y="3118"/>
                <a:ext cx="36" cy="60"/>
              </a:xfrm>
              <a:custGeom>
                <a:avLst/>
                <a:gdLst>
                  <a:gd name="T0" fmla="*/ 17 w 425"/>
                  <a:gd name="T1" fmla="*/ 0 h 710"/>
                  <a:gd name="T2" fmla="*/ 15 w 425"/>
                  <a:gd name="T3" fmla="*/ 0 h 710"/>
                  <a:gd name="T4" fmla="*/ 11 w 425"/>
                  <a:gd name="T5" fmla="*/ 1 h 710"/>
                  <a:gd name="T6" fmla="*/ 7 w 425"/>
                  <a:gd name="T7" fmla="*/ 2 h 710"/>
                  <a:gd name="T8" fmla="*/ 3 w 425"/>
                  <a:gd name="T9" fmla="*/ 4 h 710"/>
                  <a:gd name="T10" fmla="*/ 0 w 425"/>
                  <a:gd name="T11" fmla="*/ 8 h 710"/>
                  <a:gd name="T12" fmla="*/ 16 w 425"/>
                  <a:gd name="T13" fmla="*/ 8 h 710"/>
                  <a:gd name="T14" fmla="*/ 16 w 425"/>
                  <a:gd name="T15" fmla="*/ 8 h 710"/>
                  <a:gd name="T16" fmla="*/ 20 w 425"/>
                  <a:gd name="T17" fmla="*/ 9 h 710"/>
                  <a:gd name="T18" fmla="*/ 24 w 425"/>
                  <a:gd name="T19" fmla="*/ 12 h 710"/>
                  <a:gd name="T20" fmla="*/ 25 w 425"/>
                  <a:gd name="T21" fmla="*/ 14 h 710"/>
                  <a:gd name="T22" fmla="*/ 26 w 425"/>
                  <a:gd name="T23" fmla="*/ 20 h 710"/>
                  <a:gd name="T24" fmla="*/ 26 w 425"/>
                  <a:gd name="T25" fmla="*/ 23 h 710"/>
                  <a:gd name="T26" fmla="*/ 23 w 425"/>
                  <a:gd name="T27" fmla="*/ 24 h 710"/>
                  <a:gd name="T28" fmla="*/ 18 w 425"/>
                  <a:gd name="T29" fmla="*/ 25 h 710"/>
                  <a:gd name="T30" fmla="*/ 13 w 425"/>
                  <a:gd name="T31" fmla="*/ 26 h 710"/>
                  <a:gd name="T32" fmla="*/ 10 w 425"/>
                  <a:gd name="T33" fmla="*/ 27 h 710"/>
                  <a:gd name="T34" fmla="*/ 6 w 425"/>
                  <a:gd name="T35" fmla="*/ 28 h 710"/>
                  <a:gd name="T36" fmla="*/ 5 w 425"/>
                  <a:gd name="T37" fmla="*/ 28 h 710"/>
                  <a:gd name="T38" fmla="*/ 26 w 425"/>
                  <a:gd name="T39" fmla="*/ 31 h 710"/>
                  <a:gd name="T40" fmla="*/ 26 w 425"/>
                  <a:gd name="T41" fmla="*/ 34 h 710"/>
                  <a:gd name="T42" fmla="*/ 26 w 425"/>
                  <a:gd name="T43" fmla="*/ 39 h 710"/>
                  <a:gd name="T44" fmla="*/ 25 w 425"/>
                  <a:gd name="T45" fmla="*/ 44 h 710"/>
                  <a:gd name="T46" fmla="*/ 23 w 425"/>
                  <a:gd name="T47" fmla="*/ 47 h 710"/>
                  <a:gd name="T48" fmla="*/ 20 w 425"/>
                  <a:gd name="T49" fmla="*/ 51 h 710"/>
                  <a:gd name="T50" fmla="*/ 17 w 425"/>
                  <a:gd name="T51" fmla="*/ 53 h 710"/>
                  <a:gd name="T52" fmla="*/ 27 w 425"/>
                  <a:gd name="T53" fmla="*/ 53 h 710"/>
                  <a:gd name="T54" fmla="*/ 27 w 425"/>
                  <a:gd name="T55" fmla="*/ 54 h 710"/>
                  <a:gd name="T56" fmla="*/ 28 w 425"/>
                  <a:gd name="T57" fmla="*/ 60 h 710"/>
                  <a:gd name="T58" fmla="*/ 36 w 425"/>
                  <a:gd name="T59" fmla="*/ 60 h 710"/>
                  <a:gd name="T60" fmla="*/ 35 w 425"/>
                  <a:gd name="T61" fmla="*/ 59 h 710"/>
                  <a:gd name="T62" fmla="*/ 34 w 425"/>
                  <a:gd name="T63" fmla="*/ 53 h 710"/>
                  <a:gd name="T64" fmla="*/ 34 w 425"/>
                  <a:gd name="T65" fmla="*/ 50 h 710"/>
                  <a:gd name="T66" fmla="*/ 34 w 425"/>
                  <a:gd name="T67" fmla="*/ 44 h 710"/>
                  <a:gd name="T68" fmla="*/ 34 w 425"/>
                  <a:gd name="T69" fmla="*/ 35 h 710"/>
                  <a:gd name="T70" fmla="*/ 34 w 425"/>
                  <a:gd name="T71" fmla="*/ 22 h 710"/>
                  <a:gd name="T72" fmla="*/ 34 w 425"/>
                  <a:gd name="T73" fmla="*/ 18 h 710"/>
                  <a:gd name="T74" fmla="*/ 33 w 425"/>
                  <a:gd name="T75" fmla="*/ 13 h 710"/>
                  <a:gd name="T76" fmla="*/ 33 w 425"/>
                  <a:gd name="T77" fmla="*/ 11 h 710"/>
                  <a:gd name="T78" fmla="*/ 31 w 425"/>
                  <a:gd name="T79" fmla="*/ 6 h 710"/>
                  <a:gd name="T80" fmla="*/ 30 w 425"/>
                  <a:gd name="T81" fmla="*/ 5 h 710"/>
                  <a:gd name="T82" fmla="*/ 26 w 425"/>
                  <a:gd name="T83" fmla="*/ 2 h 710"/>
                  <a:gd name="T84" fmla="*/ 26 w 425"/>
                  <a:gd name="T85" fmla="*/ 2 h 710"/>
                  <a:gd name="T86" fmla="*/ 22 w 425"/>
                  <a:gd name="T87" fmla="*/ 0 h 710"/>
                  <a:gd name="T88" fmla="*/ 17 w 425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5"/>
                  <a:gd name="T136" fmla="*/ 0 h 710"/>
                  <a:gd name="T137" fmla="*/ 425 w 425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5" h="710">
                    <a:moveTo>
                      <a:pt x="196" y="0"/>
                    </a:moveTo>
                    <a:lnTo>
                      <a:pt x="182" y="0"/>
                    </a:lnTo>
                    <a:lnTo>
                      <a:pt x="127" y="7"/>
                    </a:lnTo>
                    <a:lnTo>
                      <a:pt x="78" y="24"/>
                    </a:lnTo>
                    <a:lnTo>
                      <a:pt x="37" y="49"/>
                    </a:lnTo>
                    <a:lnTo>
                      <a:pt x="0" y="94"/>
                    </a:lnTo>
                    <a:lnTo>
                      <a:pt x="183" y="97"/>
                    </a:lnTo>
                    <a:lnTo>
                      <a:pt x="185" y="97"/>
                    </a:lnTo>
                    <a:lnTo>
                      <a:pt x="242" y="107"/>
                    </a:lnTo>
                    <a:lnTo>
                      <a:pt x="284" y="137"/>
                    </a:lnTo>
                    <a:lnTo>
                      <a:pt x="298" y="163"/>
                    </a:lnTo>
                    <a:lnTo>
                      <a:pt x="308" y="239"/>
                    </a:lnTo>
                    <a:lnTo>
                      <a:pt x="308" y="269"/>
                    </a:lnTo>
                    <a:lnTo>
                      <a:pt x="269" y="283"/>
                    </a:lnTo>
                    <a:lnTo>
                      <a:pt x="216" y="298"/>
                    </a:lnTo>
                    <a:lnTo>
                      <a:pt x="150" y="310"/>
                    </a:lnTo>
                    <a:lnTo>
                      <a:pt x="120" y="315"/>
                    </a:lnTo>
                    <a:lnTo>
                      <a:pt x="72" y="327"/>
                    </a:lnTo>
                    <a:lnTo>
                      <a:pt x="57" y="334"/>
                    </a:lnTo>
                    <a:lnTo>
                      <a:pt x="308" y="362"/>
                    </a:lnTo>
                    <a:lnTo>
                      <a:pt x="308" y="405"/>
                    </a:lnTo>
                    <a:lnTo>
                      <a:pt x="306" y="462"/>
                    </a:lnTo>
                    <a:lnTo>
                      <a:pt x="294" y="523"/>
                    </a:lnTo>
                    <a:lnTo>
                      <a:pt x="277" y="558"/>
                    </a:lnTo>
                    <a:lnTo>
                      <a:pt x="236" y="603"/>
                    </a:lnTo>
                    <a:lnTo>
                      <a:pt x="199" y="623"/>
                    </a:lnTo>
                    <a:lnTo>
                      <a:pt x="315" y="624"/>
                    </a:lnTo>
                    <a:lnTo>
                      <a:pt x="317" y="643"/>
                    </a:lnTo>
                    <a:lnTo>
                      <a:pt x="333" y="710"/>
                    </a:lnTo>
                    <a:lnTo>
                      <a:pt x="425" y="710"/>
                    </a:lnTo>
                    <a:lnTo>
                      <a:pt x="419" y="695"/>
                    </a:lnTo>
                    <a:lnTo>
                      <a:pt x="403" y="626"/>
                    </a:lnTo>
                    <a:lnTo>
                      <a:pt x="400" y="589"/>
                    </a:lnTo>
                    <a:lnTo>
                      <a:pt x="398" y="519"/>
                    </a:lnTo>
                    <a:lnTo>
                      <a:pt x="398" y="419"/>
                    </a:lnTo>
                    <a:lnTo>
                      <a:pt x="398" y="262"/>
                    </a:lnTo>
                    <a:lnTo>
                      <a:pt x="397" y="214"/>
                    </a:lnTo>
                    <a:lnTo>
                      <a:pt x="393" y="153"/>
                    </a:lnTo>
                    <a:lnTo>
                      <a:pt x="389" y="135"/>
                    </a:lnTo>
                    <a:lnTo>
                      <a:pt x="365" y="73"/>
                    </a:lnTo>
                    <a:lnTo>
                      <a:pt x="353" y="57"/>
                    </a:lnTo>
                    <a:lnTo>
                      <a:pt x="304" y="21"/>
                    </a:lnTo>
                    <a:lnTo>
                      <a:pt x="302" y="20"/>
                    </a:lnTo>
                    <a:lnTo>
                      <a:pt x="255" y="5"/>
                    </a:lnTo>
                    <a:lnTo>
                      <a:pt x="19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49" name="Freeform 1854"/>
              <p:cNvSpPr>
                <a:spLocks/>
              </p:cNvSpPr>
              <p:nvPr/>
            </p:nvSpPr>
            <p:spPr bwMode="auto">
              <a:xfrm>
                <a:off x="5143" y="3170"/>
                <a:ext cx="27" cy="9"/>
              </a:xfrm>
              <a:custGeom>
                <a:avLst/>
                <a:gdLst>
                  <a:gd name="T0" fmla="*/ 17 w 323"/>
                  <a:gd name="T1" fmla="*/ 0 h 102"/>
                  <a:gd name="T2" fmla="*/ 13 w 323"/>
                  <a:gd name="T3" fmla="*/ 1 h 102"/>
                  <a:gd name="T4" fmla="*/ 0 w 323"/>
                  <a:gd name="T5" fmla="*/ 4 h 102"/>
                  <a:gd name="T6" fmla="*/ 2 w 323"/>
                  <a:gd name="T7" fmla="*/ 6 h 102"/>
                  <a:gd name="T8" fmla="*/ 6 w 323"/>
                  <a:gd name="T9" fmla="*/ 8 h 102"/>
                  <a:gd name="T10" fmla="*/ 11 w 323"/>
                  <a:gd name="T11" fmla="*/ 9 h 102"/>
                  <a:gd name="T12" fmla="*/ 15 w 323"/>
                  <a:gd name="T13" fmla="*/ 9 h 102"/>
                  <a:gd name="T14" fmla="*/ 19 w 323"/>
                  <a:gd name="T15" fmla="*/ 7 h 102"/>
                  <a:gd name="T16" fmla="*/ 19 w 323"/>
                  <a:gd name="T17" fmla="*/ 7 h 102"/>
                  <a:gd name="T18" fmla="*/ 23 w 323"/>
                  <a:gd name="T19" fmla="*/ 4 h 102"/>
                  <a:gd name="T20" fmla="*/ 27 w 323"/>
                  <a:gd name="T21" fmla="*/ 0 h 102"/>
                  <a:gd name="T22" fmla="*/ 17 w 323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3"/>
                  <a:gd name="T37" fmla="*/ 0 h 102"/>
                  <a:gd name="T38" fmla="*/ 323 w 323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3" h="102">
                    <a:moveTo>
                      <a:pt x="207" y="0"/>
                    </a:moveTo>
                    <a:lnTo>
                      <a:pt x="153" y="11"/>
                    </a:lnTo>
                    <a:lnTo>
                      <a:pt x="0" y="46"/>
                    </a:lnTo>
                    <a:lnTo>
                      <a:pt x="26" y="72"/>
                    </a:lnTo>
                    <a:lnTo>
                      <a:pt x="73" y="95"/>
                    </a:lnTo>
                    <a:lnTo>
                      <a:pt x="131" y="102"/>
                    </a:lnTo>
                    <a:lnTo>
                      <a:pt x="178" y="98"/>
                    </a:lnTo>
                    <a:lnTo>
                      <a:pt x="229" y="80"/>
                    </a:lnTo>
                    <a:lnTo>
                      <a:pt x="232" y="78"/>
                    </a:lnTo>
                    <a:lnTo>
                      <a:pt x="277" y="47"/>
                    </a:lnTo>
                    <a:lnTo>
                      <a:pt x="323" y="1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50" name="Freeform 1855"/>
              <p:cNvSpPr>
                <a:spLocks/>
              </p:cNvSpPr>
              <p:nvPr/>
            </p:nvSpPr>
            <p:spPr bwMode="auto">
              <a:xfrm>
                <a:off x="5139" y="3146"/>
                <a:ext cx="30" cy="28"/>
              </a:xfrm>
              <a:custGeom>
                <a:avLst/>
                <a:gdLst>
                  <a:gd name="T0" fmla="*/ 9 w 363"/>
                  <a:gd name="T1" fmla="*/ 0 h 335"/>
                  <a:gd name="T2" fmla="*/ 5 w 363"/>
                  <a:gd name="T3" fmla="*/ 3 h 335"/>
                  <a:gd name="T4" fmla="*/ 4 w 363"/>
                  <a:gd name="T5" fmla="*/ 4 h 335"/>
                  <a:gd name="T6" fmla="*/ 2 w 363"/>
                  <a:gd name="T7" fmla="*/ 8 h 335"/>
                  <a:gd name="T8" fmla="*/ 1 w 363"/>
                  <a:gd name="T9" fmla="*/ 10 h 335"/>
                  <a:gd name="T10" fmla="*/ 0 w 363"/>
                  <a:gd name="T11" fmla="*/ 16 h 335"/>
                  <a:gd name="T12" fmla="*/ 0 w 363"/>
                  <a:gd name="T13" fmla="*/ 18 h 335"/>
                  <a:gd name="T14" fmla="*/ 1 w 363"/>
                  <a:gd name="T15" fmla="*/ 23 h 335"/>
                  <a:gd name="T16" fmla="*/ 4 w 363"/>
                  <a:gd name="T17" fmla="*/ 28 h 335"/>
                  <a:gd name="T18" fmla="*/ 17 w 363"/>
                  <a:gd name="T19" fmla="*/ 25 h 335"/>
                  <a:gd name="T20" fmla="*/ 14 w 363"/>
                  <a:gd name="T21" fmla="*/ 25 h 335"/>
                  <a:gd name="T22" fmla="*/ 10 w 363"/>
                  <a:gd name="T23" fmla="*/ 22 h 335"/>
                  <a:gd name="T24" fmla="*/ 9 w 363"/>
                  <a:gd name="T25" fmla="*/ 21 h 335"/>
                  <a:gd name="T26" fmla="*/ 8 w 363"/>
                  <a:gd name="T27" fmla="*/ 16 h 335"/>
                  <a:gd name="T28" fmla="*/ 9 w 363"/>
                  <a:gd name="T29" fmla="*/ 11 h 335"/>
                  <a:gd name="T30" fmla="*/ 12 w 363"/>
                  <a:gd name="T31" fmla="*/ 8 h 335"/>
                  <a:gd name="T32" fmla="*/ 13 w 363"/>
                  <a:gd name="T33" fmla="*/ 7 h 335"/>
                  <a:gd name="T34" fmla="*/ 18 w 363"/>
                  <a:gd name="T35" fmla="*/ 6 h 335"/>
                  <a:gd name="T36" fmla="*/ 22 w 363"/>
                  <a:gd name="T37" fmla="*/ 5 h 335"/>
                  <a:gd name="T38" fmla="*/ 27 w 363"/>
                  <a:gd name="T39" fmla="*/ 4 h 335"/>
                  <a:gd name="T40" fmla="*/ 30 w 363"/>
                  <a:gd name="T41" fmla="*/ 2 h 335"/>
                  <a:gd name="T42" fmla="*/ 9 w 363"/>
                  <a:gd name="T43" fmla="*/ 0 h 33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3"/>
                  <a:gd name="T67" fmla="*/ 0 h 335"/>
                  <a:gd name="T68" fmla="*/ 363 w 363"/>
                  <a:gd name="T69" fmla="*/ 335 h 335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3" h="335">
                    <a:moveTo>
                      <a:pt x="111" y="0"/>
                    </a:moveTo>
                    <a:lnTo>
                      <a:pt x="64" y="32"/>
                    </a:lnTo>
                    <a:lnTo>
                      <a:pt x="52" y="44"/>
                    </a:lnTo>
                    <a:lnTo>
                      <a:pt x="19" y="99"/>
                    </a:lnTo>
                    <a:lnTo>
                      <a:pt x="10" y="122"/>
                    </a:lnTo>
                    <a:lnTo>
                      <a:pt x="0" y="193"/>
                    </a:lnTo>
                    <a:lnTo>
                      <a:pt x="1" y="214"/>
                    </a:lnTo>
                    <a:lnTo>
                      <a:pt x="16" y="280"/>
                    </a:lnTo>
                    <a:lnTo>
                      <a:pt x="47" y="335"/>
                    </a:lnTo>
                    <a:lnTo>
                      <a:pt x="200" y="300"/>
                    </a:lnTo>
                    <a:lnTo>
                      <a:pt x="165" y="295"/>
                    </a:lnTo>
                    <a:lnTo>
                      <a:pt x="121" y="268"/>
                    </a:lnTo>
                    <a:lnTo>
                      <a:pt x="111" y="254"/>
                    </a:lnTo>
                    <a:lnTo>
                      <a:pt x="95" y="190"/>
                    </a:lnTo>
                    <a:lnTo>
                      <a:pt x="107" y="134"/>
                    </a:lnTo>
                    <a:lnTo>
                      <a:pt x="142" y="95"/>
                    </a:lnTo>
                    <a:lnTo>
                      <a:pt x="159" y="87"/>
                    </a:lnTo>
                    <a:lnTo>
                      <a:pt x="219" y="72"/>
                    </a:lnTo>
                    <a:lnTo>
                      <a:pt x="267" y="61"/>
                    </a:lnTo>
                    <a:lnTo>
                      <a:pt x="322" y="45"/>
                    </a:lnTo>
                    <a:lnTo>
                      <a:pt x="363" y="28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51" name="Freeform 1856"/>
              <p:cNvSpPr>
                <a:spLocks/>
              </p:cNvSpPr>
              <p:nvPr/>
            </p:nvSpPr>
            <p:spPr bwMode="auto">
              <a:xfrm>
                <a:off x="5141" y="3126"/>
                <a:ext cx="18" cy="12"/>
              </a:xfrm>
              <a:custGeom>
                <a:avLst/>
                <a:gdLst>
                  <a:gd name="T0" fmla="*/ 3 w 221"/>
                  <a:gd name="T1" fmla="*/ 0 h 136"/>
                  <a:gd name="T2" fmla="*/ 1 w 221"/>
                  <a:gd name="T3" fmla="*/ 4 h 136"/>
                  <a:gd name="T4" fmla="*/ 0 w 221"/>
                  <a:gd name="T5" fmla="*/ 10 h 136"/>
                  <a:gd name="T6" fmla="*/ 7 w 221"/>
                  <a:gd name="T7" fmla="*/ 12 h 136"/>
                  <a:gd name="T8" fmla="*/ 8 w 221"/>
                  <a:gd name="T9" fmla="*/ 7 h 136"/>
                  <a:gd name="T10" fmla="*/ 11 w 221"/>
                  <a:gd name="T11" fmla="*/ 3 h 136"/>
                  <a:gd name="T12" fmla="*/ 13 w 221"/>
                  <a:gd name="T13" fmla="*/ 1 h 136"/>
                  <a:gd name="T14" fmla="*/ 18 w 221"/>
                  <a:gd name="T15" fmla="*/ 0 h 136"/>
                  <a:gd name="T16" fmla="*/ 3 w 221"/>
                  <a:gd name="T17" fmla="*/ 0 h 1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1"/>
                  <a:gd name="T28" fmla="*/ 0 h 136"/>
                  <a:gd name="T29" fmla="*/ 221 w 221"/>
                  <a:gd name="T30" fmla="*/ 136 h 1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1" h="136">
                    <a:moveTo>
                      <a:pt x="38" y="0"/>
                    </a:moveTo>
                    <a:lnTo>
                      <a:pt x="17" y="47"/>
                    </a:lnTo>
                    <a:lnTo>
                      <a:pt x="0" y="119"/>
                    </a:lnTo>
                    <a:lnTo>
                      <a:pt x="86" y="136"/>
                    </a:lnTo>
                    <a:lnTo>
                      <a:pt x="100" y="82"/>
                    </a:lnTo>
                    <a:lnTo>
                      <a:pt x="130" y="32"/>
                    </a:lnTo>
                    <a:lnTo>
                      <a:pt x="162" y="12"/>
                    </a:lnTo>
                    <a:lnTo>
                      <a:pt x="221" y="3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52" name="Freeform 1857"/>
              <p:cNvSpPr>
                <a:spLocks/>
              </p:cNvSpPr>
              <p:nvPr/>
            </p:nvSpPr>
            <p:spPr bwMode="auto">
              <a:xfrm>
                <a:off x="5144" y="3118"/>
                <a:ext cx="35" cy="60"/>
              </a:xfrm>
              <a:custGeom>
                <a:avLst/>
                <a:gdLst>
                  <a:gd name="T0" fmla="*/ 16 w 426"/>
                  <a:gd name="T1" fmla="*/ 0 h 710"/>
                  <a:gd name="T2" fmla="*/ 15 w 426"/>
                  <a:gd name="T3" fmla="*/ 0 h 710"/>
                  <a:gd name="T4" fmla="*/ 10 w 426"/>
                  <a:gd name="T5" fmla="*/ 1 h 710"/>
                  <a:gd name="T6" fmla="*/ 6 w 426"/>
                  <a:gd name="T7" fmla="*/ 2 h 710"/>
                  <a:gd name="T8" fmla="*/ 3 w 426"/>
                  <a:gd name="T9" fmla="*/ 4 h 710"/>
                  <a:gd name="T10" fmla="*/ 0 w 426"/>
                  <a:gd name="T11" fmla="*/ 8 h 710"/>
                  <a:gd name="T12" fmla="*/ 15 w 426"/>
                  <a:gd name="T13" fmla="*/ 8 h 710"/>
                  <a:gd name="T14" fmla="*/ 15 w 426"/>
                  <a:gd name="T15" fmla="*/ 8 h 710"/>
                  <a:gd name="T16" fmla="*/ 20 w 426"/>
                  <a:gd name="T17" fmla="*/ 9 h 710"/>
                  <a:gd name="T18" fmla="*/ 23 w 426"/>
                  <a:gd name="T19" fmla="*/ 12 h 710"/>
                  <a:gd name="T20" fmla="*/ 25 w 426"/>
                  <a:gd name="T21" fmla="*/ 14 h 710"/>
                  <a:gd name="T22" fmla="*/ 25 w 426"/>
                  <a:gd name="T23" fmla="*/ 20 h 710"/>
                  <a:gd name="T24" fmla="*/ 25 w 426"/>
                  <a:gd name="T25" fmla="*/ 23 h 710"/>
                  <a:gd name="T26" fmla="*/ 22 w 426"/>
                  <a:gd name="T27" fmla="*/ 24 h 710"/>
                  <a:gd name="T28" fmla="*/ 18 w 426"/>
                  <a:gd name="T29" fmla="*/ 25 h 710"/>
                  <a:gd name="T30" fmla="*/ 12 w 426"/>
                  <a:gd name="T31" fmla="*/ 26 h 710"/>
                  <a:gd name="T32" fmla="*/ 10 w 426"/>
                  <a:gd name="T33" fmla="*/ 27 h 710"/>
                  <a:gd name="T34" fmla="*/ 6 w 426"/>
                  <a:gd name="T35" fmla="*/ 28 h 710"/>
                  <a:gd name="T36" fmla="*/ 5 w 426"/>
                  <a:gd name="T37" fmla="*/ 28 h 710"/>
                  <a:gd name="T38" fmla="*/ 25 w 426"/>
                  <a:gd name="T39" fmla="*/ 31 h 710"/>
                  <a:gd name="T40" fmla="*/ 25 w 426"/>
                  <a:gd name="T41" fmla="*/ 34 h 710"/>
                  <a:gd name="T42" fmla="*/ 25 w 426"/>
                  <a:gd name="T43" fmla="*/ 39 h 710"/>
                  <a:gd name="T44" fmla="*/ 24 w 426"/>
                  <a:gd name="T45" fmla="*/ 44 h 710"/>
                  <a:gd name="T46" fmla="*/ 23 w 426"/>
                  <a:gd name="T47" fmla="*/ 47 h 710"/>
                  <a:gd name="T48" fmla="*/ 19 w 426"/>
                  <a:gd name="T49" fmla="*/ 51 h 710"/>
                  <a:gd name="T50" fmla="*/ 16 w 426"/>
                  <a:gd name="T51" fmla="*/ 53 h 710"/>
                  <a:gd name="T52" fmla="*/ 26 w 426"/>
                  <a:gd name="T53" fmla="*/ 53 h 710"/>
                  <a:gd name="T54" fmla="*/ 26 w 426"/>
                  <a:gd name="T55" fmla="*/ 54 h 710"/>
                  <a:gd name="T56" fmla="*/ 27 w 426"/>
                  <a:gd name="T57" fmla="*/ 60 h 710"/>
                  <a:gd name="T58" fmla="*/ 35 w 426"/>
                  <a:gd name="T59" fmla="*/ 60 h 710"/>
                  <a:gd name="T60" fmla="*/ 35 w 426"/>
                  <a:gd name="T61" fmla="*/ 59 h 710"/>
                  <a:gd name="T62" fmla="*/ 33 w 426"/>
                  <a:gd name="T63" fmla="*/ 53 h 710"/>
                  <a:gd name="T64" fmla="*/ 33 w 426"/>
                  <a:gd name="T65" fmla="*/ 50 h 710"/>
                  <a:gd name="T66" fmla="*/ 33 w 426"/>
                  <a:gd name="T67" fmla="*/ 44 h 710"/>
                  <a:gd name="T68" fmla="*/ 33 w 426"/>
                  <a:gd name="T69" fmla="*/ 35 h 710"/>
                  <a:gd name="T70" fmla="*/ 33 w 426"/>
                  <a:gd name="T71" fmla="*/ 22 h 710"/>
                  <a:gd name="T72" fmla="*/ 33 w 426"/>
                  <a:gd name="T73" fmla="*/ 18 h 710"/>
                  <a:gd name="T74" fmla="*/ 32 w 426"/>
                  <a:gd name="T75" fmla="*/ 13 h 710"/>
                  <a:gd name="T76" fmla="*/ 32 w 426"/>
                  <a:gd name="T77" fmla="*/ 11 h 710"/>
                  <a:gd name="T78" fmla="*/ 30 w 426"/>
                  <a:gd name="T79" fmla="*/ 6 h 710"/>
                  <a:gd name="T80" fmla="*/ 29 w 426"/>
                  <a:gd name="T81" fmla="*/ 5 h 710"/>
                  <a:gd name="T82" fmla="*/ 25 w 426"/>
                  <a:gd name="T83" fmla="*/ 2 h 710"/>
                  <a:gd name="T84" fmla="*/ 25 w 426"/>
                  <a:gd name="T85" fmla="*/ 2 h 710"/>
                  <a:gd name="T86" fmla="*/ 21 w 426"/>
                  <a:gd name="T87" fmla="*/ 0 h 710"/>
                  <a:gd name="T88" fmla="*/ 16 w 426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6"/>
                  <a:gd name="T136" fmla="*/ 0 h 710"/>
                  <a:gd name="T137" fmla="*/ 426 w 426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6" h="710">
                    <a:moveTo>
                      <a:pt x="197" y="0"/>
                    </a:moveTo>
                    <a:lnTo>
                      <a:pt x="183" y="0"/>
                    </a:lnTo>
                    <a:lnTo>
                      <a:pt x="127" y="7"/>
                    </a:lnTo>
                    <a:lnTo>
                      <a:pt x="79" y="24"/>
                    </a:lnTo>
                    <a:lnTo>
                      <a:pt x="39" y="49"/>
                    </a:lnTo>
                    <a:lnTo>
                      <a:pt x="0" y="94"/>
                    </a:lnTo>
                    <a:lnTo>
                      <a:pt x="183" y="97"/>
                    </a:lnTo>
                    <a:lnTo>
                      <a:pt x="185" y="97"/>
                    </a:lnTo>
                    <a:lnTo>
                      <a:pt x="242" y="107"/>
                    </a:lnTo>
                    <a:lnTo>
                      <a:pt x="284" y="137"/>
                    </a:lnTo>
                    <a:lnTo>
                      <a:pt x="299" y="163"/>
                    </a:lnTo>
                    <a:lnTo>
                      <a:pt x="310" y="239"/>
                    </a:lnTo>
                    <a:lnTo>
                      <a:pt x="309" y="269"/>
                    </a:lnTo>
                    <a:lnTo>
                      <a:pt x="270" y="283"/>
                    </a:lnTo>
                    <a:lnTo>
                      <a:pt x="217" y="298"/>
                    </a:lnTo>
                    <a:lnTo>
                      <a:pt x="152" y="310"/>
                    </a:lnTo>
                    <a:lnTo>
                      <a:pt x="120" y="315"/>
                    </a:lnTo>
                    <a:lnTo>
                      <a:pt x="74" y="327"/>
                    </a:lnTo>
                    <a:lnTo>
                      <a:pt x="57" y="334"/>
                    </a:lnTo>
                    <a:lnTo>
                      <a:pt x="309" y="362"/>
                    </a:lnTo>
                    <a:lnTo>
                      <a:pt x="309" y="405"/>
                    </a:lnTo>
                    <a:lnTo>
                      <a:pt x="307" y="462"/>
                    </a:lnTo>
                    <a:lnTo>
                      <a:pt x="294" y="523"/>
                    </a:lnTo>
                    <a:lnTo>
                      <a:pt x="277" y="558"/>
                    </a:lnTo>
                    <a:lnTo>
                      <a:pt x="236" y="603"/>
                    </a:lnTo>
                    <a:lnTo>
                      <a:pt x="200" y="623"/>
                    </a:lnTo>
                    <a:lnTo>
                      <a:pt x="316" y="624"/>
                    </a:lnTo>
                    <a:lnTo>
                      <a:pt x="318" y="643"/>
                    </a:lnTo>
                    <a:lnTo>
                      <a:pt x="334" y="710"/>
                    </a:lnTo>
                    <a:lnTo>
                      <a:pt x="426" y="710"/>
                    </a:lnTo>
                    <a:lnTo>
                      <a:pt x="420" y="695"/>
                    </a:lnTo>
                    <a:lnTo>
                      <a:pt x="404" y="626"/>
                    </a:lnTo>
                    <a:lnTo>
                      <a:pt x="401" y="589"/>
                    </a:lnTo>
                    <a:lnTo>
                      <a:pt x="398" y="519"/>
                    </a:lnTo>
                    <a:lnTo>
                      <a:pt x="398" y="419"/>
                    </a:lnTo>
                    <a:lnTo>
                      <a:pt x="398" y="262"/>
                    </a:lnTo>
                    <a:lnTo>
                      <a:pt x="397" y="214"/>
                    </a:lnTo>
                    <a:lnTo>
                      <a:pt x="393" y="153"/>
                    </a:lnTo>
                    <a:lnTo>
                      <a:pt x="390" y="135"/>
                    </a:lnTo>
                    <a:lnTo>
                      <a:pt x="366" y="73"/>
                    </a:lnTo>
                    <a:lnTo>
                      <a:pt x="353" y="57"/>
                    </a:lnTo>
                    <a:lnTo>
                      <a:pt x="305" y="21"/>
                    </a:lnTo>
                    <a:lnTo>
                      <a:pt x="304" y="20"/>
                    </a:lnTo>
                    <a:lnTo>
                      <a:pt x="256" y="5"/>
                    </a:lnTo>
                    <a:lnTo>
                      <a:pt x="19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53" name="Freeform 1858"/>
              <p:cNvSpPr>
                <a:spLocks/>
              </p:cNvSpPr>
              <p:nvPr/>
            </p:nvSpPr>
            <p:spPr bwMode="auto">
              <a:xfrm>
                <a:off x="5150" y="3097"/>
                <a:ext cx="15" cy="16"/>
              </a:xfrm>
              <a:custGeom>
                <a:avLst/>
                <a:gdLst>
                  <a:gd name="T0" fmla="*/ 10 w 184"/>
                  <a:gd name="T1" fmla="*/ 0 h 183"/>
                  <a:gd name="T2" fmla="*/ 0 w 184"/>
                  <a:gd name="T3" fmla="*/ 0 h 183"/>
                  <a:gd name="T4" fmla="*/ 9 w 184"/>
                  <a:gd name="T5" fmla="*/ 16 h 183"/>
                  <a:gd name="T6" fmla="*/ 15 w 184"/>
                  <a:gd name="T7" fmla="*/ 16 h 183"/>
                  <a:gd name="T8" fmla="*/ 10 w 184"/>
                  <a:gd name="T9" fmla="*/ 0 h 18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4"/>
                  <a:gd name="T16" fmla="*/ 0 h 183"/>
                  <a:gd name="T17" fmla="*/ 184 w 184"/>
                  <a:gd name="T18" fmla="*/ 183 h 18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4" h="183">
                    <a:moveTo>
                      <a:pt x="118" y="0"/>
                    </a:moveTo>
                    <a:lnTo>
                      <a:pt x="0" y="0"/>
                    </a:lnTo>
                    <a:lnTo>
                      <a:pt x="113" y="183"/>
                    </a:lnTo>
                    <a:lnTo>
                      <a:pt x="184" y="183"/>
                    </a:lnTo>
                    <a:lnTo>
                      <a:pt x="11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54" name="Freeform 1859"/>
              <p:cNvSpPr>
                <a:spLocks/>
              </p:cNvSpPr>
              <p:nvPr/>
            </p:nvSpPr>
            <p:spPr bwMode="auto">
              <a:xfrm>
                <a:off x="5215" y="3159"/>
                <a:ext cx="34" cy="20"/>
              </a:xfrm>
              <a:custGeom>
                <a:avLst/>
                <a:gdLst>
                  <a:gd name="T0" fmla="*/ 26 w 410"/>
                  <a:gd name="T1" fmla="*/ 0 h 239"/>
                  <a:gd name="T2" fmla="*/ 25 w 410"/>
                  <a:gd name="T3" fmla="*/ 5 h 239"/>
                  <a:gd name="T4" fmla="*/ 22 w 410"/>
                  <a:gd name="T5" fmla="*/ 9 h 239"/>
                  <a:gd name="T6" fmla="*/ 19 w 410"/>
                  <a:gd name="T7" fmla="*/ 11 h 239"/>
                  <a:gd name="T8" fmla="*/ 15 w 410"/>
                  <a:gd name="T9" fmla="*/ 12 h 239"/>
                  <a:gd name="T10" fmla="*/ 0 w 410"/>
                  <a:gd name="T11" fmla="*/ 12 h 239"/>
                  <a:gd name="T12" fmla="*/ 3 w 410"/>
                  <a:gd name="T13" fmla="*/ 15 h 239"/>
                  <a:gd name="T14" fmla="*/ 6 w 410"/>
                  <a:gd name="T15" fmla="*/ 18 h 239"/>
                  <a:gd name="T16" fmla="*/ 10 w 410"/>
                  <a:gd name="T17" fmla="*/ 19 h 239"/>
                  <a:gd name="T18" fmla="*/ 15 w 410"/>
                  <a:gd name="T19" fmla="*/ 20 h 239"/>
                  <a:gd name="T20" fmla="*/ 20 w 410"/>
                  <a:gd name="T21" fmla="*/ 19 h 239"/>
                  <a:gd name="T22" fmla="*/ 24 w 410"/>
                  <a:gd name="T23" fmla="*/ 18 h 239"/>
                  <a:gd name="T24" fmla="*/ 27 w 410"/>
                  <a:gd name="T25" fmla="*/ 15 h 239"/>
                  <a:gd name="T26" fmla="*/ 30 w 410"/>
                  <a:gd name="T27" fmla="*/ 12 h 239"/>
                  <a:gd name="T28" fmla="*/ 32 w 410"/>
                  <a:gd name="T29" fmla="*/ 7 h 239"/>
                  <a:gd name="T30" fmla="*/ 34 w 410"/>
                  <a:gd name="T31" fmla="*/ 1 h 239"/>
                  <a:gd name="T32" fmla="*/ 26 w 410"/>
                  <a:gd name="T33" fmla="*/ 0 h 23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10"/>
                  <a:gd name="T52" fmla="*/ 0 h 239"/>
                  <a:gd name="T53" fmla="*/ 410 w 410"/>
                  <a:gd name="T54" fmla="*/ 239 h 239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10" h="239">
                    <a:moveTo>
                      <a:pt x="319" y="0"/>
                    </a:moveTo>
                    <a:lnTo>
                      <a:pt x="297" y="60"/>
                    </a:lnTo>
                    <a:lnTo>
                      <a:pt x="265" y="109"/>
                    </a:lnTo>
                    <a:lnTo>
                      <a:pt x="235" y="130"/>
                    </a:lnTo>
                    <a:lnTo>
                      <a:pt x="181" y="142"/>
                    </a:lnTo>
                    <a:lnTo>
                      <a:pt x="0" y="145"/>
                    </a:lnTo>
                    <a:lnTo>
                      <a:pt x="31" y="181"/>
                    </a:lnTo>
                    <a:lnTo>
                      <a:pt x="73" y="214"/>
                    </a:lnTo>
                    <a:lnTo>
                      <a:pt x="124" y="233"/>
                    </a:lnTo>
                    <a:lnTo>
                      <a:pt x="181" y="239"/>
                    </a:lnTo>
                    <a:lnTo>
                      <a:pt x="237" y="233"/>
                    </a:lnTo>
                    <a:lnTo>
                      <a:pt x="287" y="214"/>
                    </a:lnTo>
                    <a:lnTo>
                      <a:pt x="330" y="181"/>
                    </a:lnTo>
                    <a:lnTo>
                      <a:pt x="360" y="142"/>
                    </a:lnTo>
                    <a:lnTo>
                      <a:pt x="390" y="84"/>
                    </a:lnTo>
                    <a:lnTo>
                      <a:pt x="410" y="15"/>
                    </a:lnTo>
                    <a:lnTo>
                      <a:pt x="31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55" name="Freeform 1860"/>
              <p:cNvSpPr>
                <a:spLocks/>
              </p:cNvSpPr>
              <p:nvPr/>
            </p:nvSpPr>
            <p:spPr bwMode="auto">
              <a:xfrm>
                <a:off x="5209" y="3126"/>
                <a:ext cx="40" cy="45"/>
              </a:xfrm>
              <a:custGeom>
                <a:avLst/>
                <a:gdLst>
                  <a:gd name="T0" fmla="*/ 6 w 479"/>
                  <a:gd name="T1" fmla="*/ 0 h 535"/>
                  <a:gd name="T2" fmla="*/ 5 w 479"/>
                  <a:gd name="T3" fmla="*/ 1 h 535"/>
                  <a:gd name="T4" fmla="*/ 3 w 479"/>
                  <a:gd name="T5" fmla="*/ 5 h 535"/>
                  <a:gd name="T6" fmla="*/ 1 w 479"/>
                  <a:gd name="T7" fmla="*/ 10 h 535"/>
                  <a:gd name="T8" fmla="*/ 0 w 479"/>
                  <a:gd name="T9" fmla="*/ 16 h 535"/>
                  <a:gd name="T10" fmla="*/ 0 w 479"/>
                  <a:gd name="T11" fmla="*/ 23 h 535"/>
                  <a:gd name="T12" fmla="*/ 0 w 479"/>
                  <a:gd name="T13" fmla="*/ 23 h 535"/>
                  <a:gd name="T14" fmla="*/ 0 w 479"/>
                  <a:gd name="T15" fmla="*/ 30 h 535"/>
                  <a:gd name="T16" fmla="*/ 1 w 479"/>
                  <a:gd name="T17" fmla="*/ 36 h 535"/>
                  <a:gd name="T18" fmla="*/ 3 w 479"/>
                  <a:gd name="T19" fmla="*/ 41 h 535"/>
                  <a:gd name="T20" fmla="*/ 6 w 479"/>
                  <a:gd name="T21" fmla="*/ 45 h 535"/>
                  <a:gd name="T22" fmla="*/ 21 w 479"/>
                  <a:gd name="T23" fmla="*/ 45 h 535"/>
                  <a:gd name="T24" fmla="*/ 19 w 479"/>
                  <a:gd name="T25" fmla="*/ 45 h 535"/>
                  <a:gd name="T26" fmla="*/ 15 w 479"/>
                  <a:gd name="T27" fmla="*/ 43 h 535"/>
                  <a:gd name="T28" fmla="*/ 12 w 479"/>
                  <a:gd name="T29" fmla="*/ 40 h 535"/>
                  <a:gd name="T30" fmla="*/ 10 w 479"/>
                  <a:gd name="T31" fmla="*/ 37 h 535"/>
                  <a:gd name="T32" fmla="*/ 8 w 479"/>
                  <a:gd name="T33" fmla="*/ 32 h 535"/>
                  <a:gd name="T34" fmla="*/ 8 w 479"/>
                  <a:gd name="T35" fmla="*/ 25 h 535"/>
                  <a:gd name="T36" fmla="*/ 40 w 479"/>
                  <a:gd name="T37" fmla="*/ 25 h 535"/>
                  <a:gd name="T38" fmla="*/ 40 w 479"/>
                  <a:gd name="T39" fmla="*/ 22 h 535"/>
                  <a:gd name="T40" fmla="*/ 40 w 479"/>
                  <a:gd name="T41" fmla="*/ 22 h 535"/>
                  <a:gd name="T42" fmla="*/ 8 w 479"/>
                  <a:gd name="T43" fmla="*/ 17 h 535"/>
                  <a:gd name="T44" fmla="*/ 8 w 479"/>
                  <a:gd name="T45" fmla="*/ 15 h 535"/>
                  <a:gd name="T46" fmla="*/ 9 w 479"/>
                  <a:gd name="T47" fmla="*/ 9 h 535"/>
                  <a:gd name="T48" fmla="*/ 12 w 479"/>
                  <a:gd name="T49" fmla="*/ 5 h 535"/>
                  <a:gd name="T50" fmla="*/ 12 w 479"/>
                  <a:gd name="T51" fmla="*/ 4 h 535"/>
                  <a:gd name="T52" fmla="*/ 16 w 479"/>
                  <a:gd name="T53" fmla="*/ 1 h 535"/>
                  <a:gd name="T54" fmla="*/ 20 w 479"/>
                  <a:gd name="T55" fmla="*/ 0 h 535"/>
                  <a:gd name="T56" fmla="*/ 6 w 479"/>
                  <a:gd name="T57" fmla="*/ 0 h 535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79"/>
                  <a:gd name="T88" fmla="*/ 0 h 535"/>
                  <a:gd name="T89" fmla="*/ 479 w 479"/>
                  <a:gd name="T90" fmla="*/ 535 h 535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79" h="535">
                    <a:moveTo>
                      <a:pt x="68" y="0"/>
                    </a:moveTo>
                    <a:lnTo>
                      <a:pt x="63" y="8"/>
                    </a:lnTo>
                    <a:lnTo>
                      <a:pt x="35" y="60"/>
                    </a:lnTo>
                    <a:lnTo>
                      <a:pt x="15" y="122"/>
                    </a:lnTo>
                    <a:lnTo>
                      <a:pt x="4" y="193"/>
                    </a:lnTo>
                    <a:lnTo>
                      <a:pt x="0" y="273"/>
                    </a:lnTo>
                    <a:lnTo>
                      <a:pt x="0" y="276"/>
                    </a:lnTo>
                    <a:lnTo>
                      <a:pt x="4" y="354"/>
                    </a:lnTo>
                    <a:lnTo>
                      <a:pt x="17" y="425"/>
                    </a:lnTo>
                    <a:lnTo>
                      <a:pt x="38" y="485"/>
                    </a:lnTo>
                    <a:lnTo>
                      <a:pt x="67" y="535"/>
                    </a:lnTo>
                    <a:lnTo>
                      <a:pt x="248" y="532"/>
                    </a:lnTo>
                    <a:lnTo>
                      <a:pt x="232" y="531"/>
                    </a:lnTo>
                    <a:lnTo>
                      <a:pt x="181" y="513"/>
                    </a:lnTo>
                    <a:lnTo>
                      <a:pt x="139" y="472"/>
                    </a:lnTo>
                    <a:lnTo>
                      <a:pt x="120" y="437"/>
                    </a:lnTo>
                    <a:lnTo>
                      <a:pt x="100" y="375"/>
                    </a:lnTo>
                    <a:lnTo>
                      <a:pt x="91" y="296"/>
                    </a:lnTo>
                    <a:lnTo>
                      <a:pt x="479" y="296"/>
                    </a:lnTo>
                    <a:lnTo>
                      <a:pt x="479" y="266"/>
                    </a:lnTo>
                    <a:lnTo>
                      <a:pt x="479" y="259"/>
                    </a:lnTo>
                    <a:lnTo>
                      <a:pt x="96" y="200"/>
                    </a:lnTo>
                    <a:lnTo>
                      <a:pt x="98" y="178"/>
                    </a:lnTo>
                    <a:lnTo>
                      <a:pt x="113" y="109"/>
                    </a:lnTo>
                    <a:lnTo>
                      <a:pt x="142" y="55"/>
                    </a:lnTo>
                    <a:lnTo>
                      <a:pt x="147" y="48"/>
                    </a:lnTo>
                    <a:lnTo>
                      <a:pt x="191" y="12"/>
                    </a:lnTo>
                    <a:lnTo>
                      <a:pt x="244" y="0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56" name="Freeform 1861"/>
              <p:cNvSpPr>
                <a:spLocks/>
              </p:cNvSpPr>
              <p:nvPr/>
            </p:nvSpPr>
            <p:spPr bwMode="auto">
              <a:xfrm>
                <a:off x="5215" y="3118"/>
                <a:ext cx="34" cy="30"/>
              </a:xfrm>
              <a:custGeom>
                <a:avLst/>
                <a:gdLst>
                  <a:gd name="T0" fmla="*/ 14 w 411"/>
                  <a:gd name="T1" fmla="*/ 0 h 355"/>
                  <a:gd name="T2" fmla="*/ 11 w 411"/>
                  <a:gd name="T3" fmla="*/ 0 h 355"/>
                  <a:gd name="T4" fmla="*/ 7 w 411"/>
                  <a:gd name="T5" fmla="*/ 2 h 355"/>
                  <a:gd name="T6" fmla="*/ 3 w 411"/>
                  <a:gd name="T7" fmla="*/ 4 h 355"/>
                  <a:gd name="T8" fmla="*/ 0 w 411"/>
                  <a:gd name="T9" fmla="*/ 8 h 355"/>
                  <a:gd name="T10" fmla="*/ 15 w 411"/>
                  <a:gd name="T11" fmla="*/ 8 h 355"/>
                  <a:gd name="T12" fmla="*/ 16 w 411"/>
                  <a:gd name="T13" fmla="*/ 8 h 355"/>
                  <a:gd name="T14" fmla="*/ 20 w 411"/>
                  <a:gd name="T15" fmla="*/ 10 h 355"/>
                  <a:gd name="T16" fmla="*/ 24 w 411"/>
                  <a:gd name="T17" fmla="*/ 14 h 355"/>
                  <a:gd name="T18" fmla="*/ 25 w 411"/>
                  <a:gd name="T19" fmla="*/ 18 h 355"/>
                  <a:gd name="T20" fmla="*/ 26 w 411"/>
                  <a:gd name="T21" fmla="*/ 25 h 355"/>
                  <a:gd name="T22" fmla="*/ 2 w 411"/>
                  <a:gd name="T23" fmla="*/ 25 h 355"/>
                  <a:gd name="T24" fmla="*/ 34 w 411"/>
                  <a:gd name="T25" fmla="*/ 30 h 355"/>
                  <a:gd name="T26" fmla="*/ 34 w 411"/>
                  <a:gd name="T27" fmla="*/ 23 h 355"/>
                  <a:gd name="T28" fmla="*/ 33 w 411"/>
                  <a:gd name="T29" fmla="*/ 17 h 355"/>
                  <a:gd name="T30" fmla="*/ 31 w 411"/>
                  <a:gd name="T31" fmla="*/ 12 h 355"/>
                  <a:gd name="T32" fmla="*/ 29 w 411"/>
                  <a:gd name="T33" fmla="*/ 8 h 355"/>
                  <a:gd name="T34" fmla="*/ 27 w 411"/>
                  <a:gd name="T35" fmla="*/ 5 h 355"/>
                  <a:gd name="T36" fmla="*/ 23 w 411"/>
                  <a:gd name="T37" fmla="*/ 2 h 355"/>
                  <a:gd name="T38" fmla="*/ 19 w 411"/>
                  <a:gd name="T39" fmla="*/ 1 h 355"/>
                  <a:gd name="T40" fmla="*/ 14 w 411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1"/>
                  <a:gd name="T64" fmla="*/ 0 h 355"/>
                  <a:gd name="T65" fmla="*/ 411 w 411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1" h="355">
                    <a:moveTo>
                      <a:pt x="175" y="0"/>
                    </a:moveTo>
                    <a:lnTo>
                      <a:pt x="135" y="4"/>
                    </a:lnTo>
                    <a:lnTo>
                      <a:pt x="83" y="20"/>
                    </a:lnTo>
                    <a:lnTo>
                      <a:pt x="39" y="51"/>
                    </a:lnTo>
                    <a:lnTo>
                      <a:pt x="0" y="96"/>
                    </a:lnTo>
                    <a:lnTo>
                      <a:pt x="176" y="96"/>
                    </a:lnTo>
                    <a:lnTo>
                      <a:pt x="196" y="98"/>
                    </a:lnTo>
                    <a:lnTo>
                      <a:pt x="245" y="120"/>
                    </a:lnTo>
                    <a:lnTo>
                      <a:pt x="285" y="164"/>
                    </a:lnTo>
                    <a:lnTo>
                      <a:pt x="307" y="218"/>
                    </a:lnTo>
                    <a:lnTo>
                      <a:pt x="319" y="296"/>
                    </a:lnTo>
                    <a:lnTo>
                      <a:pt x="28" y="296"/>
                    </a:lnTo>
                    <a:lnTo>
                      <a:pt x="411" y="355"/>
                    </a:lnTo>
                    <a:lnTo>
                      <a:pt x="407" y="275"/>
                    </a:lnTo>
                    <a:lnTo>
                      <a:pt x="395" y="206"/>
                    </a:lnTo>
                    <a:lnTo>
                      <a:pt x="374" y="146"/>
                    </a:lnTo>
                    <a:lnTo>
                      <a:pt x="345" y="94"/>
                    </a:lnTo>
                    <a:lnTo>
                      <a:pt x="322" y="65"/>
                    </a:lnTo>
                    <a:lnTo>
                      <a:pt x="279" y="29"/>
                    </a:lnTo>
                    <a:lnTo>
                      <a:pt x="230" y="7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57" name="Freeform 1862"/>
              <p:cNvSpPr>
                <a:spLocks/>
              </p:cNvSpPr>
              <p:nvPr/>
            </p:nvSpPr>
            <p:spPr bwMode="auto">
              <a:xfrm>
                <a:off x="5255" y="3159"/>
                <a:ext cx="31" cy="20"/>
              </a:xfrm>
              <a:custGeom>
                <a:avLst/>
                <a:gdLst>
                  <a:gd name="T0" fmla="*/ 7 w 371"/>
                  <a:gd name="T1" fmla="*/ 0 h 241"/>
                  <a:gd name="T2" fmla="*/ 0 w 371"/>
                  <a:gd name="T3" fmla="*/ 1 h 241"/>
                  <a:gd name="T4" fmla="*/ 1 w 371"/>
                  <a:gd name="T5" fmla="*/ 6 h 241"/>
                  <a:gd name="T6" fmla="*/ 3 w 371"/>
                  <a:gd name="T7" fmla="*/ 11 h 241"/>
                  <a:gd name="T8" fmla="*/ 6 w 371"/>
                  <a:gd name="T9" fmla="*/ 15 h 241"/>
                  <a:gd name="T10" fmla="*/ 6 w 371"/>
                  <a:gd name="T11" fmla="*/ 16 h 241"/>
                  <a:gd name="T12" fmla="*/ 9 w 371"/>
                  <a:gd name="T13" fmla="*/ 18 h 241"/>
                  <a:gd name="T14" fmla="*/ 13 w 371"/>
                  <a:gd name="T15" fmla="*/ 20 h 241"/>
                  <a:gd name="T16" fmla="*/ 19 w 371"/>
                  <a:gd name="T17" fmla="*/ 20 h 241"/>
                  <a:gd name="T18" fmla="*/ 19 w 371"/>
                  <a:gd name="T19" fmla="*/ 20 h 241"/>
                  <a:gd name="T20" fmla="*/ 24 w 371"/>
                  <a:gd name="T21" fmla="*/ 19 h 241"/>
                  <a:gd name="T22" fmla="*/ 28 w 371"/>
                  <a:gd name="T23" fmla="*/ 18 h 241"/>
                  <a:gd name="T24" fmla="*/ 31 w 371"/>
                  <a:gd name="T25" fmla="*/ 15 h 241"/>
                  <a:gd name="T26" fmla="*/ 19 w 371"/>
                  <a:gd name="T27" fmla="*/ 12 h 241"/>
                  <a:gd name="T28" fmla="*/ 14 w 371"/>
                  <a:gd name="T29" fmla="*/ 11 h 241"/>
                  <a:gd name="T30" fmla="*/ 11 w 371"/>
                  <a:gd name="T31" fmla="*/ 9 h 241"/>
                  <a:gd name="T32" fmla="*/ 9 w 371"/>
                  <a:gd name="T33" fmla="*/ 6 h 241"/>
                  <a:gd name="T34" fmla="*/ 7 w 371"/>
                  <a:gd name="T35" fmla="*/ 0 h 241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371"/>
                  <a:gd name="T55" fmla="*/ 0 h 241"/>
                  <a:gd name="T56" fmla="*/ 371 w 371"/>
                  <a:gd name="T57" fmla="*/ 241 h 241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371" h="241">
                    <a:moveTo>
                      <a:pt x="87" y="0"/>
                    </a:moveTo>
                    <a:lnTo>
                      <a:pt x="0" y="18"/>
                    </a:lnTo>
                    <a:lnTo>
                      <a:pt x="11" y="75"/>
                    </a:lnTo>
                    <a:lnTo>
                      <a:pt x="34" y="137"/>
                    </a:lnTo>
                    <a:lnTo>
                      <a:pt x="69" y="185"/>
                    </a:lnTo>
                    <a:lnTo>
                      <a:pt x="71" y="188"/>
                    </a:lnTo>
                    <a:lnTo>
                      <a:pt x="110" y="218"/>
                    </a:lnTo>
                    <a:lnTo>
                      <a:pt x="161" y="236"/>
                    </a:lnTo>
                    <a:lnTo>
                      <a:pt x="222" y="241"/>
                    </a:lnTo>
                    <a:lnTo>
                      <a:pt x="228" y="241"/>
                    </a:lnTo>
                    <a:lnTo>
                      <a:pt x="283" y="234"/>
                    </a:lnTo>
                    <a:lnTo>
                      <a:pt x="332" y="213"/>
                    </a:lnTo>
                    <a:lnTo>
                      <a:pt x="371" y="182"/>
                    </a:lnTo>
                    <a:lnTo>
                      <a:pt x="222" y="144"/>
                    </a:lnTo>
                    <a:lnTo>
                      <a:pt x="171" y="136"/>
                    </a:lnTo>
                    <a:lnTo>
                      <a:pt x="129" y="108"/>
                    </a:lnTo>
                    <a:lnTo>
                      <a:pt x="104" y="70"/>
                    </a:lnTo>
                    <a:lnTo>
                      <a:pt x="8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58" name="Freeform 1863"/>
              <p:cNvSpPr>
                <a:spLocks/>
              </p:cNvSpPr>
              <p:nvPr/>
            </p:nvSpPr>
            <p:spPr bwMode="auto">
              <a:xfrm>
                <a:off x="5273" y="3126"/>
                <a:ext cx="16" cy="10"/>
              </a:xfrm>
              <a:custGeom>
                <a:avLst/>
                <a:gdLst>
                  <a:gd name="T0" fmla="*/ 14 w 200"/>
                  <a:gd name="T1" fmla="*/ 0 h 123"/>
                  <a:gd name="T2" fmla="*/ 0 w 200"/>
                  <a:gd name="T3" fmla="*/ 1 h 123"/>
                  <a:gd name="T4" fmla="*/ 3 w 200"/>
                  <a:gd name="T5" fmla="*/ 1 h 123"/>
                  <a:gd name="T6" fmla="*/ 6 w 200"/>
                  <a:gd name="T7" fmla="*/ 3 h 123"/>
                  <a:gd name="T8" fmla="*/ 8 w 200"/>
                  <a:gd name="T9" fmla="*/ 5 h 123"/>
                  <a:gd name="T10" fmla="*/ 9 w 200"/>
                  <a:gd name="T11" fmla="*/ 10 h 123"/>
                  <a:gd name="T12" fmla="*/ 16 w 200"/>
                  <a:gd name="T13" fmla="*/ 9 h 123"/>
                  <a:gd name="T14" fmla="*/ 15 w 200"/>
                  <a:gd name="T15" fmla="*/ 5 h 123"/>
                  <a:gd name="T16" fmla="*/ 14 w 200"/>
                  <a:gd name="T17" fmla="*/ 0 h 12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00"/>
                  <a:gd name="T28" fmla="*/ 0 h 123"/>
                  <a:gd name="T29" fmla="*/ 200 w 200"/>
                  <a:gd name="T30" fmla="*/ 123 h 12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00" h="123">
                    <a:moveTo>
                      <a:pt x="169" y="0"/>
                    </a:moveTo>
                    <a:lnTo>
                      <a:pt x="0" y="9"/>
                    </a:lnTo>
                    <a:lnTo>
                      <a:pt x="35" y="13"/>
                    </a:lnTo>
                    <a:lnTo>
                      <a:pt x="80" y="40"/>
                    </a:lnTo>
                    <a:lnTo>
                      <a:pt x="94" y="58"/>
                    </a:lnTo>
                    <a:lnTo>
                      <a:pt x="113" y="123"/>
                    </a:lnTo>
                    <a:lnTo>
                      <a:pt x="200" y="108"/>
                    </a:lnTo>
                    <a:lnTo>
                      <a:pt x="191" y="60"/>
                    </a:lnTo>
                    <a:lnTo>
                      <a:pt x="16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59" name="Freeform 1864"/>
              <p:cNvSpPr>
                <a:spLocks/>
              </p:cNvSpPr>
              <p:nvPr/>
            </p:nvSpPr>
            <p:spPr bwMode="auto">
              <a:xfrm>
                <a:off x="5256" y="3118"/>
                <a:ext cx="35" cy="56"/>
              </a:xfrm>
              <a:custGeom>
                <a:avLst/>
                <a:gdLst>
                  <a:gd name="T0" fmla="*/ 16 w 417"/>
                  <a:gd name="T1" fmla="*/ 0 h 666"/>
                  <a:gd name="T2" fmla="*/ 14 w 417"/>
                  <a:gd name="T3" fmla="*/ 0 h 666"/>
                  <a:gd name="T4" fmla="*/ 10 w 417"/>
                  <a:gd name="T5" fmla="*/ 1 h 666"/>
                  <a:gd name="T6" fmla="*/ 9 w 417"/>
                  <a:gd name="T7" fmla="*/ 2 h 666"/>
                  <a:gd name="T8" fmla="*/ 5 w 417"/>
                  <a:gd name="T9" fmla="*/ 4 h 666"/>
                  <a:gd name="T10" fmla="*/ 4 w 417"/>
                  <a:gd name="T11" fmla="*/ 5 h 666"/>
                  <a:gd name="T12" fmla="*/ 1 w 417"/>
                  <a:gd name="T13" fmla="*/ 10 h 666"/>
                  <a:gd name="T14" fmla="*/ 1 w 417"/>
                  <a:gd name="T15" fmla="*/ 11 h 666"/>
                  <a:gd name="T16" fmla="*/ 0 w 417"/>
                  <a:gd name="T17" fmla="*/ 17 h 666"/>
                  <a:gd name="T18" fmla="*/ 0 w 417"/>
                  <a:gd name="T19" fmla="*/ 19 h 666"/>
                  <a:gd name="T20" fmla="*/ 2 w 417"/>
                  <a:gd name="T21" fmla="*/ 25 h 666"/>
                  <a:gd name="T22" fmla="*/ 3 w 417"/>
                  <a:gd name="T23" fmla="*/ 27 h 666"/>
                  <a:gd name="T24" fmla="*/ 6 w 417"/>
                  <a:gd name="T25" fmla="*/ 30 h 666"/>
                  <a:gd name="T26" fmla="*/ 8 w 417"/>
                  <a:gd name="T27" fmla="*/ 31 h 666"/>
                  <a:gd name="T28" fmla="*/ 12 w 417"/>
                  <a:gd name="T29" fmla="*/ 33 h 666"/>
                  <a:gd name="T30" fmla="*/ 18 w 417"/>
                  <a:gd name="T31" fmla="*/ 35 h 666"/>
                  <a:gd name="T32" fmla="*/ 22 w 417"/>
                  <a:gd name="T33" fmla="*/ 37 h 666"/>
                  <a:gd name="T34" fmla="*/ 25 w 417"/>
                  <a:gd name="T35" fmla="*/ 38 h 666"/>
                  <a:gd name="T36" fmla="*/ 26 w 417"/>
                  <a:gd name="T37" fmla="*/ 39 h 666"/>
                  <a:gd name="T38" fmla="*/ 27 w 417"/>
                  <a:gd name="T39" fmla="*/ 44 h 666"/>
                  <a:gd name="T40" fmla="*/ 27 w 417"/>
                  <a:gd name="T41" fmla="*/ 45 h 666"/>
                  <a:gd name="T42" fmla="*/ 25 w 417"/>
                  <a:gd name="T43" fmla="*/ 50 h 666"/>
                  <a:gd name="T44" fmla="*/ 22 w 417"/>
                  <a:gd name="T45" fmla="*/ 52 h 666"/>
                  <a:gd name="T46" fmla="*/ 17 w 417"/>
                  <a:gd name="T47" fmla="*/ 53 h 666"/>
                  <a:gd name="T48" fmla="*/ 30 w 417"/>
                  <a:gd name="T49" fmla="*/ 56 h 666"/>
                  <a:gd name="T50" fmla="*/ 33 w 417"/>
                  <a:gd name="T51" fmla="*/ 52 h 666"/>
                  <a:gd name="T52" fmla="*/ 34 w 417"/>
                  <a:gd name="T53" fmla="*/ 48 h 666"/>
                  <a:gd name="T54" fmla="*/ 35 w 417"/>
                  <a:gd name="T55" fmla="*/ 43 h 666"/>
                  <a:gd name="T56" fmla="*/ 35 w 417"/>
                  <a:gd name="T57" fmla="*/ 39 h 666"/>
                  <a:gd name="T58" fmla="*/ 33 w 417"/>
                  <a:gd name="T59" fmla="*/ 34 h 666"/>
                  <a:gd name="T60" fmla="*/ 32 w 417"/>
                  <a:gd name="T61" fmla="*/ 32 h 666"/>
                  <a:gd name="T62" fmla="*/ 28 w 417"/>
                  <a:gd name="T63" fmla="*/ 29 h 666"/>
                  <a:gd name="T64" fmla="*/ 27 w 417"/>
                  <a:gd name="T65" fmla="*/ 28 h 666"/>
                  <a:gd name="T66" fmla="*/ 23 w 417"/>
                  <a:gd name="T67" fmla="*/ 26 h 666"/>
                  <a:gd name="T68" fmla="*/ 17 w 417"/>
                  <a:gd name="T69" fmla="*/ 24 h 666"/>
                  <a:gd name="T70" fmla="*/ 14 w 417"/>
                  <a:gd name="T71" fmla="*/ 23 h 666"/>
                  <a:gd name="T72" fmla="*/ 11 w 417"/>
                  <a:gd name="T73" fmla="*/ 22 h 666"/>
                  <a:gd name="T74" fmla="*/ 8 w 417"/>
                  <a:gd name="T75" fmla="*/ 19 h 666"/>
                  <a:gd name="T76" fmla="*/ 7 w 417"/>
                  <a:gd name="T77" fmla="*/ 16 h 666"/>
                  <a:gd name="T78" fmla="*/ 7 w 417"/>
                  <a:gd name="T79" fmla="*/ 15 h 666"/>
                  <a:gd name="T80" fmla="*/ 9 w 417"/>
                  <a:gd name="T81" fmla="*/ 10 h 666"/>
                  <a:gd name="T82" fmla="*/ 12 w 417"/>
                  <a:gd name="T83" fmla="*/ 9 h 666"/>
                  <a:gd name="T84" fmla="*/ 17 w 417"/>
                  <a:gd name="T85" fmla="*/ 8 h 666"/>
                  <a:gd name="T86" fmla="*/ 31 w 417"/>
                  <a:gd name="T87" fmla="*/ 7 h 666"/>
                  <a:gd name="T88" fmla="*/ 29 w 417"/>
                  <a:gd name="T89" fmla="*/ 5 h 666"/>
                  <a:gd name="T90" fmla="*/ 25 w 417"/>
                  <a:gd name="T91" fmla="*/ 2 h 666"/>
                  <a:gd name="T92" fmla="*/ 25 w 417"/>
                  <a:gd name="T93" fmla="*/ 2 h 666"/>
                  <a:gd name="T94" fmla="*/ 21 w 417"/>
                  <a:gd name="T95" fmla="*/ 1 h 666"/>
                  <a:gd name="T96" fmla="*/ 16 w 417"/>
                  <a:gd name="T97" fmla="*/ 0 h 66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417"/>
                  <a:gd name="T148" fmla="*/ 0 h 666"/>
                  <a:gd name="T149" fmla="*/ 417 w 417"/>
                  <a:gd name="T150" fmla="*/ 666 h 666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417" h="666">
                    <a:moveTo>
                      <a:pt x="191" y="0"/>
                    </a:moveTo>
                    <a:lnTo>
                      <a:pt x="168" y="1"/>
                    </a:lnTo>
                    <a:lnTo>
                      <a:pt x="116" y="14"/>
                    </a:lnTo>
                    <a:lnTo>
                      <a:pt x="106" y="18"/>
                    </a:lnTo>
                    <a:lnTo>
                      <a:pt x="59" y="48"/>
                    </a:lnTo>
                    <a:lnTo>
                      <a:pt x="50" y="59"/>
                    </a:lnTo>
                    <a:lnTo>
                      <a:pt x="16" y="114"/>
                    </a:lnTo>
                    <a:lnTo>
                      <a:pt x="10" y="130"/>
                    </a:lnTo>
                    <a:lnTo>
                      <a:pt x="0" y="200"/>
                    </a:lnTo>
                    <a:lnTo>
                      <a:pt x="1" y="226"/>
                    </a:lnTo>
                    <a:lnTo>
                      <a:pt x="19" y="293"/>
                    </a:lnTo>
                    <a:lnTo>
                      <a:pt x="32" y="317"/>
                    </a:lnTo>
                    <a:lnTo>
                      <a:pt x="76" y="359"/>
                    </a:lnTo>
                    <a:lnTo>
                      <a:pt x="96" y="371"/>
                    </a:lnTo>
                    <a:lnTo>
                      <a:pt x="145" y="391"/>
                    </a:lnTo>
                    <a:lnTo>
                      <a:pt x="210" y="416"/>
                    </a:lnTo>
                    <a:lnTo>
                      <a:pt x="262" y="435"/>
                    </a:lnTo>
                    <a:lnTo>
                      <a:pt x="301" y="455"/>
                    </a:lnTo>
                    <a:lnTo>
                      <a:pt x="304" y="460"/>
                    </a:lnTo>
                    <a:lnTo>
                      <a:pt x="326" y="519"/>
                    </a:lnTo>
                    <a:lnTo>
                      <a:pt x="325" y="537"/>
                    </a:lnTo>
                    <a:lnTo>
                      <a:pt x="297" y="596"/>
                    </a:lnTo>
                    <a:lnTo>
                      <a:pt x="265" y="618"/>
                    </a:lnTo>
                    <a:lnTo>
                      <a:pt x="207" y="628"/>
                    </a:lnTo>
                    <a:lnTo>
                      <a:pt x="356" y="666"/>
                    </a:lnTo>
                    <a:lnTo>
                      <a:pt x="392" y="616"/>
                    </a:lnTo>
                    <a:lnTo>
                      <a:pt x="408" y="575"/>
                    </a:lnTo>
                    <a:lnTo>
                      <a:pt x="417" y="506"/>
                    </a:lnTo>
                    <a:lnTo>
                      <a:pt x="415" y="469"/>
                    </a:lnTo>
                    <a:lnTo>
                      <a:pt x="397" y="406"/>
                    </a:lnTo>
                    <a:lnTo>
                      <a:pt x="382" y="383"/>
                    </a:lnTo>
                    <a:lnTo>
                      <a:pt x="339" y="344"/>
                    </a:lnTo>
                    <a:lnTo>
                      <a:pt x="320" y="333"/>
                    </a:lnTo>
                    <a:lnTo>
                      <a:pt x="272" y="313"/>
                    </a:lnTo>
                    <a:lnTo>
                      <a:pt x="207" y="289"/>
                    </a:lnTo>
                    <a:lnTo>
                      <a:pt x="171" y="275"/>
                    </a:lnTo>
                    <a:lnTo>
                      <a:pt x="130" y="259"/>
                    </a:lnTo>
                    <a:lnTo>
                      <a:pt x="95" y="227"/>
                    </a:lnTo>
                    <a:lnTo>
                      <a:pt x="85" y="186"/>
                    </a:lnTo>
                    <a:lnTo>
                      <a:pt x="85" y="182"/>
                    </a:lnTo>
                    <a:lnTo>
                      <a:pt x="111" y="124"/>
                    </a:lnTo>
                    <a:lnTo>
                      <a:pt x="138" y="105"/>
                    </a:lnTo>
                    <a:lnTo>
                      <a:pt x="198" y="96"/>
                    </a:lnTo>
                    <a:lnTo>
                      <a:pt x="367" y="87"/>
                    </a:lnTo>
                    <a:lnTo>
                      <a:pt x="348" y="60"/>
                    </a:lnTo>
                    <a:lnTo>
                      <a:pt x="299" y="23"/>
                    </a:lnTo>
                    <a:lnTo>
                      <a:pt x="297" y="22"/>
                    </a:lnTo>
                    <a:lnTo>
                      <a:pt x="248" y="6"/>
                    </a:lnTo>
                    <a:lnTo>
                      <a:pt x="19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60" name="Freeform 1865"/>
              <p:cNvSpPr>
                <a:spLocks/>
              </p:cNvSpPr>
              <p:nvPr/>
            </p:nvSpPr>
            <p:spPr bwMode="auto">
              <a:xfrm>
                <a:off x="5316" y="3125"/>
                <a:ext cx="12" cy="3"/>
              </a:xfrm>
              <a:custGeom>
                <a:avLst/>
                <a:gdLst>
                  <a:gd name="T0" fmla="*/ 11 w 144"/>
                  <a:gd name="T1" fmla="*/ 0 h 34"/>
                  <a:gd name="T2" fmla="*/ 0 w 144"/>
                  <a:gd name="T3" fmla="*/ 1 h 34"/>
                  <a:gd name="T4" fmla="*/ 1 w 144"/>
                  <a:gd name="T5" fmla="*/ 1 h 34"/>
                  <a:gd name="T6" fmla="*/ 5 w 144"/>
                  <a:gd name="T7" fmla="*/ 3 h 34"/>
                  <a:gd name="T8" fmla="*/ 12 w 144"/>
                  <a:gd name="T9" fmla="*/ 2 h 34"/>
                  <a:gd name="T10" fmla="*/ 11 w 144"/>
                  <a:gd name="T11" fmla="*/ 0 h 3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44"/>
                  <a:gd name="T19" fmla="*/ 0 h 34"/>
                  <a:gd name="T20" fmla="*/ 144 w 144"/>
                  <a:gd name="T21" fmla="*/ 34 h 3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44" h="34">
                    <a:moveTo>
                      <a:pt x="128" y="0"/>
                    </a:moveTo>
                    <a:lnTo>
                      <a:pt x="0" y="11"/>
                    </a:lnTo>
                    <a:lnTo>
                      <a:pt x="12" y="12"/>
                    </a:lnTo>
                    <a:lnTo>
                      <a:pt x="59" y="34"/>
                    </a:lnTo>
                    <a:lnTo>
                      <a:pt x="144" y="27"/>
                    </a:lnTo>
                    <a:lnTo>
                      <a:pt x="12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61" name="Freeform 1866"/>
              <p:cNvSpPr>
                <a:spLocks/>
              </p:cNvSpPr>
              <p:nvPr/>
            </p:nvSpPr>
            <p:spPr bwMode="auto">
              <a:xfrm>
                <a:off x="5317" y="3120"/>
                <a:ext cx="18" cy="80"/>
              </a:xfrm>
              <a:custGeom>
                <a:avLst/>
                <a:gdLst>
                  <a:gd name="T0" fmla="*/ 18 w 217"/>
                  <a:gd name="T1" fmla="*/ 0 h 960"/>
                  <a:gd name="T2" fmla="*/ 11 w 217"/>
                  <a:gd name="T3" fmla="*/ 0 h 960"/>
                  <a:gd name="T4" fmla="*/ 11 w 217"/>
                  <a:gd name="T5" fmla="*/ 8 h 960"/>
                  <a:gd name="T6" fmla="*/ 4 w 217"/>
                  <a:gd name="T7" fmla="*/ 8 h 960"/>
                  <a:gd name="T8" fmla="*/ 8 w 217"/>
                  <a:gd name="T9" fmla="*/ 12 h 960"/>
                  <a:gd name="T10" fmla="*/ 8 w 217"/>
                  <a:gd name="T11" fmla="*/ 13 h 960"/>
                  <a:gd name="T12" fmla="*/ 10 w 217"/>
                  <a:gd name="T13" fmla="*/ 17 h 960"/>
                  <a:gd name="T14" fmla="*/ 11 w 217"/>
                  <a:gd name="T15" fmla="*/ 23 h 960"/>
                  <a:gd name="T16" fmla="*/ 11 w 217"/>
                  <a:gd name="T17" fmla="*/ 30 h 960"/>
                  <a:gd name="T18" fmla="*/ 11 w 217"/>
                  <a:gd name="T19" fmla="*/ 36 h 960"/>
                  <a:gd name="T20" fmla="*/ 10 w 217"/>
                  <a:gd name="T21" fmla="*/ 41 h 960"/>
                  <a:gd name="T22" fmla="*/ 8 w 217"/>
                  <a:gd name="T23" fmla="*/ 46 h 960"/>
                  <a:gd name="T24" fmla="*/ 8 w 217"/>
                  <a:gd name="T25" fmla="*/ 46 h 960"/>
                  <a:gd name="T26" fmla="*/ 4 w 217"/>
                  <a:gd name="T27" fmla="*/ 50 h 960"/>
                  <a:gd name="T28" fmla="*/ 0 w 217"/>
                  <a:gd name="T29" fmla="*/ 51 h 960"/>
                  <a:gd name="T30" fmla="*/ 11 w 217"/>
                  <a:gd name="T31" fmla="*/ 52 h 960"/>
                  <a:gd name="T32" fmla="*/ 11 w 217"/>
                  <a:gd name="T33" fmla="*/ 80 h 960"/>
                  <a:gd name="T34" fmla="*/ 18 w 217"/>
                  <a:gd name="T35" fmla="*/ 80 h 960"/>
                  <a:gd name="T36" fmla="*/ 18 w 217"/>
                  <a:gd name="T37" fmla="*/ 0 h 96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17"/>
                  <a:gd name="T58" fmla="*/ 0 h 960"/>
                  <a:gd name="T59" fmla="*/ 217 w 217"/>
                  <a:gd name="T60" fmla="*/ 960 h 96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17" h="960">
                    <a:moveTo>
                      <a:pt x="217" y="0"/>
                    </a:moveTo>
                    <a:lnTo>
                      <a:pt x="138" y="0"/>
                    </a:lnTo>
                    <a:lnTo>
                      <a:pt x="138" y="92"/>
                    </a:lnTo>
                    <a:lnTo>
                      <a:pt x="53" y="99"/>
                    </a:lnTo>
                    <a:lnTo>
                      <a:pt x="95" y="146"/>
                    </a:lnTo>
                    <a:lnTo>
                      <a:pt x="98" y="151"/>
                    </a:lnTo>
                    <a:lnTo>
                      <a:pt x="119" y="205"/>
                    </a:lnTo>
                    <a:lnTo>
                      <a:pt x="133" y="273"/>
                    </a:lnTo>
                    <a:lnTo>
                      <a:pt x="138" y="355"/>
                    </a:lnTo>
                    <a:lnTo>
                      <a:pt x="134" y="429"/>
                    </a:lnTo>
                    <a:lnTo>
                      <a:pt x="120" y="497"/>
                    </a:lnTo>
                    <a:lnTo>
                      <a:pt x="97" y="548"/>
                    </a:lnTo>
                    <a:lnTo>
                      <a:pt x="92" y="556"/>
                    </a:lnTo>
                    <a:lnTo>
                      <a:pt x="49" y="599"/>
                    </a:lnTo>
                    <a:lnTo>
                      <a:pt x="0" y="612"/>
                    </a:lnTo>
                    <a:lnTo>
                      <a:pt x="129" y="620"/>
                    </a:lnTo>
                    <a:lnTo>
                      <a:pt x="129" y="960"/>
                    </a:lnTo>
                    <a:lnTo>
                      <a:pt x="217" y="960"/>
                    </a:lnTo>
                    <a:lnTo>
                      <a:pt x="21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62" name="Freeform 1867"/>
              <p:cNvSpPr>
                <a:spLocks/>
              </p:cNvSpPr>
              <p:nvPr/>
            </p:nvSpPr>
            <p:spPr bwMode="auto">
              <a:xfrm>
                <a:off x="5297" y="3118"/>
                <a:ext cx="30" cy="61"/>
              </a:xfrm>
              <a:custGeom>
                <a:avLst/>
                <a:gdLst>
                  <a:gd name="T0" fmla="*/ 18 w 363"/>
                  <a:gd name="T1" fmla="*/ 0 h 725"/>
                  <a:gd name="T2" fmla="*/ 17 w 363"/>
                  <a:gd name="T3" fmla="*/ 0 h 725"/>
                  <a:gd name="T4" fmla="*/ 13 w 363"/>
                  <a:gd name="T5" fmla="*/ 1 h 725"/>
                  <a:gd name="T6" fmla="*/ 9 w 363"/>
                  <a:gd name="T7" fmla="*/ 4 h 725"/>
                  <a:gd name="T8" fmla="*/ 8 w 363"/>
                  <a:gd name="T9" fmla="*/ 5 h 725"/>
                  <a:gd name="T10" fmla="*/ 5 w 363"/>
                  <a:gd name="T11" fmla="*/ 9 h 725"/>
                  <a:gd name="T12" fmla="*/ 2 w 363"/>
                  <a:gd name="T13" fmla="*/ 14 h 725"/>
                  <a:gd name="T14" fmla="*/ 1 w 363"/>
                  <a:gd name="T15" fmla="*/ 18 h 725"/>
                  <a:gd name="T16" fmla="*/ 0 w 363"/>
                  <a:gd name="T17" fmla="*/ 24 h 725"/>
                  <a:gd name="T18" fmla="*/ 0 w 363"/>
                  <a:gd name="T19" fmla="*/ 30 h 725"/>
                  <a:gd name="T20" fmla="*/ 0 w 363"/>
                  <a:gd name="T21" fmla="*/ 31 h 725"/>
                  <a:gd name="T22" fmla="*/ 0 w 363"/>
                  <a:gd name="T23" fmla="*/ 37 h 725"/>
                  <a:gd name="T24" fmla="*/ 1 w 363"/>
                  <a:gd name="T25" fmla="*/ 43 h 725"/>
                  <a:gd name="T26" fmla="*/ 3 w 363"/>
                  <a:gd name="T27" fmla="*/ 48 h 725"/>
                  <a:gd name="T28" fmla="*/ 6 w 363"/>
                  <a:gd name="T29" fmla="*/ 53 h 725"/>
                  <a:gd name="T30" fmla="*/ 7 w 363"/>
                  <a:gd name="T31" fmla="*/ 55 h 725"/>
                  <a:gd name="T32" fmla="*/ 10 w 363"/>
                  <a:gd name="T33" fmla="*/ 58 h 725"/>
                  <a:gd name="T34" fmla="*/ 14 w 363"/>
                  <a:gd name="T35" fmla="*/ 60 h 725"/>
                  <a:gd name="T36" fmla="*/ 19 w 363"/>
                  <a:gd name="T37" fmla="*/ 61 h 725"/>
                  <a:gd name="T38" fmla="*/ 21 w 363"/>
                  <a:gd name="T39" fmla="*/ 61 h 725"/>
                  <a:gd name="T40" fmla="*/ 25 w 363"/>
                  <a:gd name="T41" fmla="*/ 59 h 725"/>
                  <a:gd name="T42" fmla="*/ 27 w 363"/>
                  <a:gd name="T43" fmla="*/ 58 h 725"/>
                  <a:gd name="T44" fmla="*/ 30 w 363"/>
                  <a:gd name="T45" fmla="*/ 54 h 725"/>
                  <a:gd name="T46" fmla="*/ 19 w 363"/>
                  <a:gd name="T47" fmla="*/ 53 h 725"/>
                  <a:gd name="T48" fmla="*/ 18 w 363"/>
                  <a:gd name="T49" fmla="*/ 53 h 725"/>
                  <a:gd name="T50" fmla="*/ 14 w 363"/>
                  <a:gd name="T51" fmla="*/ 51 h 725"/>
                  <a:gd name="T52" fmla="*/ 11 w 363"/>
                  <a:gd name="T53" fmla="*/ 47 h 725"/>
                  <a:gd name="T54" fmla="*/ 11 w 363"/>
                  <a:gd name="T55" fmla="*/ 47 h 725"/>
                  <a:gd name="T56" fmla="*/ 9 w 363"/>
                  <a:gd name="T57" fmla="*/ 43 h 725"/>
                  <a:gd name="T58" fmla="*/ 8 w 363"/>
                  <a:gd name="T59" fmla="*/ 37 h 725"/>
                  <a:gd name="T60" fmla="*/ 8 w 363"/>
                  <a:gd name="T61" fmla="*/ 30 h 725"/>
                  <a:gd name="T62" fmla="*/ 8 w 363"/>
                  <a:gd name="T63" fmla="*/ 30 h 725"/>
                  <a:gd name="T64" fmla="*/ 8 w 363"/>
                  <a:gd name="T65" fmla="*/ 23 h 725"/>
                  <a:gd name="T66" fmla="*/ 9 w 363"/>
                  <a:gd name="T67" fmla="*/ 18 h 725"/>
                  <a:gd name="T68" fmla="*/ 11 w 363"/>
                  <a:gd name="T69" fmla="*/ 13 h 725"/>
                  <a:gd name="T70" fmla="*/ 11 w 363"/>
                  <a:gd name="T71" fmla="*/ 13 h 725"/>
                  <a:gd name="T72" fmla="*/ 15 w 363"/>
                  <a:gd name="T73" fmla="*/ 9 h 725"/>
                  <a:gd name="T74" fmla="*/ 19 w 363"/>
                  <a:gd name="T75" fmla="*/ 8 h 725"/>
                  <a:gd name="T76" fmla="*/ 29 w 363"/>
                  <a:gd name="T77" fmla="*/ 7 h 725"/>
                  <a:gd name="T78" fmla="*/ 26 w 363"/>
                  <a:gd name="T79" fmla="*/ 3 h 725"/>
                  <a:gd name="T80" fmla="*/ 22 w 363"/>
                  <a:gd name="T81" fmla="*/ 1 h 725"/>
                  <a:gd name="T82" fmla="*/ 18 w 363"/>
                  <a:gd name="T83" fmla="*/ 0 h 725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363"/>
                  <a:gd name="T127" fmla="*/ 0 h 725"/>
                  <a:gd name="T128" fmla="*/ 363 w 363"/>
                  <a:gd name="T129" fmla="*/ 725 h 725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363" h="725">
                    <a:moveTo>
                      <a:pt x="220" y="0"/>
                    </a:moveTo>
                    <a:lnTo>
                      <a:pt x="207" y="1"/>
                    </a:lnTo>
                    <a:lnTo>
                      <a:pt x="155" y="13"/>
                    </a:lnTo>
                    <a:lnTo>
                      <a:pt x="106" y="42"/>
                    </a:lnTo>
                    <a:lnTo>
                      <a:pt x="92" y="56"/>
                    </a:lnTo>
                    <a:lnTo>
                      <a:pt x="55" y="104"/>
                    </a:lnTo>
                    <a:lnTo>
                      <a:pt x="28" y="168"/>
                    </a:lnTo>
                    <a:lnTo>
                      <a:pt x="16" y="212"/>
                    </a:lnTo>
                    <a:lnTo>
                      <a:pt x="4" y="281"/>
                    </a:lnTo>
                    <a:lnTo>
                      <a:pt x="0" y="356"/>
                    </a:lnTo>
                    <a:lnTo>
                      <a:pt x="0" y="367"/>
                    </a:lnTo>
                    <a:lnTo>
                      <a:pt x="5" y="445"/>
                    </a:lnTo>
                    <a:lnTo>
                      <a:pt x="18" y="514"/>
                    </a:lnTo>
                    <a:lnTo>
                      <a:pt x="39" y="575"/>
                    </a:lnTo>
                    <a:lnTo>
                      <a:pt x="67" y="626"/>
                    </a:lnTo>
                    <a:lnTo>
                      <a:pt x="85" y="651"/>
                    </a:lnTo>
                    <a:lnTo>
                      <a:pt x="127" y="693"/>
                    </a:lnTo>
                    <a:lnTo>
                      <a:pt x="175" y="717"/>
                    </a:lnTo>
                    <a:lnTo>
                      <a:pt x="226" y="725"/>
                    </a:lnTo>
                    <a:lnTo>
                      <a:pt x="255" y="722"/>
                    </a:lnTo>
                    <a:lnTo>
                      <a:pt x="306" y="700"/>
                    </a:lnTo>
                    <a:lnTo>
                      <a:pt x="325" y="684"/>
                    </a:lnTo>
                    <a:lnTo>
                      <a:pt x="363" y="636"/>
                    </a:lnTo>
                    <a:lnTo>
                      <a:pt x="234" y="628"/>
                    </a:lnTo>
                    <a:lnTo>
                      <a:pt x="222" y="628"/>
                    </a:lnTo>
                    <a:lnTo>
                      <a:pt x="174" y="608"/>
                    </a:lnTo>
                    <a:lnTo>
                      <a:pt x="133" y="561"/>
                    </a:lnTo>
                    <a:lnTo>
                      <a:pt x="109" y="509"/>
                    </a:lnTo>
                    <a:lnTo>
                      <a:pt x="96" y="442"/>
                    </a:lnTo>
                    <a:lnTo>
                      <a:pt x="91" y="361"/>
                    </a:lnTo>
                    <a:lnTo>
                      <a:pt x="91" y="359"/>
                    </a:lnTo>
                    <a:lnTo>
                      <a:pt x="95" y="275"/>
                    </a:lnTo>
                    <a:lnTo>
                      <a:pt x="109" y="208"/>
                    </a:lnTo>
                    <a:lnTo>
                      <a:pt x="131" y="157"/>
                    </a:lnTo>
                    <a:lnTo>
                      <a:pt x="137" y="149"/>
                    </a:lnTo>
                    <a:lnTo>
                      <a:pt x="178" y="106"/>
                    </a:lnTo>
                    <a:lnTo>
                      <a:pt x="228" y="92"/>
                    </a:lnTo>
                    <a:lnTo>
                      <a:pt x="356" y="81"/>
                    </a:lnTo>
                    <a:lnTo>
                      <a:pt x="318" y="36"/>
                    </a:lnTo>
                    <a:lnTo>
                      <a:pt x="272" y="9"/>
                    </a:lnTo>
                    <a:lnTo>
                      <a:pt x="22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63" name="Freeform 1868"/>
              <p:cNvSpPr>
                <a:spLocks/>
              </p:cNvSpPr>
              <p:nvPr/>
            </p:nvSpPr>
            <p:spPr bwMode="auto">
              <a:xfrm>
                <a:off x="5349" y="3168"/>
                <a:ext cx="26" cy="11"/>
              </a:xfrm>
              <a:custGeom>
                <a:avLst/>
                <a:gdLst>
                  <a:gd name="T0" fmla="*/ 20 w 310"/>
                  <a:gd name="T1" fmla="*/ 0 h 128"/>
                  <a:gd name="T2" fmla="*/ 18 w 310"/>
                  <a:gd name="T3" fmla="*/ 1 h 128"/>
                  <a:gd name="T4" fmla="*/ 14 w 310"/>
                  <a:gd name="T5" fmla="*/ 2 h 128"/>
                  <a:gd name="T6" fmla="*/ 0 w 310"/>
                  <a:gd name="T7" fmla="*/ 4 h 128"/>
                  <a:gd name="T8" fmla="*/ 1 w 310"/>
                  <a:gd name="T9" fmla="*/ 6 h 128"/>
                  <a:gd name="T10" fmla="*/ 5 w 310"/>
                  <a:gd name="T11" fmla="*/ 9 h 128"/>
                  <a:gd name="T12" fmla="*/ 8 w 310"/>
                  <a:gd name="T13" fmla="*/ 10 h 128"/>
                  <a:gd name="T14" fmla="*/ 12 w 310"/>
                  <a:gd name="T15" fmla="*/ 11 h 128"/>
                  <a:gd name="T16" fmla="*/ 16 w 310"/>
                  <a:gd name="T17" fmla="*/ 11 h 128"/>
                  <a:gd name="T18" fmla="*/ 20 w 310"/>
                  <a:gd name="T19" fmla="*/ 9 h 128"/>
                  <a:gd name="T20" fmla="*/ 23 w 310"/>
                  <a:gd name="T21" fmla="*/ 6 h 128"/>
                  <a:gd name="T22" fmla="*/ 26 w 310"/>
                  <a:gd name="T23" fmla="*/ 1 h 128"/>
                  <a:gd name="T24" fmla="*/ 20 w 310"/>
                  <a:gd name="T25" fmla="*/ 0 h 12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10"/>
                  <a:gd name="T40" fmla="*/ 0 h 128"/>
                  <a:gd name="T41" fmla="*/ 310 w 310"/>
                  <a:gd name="T42" fmla="*/ 128 h 128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10" h="128">
                    <a:moveTo>
                      <a:pt x="237" y="0"/>
                    </a:moveTo>
                    <a:lnTo>
                      <a:pt x="215" y="14"/>
                    </a:lnTo>
                    <a:lnTo>
                      <a:pt x="163" y="27"/>
                    </a:lnTo>
                    <a:lnTo>
                      <a:pt x="0" y="46"/>
                    </a:lnTo>
                    <a:lnTo>
                      <a:pt x="12" y="65"/>
                    </a:lnTo>
                    <a:lnTo>
                      <a:pt x="59" y="105"/>
                    </a:lnTo>
                    <a:lnTo>
                      <a:pt x="92" y="120"/>
                    </a:lnTo>
                    <a:lnTo>
                      <a:pt x="145" y="128"/>
                    </a:lnTo>
                    <a:lnTo>
                      <a:pt x="185" y="124"/>
                    </a:lnTo>
                    <a:lnTo>
                      <a:pt x="233" y="103"/>
                    </a:lnTo>
                    <a:lnTo>
                      <a:pt x="275" y="65"/>
                    </a:lnTo>
                    <a:lnTo>
                      <a:pt x="310" y="11"/>
                    </a:lnTo>
                    <a:lnTo>
                      <a:pt x="23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64" name="Freeform 1869"/>
              <p:cNvSpPr>
                <a:spLocks/>
              </p:cNvSpPr>
              <p:nvPr/>
            </p:nvSpPr>
            <p:spPr bwMode="auto">
              <a:xfrm>
                <a:off x="5369" y="3120"/>
                <a:ext cx="12" cy="58"/>
              </a:xfrm>
              <a:custGeom>
                <a:avLst/>
                <a:gdLst>
                  <a:gd name="T0" fmla="*/ 12 w 152"/>
                  <a:gd name="T1" fmla="*/ 0 h 694"/>
                  <a:gd name="T2" fmla="*/ 5 w 152"/>
                  <a:gd name="T3" fmla="*/ 0 h 694"/>
                  <a:gd name="T4" fmla="*/ 5 w 152"/>
                  <a:gd name="T5" fmla="*/ 31 h 694"/>
                  <a:gd name="T6" fmla="*/ 5 w 152"/>
                  <a:gd name="T7" fmla="*/ 37 h 694"/>
                  <a:gd name="T8" fmla="*/ 4 w 152"/>
                  <a:gd name="T9" fmla="*/ 42 h 694"/>
                  <a:gd name="T10" fmla="*/ 3 w 152"/>
                  <a:gd name="T11" fmla="*/ 45 h 694"/>
                  <a:gd name="T12" fmla="*/ 0 w 152"/>
                  <a:gd name="T13" fmla="*/ 49 h 694"/>
                  <a:gd name="T14" fmla="*/ 6 w 152"/>
                  <a:gd name="T15" fmla="*/ 49 h 694"/>
                  <a:gd name="T16" fmla="*/ 6 w 152"/>
                  <a:gd name="T17" fmla="*/ 58 h 694"/>
                  <a:gd name="T18" fmla="*/ 12 w 152"/>
                  <a:gd name="T19" fmla="*/ 58 h 694"/>
                  <a:gd name="T20" fmla="*/ 12 w 152"/>
                  <a:gd name="T21" fmla="*/ 0 h 69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52"/>
                  <a:gd name="T34" fmla="*/ 0 h 694"/>
                  <a:gd name="T35" fmla="*/ 152 w 152"/>
                  <a:gd name="T36" fmla="*/ 694 h 694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52" h="694">
                    <a:moveTo>
                      <a:pt x="152" y="0"/>
                    </a:moveTo>
                    <a:lnTo>
                      <a:pt x="63" y="0"/>
                    </a:lnTo>
                    <a:lnTo>
                      <a:pt x="63" y="371"/>
                    </a:lnTo>
                    <a:lnTo>
                      <a:pt x="60" y="447"/>
                    </a:lnTo>
                    <a:lnTo>
                      <a:pt x="49" y="507"/>
                    </a:lnTo>
                    <a:lnTo>
                      <a:pt x="39" y="533"/>
                    </a:lnTo>
                    <a:lnTo>
                      <a:pt x="0" y="581"/>
                    </a:lnTo>
                    <a:lnTo>
                      <a:pt x="73" y="592"/>
                    </a:lnTo>
                    <a:lnTo>
                      <a:pt x="73" y="694"/>
                    </a:lnTo>
                    <a:lnTo>
                      <a:pt x="152" y="694"/>
                    </a:lnTo>
                    <a:lnTo>
                      <a:pt x="15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65" name="Freeform 1870"/>
              <p:cNvSpPr>
                <a:spLocks/>
              </p:cNvSpPr>
              <p:nvPr/>
            </p:nvSpPr>
            <p:spPr bwMode="auto">
              <a:xfrm>
                <a:off x="5346" y="3120"/>
                <a:ext cx="16" cy="52"/>
              </a:xfrm>
              <a:custGeom>
                <a:avLst/>
                <a:gdLst>
                  <a:gd name="T0" fmla="*/ 7 w 196"/>
                  <a:gd name="T1" fmla="*/ 0 h 627"/>
                  <a:gd name="T2" fmla="*/ 0 w 196"/>
                  <a:gd name="T3" fmla="*/ 0 h 627"/>
                  <a:gd name="T4" fmla="*/ 0 w 196"/>
                  <a:gd name="T5" fmla="*/ 36 h 627"/>
                  <a:gd name="T6" fmla="*/ 0 w 196"/>
                  <a:gd name="T7" fmla="*/ 40 h 627"/>
                  <a:gd name="T8" fmla="*/ 0 w 196"/>
                  <a:gd name="T9" fmla="*/ 45 h 627"/>
                  <a:gd name="T10" fmla="*/ 1 w 196"/>
                  <a:gd name="T11" fmla="*/ 47 h 627"/>
                  <a:gd name="T12" fmla="*/ 3 w 196"/>
                  <a:gd name="T13" fmla="*/ 52 h 627"/>
                  <a:gd name="T14" fmla="*/ 16 w 196"/>
                  <a:gd name="T15" fmla="*/ 50 h 627"/>
                  <a:gd name="T16" fmla="*/ 14 w 196"/>
                  <a:gd name="T17" fmla="*/ 50 h 627"/>
                  <a:gd name="T18" fmla="*/ 11 w 196"/>
                  <a:gd name="T19" fmla="*/ 48 h 627"/>
                  <a:gd name="T20" fmla="*/ 10 w 196"/>
                  <a:gd name="T21" fmla="*/ 47 h 627"/>
                  <a:gd name="T22" fmla="*/ 8 w 196"/>
                  <a:gd name="T23" fmla="*/ 42 h 627"/>
                  <a:gd name="T24" fmla="*/ 7 w 196"/>
                  <a:gd name="T25" fmla="*/ 39 h 627"/>
                  <a:gd name="T26" fmla="*/ 7 w 196"/>
                  <a:gd name="T27" fmla="*/ 32 h 627"/>
                  <a:gd name="T28" fmla="*/ 7 w 196"/>
                  <a:gd name="T29" fmla="*/ 0 h 62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96"/>
                  <a:gd name="T46" fmla="*/ 0 h 627"/>
                  <a:gd name="T47" fmla="*/ 196 w 196"/>
                  <a:gd name="T48" fmla="*/ 627 h 627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96" h="627">
                    <a:moveTo>
                      <a:pt x="88" y="0"/>
                    </a:moveTo>
                    <a:lnTo>
                      <a:pt x="0" y="0"/>
                    </a:lnTo>
                    <a:lnTo>
                      <a:pt x="0" y="429"/>
                    </a:lnTo>
                    <a:lnTo>
                      <a:pt x="0" y="477"/>
                    </a:lnTo>
                    <a:lnTo>
                      <a:pt x="6" y="539"/>
                    </a:lnTo>
                    <a:lnTo>
                      <a:pt x="10" y="564"/>
                    </a:lnTo>
                    <a:lnTo>
                      <a:pt x="33" y="627"/>
                    </a:lnTo>
                    <a:lnTo>
                      <a:pt x="196" y="608"/>
                    </a:lnTo>
                    <a:lnTo>
                      <a:pt x="177" y="606"/>
                    </a:lnTo>
                    <a:lnTo>
                      <a:pt x="129" y="582"/>
                    </a:lnTo>
                    <a:lnTo>
                      <a:pt x="118" y="570"/>
                    </a:lnTo>
                    <a:lnTo>
                      <a:pt x="94" y="509"/>
                    </a:lnTo>
                    <a:lnTo>
                      <a:pt x="90" y="471"/>
                    </a:lnTo>
                    <a:lnTo>
                      <a:pt x="88" y="384"/>
                    </a:lnTo>
                    <a:lnTo>
                      <a:pt x="8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66" name="Freeform 1871"/>
              <p:cNvSpPr>
                <a:spLocks/>
              </p:cNvSpPr>
              <p:nvPr/>
            </p:nvSpPr>
            <p:spPr bwMode="auto">
              <a:xfrm>
                <a:off x="5396" y="3159"/>
                <a:ext cx="34" cy="20"/>
              </a:xfrm>
              <a:custGeom>
                <a:avLst/>
                <a:gdLst>
                  <a:gd name="T0" fmla="*/ 26 w 409"/>
                  <a:gd name="T1" fmla="*/ 0 h 239"/>
                  <a:gd name="T2" fmla="*/ 25 w 409"/>
                  <a:gd name="T3" fmla="*/ 5 h 239"/>
                  <a:gd name="T4" fmla="*/ 22 w 409"/>
                  <a:gd name="T5" fmla="*/ 9 h 239"/>
                  <a:gd name="T6" fmla="*/ 19 w 409"/>
                  <a:gd name="T7" fmla="*/ 11 h 239"/>
                  <a:gd name="T8" fmla="*/ 15 w 409"/>
                  <a:gd name="T9" fmla="*/ 12 h 239"/>
                  <a:gd name="T10" fmla="*/ 0 w 409"/>
                  <a:gd name="T11" fmla="*/ 12 h 239"/>
                  <a:gd name="T12" fmla="*/ 2 w 409"/>
                  <a:gd name="T13" fmla="*/ 15 h 239"/>
                  <a:gd name="T14" fmla="*/ 6 w 409"/>
                  <a:gd name="T15" fmla="*/ 18 h 239"/>
                  <a:gd name="T16" fmla="*/ 10 w 409"/>
                  <a:gd name="T17" fmla="*/ 19 h 239"/>
                  <a:gd name="T18" fmla="*/ 15 w 409"/>
                  <a:gd name="T19" fmla="*/ 20 h 239"/>
                  <a:gd name="T20" fmla="*/ 20 w 409"/>
                  <a:gd name="T21" fmla="*/ 19 h 239"/>
                  <a:gd name="T22" fmla="*/ 24 w 409"/>
                  <a:gd name="T23" fmla="*/ 18 h 239"/>
                  <a:gd name="T24" fmla="*/ 27 w 409"/>
                  <a:gd name="T25" fmla="*/ 15 h 239"/>
                  <a:gd name="T26" fmla="*/ 30 w 409"/>
                  <a:gd name="T27" fmla="*/ 12 h 239"/>
                  <a:gd name="T28" fmla="*/ 32 w 409"/>
                  <a:gd name="T29" fmla="*/ 7 h 239"/>
                  <a:gd name="T30" fmla="*/ 34 w 409"/>
                  <a:gd name="T31" fmla="*/ 1 h 239"/>
                  <a:gd name="T32" fmla="*/ 26 w 409"/>
                  <a:gd name="T33" fmla="*/ 0 h 23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09"/>
                  <a:gd name="T52" fmla="*/ 0 h 239"/>
                  <a:gd name="T53" fmla="*/ 409 w 409"/>
                  <a:gd name="T54" fmla="*/ 239 h 239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09" h="239">
                    <a:moveTo>
                      <a:pt x="318" y="0"/>
                    </a:moveTo>
                    <a:lnTo>
                      <a:pt x="297" y="60"/>
                    </a:lnTo>
                    <a:lnTo>
                      <a:pt x="263" y="109"/>
                    </a:lnTo>
                    <a:lnTo>
                      <a:pt x="234" y="130"/>
                    </a:lnTo>
                    <a:lnTo>
                      <a:pt x="181" y="142"/>
                    </a:lnTo>
                    <a:lnTo>
                      <a:pt x="0" y="145"/>
                    </a:lnTo>
                    <a:lnTo>
                      <a:pt x="29" y="181"/>
                    </a:lnTo>
                    <a:lnTo>
                      <a:pt x="73" y="214"/>
                    </a:lnTo>
                    <a:lnTo>
                      <a:pt x="124" y="233"/>
                    </a:lnTo>
                    <a:lnTo>
                      <a:pt x="181" y="239"/>
                    </a:lnTo>
                    <a:lnTo>
                      <a:pt x="236" y="233"/>
                    </a:lnTo>
                    <a:lnTo>
                      <a:pt x="287" y="214"/>
                    </a:lnTo>
                    <a:lnTo>
                      <a:pt x="330" y="181"/>
                    </a:lnTo>
                    <a:lnTo>
                      <a:pt x="360" y="142"/>
                    </a:lnTo>
                    <a:lnTo>
                      <a:pt x="390" y="84"/>
                    </a:lnTo>
                    <a:lnTo>
                      <a:pt x="409" y="15"/>
                    </a:lnTo>
                    <a:lnTo>
                      <a:pt x="31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67" name="Freeform 1872"/>
              <p:cNvSpPr>
                <a:spLocks/>
              </p:cNvSpPr>
              <p:nvPr/>
            </p:nvSpPr>
            <p:spPr bwMode="auto">
              <a:xfrm>
                <a:off x="5390" y="3126"/>
                <a:ext cx="40" cy="45"/>
              </a:xfrm>
              <a:custGeom>
                <a:avLst/>
                <a:gdLst>
                  <a:gd name="T0" fmla="*/ 6 w 479"/>
                  <a:gd name="T1" fmla="*/ 0 h 535"/>
                  <a:gd name="T2" fmla="*/ 5 w 479"/>
                  <a:gd name="T3" fmla="*/ 1 h 535"/>
                  <a:gd name="T4" fmla="*/ 3 w 479"/>
                  <a:gd name="T5" fmla="*/ 5 h 535"/>
                  <a:gd name="T6" fmla="*/ 1 w 479"/>
                  <a:gd name="T7" fmla="*/ 10 h 535"/>
                  <a:gd name="T8" fmla="*/ 0 w 479"/>
                  <a:gd name="T9" fmla="*/ 16 h 535"/>
                  <a:gd name="T10" fmla="*/ 0 w 479"/>
                  <a:gd name="T11" fmla="*/ 23 h 535"/>
                  <a:gd name="T12" fmla="*/ 0 w 479"/>
                  <a:gd name="T13" fmla="*/ 23 h 535"/>
                  <a:gd name="T14" fmla="*/ 0 w 479"/>
                  <a:gd name="T15" fmla="*/ 30 h 535"/>
                  <a:gd name="T16" fmla="*/ 1 w 479"/>
                  <a:gd name="T17" fmla="*/ 36 h 535"/>
                  <a:gd name="T18" fmla="*/ 3 w 479"/>
                  <a:gd name="T19" fmla="*/ 41 h 535"/>
                  <a:gd name="T20" fmla="*/ 6 w 479"/>
                  <a:gd name="T21" fmla="*/ 45 h 535"/>
                  <a:gd name="T22" fmla="*/ 21 w 479"/>
                  <a:gd name="T23" fmla="*/ 45 h 535"/>
                  <a:gd name="T24" fmla="*/ 19 w 479"/>
                  <a:gd name="T25" fmla="*/ 45 h 535"/>
                  <a:gd name="T26" fmla="*/ 15 w 479"/>
                  <a:gd name="T27" fmla="*/ 43 h 535"/>
                  <a:gd name="T28" fmla="*/ 12 w 479"/>
                  <a:gd name="T29" fmla="*/ 40 h 535"/>
                  <a:gd name="T30" fmla="*/ 10 w 479"/>
                  <a:gd name="T31" fmla="*/ 37 h 535"/>
                  <a:gd name="T32" fmla="*/ 8 w 479"/>
                  <a:gd name="T33" fmla="*/ 32 h 535"/>
                  <a:gd name="T34" fmla="*/ 8 w 479"/>
                  <a:gd name="T35" fmla="*/ 25 h 535"/>
                  <a:gd name="T36" fmla="*/ 40 w 479"/>
                  <a:gd name="T37" fmla="*/ 25 h 535"/>
                  <a:gd name="T38" fmla="*/ 40 w 479"/>
                  <a:gd name="T39" fmla="*/ 22 h 535"/>
                  <a:gd name="T40" fmla="*/ 40 w 479"/>
                  <a:gd name="T41" fmla="*/ 22 h 535"/>
                  <a:gd name="T42" fmla="*/ 8 w 479"/>
                  <a:gd name="T43" fmla="*/ 17 h 535"/>
                  <a:gd name="T44" fmla="*/ 8 w 479"/>
                  <a:gd name="T45" fmla="*/ 15 h 535"/>
                  <a:gd name="T46" fmla="*/ 9 w 479"/>
                  <a:gd name="T47" fmla="*/ 9 h 535"/>
                  <a:gd name="T48" fmla="*/ 12 w 479"/>
                  <a:gd name="T49" fmla="*/ 5 h 535"/>
                  <a:gd name="T50" fmla="*/ 12 w 479"/>
                  <a:gd name="T51" fmla="*/ 4 h 535"/>
                  <a:gd name="T52" fmla="*/ 16 w 479"/>
                  <a:gd name="T53" fmla="*/ 1 h 535"/>
                  <a:gd name="T54" fmla="*/ 20 w 479"/>
                  <a:gd name="T55" fmla="*/ 0 h 535"/>
                  <a:gd name="T56" fmla="*/ 6 w 479"/>
                  <a:gd name="T57" fmla="*/ 0 h 535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79"/>
                  <a:gd name="T88" fmla="*/ 0 h 535"/>
                  <a:gd name="T89" fmla="*/ 479 w 479"/>
                  <a:gd name="T90" fmla="*/ 535 h 535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79" h="535">
                    <a:moveTo>
                      <a:pt x="67" y="0"/>
                    </a:moveTo>
                    <a:lnTo>
                      <a:pt x="62" y="8"/>
                    </a:lnTo>
                    <a:lnTo>
                      <a:pt x="35" y="60"/>
                    </a:lnTo>
                    <a:lnTo>
                      <a:pt x="15" y="122"/>
                    </a:lnTo>
                    <a:lnTo>
                      <a:pt x="4" y="193"/>
                    </a:lnTo>
                    <a:lnTo>
                      <a:pt x="0" y="273"/>
                    </a:lnTo>
                    <a:lnTo>
                      <a:pt x="0" y="276"/>
                    </a:lnTo>
                    <a:lnTo>
                      <a:pt x="4" y="354"/>
                    </a:lnTo>
                    <a:lnTo>
                      <a:pt x="17" y="425"/>
                    </a:lnTo>
                    <a:lnTo>
                      <a:pt x="37" y="485"/>
                    </a:lnTo>
                    <a:lnTo>
                      <a:pt x="67" y="535"/>
                    </a:lnTo>
                    <a:lnTo>
                      <a:pt x="248" y="532"/>
                    </a:lnTo>
                    <a:lnTo>
                      <a:pt x="231" y="531"/>
                    </a:lnTo>
                    <a:lnTo>
                      <a:pt x="181" y="513"/>
                    </a:lnTo>
                    <a:lnTo>
                      <a:pt x="139" y="472"/>
                    </a:lnTo>
                    <a:lnTo>
                      <a:pt x="120" y="437"/>
                    </a:lnTo>
                    <a:lnTo>
                      <a:pt x="99" y="375"/>
                    </a:lnTo>
                    <a:lnTo>
                      <a:pt x="91" y="296"/>
                    </a:lnTo>
                    <a:lnTo>
                      <a:pt x="479" y="296"/>
                    </a:lnTo>
                    <a:lnTo>
                      <a:pt x="479" y="266"/>
                    </a:lnTo>
                    <a:lnTo>
                      <a:pt x="479" y="259"/>
                    </a:lnTo>
                    <a:lnTo>
                      <a:pt x="95" y="200"/>
                    </a:lnTo>
                    <a:lnTo>
                      <a:pt x="97" y="178"/>
                    </a:lnTo>
                    <a:lnTo>
                      <a:pt x="113" y="109"/>
                    </a:lnTo>
                    <a:lnTo>
                      <a:pt x="142" y="55"/>
                    </a:lnTo>
                    <a:lnTo>
                      <a:pt x="147" y="48"/>
                    </a:lnTo>
                    <a:lnTo>
                      <a:pt x="191" y="12"/>
                    </a:lnTo>
                    <a:lnTo>
                      <a:pt x="244" y="0"/>
                    </a:lnTo>
                    <a:lnTo>
                      <a:pt x="6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68" name="Freeform 1873"/>
              <p:cNvSpPr>
                <a:spLocks/>
              </p:cNvSpPr>
              <p:nvPr/>
            </p:nvSpPr>
            <p:spPr bwMode="auto">
              <a:xfrm>
                <a:off x="5396" y="3118"/>
                <a:ext cx="34" cy="30"/>
              </a:xfrm>
              <a:custGeom>
                <a:avLst/>
                <a:gdLst>
                  <a:gd name="T0" fmla="*/ 15 w 412"/>
                  <a:gd name="T1" fmla="*/ 0 h 355"/>
                  <a:gd name="T2" fmla="*/ 11 w 412"/>
                  <a:gd name="T3" fmla="*/ 0 h 355"/>
                  <a:gd name="T4" fmla="*/ 7 w 412"/>
                  <a:gd name="T5" fmla="*/ 2 h 355"/>
                  <a:gd name="T6" fmla="*/ 3 w 412"/>
                  <a:gd name="T7" fmla="*/ 4 h 355"/>
                  <a:gd name="T8" fmla="*/ 0 w 412"/>
                  <a:gd name="T9" fmla="*/ 8 h 355"/>
                  <a:gd name="T10" fmla="*/ 15 w 412"/>
                  <a:gd name="T11" fmla="*/ 8 h 355"/>
                  <a:gd name="T12" fmla="*/ 16 w 412"/>
                  <a:gd name="T13" fmla="*/ 8 h 355"/>
                  <a:gd name="T14" fmla="*/ 20 w 412"/>
                  <a:gd name="T15" fmla="*/ 10 h 355"/>
                  <a:gd name="T16" fmla="*/ 24 w 412"/>
                  <a:gd name="T17" fmla="*/ 14 h 355"/>
                  <a:gd name="T18" fmla="*/ 25 w 412"/>
                  <a:gd name="T19" fmla="*/ 18 h 355"/>
                  <a:gd name="T20" fmla="*/ 26 w 412"/>
                  <a:gd name="T21" fmla="*/ 25 h 355"/>
                  <a:gd name="T22" fmla="*/ 2 w 412"/>
                  <a:gd name="T23" fmla="*/ 25 h 355"/>
                  <a:gd name="T24" fmla="*/ 34 w 412"/>
                  <a:gd name="T25" fmla="*/ 30 h 355"/>
                  <a:gd name="T26" fmla="*/ 34 w 412"/>
                  <a:gd name="T27" fmla="*/ 23 h 355"/>
                  <a:gd name="T28" fmla="*/ 33 w 412"/>
                  <a:gd name="T29" fmla="*/ 17 h 355"/>
                  <a:gd name="T30" fmla="*/ 31 w 412"/>
                  <a:gd name="T31" fmla="*/ 12 h 355"/>
                  <a:gd name="T32" fmla="*/ 29 w 412"/>
                  <a:gd name="T33" fmla="*/ 8 h 355"/>
                  <a:gd name="T34" fmla="*/ 27 w 412"/>
                  <a:gd name="T35" fmla="*/ 5 h 355"/>
                  <a:gd name="T36" fmla="*/ 23 w 412"/>
                  <a:gd name="T37" fmla="*/ 2 h 355"/>
                  <a:gd name="T38" fmla="*/ 19 w 412"/>
                  <a:gd name="T39" fmla="*/ 1 h 355"/>
                  <a:gd name="T40" fmla="*/ 15 w 412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2"/>
                  <a:gd name="T64" fmla="*/ 0 h 355"/>
                  <a:gd name="T65" fmla="*/ 412 w 412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2" h="355">
                    <a:moveTo>
                      <a:pt x="176" y="0"/>
                    </a:moveTo>
                    <a:lnTo>
                      <a:pt x="135" y="4"/>
                    </a:lnTo>
                    <a:lnTo>
                      <a:pt x="84" y="20"/>
                    </a:lnTo>
                    <a:lnTo>
                      <a:pt x="40" y="51"/>
                    </a:lnTo>
                    <a:lnTo>
                      <a:pt x="0" y="96"/>
                    </a:lnTo>
                    <a:lnTo>
                      <a:pt x="177" y="96"/>
                    </a:lnTo>
                    <a:lnTo>
                      <a:pt x="197" y="98"/>
                    </a:lnTo>
                    <a:lnTo>
                      <a:pt x="246" y="120"/>
                    </a:lnTo>
                    <a:lnTo>
                      <a:pt x="286" y="164"/>
                    </a:lnTo>
                    <a:lnTo>
                      <a:pt x="308" y="218"/>
                    </a:lnTo>
                    <a:lnTo>
                      <a:pt x="319" y="296"/>
                    </a:lnTo>
                    <a:lnTo>
                      <a:pt x="28" y="296"/>
                    </a:lnTo>
                    <a:lnTo>
                      <a:pt x="412" y="355"/>
                    </a:lnTo>
                    <a:lnTo>
                      <a:pt x="408" y="275"/>
                    </a:lnTo>
                    <a:lnTo>
                      <a:pt x="395" y="206"/>
                    </a:lnTo>
                    <a:lnTo>
                      <a:pt x="374" y="146"/>
                    </a:lnTo>
                    <a:lnTo>
                      <a:pt x="346" y="94"/>
                    </a:lnTo>
                    <a:lnTo>
                      <a:pt x="322" y="65"/>
                    </a:lnTo>
                    <a:lnTo>
                      <a:pt x="280" y="29"/>
                    </a:lnTo>
                    <a:lnTo>
                      <a:pt x="231" y="7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69" name="Freeform 1874"/>
              <p:cNvSpPr>
                <a:spLocks/>
              </p:cNvSpPr>
              <p:nvPr/>
            </p:nvSpPr>
            <p:spPr bwMode="auto">
              <a:xfrm>
                <a:off x="5439" y="3120"/>
                <a:ext cx="16" cy="58"/>
              </a:xfrm>
              <a:custGeom>
                <a:avLst/>
                <a:gdLst>
                  <a:gd name="T0" fmla="*/ 7 w 188"/>
                  <a:gd name="T1" fmla="*/ 0 h 694"/>
                  <a:gd name="T2" fmla="*/ 0 w 188"/>
                  <a:gd name="T3" fmla="*/ 0 h 694"/>
                  <a:gd name="T4" fmla="*/ 0 w 188"/>
                  <a:gd name="T5" fmla="*/ 58 h 694"/>
                  <a:gd name="T6" fmla="*/ 7 w 188"/>
                  <a:gd name="T7" fmla="*/ 58 h 694"/>
                  <a:gd name="T8" fmla="*/ 7 w 188"/>
                  <a:gd name="T9" fmla="*/ 28 h 694"/>
                  <a:gd name="T10" fmla="*/ 8 w 188"/>
                  <a:gd name="T11" fmla="*/ 22 h 694"/>
                  <a:gd name="T12" fmla="*/ 9 w 188"/>
                  <a:gd name="T13" fmla="*/ 16 h 694"/>
                  <a:gd name="T14" fmla="*/ 9 w 188"/>
                  <a:gd name="T15" fmla="*/ 15 h 694"/>
                  <a:gd name="T16" fmla="*/ 12 w 188"/>
                  <a:gd name="T17" fmla="*/ 11 h 694"/>
                  <a:gd name="T18" fmla="*/ 12 w 188"/>
                  <a:gd name="T19" fmla="*/ 11 h 694"/>
                  <a:gd name="T20" fmla="*/ 16 w 188"/>
                  <a:gd name="T21" fmla="*/ 9 h 694"/>
                  <a:gd name="T22" fmla="*/ 7 w 188"/>
                  <a:gd name="T23" fmla="*/ 9 h 694"/>
                  <a:gd name="T24" fmla="*/ 7 w 188"/>
                  <a:gd name="T25" fmla="*/ 0 h 69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88"/>
                  <a:gd name="T40" fmla="*/ 0 h 694"/>
                  <a:gd name="T41" fmla="*/ 188 w 188"/>
                  <a:gd name="T42" fmla="*/ 694 h 694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88" h="694">
                    <a:moveTo>
                      <a:pt x="79" y="0"/>
                    </a:moveTo>
                    <a:lnTo>
                      <a:pt x="0" y="0"/>
                    </a:lnTo>
                    <a:lnTo>
                      <a:pt x="0" y="694"/>
                    </a:lnTo>
                    <a:lnTo>
                      <a:pt x="88" y="694"/>
                    </a:lnTo>
                    <a:lnTo>
                      <a:pt x="88" y="331"/>
                    </a:lnTo>
                    <a:lnTo>
                      <a:pt x="91" y="261"/>
                    </a:lnTo>
                    <a:lnTo>
                      <a:pt x="103" y="193"/>
                    </a:lnTo>
                    <a:lnTo>
                      <a:pt x="105" y="185"/>
                    </a:lnTo>
                    <a:lnTo>
                      <a:pt x="136" y="128"/>
                    </a:lnTo>
                    <a:lnTo>
                      <a:pt x="138" y="126"/>
                    </a:lnTo>
                    <a:lnTo>
                      <a:pt x="188" y="106"/>
                    </a:lnTo>
                    <a:lnTo>
                      <a:pt x="79" y="105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70" name="Freeform 1875"/>
              <p:cNvSpPr>
                <a:spLocks/>
              </p:cNvSpPr>
              <p:nvPr/>
            </p:nvSpPr>
            <p:spPr bwMode="auto">
              <a:xfrm>
                <a:off x="5446" y="3118"/>
                <a:ext cx="17" cy="13"/>
              </a:xfrm>
              <a:custGeom>
                <a:avLst/>
                <a:gdLst>
                  <a:gd name="T0" fmla="*/ 9 w 204"/>
                  <a:gd name="T1" fmla="*/ 0 h 147"/>
                  <a:gd name="T2" fmla="*/ 9 w 204"/>
                  <a:gd name="T3" fmla="*/ 0 h 147"/>
                  <a:gd name="T4" fmla="*/ 5 w 204"/>
                  <a:gd name="T5" fmla="*/ 2 h 147"/>
                  <a:gd name="T6" fmla="*/ 3 w 204"/>
                  <a:gd name="T7" fmla="*/ 5 h 147"/>
                  <a:gd name="T8" fmla="*/ 0 w 204"/>
                  <a:gd name="T9" fmla="*/ 11 h 147"/>
                  <a:gd name="T10" fmla="*/ 9 w 204"/>
                  <a:gd name="T11" fmla="*/ 11 h 147"/>
                  <a:gd name="T12" fmla="*/ 10 w 204"/>
                  <a:gd name="T13" fmla="*/ 11 h 147"/>
                  <a:gd name="T14" fmla="*/ 14 w 204"/>
                  <a:gd name="T15" fmla="*/ 13 h 147"/>
                  <a:gd name="T16" fmla="*/ 17 w 204"/>
                  <a:gd name="T17" fmla="*/ 3 h 147"/>
                  <a:gd name="T18" fmla="*/ 14 w 204"/>
                  <a:gd name="T19" fmla="*/ 1 h 147"/>
                  <a:gd name="T20" fmla="*/ 9 w 204"/>
                  <a:gd name="T21" fmla="*/ 0 h 14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4"/>
                  <a:gd name="T34" fmla="*/ 0 h 147"/>
                  <a:gd name="T35" fmla="*/ 204 w 204"/>
                  <a:gd name="T36" fmla="*/ 147 h 147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4" h="147">
                    <a:moveTo>
                      <a:pt x="113" y="0"/>
                    </a:moveTo>
                    <a:lnTo>
                      <a:pt x="106" y="0"/>
                    </a:lnTo>
                    <a:lnTo>
                      <a:pt x="57" y="23"/>
                    </a:lnTo>
                    <a:lnTo>
                      <a:pt x="34" y="52"/>
                    </a:lnTo>
                    <a:lnTo>
                      <a:pt x="0" y="121"/>
                    </a:lnTo>
                    <a:lnTo>
                      <a:pt x="109" y="122"/>
                    </a:lnTo>
                    <a:lnTo>
                      <a:pt x="122" y="123"/>
                    </a:lnTo>
                    <a:lnTo>
                      <a:pt x="173" y="147"/>
                    </a:lnTo>
                    <a:lnTo>
                      <a:pt x="204" y="37"/>
                    </a:lnTo>
                    <a:lnTo>
                      <a:pt x="163" y="12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71" name="Freeform 1876"/>
              <p:cNvSpPr>
                <a:spLocks/>
              </p:cNvSpPr>
              <p:nvPr/>
            </p:nvSpPr>
            <p:spPr bwMode="auto">
              <a:xfrm>
                <a:off x="5470" y="3170"/>
                <a:ext cx="25" cy="9"/>
              </a:xfrm>
              <a:custGeom>
                <a:avLst/>
                <a:gdLst>
                  <a:gd name="T0" fmla="*/ 18 w 300"/>
                  <a:gd name="T1" fmla="*/ 0 h 110"/>
                  <a:gd name="T2" fmla="*/ 13 w 300"/>
                  <a:gd name="T3" fmla="*/ 1 h 110"/>
                  <a:gd name="T4" fmla="*/ 0 w 300"/>
                  <a:gd name="T5" fmla="*/ 2 h 110"/>
                  <a:gd name="T6" fmla="*/ 3 w 300"/>
                  <a:gd name="T7" fmla="*/ 5 h 110"/>
                  <a:gd name="T8" fmla="*/ 4 w 300"/>
                  <a:gd name="T9" fmla="*/ 6 h 110"/>
                  <a:gd name="T10" fmla="*/ 8 w 300"/>
                  <a:gd name="T11" fmla="*/ 8 h 110"/>
                  <a:gd name="T12" fmla="*/ 13 w 300"/>
                  <a:gd name="T13" fmla="*/ 9 h 110"/>
                  <a:gd name="T14" fmla="*/ 14 w 300"/>
                  <a:gd name="T15" fmla="*/ 9 h 110"/>
                  <a:gd name="T16" fmla="*/ 19 w 300"/>
                  <a:gd name="T17" fmla="*/ 8 h 110"/>
                  <a:gd name="T18" fmla="*/ 22 w 300"/>
                  <a:gd name="T19" fmla="*/ 5 h 110"/>
                  <a:gd name="T20" fmla="*/ 25 w 300"/>
                  <a:gd name="T21" fmla="*/ 1 h 110"/>
                  <a:gd name="T22" fmla="*/ 18 w 300"/>
                  <a:gd name="T23" fmla="*/ 0 h 11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00"/>
                  <a:gd name="T37" fmla="*/ 0 h 110"/>
                  <a:gd name="T38" fmla="*/ 300 w 300"/>
                  <a:gd name="T39" fmla="*/ 110 h 11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00" h="110">
                    <a:moveTo>
                      <a:pt x="212" y="0"/>
                    </a:moveTo>
                    <a:lnTo>
                      <a:pt x="162" y="13"/>
                    </a:lnTo>
                    <a:lnTo>
                      <a:pt x="0" y="20"/>
                    </a:lnTo>
                    <a:lnTo>
                      <a:pt x="40" y="64"/>
                    </a:lnTo>
                    <a:lnTo>
                      <a:pt x="52" y="74"/>
                    </a:lnTo>
                    <a:lnTo>
                      <a:pt x="101" y="102"/>
                    </a:lnTo>
                    <a:lnTo>
                      <a:pt x="154" y="110"/>
                    </a:lnTo>
                    <a:lnTo>
                      <a:pt x="172" y="109"/>
                    </a:lnTo>
                    <a:lnTo>
                      <a:pt x="223" y="94"/>
                    </a:lnTo>
                    <a:lnTo>
                      <a:pt x="266" y="60"/>
                    </a:lnTo>
                    <a:lnTo>
                      <a:pt x="300" y="7"/>
                    </a:lnTo>
                    <a:lnTo>
                      <a:pt x="21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72" name="Freeform 1877"/>
              <p:cNvSpPr>
                <a:spLocks/>
              </p:cNvSpPr>
              <p:nvPr/>
            </p:nvSpPr>
            <p:spPr bwMode="auto">
              <a:xfrm>
                <a:off x="5465" y="3118"/>
                <a:ext cx="30" cy="53"/>
              </a:xfrm>
              <a:custGeom>
                <a:avLst/>
                <a:gdLst>
                  <a:gd name="T0" fmla="*/ 18 w 363"/>
                  <a:gd name="T1" fmla="*/ 0 h 635"/>
                  <a:gd name="T2" fmla="*/ 17 w 363"/>
                  <a:gd name="T3" fmla="*/ 0 h 635"/>
                  <a:gd name="T4" fmla="*/ 13 w 363"/>
                  <a:gd name="T5" fmla="*/ 1 h 635"/>
                  <a:gd name="T6" fmla="*/ 9 w 363"/>
                  <a:gd name="T7" fmla="*/ 4 h 635"/>
                  <a:gd name="T8" fmla="*/ 7 w 363"/>
                  <a:gd name="T9" fmla="*/ 5 h 635"/>
                  <a:gd name="T10" fmla="*/ 4 w 363"/>
                  <a:gd name="T11" fmla="*/ 9 h 635"/>
                  <a:gd name="T12" fmla="*/ 2 w 363"/>
                  <a:gd name="T13" fmla="*/ 15 h 635"/>
                  <a:gd name="T14" fmla="*/ 1 w 363"/>
                  <a:gd name="T15" fmla="*/ 18 h 635"/>
                  <a:gd name="T16" fmla="*/ 0 w 363"/>
                  <a:gd name="T17" fmla="*/ 24 h 635"/>
                  <a:gd name="T18" fmla="*/ 0 w 363"/>
                  <a:gd name="T19" fmla="*/ 30 h 635"/>
                  <a:gd name="T20" fmla="*/ 0 w 363"/>
                  <a:gd name="T21" fmla="*/ 35 h 635"/>
                  <a:gd name="T22" fmla="*/ 1 w 363"/>
                  <a:gd name="T23" fmla="*/ 41 h 635"/>
                  <a:gd name="T24" fmla="*/ 2 w 363"/>
                  <a:gd name="T25" fmla="*/ 46 h 635"/>
                  <a:gd name="T26" fmla="*/ 3 w 363"/>
                  <a:gd name="T27" fmla="*/ 48 h 635"/>
                  <a:gd name="T28" fmla="*/ 6 w 363"/>
                  <a:gd name="T29" fmla="*/ 53 h 635"/>
                  <a:gd name="T30" fmla="*/ 19 w 363"/>
                  <a:gd name="T31" fmla="*/ 52 h 635"/>
                  <a:gd name="T32" fmla="*/ 18 w 363"/>
                  <a:gd name="T33" fmla="*/ 52 h 635"/>
                  <a:gd name="T34" fmla="*/ 14 w 363"/>
                  <a:gd name="T35" fmla="*/ 51 h 635"/>
                  <a:gd name="T36" fmla="*/ 11 w 363"/>
                  <a:gd name="T37" fmla="*/ 47 h 635"/>
                  <a:gd name="T38" fmla="*/ 9 w 363"/>
                  <a:gd name="T39" fmla="*/ 43 h 635"/>
                  <a:gd name="T40" fmla="*/ 8 w 363"/>
                  <a:gd name="T41" fmla="*/ 37 h 635"/>
                  <a:gd name="T42" fmla="*/ 8 w 363"/>
                  <a:gd name="T43" fmla="*/ 30 h 635"/>
                  <a:gd name="T44" fmla="*/ 8 w 363"/>
                  <a:gd name="T45" fmla="*/ 30 h 635"/>
                  <a:gd name="T46" fmla="*/ 8 w 363"/>
                  <a:gd name="T47" fmla="*/ 23 h 635"/>
                  <a:gd name="T48" fmla="*/ 9 w 363"/>
                  <a:gd name="T49" fmla="*/ 18 h 635"/>
                  <a:gd name="T50" fmla="*/ 11 w 363"/>
                  <a:gd name="T51" fmla="*/ 13 h 635"/>
                  <a:gd name="T52" fmla="*/ 11 w 363"/>
                  <a:gd name="T53" fmla="*/ 13 h 635"/>
                  <a:gd name="T54" fmla="*/ 15 w 363"/>
                  <a:gd name="T55" fmla="*/ 9 h 635"/>
                  <a:gd name="T56" fmla="*/ 19 w 363"/>
                  <a:gd name="T57" fmla="*/ 8 h 635"/>
                  <a:gd name="T58" fmla="*/ 30 w 363"/>
                  <a:gd name="T59" fmla="*/ 8 h 635"/>
                  <a:gd name="T60" fmla="*/ 29 w 363"/>
                  <a:gd name="T61" fmla="*/ 6 h 635"/>
                  <a:gd name="T62" fmla="*/ 25 w 363"/>
                  <a:gd name="T63" fmla="*/ 2 h 635"/>
                  <a:gd name="T64" fmla="*/ 23 w 363"/>
                  <a:gd name="T65" fmla="*/ 1 h 635"/>
                  <a:gd name="T66" fmla="*/ 18 w 363"/>
                  <a:gd name="T67" fmla="*/ 0 h 63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63"/>
                  <a:gd name="T103" fmla="*/ 0 h 635"/>
                  <a:gd name="T104" fmla="*/ 363 w 363"/>
                  <a:gd name="T105" fmla="*/ 635 h 63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63" h="635">
                    <a:moveTo>
                      <a:pt x="220" y="0"/>
                    </a:moveTo>
                    <a:lnTo>
                      <a:pt x="204" y="1"/>
                    </a:lnTo>
                    <a:lnTo>
                      <a:pt x="152" y="14"/>
                    </a:lnTo>
                    <a:lnTo>
                      <a:pt x="104" y="44"/>
                    </a:lnTo>
                    <a:lnTo>
                      <a:pt x="89" y="60"/>
                    </a:lnTo>
                    <a:lnTo>
                      <a:pt x="53" y="110"/>
                    </a:lnTo>
                    <a:lnTo>
                      <a:pt x="27" y="175"/>
                    </a:lnTo>
                    <a:lnTo>
                      <a:pt x="14" y="219"/>
                    </a:lnTo>
                    <a:lnTo>
                      <a:pt x="4" y="289"/>
                    </a:lnTo>
                    <a:lnTo>
                      <a:pt x="0" y="363"/>
                    </a:lnTo>
                    <a:lnTo>
                      <a:pt x="2" y="417"/>
                    </a:lnTo>
                    <a:lnTo>
                      <a:pt x="11" y="488"/>
                    </a:lnTo>
                    <a:lnTo>
                      <a:pt x="30" y="552"/>
                    </a:lnTo>
                    <a:lnTo>
                      <a:pt x="39" y="578"/>
                    </a:lnTo>
                    <a:lnTo>
                      <a:pt x="70" y="635"/>
                    </a:lnTo>
                    <a:lnTo>
                      <a:pt x="232" y="628"/>
                    </a:lnTo>
                    <a:lnTo>
                      <a:pt x="223" y="628"/>
                    </a:lnTo>
                    <a:lnTo>
                      <a:pt x="175" y="609"/>
                    </a:lnTo>
                    <a:lnTo>
                      <a:pt x="133" y="562"/>
                    </a:lnTo>
                    <a:lnTo>
                      <a:pt x="110" y="511"/>
                    </a:lnTo>
                    <a:lnTo>
                      <a:pt x="96" y="445"/>
                    </a:lnTo>
                    <a:lnTo>
                      <a:pt x="91" y="363"/>
                    </a:lnTo>
                    <a:lnTo>
                      <a:pt x="96" y="279"/>
                    </a:lnTo>
                    <a:lnTo>
                      <a:pt x="109" y="212"/>
                    </a:lnTo>
                    <a:lnTo>
                      <a:pt x="130" y="161"/>
                    </a:lnTo>
                    <a:lnTo>
                      <a:pt x="136" y="152"/>
                    </a:lnTo>
                    <a:lnTo>
                      <a:pt x="178" y="110"/>
                    </a:lnTo>
                    <a:lnTo>
                      <a:pt x="228" y="97"/>
                    </a:lnTo>
                    <a:lnTo>
                      <a:pt x="363" y="95"/>
                    </a:lnTo>
                    <a:lnTo>
                      <a:pt x="347" y="69"/>
                    </a:lnTo>
                    <a:lnTo>
                      <a:pt x="304" y="26"/>
                    </a:lnTo>
                    <a:lnTo>
                      <a:pt x="274" y="10"/>
                    </a:lnTo>
                    <a:lnTo>
                      <a:pt x="22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73" name="Freeform 1878"/>
              <p:cNvSpPr>
                <a:spLocks/>
              </p:cNvSpPr>
              <p:nvPr/>
            </p:nvSpPr>
            <p:spPr bwMode="auto">
              <a:xfrm>
                <a:off x="5484" y="3098"/>
                <a:ext cx="18" cy="80"/>
              </a:xfrm>
              <a:custGeom>
                <a:avLst/>
                <a:gdLst>
                  <a:gd name="T0" fmla="*/ 18 w 224"/>
                  <a:gd name="T1" fmla="*/ 0 h 959"/>
                  <a:gd name="T2" fmla="*/ 11 w 224"/>
                  <a:gd name="T3" fmla="*/ 0 h 959"/>
                  <a:gd name="T4" fmla="*/ 11 w 224"/>
                  <a:gd name="T5" fmla="*/ 29 h 959"/>
                  <a:gd name="T6" fmla="*/ 0 w 224"/>
                  <a:gd name="T7" fmla="*/ 29 h 959"/>
                  <a:gd name="T8" fmla="*/ 1 w 224"/>
                  <a:gd name="T9" fmla="*/ 29 h 959"/>
                  <a:gd name="T10" fmla="*/ 5 w 224"/>
                  <a:gd name="T11" fmla="*/ 31 h 959"/>
                  <a:gd name="T12" fmla="*/ 8 w 224"/>
                  <a:gd name="T13" fmla="*/ 34 h 959"/>
                  <a:gd name="T14" fmla="*/ 8 w 224"/>
                  <a:gd name="T15" fmla="*/ 35 h 959"/>
                  <a:gd name="T16" fmla="*/ 10 w 224"/>
                  <a:gd name="T17" fmla="*/ 39 h 959"/>
                  <a:gd name="T18" fmla="*/ 11 w 224"/>
                  <a:gd name="T19" fmla="*/ 45 h 959"/>
                  <a:gd name="T20" fmla="*/ 12 w 224"/>
                  <a:gd name="T21" fmla="*/ 52 h 959"/>
                  <a:gd name="T22" fmla="*/ 11 w 224"/>
                  <a:gd name="T23" fmla="*/ 58 h 959"/>
                  <a:gd name="T24" fmla="*/ 10 w 224"/>
                  <a:gd name="T25" fmla="*/ 64 h 959"/>
                  <a:gd name="T26" fmla="*/ 8 w 224"/>
                  <a:gd name="T27" fmla="*/ 68 h 959"/>
                  <a:gd name="T28" fmla="*/ 8 w 224"/>
                  <a:gd name="T29" fmla="*/ 69 h 959"/>
                  <a:gd name="T30" fmla="*/ 4 w 224"/>
                  <a:gd name="T31" fmla="*/ 72 h 959"/>
                  <a:gd name="T32" fmla="*/ 11 w 224"/>
                  <a:gd name="T33" fmla="*/ 73 h 959"/>
                  <a:gd name="T34" fmla="*/ 11 w 224"/>
                  <a:gd name="T35" fmla="*/ 80 h 959"/>
                  <a:gd name="T36" fmla="*/ 18 w 224"/>
                  <a:gd name="T37" fmla="*/ 80 h 959"/>
                  <a:gd name="T38" fmla="*/ 18 w 224"/>
                  <a:gd name="T39" fmla="*/ 0 h 959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224"/>
                  <a:gd name="T61" fmla="*/ 0 h 959"/>
                  <a:gd name="T62" fmla="*/ 224 w 224"/>
                  <a:gd name="T63" fmla="*/ 959 h 959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224" h="959">
                    <a:moveTo>
                      <a:pt x="224" y="0"/>
                    </a:moveTo>
                    <a:lnTo>
                      <a:pt x="135" y="0"/>
                    </a:lnTo>
                    <a:lnTo>
                      <a:pt x="135" y="344"/>
                    </a:lnTo>
                    <a:lnTo>
                      <a:pt x="0" y="346"/>
                    </a:lnTo>
                    <a:lnTo>
                      <a:pt x="13" y="347"/>
                    </a:lnTo>
                    <a:lnTo>
                      <a:pt x="61" y="367"/>
                    </a:lnTo>
                    <a:lnTo>
                      <a:pt x="102" y="412"/>
                    </a:lnTo>
                    <a:lnTo>
                      <a:pt x="105" y="417"/>
                    </a:lnTo>
                    <a:lnTo>
                      <a:pt x="126" y="470"/>
                    </a:lnTo>
                    <a:lnTo>
                      <a:pt x="138" y="539"/>
                    </a:lnTo>
                    <a:lnTo>
                      <a:pt x="144" y="622"/>
                    </a:lnTo>
                    <a:lnTo>
                      <a:pt x="140" y="695"/>
                    </a:lnTo>
                    <a:lnTo>
                      <a:pt x="126" y="762"/>
                    </a:lnTo>
                    <a:lnTo>
                      <a:pt x="103" y="814"/>
                    </a:lnTo>
                    <a:lnTo>
                      <a:pt x="97" y="824"/>
                    </a:lnTo>
                    <a:lnTo>
                      <a:pt x="54" y="864"/>
                    </a:lnTo>
                    <a:lnTo>
                      <a:pt x="142" y="871"/>
                    </a:lnTo>
                    <a:lnTo>
                      <a:pt x="142" y="959"/>
                    </a:lnTo>
                    <a:lnTo>
                      <a:pt x="224" y="959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74" name="Freeform 1879"/>
              <p:cNvSpPr>
                <a:spLocks/>
              </p:cNvSpPr>
              <p:nvPr/>
            </p:nvSpPr>
            <p:spPr bwMode="auto">
              <a:xfrm>
                <a:off x="5515" y="3170"/>
                <a:ext cx="27" cy="9"/>
              </a:xfrm>
              <a:custGeom>
                <a:avLst/>
                <a:gdLst>
                  <a:gd name="T0" fmla="*/ 17 w 322"/>
                  <a:gd name="T1" fmla="*/ 0 h 102"/>
                  <a:gd name="T2" fmla="*/ 13 w 322"/>
                  <a:gd name="T3" fmla="*/ 1 h 102"/>
                  <a:gd name="T4" fmla="*/ 0 w 322"/>
                  <a:gd name="T5" fmla="*/ 4 h 102"/>
                  <a:gd name="T6" fmla="*/ 2 w 322"/>
                  <a:gd name="T7" fmla="*/ 6 h 102"/>
                  <a:gd name="T8" fmla="*/ 6 w 322"/>
                  <a:gd name="T9" fmla="*/ 8 h 102"/>
                  <a:gd name="T10" fmla="*/ 11 w 322"/>
                  <a:gd name="T11" fmla="*/ 9 h 102"/>
                  <a:gd name="T12" fmla="*/ 15 w 322"/>
                  <a:gd name="T13" fmla="*/ 9 h 102"/>
                  <a:gd name="T14" fmla="*/ 19 w 322"/>
                  <a:gd name="T15" fmla="*/ 7 h 102"/>
                  <a:gd name="T16" fmla="*/ 19 w 322"/>
                  <a:gd name="T17" fmla="*/ 7 h 102"/>
                  <a:gd name="T18" fmla="*/ 23 w 322"/>
                  <a:gd name="T19" fmla="*/ 4 h 102"/>
                  <a:gd name="T20" fmla="*/ 27 w 322"/>
                  <a:gd name="T21" fmla="*/ 0 h 102"/>
                  <a:gd name="T22" fmla="*/ 17 w 322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2"/>
                  <a:gd name="T37" fmla="*/ 0 h 102"/>
                  <a:gd name="T38" fmla="*/ 322 w 322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2" h="102">
                    <a:moveTo>
                      <a:pt x="206" y="0"/>
                    </a:moveTo>
                    <a:lnTo>
                      <a:pt x="152" y="11"/>
                    </a:lnTo>
                    <a:lnTo>
                      <a:pt x="0" y="46"/>
                    </a:lnTo>
                    <a:lnTo>
                      <a:pt x="25" y="72"/>
                    </a:lnTo>
                    <a:lnTo>
                      <a:pt x="73" y="95"/>
                    </a:lnTo>
                    <a:lnTo>
                      <a:pt x="131" y="102"/>
                    </a:lnTo>
                    <a:lnTo>
                      <a:pt x="178" y="98"/>
                    </a:lnTo>
                    <a:lnTo>
                      <a:pt x="229" y="80"/>
                    </a:lnTo>
                    <a:lnTo>
                      <a:pt x="232" y="78"/>
                    </a:lnTo>
                    <a:lnTo>
                      <a:pt x="276" y="47"/>
                    </a:lnTo>
                    <a:lnTo>
                      <a:pt x="322" y="1"/>
                    </a:lnTo>
                    <a:lnTo>
                      <a:pt x="20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75" name="Freeform 1880"/>
              <p:cNvSpPr>
                <a:spLocks/>
              </p:cNvSpPr>
              <p:nvPr/>
            </p:nvSpPr>
            <p:spPr bwMode="auto">
              <a:xfrm>
                <a:off x="5511" y="3146"/>
                <a:ext cx="30" cy="28"/>
              </a:xfrm>
              <a:custGeom>
                <a:avLst/>
                <a:gdLst>
                  <a:gd name="T0" fmla="*/ 9 w 362"/>
                  <a:gd name="T1" fmla="*/ 0 h 335"/>
                  <a:gd name="T2" fmla="*/ 5 w 362"/>
                  <a:gd name="T3" fmla="*/ 3 h 335"/>
                  <a:gd name="T4" fmla="*/ 4 w 362"/>
                  <a:gd name="T5" fmla="*/ 4 h 335"/>
                  <a:gd name="T6" fmla="*/ 1 w 362"/>
                  <a:gd name="T7" fmla="*/ 8 h 335"/>
                  <a:gd name="T8" fmla="*/ 1 w 362"/>
                  <a:gd name="T9" fmla="*/ 10 h 335"/>
                  <a:gd name="T10" fmla="*/ 0 w 362"/>
                  <a:gd name="T11" fmla="*/ 16 h 335"/>
                  <a:gd name="T12" fmla="*/ 0 w 362"/>
                  <a:gd name="T13" fmla="*/ 18 h 335"/>
                  <a:gd name="T14" fmla="*/ 1 w 362"/>
                  <a:gd name="T15" fmla="*/ 23 h 335"/>
                  <a:gd name="T16" fmla="*/ 4 w 362"/>
                  <a:gd name="T17" fmla="*/ 28 h 335"/>
                  <a:gd name="T18" fmla="*/ 16 w 362"/>
                  <a:gd name="T19" fmla="*/ 25 h 335"/>
                  <a:gd name="T20" fmla="*/ 14 w 362"/>
                  <a:gd name="T21" fmla="*/ 25 h 335"/>
                  <a:gd name="T22" fmla="*/ 10 w 362"/>
                  <a:gd name="T23" fmla="*/ 22 h 335"/>
                  <a:gd name="T24" fmla="*/ 9 w 362"/>
                  <a:gd name="T25" fmla="*/ 21 h 335"/>
                  <a:gd name="T26" fmla="*/ 8 w 362"/>
                  <a:gd name="T27" fmla="*/ 16 h 335"/>
                  <a:gd name="T28" fmla="*/ 9 w 362"/>
                  <a:gd name="T29" fmla="*/ 11 h 335"/>
                  <a:gd name="T30" fmla="*/ 12 w 362"/>
                  <a:gd name="T31" fmla="*/ 8 h 335"/>
                  <a:gd name="T32" fmla="*/ 13 w 362"/>
                  <a:gd name="T33" fmla="*/ 7 h 335"/>
                  <a:gd name="T34" fmla="*/ 18 w 362"/>
                  <a:gd name="T35" fmla="*/ 6 h 335"/>
                  <a:gd name="T36" fmla="*/ 22 w 362"/>
                  <a:gd name="T37" fmla="*/ 5 h 335"/>
                  <a:gd name="T38" fmla="*/ 27 w 362"/>
                  <a:gd name="T39" fmla="*/ 4 h 335"/>
                  <a:gd name="T40" fmla="*/ 30 w 362"/>
                  <a:gd name="T41" fmla="*/ 2 h 335"/>
                  <a:gd name="T42" fmla="*/ 9 w 362"/>
                  <a:gd name="T43" fmla="*/ 0 h 33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2"/>
                  <a:gd name="T67" fmla="*/ 0 h 335"/>
                  <a:gd name="T68" fmla="*/ 362 w 362"/>
                  <a:gd name="T69" fmla="*/ 335 h 335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2" h="335">
                    <a:moveTo>
                      <a:pt x="111" y="0"/>
                    </a:moveTo>
                    <a:lnTo>
                      <a:pt x="63" y="32"/>
                    </a:lnTo>
                    <a:lnTo>
                      <a:pt x="52" y="44"/>
                    </a:lnTo>
                    <a:lnTo>
                      <a:pt x="18" y="99"/>
                    </a:lnTo>
                    <a:lnTo>
                      <a:pt x="10" y="122"/>
                    </a:lnTo>
                    <a:lnTo>
                      <a:pt x="0" y="193"/>
                    </a:lnTo>
                    <a:lnTo>
                      <a:pt x="1" y="214"/>
                    </a:lnTo>
                    <a:lnTo>
                      <a:pt x="15" y="280"/>
                    </a:lnTo>
                    <a:lnTo>
                      <a:pt x="47" y="335"/>
                    </a:lnTo>
                    <a:lnTo>
                      <a:pt x="199" y="300"/>
                    </a:lnTo>
                    <a:lnTo>
                      <a:pt x="165" y="295"/>
                    </a:lnTo>
                    <a:lnTo>
                      <a:pt x="121" y="268"/>
                    </a:lnTo>
                    <a:lnTo>
                      <a:pt x="111" y="254"/>
                    </a:lnTo>
                    <a:lnTo>
                      <a:pt x="94" y="190"/>
                    </a:lnTo>
                    <a:lnTo>
                      <a:pt x="107" y="134"/>
                    </a:lnTo>
                    <a:lnTo>
                      <a:pt x="141" y="95"/>
                    </a:lnTo>
                    <a:lnTo>
                      <a:pt x="159" y="87"/>
                    </a:lnTo>
                    <a:lnTo>
                      <a:pt x="219" y="72"/>
                    </a:lnTo>
                    <a:lnTo>
                      <a:pt x="266" y="61"/>
                    </a:lnTo>
                    <a:lnTo>
                      <a:pt x="320" y="45"/>
                    </a:lnTo>
                    <a:lnTo>
                      <a:pt x="362" y="28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76" name="Freeform 1881"/>
              <p:cNvSpPr>
                <a:spLocks/>
              </p:cNvSpPr>
              <p:nvPr/>
            </p:nvSpPr>
            <p:spPr bwMode="auto">
              <a:xfrm>
                <a:off x="5512" y="3126"/>
                <a:ext cx="19" cy="12"/>
              </a:xfrm>
              <a:custGeom>
                <a:avLst/>
                <a:gdLst>
                  <a:gd name="T0" fmla="*/ 3 w 222"/>
                  <a:gd name="T1" fmla="*/ 0 h 136"/>
                  <a:gd name="T2" fmla="*/ 1 w 222"/>
                  <a:gd name="T3" fmla="*/ 4 h 136"/>
                  <a:gd name="T4" fmla="*/ 0 w 222"/>
                  <a:gd name="T5" fmla="*/ 10 h 136"/>
                  <a:gd name="T6" fmla="*/ 7 w 222"/>
                  <a:gd name="T7" fmla="*/ 12 h 136"/>
                  <a:gd name="T8" fmla="*/ 9 w 222"/>
                  <a:gd name="T9" fmla="*/ 7 h 136"/>
                  <a:gd name="T10" fmla="*/ 11 w 222"/>
                  <a:gd name="T11" fmla="*/ 3 h 136"/>
                  <a:gd name="T12" fmla="*/ 14 w 222"/>
                  <a:gd name="T13" fmla="*/ 1 h 136"/>
                  <a:gd name="T14" fmla="*/ 19 w 222"/>
                  <a:gd name="T15" fmla="*/ 0 h 136"/>
                  <a:gd name="T16" fmla="*/ 3 w 222"/>
                  <a:gd name="T17" fmla="*/ 0 h 1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6"/>
                  <a:gd name="T29" fmla="*/ 222 w 222"/>
                  <a:gd name="T30" fmla="*/ 136 h 1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6">
                    <a:moveTo>
                      <a:pt x="39" y="0"/>
                    </a:moveTo>
                    <a:lnTo>
                      <a:pt x="17" y="47"/>
                    </a:lnTo>
                    <a:lnTo>
                      <a:pt x="0" y="119"/>
                    </a:lnTo>
                    <a:lnTo>
                      <a:pt x="87" y="136"/>
                    </a:lnTo>
                    <a:lnTo>
                      <a:pt x="101" y="82"/>
                    </a:lnTo>
                    <a:lnTo>
                      <a:pt x="130" y="32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77" name="Freeform 1882"/>
              <p:cNvSpPr>
                <a:spLocks/>
              </p:cNvSpPr>
              <p:nvPr/>
            </p:nvSpPr>
            <p:spPr bwMode="auto">
              <a:xfrm>
                <a:off x="5516" y="3118"/>
                <a:ext cx="35" cy="60"/>
              </a:xfrm>
              <a:custGeom>
                <a:avLst/>
                <a:gdLst>
                  <a:gd name="T0" fmla="*/ 16 w 425"/>
                  <a:gd name="T1" fmla="*/ 0 h 710"/>
                  <a:gd name="T2" fmla="*/ 15 w 425"/>
                  <a:gd name="T3" fmla="*/ 0 h 710"/>
                  <a:gd name="T4" fmla="*/ 10 w 425"/>
                  <a:gd name="T5" fmla="*/ 1 h 710"/>
                  <a:gd name="T6" fmla="*/ 6 w 425"/>
                  <a:gd name="T7" fmla="*/ 2 h 710"/>
                  <a:gd name="T8" fmla="*/ 3 w 425"/>
                  <a:gd name="T9" fmla="*/ 4 h 710"/>
                  <a:gd name="T10" fmla="*/ 0 w 425"/>
                  <a:gd name="T11" fmla="*/ 8 h 710"/>
                  <a:gd name="T12" fmla="*/ 15 w 425"/>
                  <a:gd name="T13" fmla="*/ 8 h 710"/>
                  <a:gd name="T14" fmla="*/ 15 w 425"/>
                  <a:gd name="T15" fmla="*/ 8 h 710"/>
                  <a:gd name="T16" fmla="*/ 20 w 425"/>
                  <a:gd name="T17" fmla="*/ 9 h 710"/>
                  <a:gd name="T18" fmla="*/ 23 w 425"/>
                  <a:gd name="T19" fmla="*/ 12 h 710"/>
                  <a:gd name="T20" fmla="*/ 25 w 425"/>
                  <a:gd name="T21" fmla="*/ 14 h 710"/>
                  <a:gd name="T22" fmla="*/ 25 w 425"/>
                  <a:gd name="T23" fmla="*/ 20 h 710"/>
                  <a:gd name="T24" fmla="*/ 25 w 425"/>
                  <a:gd name="T25" fmla="*/ 23 h 710"/>
                  <a:gd name="T26" fmla="*/ 22 w 425"/>
                  <a:gd name="T27" fmla="*/ 24 h 710"/>
                  <a:gd name="T28" fmla="*/ 18 w 425"/>
                  <a:gd name="T29" fmla="*/ 25 h 710"/>
                  <a:gd name="T30" fmla="*/ 12 w 425"/>
                  <a:gd name="T31" fmla="*/ 26 h 710"/>
                  <a:gd name="T32" fmla="*/ 10 w 425"/>
                  <a:gd name="T33" fmla="*/ 27 h 710"/>
                  <a:gd name="T34" fmla="*/ 6 w 425"/>
                  <a:gd name="T35" fmla="*/ 28 h 710"/>
                  <a:gd name="T36" fmla="*/ 5 w 425"/>
                  <a:gd name="T37" fmla="*/ 28 h 710"/>
                  <a:gd name="T38" fmla="*/ 25 w 425"/>
                  <a:gd name="T39" fmla="*/ 31 h 710"/>
                  <a:gd name="T40" fmla="*/ 25 w 425"/>
                  <a:gd name="T41" fmla="*/ 34 h 710"/>
                  <a:gd name="T42" fmla="*/ 25 w 425"/>
                  <a:gd name="T43" fmla="*/ 39 h 710"/>
                  <a:gd name="T44" fmla="*/ 24 w 425"/>
                  <a:gd name="T45" fmla="*/ 44 h 710"/>
                  <a:gd name="T46" fmla="*/ 23 w 425"/>
                  <a:gd name="T47" fmla="*/ 47 h 710"/>
                  <a:gd name="T48" fmla="*/ 19 w 425"/>
                  <a:gd name="T49" fmla="*/ 51 h 710"/>
                  <a:gd name="T50" fmla="*/ 16 w 425"/>
                  <a:gd name="T51" fmla="*/ 53 h 710"/>
                  <a:gd name="T52" fmla="*/ 26 w 425"/>
                  <a:gd name="T53" fmla="*/ 53 h 710"/>
                  <a:gd name="T54" fmla="*/ 26 w 425"/>
                  <a:gd name="T55" fmla="*/ 54 h 710"/>
                  <a:gd name="T56" fmla="*/ 28 w 425"/>
                  <a:gd name="T57" fmla="*/ 60 h 710"/>
                  <a:gd name="T58" fmla="*/ 35 w 425"/>
                  <a:gd name="T59" fmla="*/ 60 h 710"/>
                  <a:gd name="T60" fmla="*/ 35 w 425"/>
                  <a:gd name="T61" fmla="*/ 59 h 710"/>
                  <a:gd name="T62" fmla="*/ 33 w 425"/>
                  <a:gd name="T63" fmla="*/ 53 h 710"/>
                  <a:gd name="T64" fmla="*/ 33 w 425"/>
                  <a:gd name="T65" fmla="*/ 50 h 710"/>
                  <a:gd name="T66" fmla="*/ 33 w 425"/>
                  <a:gd name="T67" fmla="*/ 44 h 710"/>
                  <a:gd name="T68" fmla="*/ 33 w 425"/>
                  <a:gd name="T69" fmla="*/ 35 h 710"/>
                  <a:gd name="T70" fmla="*/ 33 w 425"/>
                  <a:gd name="T71" fmla="*/ 22 h 710"/>
                  <a:gd name="T72" fmla="*/ 33 w 425"/>
                  <a:gd name="T73" fmla="*/ 18 h 710"/>
                  <a:gd name="T74" fmla="*/ 32 w 425"/>
                  <a:gd name="T75" fmla="*/ 13 h 710"/>
                  <a:gd name="T76" fmla="*/ 32 w 425"/>
                  <a:gd name="T77" fmla="*/ 11 h 710"/>
                  <a:gd name="T78" fmla="*/ 30 w 425"/>
                  <a:gd name="T79" fmla="*/ 6 h 710"/>
                  <a:gd name="T80" fmla="*/ 29 w 425"/>
                  <a:gd name="T81" fmla="*/ 5 h 710"/>
                  <a:gd name="T82" fmla="*/ 25 w 425"/>
                  <a:gd name="T83" fmla="*/ 2 h 710"/>
                  <a:gd name="T84" fmla="*/ 25 w 425"/>
                  <a:gd name="T85" fmla="*/ 2 h 710"/>
                  <a:gd name="T86" fmla="*/ 21 w 425"/>
                  <a:gd name="T87" fmla="*/ 0 h 710"/>
                  <a:gd name="T88" fmla="*/ 16 w 425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5"/>
                  <a:gd name="T136" fmla="*/ 0 h 710"/>
                  <a:gd name="T137" fmla="*/ 425 w 425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5" h="710">
                    <a:moveTo>
                      <a:pt x="196" y="0"/>
                    </a:moveTo>
                    <a:lnTo>
                      <a:pt x="183" y="0"/>
                    </a:lnTo>
                    <a:lnTo>
                      <a:pt x="127" y="7"/>
                    </a:lnTo>
                    <a:lnTo>
                      <a:pt x="78" y="24"/>
                    </a:lnTo>
                    <a:lnTo>
                      <a:pt x="38" y="49"/>
                    </a:lnTo>
                    <a:lnTo>
                      <a:pt x="0" y="94"/>
                    </a:lnTo>
                    <a:lnTo>
                      <a:pt x="183" y="97"/>
                    </a:lnTo>
                    <a:lnTo>
                      <a:pt x="185" y="97"/>
                    </a:lnTo>
                    <a:lnTo>
                      <a:pt x="242" y="107"/>
                    </a:lnTo>
                    <a:lnTo>
                      <a:pt x="284" y="137"/>
                    </a:lnTo>
                    <a:lnTo>
                      <a:pt x="299" y="163"/>
                    </a:lnTo>
                    <a:lnTo>
                      <a:pt x="309" y="239"/>
                    </a:lnTo>
                    <a:lnTo>
                      <a:pt x="308" y="269"/>
                    </a:lnTo>
                    <a:lnTo>
                      <a:pt x="269" y="283"/>
                    </a:lnTo>
                    <a:lnTo>
                      <a:pt x="217" y="298"/>
                    </a:lnTo>
                    <a:lnTo>
                      <a:pt x="151" y="310"/>
                    </a:lnTo>
                    <a:lnTo>
                      <a:pt x="120" y="315"/>
                    </a:lnTo>
                    <a:lnTo>
                      <a:pt x="73" y="327"/>
                    </a:lnTo>
                    <a:lnTo>
                      <a:pt x="57" y="334"/>
                    </a:lnTo>
                    <a:lnTo>
                      <a:pt x="308" y="362"/>
                    </a:lnTo>
                    <a:lnTo>
                      <a:pt x="308" y="405"/>
                    </a:lnTo>
                    <a:lnTo>
                      <a:pt x="306" y="462"/>
                    </a:lnTo>
                    <a:lnTo>
                      <a:pt x="294" y="523"/>
                    </a:lnTo>
                    <a:lnTo>
                      <a:pt x="277" y="558"/>
                    </a:lnTo>
                    <a:lnTo>
                      <a:pt x="236" y="603"/>
                    </a:lnTo>
                    <a:lnTo>
                      <a:pt x="199" y="623"/>
                    </a:lnTo>
                    <a:lnTo>
                      <a:pt x="315" y="624"/>
                    </a:lnTo>
                    <a:lnTo>
                      <a:pt x="317" y="643"/>
                    </a:lnTo>
                    <a:lnTo>
                      <a:pt x="334" y="710"/>
                    </a:lnTo>
                    <a:lnTo>
                      <a:pt x="425" y="710"/>
                    </a:lnTo>
                    <a:lnTo>
                      <a:pt x="419" y="695"/>
                    </a:lnTo>
                    <a:lnTo>
                      <a:pt x="404" y="626"/>
                    </a:lnTo>
                    <a:lnTo>
                      <a:pt x="401" y="589"/>
                    </a:lnTo>
                    <a:lnTo>
                      <a:pt x="398" y="519"/>
                    </a:lnTo>
                    <a:lnTo>
                      <a:pt x="398" y="419"/>
                    </a:lnTo>
                    <a:lnTo>
                      <a:pt x="398" y="262"/>
                    </a:lnTo>
                    <a:lnTo>
                      <a:pt x="397" y="214"/>
                    </a:lnTo>
                    <a:lnTo>
                      <a:pt x="393" y="153"/>
                    </a:lnTo>
                    <a:lnTo>
                      <a:pt x="390" y="135"/>
                    </a:lnTo>
                    <a:lnTo>
                      <a:pt x="365" y="73"/>
                    </a:lnTo>
                    <a:lnTo>
                      <a:pt x="353" y="57"/>
                    </a:lnTo>
                    <a:lnTo>
                      <a:pt x="304" y="21"/>
                    </a:lnTo>
                    <a:lnTo>
                      <a:pt x="303" y="20"/>
                    </a:lnTo>
                    <a:lnTo>
                      <a:pt x="255" y="5"/>
                    </a:lnTo>
                    <a:lnTo>
                      <a:pt x="19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78" name="Freeform 1883"/>
              <p:cNvSpPr>
                <a:spLocks/>
              </p:cNvSpPr>
              <p:nvPr/>
            </p:nvSpPr>
            <p:spPr bwMode="auto">
              <a:xfrm>
                <a:off x="5572" y="3098"/>
                <a:ext cx="8" cy="28"/>
              </a:xfrm>
              <a:custGeom>
                <a:avLst/>
                <a:gdLst>
                  <a:gd name="T0" fmla="*/ 8 w 100"/>
                  <a:gd name="T1" fmla="*/ 0 h 339"/>
                  <a:gd name="T2" fmla="*/ 0 w 100"/>
                  <a:gd name="T3" fmla="*/ 0 h 339"/>
                  <a:gd name="T4" fmla="*/ 0 w 100"/>
                  <a:gd name="T5" fmla="*/ 13 h 339"/>
                  <a:gd name="T6" fmla="*/ 2 w 100"/>
                  <a:gd name="T7" fmla="*/ 28 h 339"/>
                  <a:gd name="T8" fmla="*/ 6 w 100"/>
                  <a:gd name="T9" fmla="*/ 28 h 339"/>
                  <a:gd name="T10" fmla="*/ 8 w 100"/>
                  <a:gd name="T11" fmla="*/ 13 h 339"/>
                  <a:gd name="T12" fmla="*/ 8 w 100"/>
                  <a:gd name="T13" fmla="*/ 0 h 33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00"/>
                  <a:gd name="T22" fmla="*/ 0 h 339"/>
                  <a:gd name="T23" fmla="*/ 100 w 100"/>
                  <a:gd name="T24" fmla="*/ 339 h 33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00" h="339">
                    <a:moveTo>
                      <a:pt x="100" y="0"/>
                    </a:moveTo>
                    <a:lnTo>
                      <a:pt x="0" y="0"/>
                    </a:lnTo>
                    <a:lnTo>
                      <a:pt x="0" y="157"/>
                    </a:lnTo>
                    <a:lnTo>
                      <a:pt x="24" y="339"/>
                    </a:lnTo>
                    <a:lnTo>
                      <a:pt x="77" y="339"/>
                    </a:lnTo>
                    <a:lnTo>
                      <a:pt x="100" y="15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79" name="Freeform 1884"/>
              <p:cNvSpPr>
                <a:spLocks/>
              </p:cNvSpPr>
              <p:nvPr/>
            </p:nvSpPr>
            <p:spPr bwMode="auto">
              <a:xfrm>
                <a:off x="5558" y="3098"/>
                <a:ext cx="9" cy="28"/>
              </a:xfrm>
              <a:custGeom>
                <a:avLst/>
                <a:gdLst>
                  <a:gd name="T0" fmla="*/ 9 w 100"/>
                  <a:gd name="T1" fmla="*/ 0 h 339"/>
                  <a:gd name="T2" fmla="*/ 0 w 100"/>
                  <a:gd name="T3" fmla="*/ 0 h 339"/>
                  <a:gd name="T4" fmla="*/ 0 w 100"/>
                  <a:gd name="T5" fmla="*/ 13 h 339"/>
                  <a:gd name="T6" fmla="*/ 2 w 100"/>
                  <a:gd name="T7" fmla="*/ 28 h 339"/>
                  <a:gd name="T8" fmla="*/ 7 w 100"/>
                  <a:gd name="T9" fmla="*/ 28 h 339"/>
                  <a:gd name="T10" fmla="*/ 9 w 100"/>
                  <a:gd name="T11" fmla="*/ 13 h 339"/>
                  <a:gd name="T12" fmla="*/ 9 w 100"/>
                  <a:gd name="T13" fmla="*/ 0 h 33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00"/>
                  <a:gd name="T22" fmla="*/ 0 h 339"/>
                  <a:gd name="T23" fmla="*/ 100 w 100"/>
                  <a:gd name="T24" fmla="*/ 339 h 33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00" h="339">
                    <a:moveTo>
                      <a:pt x="100" y="0"/>
                    </a:moveTo>
                    <a:lnTo>
                      <a:pt x="0" y="0"/>
                    </a:lnTo>
                    <a:lnTo>
                      <a:pt x="0" y="157"/>
                    </a:lnTo>
                    <a:lnTo>
                      <a:pt x="24" y="339"/>
                    </a:lnTo>
                    <a:lnTo>
                      <a:pt x="78" y="339"/>
                    </a:lnTo>
                    <a:lnTo>
                      <a:pt x="100" y="15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80" name="Freeform 1885"/>
              <p:cNvSpPr>
                <a:spLocks/>
              </p:cNvSpPr>
              <p:nvPr/>
            </p:nvSpPr>
            <p:spPr bwMode="auto">
              <a:xfrm>
                <a:off x="2901" y="3378"/>
                <a:ext cx="403" cy="10"/>
              </a:xfrm>
              <a:custGeom>
                <a:avLst/>
                <a:gdLst>
                  <a:gd name="T0" fmla="*/ 0 w 4835"/>
                  <a:gd name="T1" fmla="*/ 0 h 115"/>
                  <a:gd name="T2" fmla="*/ 0 w 4835"/>
                  <a:gd name="T3" fmla="*/ 10 h 115"/>
                  <a:gd name="T4" fmla="*/ 403 w 4835"/>
                  <a:gd name="T5" fmla="*/ 10 h 115"/>
                  <a:gd name="T6" fmla="*/ 0 w 4835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5"/>
                  <a:gd name="T13" fmla="*/ 0 h 115"/>
                  <a:gd name="T14" fmla="*/ 4835 w 4835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5" h="115">
                    <a:moveTo>
                      <a:pt x="0" y="0"/>
                    </a:moveTo>
                    <a:lnTo>
                      <a:pt x="0" y="115"/>
                    </a:lnTo>
                    <a:lnTo>
                      <a:pt x="4835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81" name="Freeform 1886"/>
              <p:cNvSpPr>
                <a:spLocks/>
              </p:cNvSpPr>
              <p:nvPr/>
            </p:nvSpPr>
            <p:spPr bwMode="auto">
              <a:xfrm>
                <a:off x="2901" y="3378"/>
                <a:ext cx="403" cy="10"/>
              </a:xfrm>
              <a:custGeom>
                <a:avLst/>
                <a:gdLst>
                  <a:gd name="T0" fmla="*/ 0 w 4835"/>
                  <a:gd name="T1" fmla="*/ 0 h 115"/>
                  <a:gd name="T2" fmla="*/ 0 w 4835"/>
                  <a:gd name="T3" fmla="*/ 10 h 115"/>
                  <a:gd name="T4" fmla="*/ 403 w 4835"/>
                  <a:gd name="T5" fmla="*/ 10 h 115"/>
                  <a:gd name="T6" fmla="*/ 0 w 4835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5"/>
                  <a:gd name="T13" fmla="*/ 0 h 115"/>
                  <a:gd name="T14" fmla="*/ 4835 w 4835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5" h="115">
                    <a:moveTo>
                      <a:pt x="0" y="0"/>
                    </a:moveTo>
                    <a:lnTo>
                      <a:pt x="0" y="115"/>
                    </a:lnTo>
                    <a:lnTo>
                      <a:pt x="4835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82" name="Freeform 1887"/>
              <p:cNvSpPr>
                <a:spLocks/>
              </p:cNvSpPr>
              <p:nvPr/>
            </p:nvSpPr>
            <p:spPr bwMode="auto">
              <a:xfrm>
                <a:off x="2901" y="3378"/>
                <a:ext cx="403" cy="10"/>
              </a:xfrm>
              <a:custGeom>
                <a:avLst/>
                <a:gdLst>
                  <a:gd name="T0" fmla="*/ 0 w 4835"/>
                  <a:gd name="T1" fmla="*/ 0 h 115"/>
                  <a:gd name="T2" fmla="*/ 403 w 4835"/>
                  <a:gd name="T3" fmla="*/ 0 h 115"/>
                  <a:gd name="T4" fmla="*/ 403 w 4835"/>
                  <a:gd name="T5" fmla="*/ 10 h 115"/>
                  <a:gd name="T6" fmla="*/ 0 w 4835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5"/>
                  <a:gd name="T13" fmla="*/ 0 h 115"/>
                  <a:gd name="T14" fmla="*/ 4835 w 4835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5" h="115">
                    <a:moveTo>
                      <a:pt x="0" y="0"/>
                    </a:moveTo>
                    <a:lnTo>
                      <a:pt x="4835" y="0"/>
                    </a:lnTo>
                    <a:lnTo>
                      <a:pt x="4835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83" name="Freeform 1888"/>
              <p:cNvSpPr>
                <a:spLocks/>
              </p:cNvSpPr>
              <p:nvPr/>
            </p:nvSpPr>
            <p:spPr bwMode="auto">
              <a:xfrm>
                <a:off x="2901" y="3378"/>
                <a:ext cx="403" cy="10"/>
              </a:xfrm>
              <a:custGeom>
                <a:avLst/>
                <a:gdLst>
                  <a:gd name="T0" fmla="*/ 0 w 4835"/>
                  <a:gd name="T1" fmla="*/ 0 h 115"/>
                  <a:gd name="T2" fmla="*/ 403 w 4835"/>
                  <a:gd name="T3" fmla="*/ 0 h 115"/>
                  <a:gd name="T4" fmla="*/ 403 w 4835"/>
                  <a:gd name="T5" fmla="*/ 10 h 115"/>
                  <a:gd name="T6" fmla="*/ 0 w 4835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5"/>
                  <a:gd name="T13" fmla="*/ 0 h 115"/>
                  <a:gd name="T14" fmla="*/ 4835 w 4835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5" h="115">
                    <a:moveTo>
                      <a:pt x="0" y="0"/>
                    </a:moveTo>
                    <a:lnTo>
                      <a:pt x="4835" y="0"/>
                    </a:lnTo>
                    <a:lnTo>
                      <a:pt x="4835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84" name="Freeform 1889"/>
              <p:cNvSpPr>
                <a:spLocks/>
              </p:cNvSpPr>
              <p:nvPr/>
            </p:nvSpPr>
            <p:spPr bwMode="auto">
              <a:xfrm>
                <a:off x="3187" y="3411"/>
                <a:ext cx="2" cy="0"/>
              </a:xfrm>
              <a:custGeom>
                <a:avLst/>
                <a:gdLst>
                  <a:gd name="T0" fmla="*/ 1 w 24"/>
                  <a:gd name="T1" fmla="*/ 0 h 3"/>
                  <a:gd name="T2" fmla="*/ 0 w 24"/>
                  <a:gd name="T3" fmla="*/ 0 h 3"/>
                  <a:gd name="T4" fmla="*/ 2 w 24"/>
                  <a:gd name="T5" fmla="*/ 0 h 3"/>
                  <a:gd name="T6" fmla="*/ 1 w 24"/>
                  <a:gd name="T7" fmla="*/ 0 h 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"/>
                  <a:gd name="T13" fmla="*/ 0 h 3"/>
                  <a:gd name="T14" fmla="*/ 24 w 24"/>
                  <a:gd name="T15" fmla="*/ 0 h 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" h="3">
                    <a:moveTo>
                      <a:pt x="12" y="0"/>
                    </a:moveTo>
                    <a:lnTo>
                      <a:pt x="0" y="3"/>
                    </a:lnTo>
                    <a:lnTo>
                      <a:pt x="24" y="3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85" name="Freeform 1890"/>
              <p:cNvSpPr>
                <a:spLocks/>
              </p:cNvSpPr>
              <p:nvPr/>
            </p:nvSpPr>
            <p:spPr bwMode="auto">
              <a:xfrm>
                <a:off x="3187" y="3411"/>
                <a:ext cx="2" cy="0"/>
              </a:xfrm>
              <a:custGeom>
                <a:avLst/>
                <a:gdLst>
                  <a:gd name="T0" fmla="*/ 1 w 24"/>
                  <a:gd name="T1" fmla="*/ 0 h 3"/>
                  <a:gd name="T2" fmla="*/ 0 w 24"/>
                  <a:gd name="T3" fmla="*/ 0 h 3"/>
                  <a:gd name="T4" fmla="*/ 2 w 24"/>
                  <a:gd name="T5" fmla="*/ 0 h 3"/>
                  <a:gd name="T6" fmla="*/ 1 w 24"/>
                  <a:gd name="T7" fmla="*/ 0 h 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"/>
                  <a:gd name="T13" fmla="*/ 0 h 3"/>
                  <a:gd name="T14" fmla="*/ 24 w 24"/>
                  <a:gd name="T15" fmla="*/ 0 h 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" h="3">
                    <a:moveTo>
                      <a:pt x="12" y="0"/>
                    </a:moveTo>
                    <a:lnTo>
                      <a:pt x="0" y="3"/>
                    </a:lnTo>
                    <a:lnTo>
                      <a:pt x="24" y="3"/>
                    </a:lnTo>
                    <a:lnTo>
                      <a:pt x="12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86" name="Freeform 1891"/>
              <p:cNvSpPr>
                <a:spLocks/>
              </p:cNvSpPr>
              <p:nvPr/>
            </p:nvSpPr>
            <p:spPr bwMode="auto">
              <a:xfrm>
                <a:off x="2936" y="3401"/>
                <a:ext cx="73" cy="10"/>
              </a:xfrm>
              <a:custGeom>
                <a:avLst/>
                <a:gdLst>
                  <a:gd name="T0" fmla="*/ 0 w 881"/>
                  <a:gd name="T1" fmla="*/ 0 h 115"/>
                  <a:gd name="T2" fmla="*/ 0 w 881"/>
                  <a:gd name="T3" fmla="*/ 10 h 115"/>
                  <a:gd name="T4" fmla="*/ 73 w 881"/>
                  <a:gd name="T5" fmla="*/ 10 h 115"/>
                  <a:gd name="T6" fmla="*/ 0 w 881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81"/>
                  <a:gd name="T13" fmla="*/ 0 h 115"/>
                  <a:gd name="T14" fmla="*/ 881 w 881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81" h="115">
                    <a:moveTo>
                      <a:pt x="0" y="0"/>
                    </a:moveTo>
                    <a:lnTo>
                      <a:pt x="0" y="115"/>
                    </a:lnTo>
                    <a:lnTo>
                      <a:pt x="881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87" name="Freeform 1892"/>
              <p:cNvSpPr>
                <a:spLocks/>
              </p:cNvSpPr>
              <p:nvPr/>
            </p:nvSpPr>
            <p:spPr bwMode="auto">
              <a:xfrm>
                <a:off x="2936" y="3401"/>
                <a:ext cx="73" cy="10"/>
              </a:xfrm>
              <a:custGeom>
                <a:avLst/>
                <a:gdLst>
                  <a:gd name="T0" fmla="*/ 0 w 881"/>
                  <a:gd name="T1" fmla="*/ 0 h 115"/>
                  <a:gd name="T2" fmla="*/ 0 w 881"/>
                  <a:gd name="T3" fmla="*/ 10 h 115"/>
                  <a:gd name="T4" fmla="*/ 73 w 881"/>
                  <a:gd name="T5" fmla="*/ 10 h 115"/>
                  <a:gd name="T6" fmla="*/ 0 w 881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81"/>
                  <a:gd name="T13" fmla="*/ 0 h 115"/>
                  <a:gd name="T14" fmla="*/ 881 w 881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81" h="115">
                    <a:moveTo>
                      <a:pt x="0" y="0"/>
                    </a:moveTo>
                    <a:lnTo>
                      <a:pt x="0" y="115"/>
                    </a:lnTo>
                    <a:lnTo>
                      <a:pt x="881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88" name="Freeform 1893"/>
              <p:cNvSpPr>
                <a:spLocks/>
              </p:cNvSpPr>
              <p:nvPr/>
            </p:nvSpPr>
            <p:spPr bwMode="auto">
              <a:xfrm>
                <a:off x="2936" y="3401"/>
                <a:ext cx="73" cy="10"/>
              </a:xfrm>
              <a:custGeom>
                <a:avLst/>
                <a:gdLst>
                  <a:gd name="T0" fmla="*/ 0 w 881"/>
                  <a:gd name="T1" fmla="*/ 0 h 115"/>
                  <a:gd name="T2" fmla="*/ 73 w 881"/>
                  <a:gd name="T3" fmla="*/ 0 h 115"/>
                  <a:gd name="T4" fmla="*/ 73 w 881"/>
                  <a:gd name="T5" fmla="*/ 10 h 115"/>
                  <a:gd name="T6" fmla="*/ 0 w 881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81"/>
                  <a:gd name="T13" fmla="*/ 0 h 115"/>
                  <a:gd name="T14" fmla="*/ 881 w 881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81" h="115">
                    <a:moveTo>
                      <a:pt x="0" y="0"/>
                    </a:moveTo>
                    <a:lnTo>
                      <a:pt x="881" y="0"/>
                    </a:lnTo>
                    <a:lnTo>
                      <a:pt x="881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89" name="Freeform 1894"/>
              <p:cNvSpPr>
                <a:spLocks/>
              </p:cNvSpPr>
              <p:nvPr/>
            </p:nvSpPr>
            <p:spPr bwMode="auto">
              <a:xfrm>
                <a:off x="2936" y="3401"/>
                <a:ext cx="73" cy="10"/>
              </a:xfrm>
              <a:custGeom>
                <a:avLst/>
                <a:gdLst>
                  <a:gd name="T0" fmla="*/ 0 w 881"/>
                  <a:gd name="T1" fmla="*/ 0 h 115"/>
                  <a:gd name="T2" fmla="*/ 73 w 881"/>
                  <a:gd name="T3" fmla="*/ 0 h 115"/>
                  <a:gd name="T4" fmla="*/ 73 w 881"/>
                  <a:gd name="T5" fmla="*/ 10 h 115"/>
                  <a:gd name="T6" fmla="*/ 0 w 881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81"/>
                  <a:gd name="T13" fmla="*/ 0 h 115"/>
                  <a:gd name="T14" fmla="*/ 881 w 881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81" h="115">
                    <a:moveTo>
                      <a:pt x="0" y="0"/>
                    </a:moveTo>
                    <a:lnTo>
                      <a:pt x="881" y="0"/>
                    </a:lnTo>
                    <a:lnTo>
                      <a:pt x="881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90" name="Freeform 1895"/>
              <p:cNvSpPr>
                <a:spLocks/>
              </p:cNvSpPr>
              <p:nvPr/>
            </p:nvSpPr>
            <p:spPr bwMode="auto">
              <a:xfrm>
                <a:off x="3180" y="3411"/>
                <a:ext cx="17" cy="2"/>
              </a:xfrm>
              <a:custGeom>
                <a:avLst/>
                <a:gdLst>
                  <a:gd name="T0" fmla="*/ 7 w 201"/>
                  <a:gd name="T1" fmla="*/ 0 h 24"/>
                  <a:gd name="T2" fmla="*/ 0 w 201"/>
                  <a:gd name="T3" fmla="*/ 2 h 24"/>
                  <a:gd name="T4" fmla="*/ 17 w 201"/>
                  <a:gd name="T5" fmla="*/ 2 h 24"/>
                  <a:gd name="T6" fmla="*/ 7 w 201"/>
                  <a:gd name="T7" fmla="*/ 0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1"/>
                  <a:gd name="T13" fmla="*/ 0 h 24"/>
                  <a:gd name="T14" fmla="*/ 201 w 201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1" h="24">
                    <a:moveTo>
                      <a:pt x="88" y="0"/>
                    </a:moveTo>
                    <a:lnTo>
                      <a:pt x="0" y="24"/>
                    </a:lnTo>
                    <a:lnTo>
                      <a:pt x="201" y="24"/>
                    </a:lnTo>
                    <a:lnTo>
                      <a:pt x="88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91" name="Freeform 1896"/>
              <p:cNvSpPr>
                <a:spLocks/>
              </p:cNvSpPr>
              <p:nvPr/>
            </p:nvSpPr>
            <p:spPr bwMode="auto">
              <a:xfrm>
                <a:off x="3180" y="3411"/>
                <a:ext cx="17" cy="2"/>
              </a:xfrm>
              <a:custGeom>
                <a:avLst/>
                <a:gdLst>
                  <a:gd name="T0" fmla="*/ 7 w 201"/>
                  <a:gd name="T1" fmla="*/ 0 h 24"/>
                  <a:gd name="T2" fmla="*/ 0 w 201"/>
                  <a:gd name="T3" fmla="*/ 2 h 24"/>
                  <a:gd name="T4" fmla="*/ 17 w 201"/>
                  <a:gd name="T5" fmla="*/ 2 h 24"/>
                  <a:gd name="T6" fmla="*/ 7 w 201"/>
                  <a:gd name="T7" fmla="*/ 0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1"/>
                  <a:gd name="T13" fmla="*/ 0 h 24"/>
                  <a:gd name="T14" fmla="*/ 201 w 201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1" h="24">
                    <a:moveTo>
                      <a:pt x="88" y="0"/>
                    </a:moveTo>
                    <a:lnTo>
                      <a:pt x="0" y="24"/>
                    </a:lnTo>
                    <a:lnTo>
                      <a:pt x="201" y="24"/>
                    </a:lnTo>
                    <a:lnTo>
                      <a:pt x="88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92" name="Freeform 1897"/>
              <p:cNvSpPr>
                <a:spLocks/>
              </p:cNvSpPr>
              <p:nvPr/>
            </p:nvSpPr>
            <p:spPr bwMode="auto">
              <a:xfrm>
                <a:off x="3187" y="3411"/>
                <a:ext cx="10" cy="2"/>
              </a:xfrm>
              <a:custGeom>
                <a:avLst/>
                <a:gdLst>
                  <a:gd name="T0" fmla="*/ 0 w 113"/>
                  <a:gd name="T1" fmla="*/ 0 h 24"/>
                  <a:gd name="T2" fmla="*/ 2 w 113"/>
                  <a:gd name="T3" fmla="*/ 0 h 24"/>
                  <a:gd name="T4" fmla="*/ 10 w 113"/>
                  <a:gd name="T5" fmla="*/ 2 h 24"/>
                  <a:gd name="T6" fmla="*/ 0 w 113"/>
                  <a:gd name="T7" fmla="*/ 0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3"/>
                  <a:gd name="T13" fmla="*/ 0 h 24"/>
                  <a:gd name="T14" fmla="*/ 113 w 113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3" h="24">
                    <a:moveTo>
                      <a:pt x="0" y="0"/>
                    </a:moveTo>
                    <a:lnTo>
                      <a:pt x="24" y="0"/>
                    </a:lnTo>
                    <a:lnTo>
                      <a:pt x="113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93" name="Freeform 1898"/>
              <p:cNvSpPr>
                <a:spLocks/>
              </p:cNvSpPr>
              <p:nvPr/>
            </p:nvSpPr>
            <p:spPr bwMode="auto">
              <a:xfrm>
                <a:off x="3187" y="3411"/>
                <a:ext cx="10" cy="2"/>
              </a:xfrm>
              <a:custGeom>
                <a:avLst/>
                <a:gdLst>
                  <a:gd name="T0" fmla="*/ 0 w 113"/>
                  <a:gd name="T1" fmla="*/ 0 h 24"/>
                  <a:gd name="T2" fmla="*/ 2 w 113"/>
                  <a:gd name="T3" fmla="*/ 0 h 24"/>
                  <a:gd name="T4" fmla="*/ 10 w 113"/>
                  <a:gd name="T5" fmla="*/ 2 h 24"/>
                  <a:gd name="T6" fmla="*/ 0 w 113"/>
                  <a:gd name="T7" fmla="*/ 0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3"/>
                  <a:gd name="T13" fmla="*/ 0 h 24"/>
                  <a:gd name="T14" fmla="*/ 113 w 113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3" h="24">
                    <a:moveTo>
                      <a:pt x="0" y="0"/>
                    </a:moveTo>
                    <a:lnTo>
                      <a:pt x="24" y="0"/>
                    </a:lnTo>
                    <a:lnTo>
                      <a:pt x="113" y="2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94" name="Freeform 1899"/>
              <p:cNvSpPr>
                <a:spLocks/>
              </p:cNvSpPr>
              <p:nvPr/>
            </p:nvSpPr>
            <p:spPr bwMode="auto">
              <a:xfrm>
                <a:off x="3174" y="3413"/>
                <a:ext cx="29" cy="6"/>
              </a:xfrm>
              <a:custGeom>
                <a:avLst/>
                <a:gdLst>
                  <a:gd name="T0" fmla="*/ 6 w 349"/>
                  <a:gd name="T1" fmla="*/ 0 h 74"/>
                  <a:gd name="T2" fmla="*/ 0 w 349"/>
                  <a:gd name="T3" fmla="*/ 6 h 74"/>
                  <a:gd name="T4" fmla="*/ 29 w 349"/>
                  <a:gd name="T5" fmla="*/ 6 h 74"/>
                  <a:gd name="T6" fmla="*/ 6 w 349"/>
                  <a:gd name="T7" fmla="*/ 0 h 7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49"/>
                  <a:gd name="T13" fmla="*/ 0 h 74"/>
                  <a:gd name="T14" fmla="*/ 349 w 349"/>
                  <a:gd name="T15" fmla="*/ 74 h 7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49" h="74">
                    <a:moveTo>
                      <a:pt x="75" y="0"/>
                    </a:moveTo>
                    <a:lnTo>
                      <a:pt x="0" y="74"/>
                    </a:lnTo>
                    <a:lnTo>
                      <a:pt x="349" y="74"/>
                    </a:lnTo>
                    <a:lnTo>
                      <a:pt x="75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95" name="Freeform 1900"/>
              <p:cNvSpPr>
                <a:spLocks/>
              </p:cNvSpPr>
              <p:nvPr/>
            </p:nvSpPr>
            <p:spPr bwMode="auto">
              <a:xfrm>
                <a:off x="3174" y="3413"/>
                <a:ext cx="29" cy="6"/>
              </a:xfrm>
              <a:custGeom>
                <a:avLst/>
                <a:gdLst>
                  <a:gd name="T0" fmla="*/ 6 w 349"/>
                  <a:gd name="T1" fmla="*/ 0 h 74"/>
                  <a:gd name="T2" fmla="*/ 0 w 349"/>
                  <a:gd name="T3" fmla="*/ 6 h 74"/>
                  <a:gd name="T4" fmla="*/ 29 w 349"/>
                  <a:gd name="T5" fmla="*/ 6 h 74"/>
                  <a:gd name="T6" fmla="*/ 6 w 349"/>
                  <a:gd name="T7" fmla="*/ 0 h 7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49"/>
                  <a:gd name="T13" fmla="*/ 0 h 74"/>
                  <a:gd name="T14" fmla="*/ 349 w 349"/>
                  <a:gd name="T15" fmla="*/ 74 h 7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49" h="74">
                    <a:moveTo>
                      <a:pt x="75" y="0"/>
                    </a:moveTo>
                    <a:lnTo>
                      <a:pt x="0" y="74"/>
                    </a:lnTo>
                    <a:lnTo>
                      <a:pt x="349" y="74"/>
                    </a:lnTo>
                    <a:lnTo>
                      <a:pt x="75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96" name="Freeform 1901"/>
              <p:cNvSpPr>
                <a:spLocks/>
              </p:cNvSpPr>
              <p:nvPr/>
            </p:nvSpPr>
            <p:spPr bwMode="auto">
              <a:xfrm>
                <a:off x="3180" y="3413"/>
                <a:ext cx="23" cy="6"/>
              </a:xfrm>
              <a:custGeom>
                <a:avLst/>
                <a:gdLst>
                  <a:gd name="T0" fmla="*/ 0 w 274"/>
                  <a:gd name="T1" fmla="*/ 0 h 74"/>
                  <a:gd name="T2" fmla="*/ 17 w 274"/>
                  <a:gd name="T3" fmla="*/ 0 h 74"/>
                  <a:gd name="T4" fmla="*/ 23 w 274"/>
                  <a:gd name="T5" fmla="*/ 6 h 74"/>
                  <a:gd name="T6" fmla="*/ 0 w 274"/>
                  <a:gd name="T7" fmla="*/ 0 h 7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4"/>
                  <a:gd name="T13" fmla="*/ 0 h 74"/>
                  <a:gd name="T14" fmla="*/ 274 w 274"/>
                  <a:gd name="T15" fmla="*/ 74 h 7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4" h="74">
                    <a:moveTo>
                      <a:pt x="0" y="0"/>
                    </a:moveTo>
                    <a:lnTo>
                      <a:pt x="201" y="0"/>
                    </a:lnTo>
                    <a:lnTo>
                      <a:pt x="274" y="7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97" name="Freeform 1902"/>
              <p:cNvSpPr>
                <a:spLocks/>
              </p:cNvSpPr>
              <p:nvPr/>
            </p:nvSpPr>
            <p:spPr bwMode="auto">
              <a:xfrm>
                <a:off x="3180" y="3413"/>
                <a:ext cx="23" cy="6"/>
              </a:xfrm>
              <a:custGeom>
                <a:avLst/>
                <a:gdLst>
                  <a:gd name="T0" fmla="*/ 0 w 274"/>
                  <a:gd name="T1" fmla="*/ 0 h 74"/>
                  <a:gd name="T2" fmla="*/ 17 w 274"/>
                  <a:gd name="T3" fmla="*/ 0 h 74"/>
                  <a:gd name="T4" fmla="*/ 23 w 274"/>
                  <a:gd name="T5" fmla="*/ 6 h 74"/>
                  <a:gd name="T6" fmla="*/ 0 w 274"/>
                  <a:gd name="T7" fmla="*/ 0 h 7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4"/>
                  <a:gd name="T13" fmla="*/ 0 h 74"/>
                  <a:gd name="T14" fmla="*/ 274 w 274"/>
                  <a:gd name="T15" fmla="*/ 74 h 7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4" h="74">
                    <a:moveTo>
                      <a:pt x="0" y="0"/>
                    </a:moveTo>
                    <a:lnTo>
                      <a:pt x="201" y="0"/>
                    </a:lnTo>
                    <a:lnTo>
                      <a:pt x="274" y="7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98" name="Freeform 1903"/>
              <p:cNvSpPr>
                <a:spLocks/>
              </p:cNvSpPr>
              <p:nvPr/>
            </p:nvSpPr>
            <p:spPr bwMode="auto">
              <a:xfrm>
                <a:off x="3171" y="3419"/>
                <a:ext cx="34" cy="8"/>
              </a:xfrm>
              <a:custGeom>
                <a:avLst/>
                <a:gdLst>
                  <a:gd name="T0" fmla="*/ 2 w 402"/>
                  <a:gd name="T1" fmla="*/ 0 h 101"/>
                  <a:gd name="T2" fmla="*/ 0 w 402"/>
                  <a:gd name="T3" fmla="*/ 8 h 101"/>
                  <a:gd name="T4" fmla="*/ 34 w 402"/>
                  <a:gd name="T5" fmla="*/ 8 h 101"/>
                  <a:gd name="T6" fmla="*/ 2 w 402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2"/>
                  <a:gd name="T13" fmla="*/ 0 h 101"/>
                  <a:gd name="T14" fmla="*/ 402 w 402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2" h="101">
                    <a:moveTo>
                      <a:pt x="26" y="0"/>
                    </a:moveTo>
                    <a:lnTo>
                      <a:pt x="0" y="101"/>
                    </a:lnTo>
                    <a:lnTo>
                      <a:pt x="402" y="101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99" name="Freeform 1904"/>
              <p:cNvSpPr>
                <a:spLocks/>
              </p:cNvSpPr>
              <p:nvPr/>
            </p:nvSpPr>
            <p:spPr bwMode="auto">
              <a:xfrm>
                <a:off x="3171" y="3419"/>
                <a:ext cx="34" cy="8"/>
              </a:xfrm>
              <a:custGeom>
                <a:avLst/>
                <a:gdLst>
                  <a:gd name="T0" fmla="*/ 2 w 402"/>
                  <a:gd name="T1" fmla="*/ 0 h 101"/>
                  <a:gd name="T2" fmla="*/ 0 w 402"/>
                  <a:gd name="T3" fmla="*/ 8 h 101"/>
                  <a:gd name="T4" fmla="*/ 34 w 402"/>
                  <a:gd name="T5" fmla="*/ 8 h 101"/>
                  <a:gd name="T6" fmla="*/ 2 w 402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2"/>
                  <a:gd name="T13" fmla="*/ 0 h 101"/>
                  <a:gd name="T14" fmla="*/ 402 w 402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2" h="101">
                    <a:moveTo>
                      <a:pt x="26" y="0"/>
                    </a:moveTo>
                    <a:lnTo>
                      <a:pt x="0" y="101"/>
                    </a:lnTo>
                    <a:lnTo>
                      <a:pt x="402" y="101"/>
                    </a:lnTo>
                    <a:lnTo>
                      <a:pt x="26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00" name="Freeform 1905"/>
              <p:cNvSpPr>
                <a:spLocks/>
              </p:cNvSpPr>
              <p:nvPr/>
            </p:nvSpPr>
            <p:spPr bwMode="auto">
              <a:xfrm>
                <a:off x="3174" y="3419"/>
                <a:ext cx="31" cy="8"/>
              </a:xfrm>
              <a:custGeom>
                <a:avLst/>
                <a:gdLst>
                  <a:gd name="T0" fmla="*/ 0 w 376"/>
                  <a:gd name="T1" fmla="*/ 0 h 101"/>
                  <a:gd name="T2" fmla="*/ 29 w 376"/>
                  <a:gd name="T3" fmla="*/ 0 h 101"/>
                  <a:gd name="T4" fmla="*/ 31 w 376"/>
                  <a:gd name="T5" fmla="*/ 8 h 101"/>
                  <a:gd name="T6" fmla="*/ 0 w 376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76"/>
                  <a:gd name="T13" fmla="*/ 0 h 101"/>
                  <a:gd name="T14" fmla="*/ 376 w 376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76" h="101">
                    <a:moveTo>
                      <a:pt x="0" y="0"/>
                    </a:moveTo>
                    <a:lnTo>
                      <a:pt x="349" y="0"/>
                    </a:lnTo>
                    <a:lnTo>
                      <a:pt x="376" y="10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01" name="Freeform 1906"/>
              <p:cNvSpPr>
                <a:spLocks/>
              </p:cNvSpPr>
              <p:nvPr/>
            </p:nvSpPr>
            <p:spPr bwMode="auto">
              <a:xfrm>
                <a:off x="3174" y="3419"/>
                <a:ext cx="31" cy="8"/>
              </a:xfrm>
              <a:custGeom>
                <a:avLst/>
                <a:gdLst>
                  <a:gd name="T0" fmla="*/ 0 w 376"/>
                  <a:gd name="T1" fmla="*/ 0 h 101"/>
                  <a:gd name="T2" fmla="*/ 29 w 376"/>
                  <a:gd name="T3" fmla="*/ 0 h 101"/>
                  <a:gd name="T4" fmla="*/ 31 w 376"/>
                  <a:gd name="T5" fmla="*/ 8 h 101"/>
                  <a:gd name="T6" fmla="*/ 0 w 376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76"/>
                  <a:gd name="T13" fmla="*/ 0 h 101"/>
                  <a:gd name="T14" fmla="*/ 376 w 376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76" h="101">
                    <a:moveTo>
                      <a:pt x="0" y="0"/>
                    </a:moveTo>
                    <a:lnTo>
                      <a:pt x="349" y="0"/>
                    </a:lnTo>
                    <a:lnTo>
                      <a:pt x="376" y="10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02" name="Freeform 1907"/>
              <p:cNvSpPr>
                <a:spLocks/>
              </p:cNvSpPr>
              <p:nvPr/>
            </p:nvSpPr>
            <p:spPr bwMode="auto">
              <a:xfrm>
                <a:off x="3171" y="3427"/>
                <a:ext cx="32" cy="9"/>
              </a:xfrm>
              <a:custGeom>
                <a:avLst/>
                <a:gdLst>
                  <a:gd name="T0" fmla="*/ 0 w 375"/>
                  <a:gd name="T1" fmla="*/ 0 h 101"/>
                  <a:gd name="T2" fmla="*/ 2 w 375"/>
                  <a:gd name="T3" fmla="*/ 9 h 101"/>
                  <a:gd name="T4" fmla="*/ 32 w 375"/>
                  <a:gd name="T5" fmla="*/ 9 h 101"/>
                  <a:gd name="T6" fmla="*/ 0 w 375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75"/>
                  <a:gd name="T13" fmla="*/ 0 h 101"/>
                  <a:gd name="T14" fmla="*/ 375 w 375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75" h="101">
                    <a:moveTo>
                      <a:pt x="0" y="0"/>
                    </a:moveTo>
                    <a:lnTo>
                      <a:pt x="26" y="101"/>
                    </a:lnTo>
                    <a:lnTo>
                      <a:pt x="375" y="10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03" name="Freeform 1908"/>
              <p:cNvSpPr>
                <a:spLocks/>
              </p:cNvSpPr>
              <p:nvPr/>
            </p:nvSpPr>
            <p:spPr bwMode="auto">
              <a:xfrm>
                <a:off x="3171" y="3427"/>
                <a:ext cx="32" cy="9"/>
              </a:xfrm>
              <a:custGeom>
                <a:avLst/>
                <a:gdLst>
                  <a:gd name="T0" fmla="*/ 0 w 375"/>
                  <a:gd name="T1" fmla="*/ 0 h 101"/>
                  <a:gd name="T2" fmla="*/ 2 w 375"/>
                  <a:gd name="T3" fmla="*/ 9 h 101"/>
                  <a:gd name="T4" fmla="*/ 32 w 375"/>
                  <a:gd name="T5" fmla="*/ 9 h 101"/>
                  <a:gd name="T6" fmla="*/ 0 w 375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75"/>
                  <a:gd name="T13" fmla="*/ 0 h 101"/>
                  <a:gd name="T14" fmla="*/ 375 w 375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75" h="101">
                    <a:moveTo>
                      <a:pt x="0" y="0"/>
                    </a:moveTo>
                    <a:lnTo>
                      <a:pt x="26" y="101"/>
                    </a:lnTo>
                    <a:lnTo>
                      <a:pt x="375" y="10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04" name="Freeform 1909"/>
              <p:cNvSpPr>
                <a:spLocks/>
              </p:cNvSpPr>
              <p:nvPr/>
            </p:nvSpPr>
            <p:spPr bwMode="auto">
              <a:xfrm>
                <a:off x="3171" y="3427"/>
                <a:ext cx="34" cy="9"/>
              </a:xfrm>
              <a:custGeom>
                <a:avLst/>
                <a:gdLst>
                  <a:gd name="T0" fmla="*/ 0 w 402"/>
                  <a:gd name="T1" fmla="*/ 0 h 101"/>
                  <a:gd name="T2" fmla="*/ 34 w 402"/>
                  <a:gd name="T3" fmla="*/ 0 h 101"/>
                  <a:gd name="T4" fmla="*/ 32 w 402"/>
                  <a:gd name="T5" fmla="*/ 9 h 101"/>
                  <a:gd name="T6" fmla="*/ 0 w 402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2"/>
                  <a:gd name="T13" fmla="*/ 0 h 101"/>
                  <a:gd name="T14" fmla="*/ 402 w 402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2" h="101">
                    <a:moveTo>
                      <a:pt x="0" y="0"/>
                    </a:moveTo>
                    <a:lnTo>
                      <a:pt x="402" y="0"/>
                    </a:lnTo>
                    <a:lnTo>
                      <a:pt x="375" y="10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05" name="Freeform 1910"/>
              <p:cNvSpPr>
                <a:spLocks/>
              </p:cNvSpPr>
              <p:nvPr/>
            </p:nvSpPr>
            <p:spPr bwMode="auto">
              <a:xfrm>
                <a:off x="3171" y="3427"/>
                <a:ext cx="34" cy="9"/>
              </a:xfrm>
              <a:custGeom>
                <a:avLst/>
                <a:gdLst>
                  <a:gd name="T0" fmla="*/ 0 w 402"/>
                  <a:gd name="T1" fmla="*/ 0 h 101"/>
                  <a:gd name="T2" fmla="*/ 34 w 402"/>
                  <a:gd name="T3" fmla="*/ 0 h 101"/>
                  <a:gd name="T4" fmla="*/ 32 w 402"/>
                  <a:gd name="T5" fmla="*/ 9 h 101"/>
                  <a:gd name="T6" fmla="*/ 0 w 402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2"/>
                  <a:gd name="T13" fmla="*/ 0 h 101"/>
                  <a:gd name="T14" fmla="*/ 402 w 402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2" h="101">
                    <a:moveTo>
                      <a:pt x="0" y="0"/>
                    </a:moveTo>
                    <a:lnTo>
                      <a:pt x="402" y="0"/>
                    </a:lnTo>
                    <a:lnTo>
                      <a:pt x="375" y="10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06" name="Freeform 1911"/>
              <p:cNvSpPr>
                <a:spLocks/>
              </p:cNvSpPr>
              <p:nvPr/>
            </p:nvSpPr>
            <p:spPr bwMode="auto">
              <a:xfrm>
                <a:off x="3180" y="3442"/>
                <a:ext cx="17" cy="2"/>
              </a:xfrm>
              <a:custGeom>
                <a:avLst/>
                <a:gdLst>
                  <a:gd name="T0" fmla="*/ 0 w 201"/>
                  <a:gd name="T1" fmla="*/ 0 h 27"/>
                  <a:gd name="T2" fmla="*/ 17 w 201"/>
                  <a:gd name="T3" fmla="*/ 0 h 27"/>
                  <a:gd name="T4" fmla="*/ 8 w 201"/>
                  <a:gd name="T5" fmla="*/ 2 h 27"/>
                  <a:gd name="T6" fmla="*/ 0 w 201"/>
                  <a:gd name="T7" fmla="*/ 0 h 2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1"/>
                  <a:gd name="T13" fmla="*/ 0 h 27"/>
                  <a:gd name="T14" fmla="*/ 201 w 201"/>
                  <a:gd name="T15" fmla="*/ 27 h 2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1" h="27">
                    <a:moveTo>
                      <a:pt x="0" y="0"/>
                    </a:moveTo>
                    <a:lnTo>
                      <a:pt x="201" y="0"/>
                    </a:lnTo>
                    <a:lnTo>
                      <a:pt x="100" y="2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07" name="Freeform 1912"/>
              <p:cNvSpPr>
                <a:spLocks/>
              </p:cNvSpPr>
              <p:nvPr/>
            </p:nvSpPr>
            <p:spPr bwMode="auto">
              <a:xfrm>
                <a:off x="3180" y="3442"/>
                <a:ext cx="17" cy="2"/>
              </a:xfrm>
              <a:custGeom>
                <a:avLst/>
                <a:gdLst>
                  <a:gd name="T0" fmla="*/ 0 w 201"/>
                  <a:gd name="T1" fmla="*/ 0 h 27"/>
                  <a:gd name="T2" fmla="*/ 17 w 201"/>
                  <a:gd name="T3" fmla="*/ 0 h 27"/>
                  <a:gd name="T4" fmla="*/ 8 w 201"/>
                  <a:gd name="T5" fmla="*/ 2 h 27"/>
                  <a:gd name="T6" fmla="*/ 0 w 201"/>
                  <a:gd name="T7" fmla="*/ 0 h 2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1"/>
                  <a:gd name="T13" fmla="*/ 0 h 27"/>
                  <a:gd name="T14" fmla="*/ 201 w 201"/>
                  <a:gd name="T15" fmla="*/ 27 h 2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1" h="27">
                    <a:moveTo>
                      <a:pt x="0" y="0"/>
                    </a:moveTo>
                    <a:lnTo>
                      <a:pt x="201" y="0"/>
                    </a:lnTo>
                    <a:lnTo>
                      <a:pt x="100" y="2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08" name="Freeform 1913"/>
              <p:cNvSpPr>
                <a:spLocks/>
              </p:cNvSpPr>
              <p:nvPr/>
            </p:nvSpPr>
            <p:spPr bwMode="auto">
              <a:xfrm>
                <a:off x="3174" y="3436"/>
                <a:ext cx="23" cy="6"/>
              </a:xfrm>
              <a:custGeom>
                <a:avLst/>
                <a:gdLst>
                  <a:gd name="T0" fmla="*/ 0 w 276"/>
                  <a:gd name="T1" fmla="*/ 0 h 73"/>
                  <a:gd name="T2" fmla="*/ 6 w 276"/>
                  <a:gd name="T3" fmla="*/ 6 h 73"/>
                  <a:gd name="T4" fmla="*/ 23 w 276"/>
                  <a:gd name="T5" fmla="*/ 6 h 73"/>
                  <a:gd name="T6" fmla="*/ 0 w 276"/>
                  <a:gd name="T7" fmla="*/ 0 h 7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6"/>
                  <a:gd name="T13" fmla="*/ 0 h 73"/>
                  <a:gd name="T14" fmla="*/ 276 w 276"/>
                  <a:gd name="T15" fmla="*/ 73 h 7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6" h="73">
                    <a:moveTo>
                      <a:pt x="0" y="0"/>
                    </a:moveTo>
                    <a:lnTo>
                      <a:pt x="75" y="73"/>
                    </a:lnTo>
                    <a:lnTo>
                      <a:pt x="276" y="7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09" name="Freeform 1914"/>
              <p:cNvSpPr>
                <a:spLocks/>
              </p:cNvSpPr>
              <p:nvPr/>
            </p:nvSpPr>
            <p:spPr bwMode="auto">
              <a:xfrm>
                <a:off x="3174" y="3436"/>
                <a:ext cx="23" cy="6"/>
              </a:xfrm>
              <a:custGeom>
                <a:avLst/>
                <a:gdLst>
                  <a:gd name="T0" fmla="*/ 0 w 276"/>
                  <a:gd name="T1" fmla="*/ 0 h 73"/>
                  <a:gd name="T2" fmla="*/ 6 w 276"/>
                  <a:gd name="T3" fmla="*/ 6 h 73"/>
                  <a:gd name="T4" fmla="*/ 23 w 276"/>
                  <a:gd name="T5" fmla="*/ 6 h 73"/>
                  <a:gd name="T6" fmla="*/ 0 w 276"/>
                  <a:gd name="T7" fmla="*/ 0 h 7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6"/>
                  <a:gd name="T13" fmla="*/ 0 h 73"/>
                  <a:gd name="T14" fmla="*/ 276 w 276"/>
                  <a:gd name="T15" fmla="*/ 73 h 7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6" h="73">
                    <a:moveTo>
                      <a:pt x="0" y="0"/>
                    </a:moveTo>
                    <a:lnTo>
                      <a:pt x="75" y="73"/>
                    </a:lnTo>
                    <a:lnTo>
                      <a:pt x="276" y="7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10" name="Freeform 1915"/>
              <p:cNvSpPr>
                <a:spLocks/>
              </p:cNvSpPr>
              <p:nvPr/>
            </p:nvSpPr>
            <p:spPr bwMode="auto">
              <a:xfrm>
                <a:off x="3174" y="3436"/>
                <a:ext cx="29" cy="6"/>
              </a:xfrm>
              <a:custGeom>
                <a:avLst/>
                <a:gdLst>
                  <a:gd name="T0" fmla="*/ 0 w 349"/>
                  <a:gd name="T1" fmla="*/ 0 h 73"/>
                  <a:gd name="T2" fmla="*/ 29 w 349"/>
                  <a:gd name="T3" fmla="*/ 0 h 73"/>
                  <a:gd name="T4" fmla="*/ 23 w 349"/>
                  <a:gd name="T5" fmla="*/ 6 h 73"/>
                  <a:gd name="T6" fmla="*/ 0 w 349"/>
                  <a:gd name="T7" fmla="*/ 0 h 7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49"/>
                  <a:gd name="T13" fmla="*/ 0 h 73"/>
                  <a:gd name="T14" fmla="*/ 349 w 349"/>
                  <a:gd name="T15" fmla="*/ 73 h 7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49" h="73">
                    <a:moveTo>
                      <a:pt x="0" y="0"/>
                    </a:moveTo>
                    <a:lnTo>
                      <a:pt x="349" y="0"/>
                    </a:lnTo>
                    <a:lnTo>
                      <a:pt x="276" y="7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11" name="Freeform 1916"/>
              <p:cNvSpPr>
                <a:spLocks/>
              </p:cNvSpPr>
              <p:nvPr/>
            </p:nvSpPr>
            <p:spPr bwMode="auto">
              <a:xfrm>
                <a:off x="3174" y="3436"/>
                <a:ext cx="29" cy="6"/>
              </a:xfrm>
              <a:custGeom>
                <a:avLst/>
                <a:gdLst>
                  <a:gd name="T0" fmla="*/ 0 w 349"/>
                  <a:gd name="T1" fmla="*/ 0 h 73"/>
                  <a:gd name="T2" fmla="*/ 29 w 349"/>
                  <a:gd name="T3" fmla="*/ 0 h 73"/>
                  <a:gd name="T4" fmla="*/ 23 w 349"/>
                  <a:gd name="T5" fmla="*/ 6 h 73"/>
                  <a:gd name="T6" fmla="*/ 0 w 349"/>
                  <a:gd name="T7" fmla="*/ 0 h 7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49"/>
                  <a:gd name="T13" fmla="*/ 0 h 73"/>
                  <a:gd name="T14" fmla="*/ 349 w 349"/>
                  <a:gd name="T15" fmla="*/ 73 h 7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49" h="73">
                    <a:moveTo>
                      <a:pt x="0" y="0"/>
                    </a:moveTo>
                    <a:lnTo>
                      <a:pt x="349" y="0"/>
                    </a:lnTo>
                    <a:lnTo>
                      <a:pt x="276" y="7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12" name="Freeform 1917"/>
              <p:cNvSpPr>
                <a:spLocks/>
              </p:cNvSpPr>
              <p:nvPr/>
            </p:nvSpPr>
            <p:spPr bwMode="auto">
              <a:xfrm>
                <a:off x="3206" y="3445"/>
                <a:ext cx="34" cy="1"/>
              </a:xfrm>
              <a:custGeom>
                <a:avLst/>
                <a:gdLst>
                  <a:gd name="T0" fmla="*/ 33 w 406"/>
                  <a:gd name="T1" fmla="*/ 0 h 16"/>
                  <a:gd name="T2" fmla="*/ 0 w 406"/>
                  <a:gd name="T3" fmla="*/ 1 h 16"/>
                  <a:gd name="T4" fmla="*/ 34 w 406"/>
                  <a:gd name="T5" fmla="*/ 1 h 16"/>
                  <a:gd name="T6" fmla="*/ 33 w 406"/>
                  <a:gd name="T7" fmla="*/ 0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6"/>
                  <a:gd name="T13" fmla="*/ 0 h 16"/>
                  <a:gd name="T14" fmla="*/ 406 w 406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6" h="16">
                    <a:moveTo>
                      <a:pt x="400" y="0"/>
                    </a:moveTo>
                    <a:lnTo>
                      <a:pt x="0" y="16"/>
                    </a:lnTo>
                    <a:lnTo>
                      <a:pt x="406" y="16"/>
                    </a:lnTo>
                    <a:lnTo>
                      <a:pt x="40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13" name="Freeform 1918"/>
              <p:cNvSpPr>
                <a:spLocks/>
              </p:cNvSpPr>
              <p:nvPr/>
            </p:nvSpPr>
            <p:spPr bwMode="auto">
              <a:xfrm>
                <a:off x="3206" y="3445"/>
                <a:ext cx="34" cy="1"/>
              </a:xfrm>
              <a:custGeom>
                <a:avLst/>
                <a:gdLst>
                  <a:gd name="T0" fmla="*/ 33 w 406"/>
                  <a:gd name="T1" fmla="*/ 0 h 16"/>
                  <a:gd name="T2" fmla="*/ 0 w 406"/>
                  <a:gd name="T3" fmla="*/ 1 h 16"/>
                  <a:gd name="T4" fmla="*/ 34 w 406"/>
                  <a:gd name="T5" fmla="*/ 1 h 16"/>
                  <a:gd name="T6" fmla="*/ 33 w 406"/>
                  <a:gd name="T7" fmla="*/ 0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6"/>
                  <a:gd name="T13" fmla="*/ 0 h 16"/>
                  <a:gd name="T14" fmla="*/ 406 w 406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6" h="16">
                    <a:moveTo>
                      <a:pt x="400" y="0"/>
                    </a:moveTo>
                    <a:lnTo>
                      <a:pt x="0" y="16"/>
                    </a:lnTo>
                    <a:lnTo>
                      <a:pt x="406" y="16"/>
                    </a:lnTo>
                    <a:lnTo>
                      <a:pt x="40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14" name="Freeform 1919"/>
              <p:cNvSpPr>
                <a:spLocks/>
              </p:cNvSpPr>
              <p:nvPr/>
            </p:nvSpPr>
            <p:spPr bwMode="auto">
              <a:xfrm>
                <a:off x="3200" y="3446"/>
                <a:ext cx="41" cy="5"/>
              </a:xfrm>
              <a:custGeom>
                <a:avLst/>
                <a:gdLst>
                  <a:gd name="T0" fmla="*/ 6 w 496"/>
                  <a:gd name="T1" fmla="*/ 0 h 50"/>
                  <a:gd name="T2" fmla="*/ 0 w 496"/>
                  <a:gd name="T3" fmla="*/ 5 h 50"/>
                  <a:gd name="T4" fmla="*/ 41 w 496"/>
                  <a:gd name="T5" fmla="*/ 5 h 50"/>
                  <a:gd name="T6" fmla="*/ 6 w 496"/>
                  <a:gd name="T7" fmla="*/ 0 h 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96"/>
                  <a:gd name="T13" fmla="*/ 0 h 50"/>
                  <a:gd name="T14" fmla="*/ 496 w 496"/>
                  <a:gd name="T15" fmla="*/ 50 h 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96" h="50">
                    <a:moveTo>
                      <a:pt x="71" y="0"/>
                    </a:moveTo>
                    <a:lnTo>
                      <a:pt x="0" y="50"/>
                    </a:lnTo>
                    <a:lnTo>
                      <a:pt x="496" y="50"/>
                    </a:lnTo>
                    <a:lnTo>
                      <a:pt x="71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15" name="Freeform 1920"/>
              <p:cNvSpPr>
                <a:spLocks/>
              </p:cNvSpPr>
              <p:nvPr/>
            </p:nvSpPr>
            <p:spPr bwMode="auto">
              <a:xfrm>
                <a:off x="3200" y="3446"/>
                <a:ext cx="41" cy="5"/>
              </a:xfrm>
              <a:custGeom>
                <a:avLst/>
                <a:gdLst>
                  <a:gd name="T0" fmla="*/ 6 w 496"/>
                  <a:gd name="T1" fmla="*/ 0 h 50"/>
                  <a:gd name="T2" fmla="*/ 0 w 496"/>
                  <a:gd name="T3" fmla="*/ 5 h 50"/>
                  <a:gd name="T4" fmla="*/ 41 w 496"/>
                  <a:gd name="T5" fmla="*/ 5 h 50"/>
                  <a:gd name="T6" fmla="*/ 6 w 496"/>
                  <a:gd name="T7" fmla="*/ 0 h 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96"/>
                  <a:gd name="T13" fmla="*/ 0 h 50"/>
                  <a:gd name="T14" fmla="*/ 496 w 496"/>
                  <a:gd name="T15" fmla="*/ 50 h 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96" h="50">
                    <a:moveTo>
                      <a:pt x="71" y="0"/>
                    </a:moveTo>
                    <a:lnTo>
                      <a:pt x="0" y="50"/>
                    </a:lnTo>
                    <a:lnTo>
                      <a:pt x="496" y="50"/>
                    </a:lnTo>
                    <a:lnTo>
                      <a:pt x="71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16" name="Freeform 1921"/>
              <p:cNvSpPr>
                <a:spLocks/>
              </p:cNvSpPr>
              <p:nvPr/>
            </p:nvSpPr>
            <p:spPr bwMode="auto">
              <a:xfrm>
                <a:off x="3206" y="3446"/>
                <a:ext cx="35" cy="5"/>
              </a:xfrm>
              <a:custGeom>
                <a:avLst/>
                <a:gdLst>
                  <a:gd name="T0" fmla="*/ 0 w 425"/>
                  <a:gd name="T1" fmla="*/ 0 h 50"/>
                  <a:gd name="T2" fmla="*/ 33 w 425"/>
                  <a:gd name="T3" fmla="*/ 0 h 50"/>
                  <a:gd name="T4" fmla="*/ 35 w 425"/>
                  <a:gd name="T5" fmla="*/ 5 h 50"/>
                  <a:gd name="T6" fmla="*/ 0 w 425"/>
                  <a:gd name="T7" fmla="*/ 0 h 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25"/>
                  <a:gd name="T13" fmla="*/ 0 h 50"/>
                  <a:gd name="T14" fmla="*/ 425 w 425"/>
                  <a:gd name="T15" fmla="*/ 50 h 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25" h="50">
                    <a:moveTo>
                      <a:pt x="0" y="0"/>
                    </a:moveTo>
                    <a:lnTo>
                      <a:pt x="406" y="0"/>
                    </a:lnTo>
                    <a:lnTo>
                      <a:pt x="425" y="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17" name="Freeform 1922"/>
              <p:cNvSpPr>
                <a:spLocks/>
              </p:cNvSpPr>
              <p:nvPr/>
            </p:nvSpPr>
            <p:spPr bwMode="auto">
              <a:xfrm>
                <a:off x="3206" y="3446"/>
                <a:ext cx="35" cy="5"/>
              </a:xfrm>
              <a:custGeom>
                <a:avLst/>
                <a:gdLst>
                  <a:gd name="T0" fmla="*/ 0 w 425"/>
                  <a:gd name="T1" fmla="*/ 0 h 50"/>
                  <a:gd name="T2" fmla="*/ 33 w 425"/>
                  <a:gd name="T3" fmla="*/ 0 h 50"/>
                  <a:gd name="T4" fmla="*/ 35 w 425"/>
                  <a:gd name="T5" fmla="*/ 5 h 50"/>
                  <a:gd name="T6" fmla="*/ 0 w 425"/>
                  <a:gd name="T7" fmla="*/ 0 h 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25"/>
                  <a:gd name="T13" fmla="*/ 0 h 50"/>
                  <a:gd name="T14" fmla="*/ 425 w 425"/>
                  <a:gd name="T15" fmla="*/ 50 h 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25" h="50">
                    <a:moveTo>
                      <a:pt x="0" y="0"/>
                    </a:moveTo>
                    <a:lnTo>
                      <a:pt x="406" y="0"/>
                    </a:lnTo>
                    <a:lnTo>
                      <a:pt x="425" y="5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18" name="Freeform 1923"/>
              <p:cNvSpPr>
                <a:spLocks/>
              </p:cNvSpPr>
              <p:nvPr/>
            </p:nvSpPr>
            <p:spPr bwMode="auto">
              <a:xfrm>
                <a:off x="3198" y="3451"/>
                <a:ext cx="9" cy="1"/>
              </a:xfrm>
              <a:custGeom>
                <a:avLst/>
                <a:gdLst>
                  <a:gd name="T0" fmla="*/ 2 w 102"/>
                  <a:gd name="T1" fmla="*/ 0 h 14"/>
                  <a:gd name="T2" fmla="*/ 0 w 102"/>
                  <a:gd name="T3" fmla="*/ 1 h 14"/>
                  <a:gd name="T4" fmla="*/ 9 w 102"/>
                  <a:gd name="T5" fmla="*/ 1 h 14"/>
                  <a:gd name="T6" fmla="*/ 2 w 102"/>
                  <a:gd name="T7" fmla="*/ 0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2"/>
                  <a:gd name="T13" fmla="*/ 0 h 14"/>
                  <a:gd name="T14" fmla="*/ 102 w 102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2" h="14">
                    <a:moveTo>
                      <a:pt x="19" y="0"/>
                    </a:moveTo>
                    <a:lnTo>
                      <a:pt x="0" y="14"/>
                    </a:lnTo>
                    <a:lnTo>
                      <a:pt x="102" y="14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19" name="Freeform 1924"/>
              <p:cNvSpPr>
                <a:spLocks/>
              </p:cNvSpPr>
              <p:nvPr/>
            </p:nvSpPr>
            <p:spPr bwMode="auto">
              <a:xfrm>
                <a:off x="3198" y="3451"/>
                <a:ext cx="9" cy="1"/>
              </a:xfrm>
              <a:custGeom>
                <a:avLst/>
                <a:gdLst>
                  <a:gd name="T0" fmla="*/ 2 w 102"/>
                  <a:gd name="T1" fmla="*/ 0 h 14"/>
                  <a:gd name="T2" fmla="*/ 0 w 102"/>
                  <a:gd name="T3" fmla="*/ 1 h 14"/>
                  <a:gd name="T4" fmla="*/ 9 w 102"/>
                  <a:gd name="T5" fmla="*/ 1 h 14"/>
                  <a:gd name="T6" fmla="*/ 2 w 102"/>
                  <a:gd name="T7" fmla="*/ 0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2"/>
                  <a:gd name="T13" fmla="*/ 0 h 14"/>
                  <a:gd name="T14" fmla="*/ 102 w 102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2" h="14">
                    <a:moveTo>
                      <a:pt x="19" y="0"/>
                    </a:moveTo>
                    <a:lnTo>
                      <a:pt x="0" y="14"/>
                    </a:lnTo>
                    <a:lnTo>
                      <a:pt x="102" y="14"/>
                    </a:lnTo>
                    <a:lnTo>
                      <a:pt x="19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20" name="Freeform 1925"/>
              <p:cNvSpPr>
                <a:spLocks/>
              </p:cNvSpPr>
              <p:nvPr/>
            </p:nvSpPr>
            <p:spPr bwMode="auto">
              <a:xfrm>
                <a:off x="3200" y="3451"/>
                <a:ext cx="36" cy="1"/>
              </a:xfrm>
              <a:custGeom>
                <a:avLst/>
                <a:gdLst>
                  <a:gd name="T0" fmla="*/ 0 w 435"/>
                  <a:gd name="T1" fmla="*/ 0 h 14"/>
                  <a:gd name="T2" fmla="*/ 36 w 435"/>
                  <a:gd name="T3" fmla="*/ 0 h 14"/>
                  <a:gd name="T4" fmla="*/ 7 w 435"/>
                  <a:gd name="T5" fmla="*/ 1 h 14"/>
                  <a:gd name="T6" fmla="*/ 0 w 435"/>
                  <a:gd name="T7" fmla="*/ 0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35"/>
                  <a:gd name="T13" fmla="*/ 0 h 14"/>
                  <a:gd name="T14" fmla="*/ 435 w 435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35" h="14">
                    <a:moveTo>
                      <a:pt x="0" y="0"/>
                    </a:moveTo>
                    <a:lnTo>
                      <a:pt x="435" y="0"/>
                    </a:lnTo>
                    <a:lnTo>
                      <a:pt x="83" y="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21" name="Freeform 1926"/>
              <p:cNvSpPr>
                <a:spLocks/>
              </p:cNvSpPr>
              <p:nvPr/>
            </p:nvSpPr>
            <p:spPr bwMode="auto">
              <a:xfrm>
                <a:off x="3200" y="3451"/>
                <a:ext cx="36" cy="1"/>
              </a:xfrm>
              <a:custGeom>
                <a:avLst/>
                <a:gdLst>
                  <a:gd name="T0" fmla="*/ 0 w 435"/>
                  <a:gd name="T1" fmla="*/ 0 h 14"/>
                  <a:gd name="T2" fmla="*/ 36 w 435"/>
                  <a:gd name="T3" fmla="*/ 0 h 14"/>
                  <a:gd name="T4" fmla="*/ 7 w 435"/>
                  <a:gd name="T5" fmla="*/ 1 h 14"/>
                  <a:gd name="T6" fmla="*/ 0 w 435"/>
                  <a:gd name="T7" fmla="*/ 0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35"/>
                  <a:gd name="T13" fmla="*/ 0 h 14"/>
                  <a:gd name="T14" fmla="*/ 435 w 435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35" h="14">
                    <a:moveTo>
                      <a:pt x="0" y="0"/>
                    </a:moveTo>
                    <a:lnTo>
                      <a:pt x="435" y="0"/>
                    </a:lnTo>
                    <a:lnTo>
                      <a:pt x="83" y="1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22" name="Freeform 1927"/>
              <p:cNvSpPr>
                <a:spLocks/>
              </p:cNvSpPr>
              <p:nvPr/>
            </p:nvSpPr>
            <p:spPr bwMode="auto">
              <a:xfrm>
                <a:off x="3197" y="3452"/>
                <a:ext cx="10" cy="1"/>
              </a:xfrm>
              <a:custGeom>
                <a:avLst/>
                <a:gdLst>
                  <a:gd name="T0" fmla="*/ 1 w 121"/>
                  <a:gd name="T1" fmla="*/ 0 h 11"/>
                  <a:gd name="T2" fmla="*/ 0 w 121"/>
                  <a:gd name="T3" fmla="*/ 1 h 11"/>
                  <a:gd name="T4" fmla="*/ 10 w 121"/>
                  <a:gd name="T5" fmla="*/ 1 h 11"/>
                  <a:gd name="T6" fmla="*/ 1 w 121"/>
                  <a:gd name="T7" fmla="*/ 0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1"/>
                  <a:gd name="T13" fmla="*/ 0 h 11"/>
                  <a:gd name="T14" fmla="*/ 121 w 121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1" h="11">
                    <a:moveTo>
                      <a:pt x="15" y="0"/>
                    </a:moveTo>
                    <a:lnTo>
                      <a:pt x="0" y="11"/>
                    </a:lnTo>
                    <a:lnTo>
                      <a:pt x="121" y="11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23" name="Freeform 1928"/>
              <p:cNvSpPr>
                <a:spLocks/>
              </p:cNvSpPr>
              <p:nvPr/>
            </p:nvSpPr>
            <p:spPr bwMode="auto">
              <a:xfrm>
                <a:off x="3197" y="3452"/>
                <a:ext cx="10" cy="1"/>
              </a:xfrm>
              <a:custGeom>
                <a:avLst/>
                <a:gdLst>
                  <a:gd name="T0" fmla="*/ 1 w 121"/>
                  <a:gd name="T1" fmla="*/ 0 h 11"/>
                  <a:gd name="T2" fmla="*/ 0 w 121"/>
                  <a:gd name="T3" fmla="*/ 1 h 11"/>
                  <a:gd name="T4" fmla="*/ 10 w 121"/>
                  <a:gd name="T5" fmla="*/ 1 h 11"/>
                  <a:gd name="T6" fmla="*/ 1 w 121"/>
                  <a:gd name="T7" fmla="*/ 0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1"/>
                  <a:gd name="T13" fmla="*/ 0 h 11"/>
                  <a:gd name="T14" fmla="*/ 121 w 121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1" h="11">
                    <a:moveTo>
                      <a:pt x="15" y="0"/>
                    </a:moveTo>
                    <a:lnTo>
                      <a:pt x="0" y="11"/>
                    </a:lnTo>
                    <a:lnTo>
                      <a:pt x="121" y="11"/>
                    </a:lnTo>
                    <a:lnTo>
                      <a:pt x="15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24" name="Freeform 1929"/>
              <p:cNvSpPr>
                <a:spLocks/>
              </p:cNvSpPr>
              <p:nvPr/>
            </p:nvSpPr>
            <p:spPr bwMode="auto">
              <a:xfrm>
                <a:off x="3198" y="3452"/>
                <a:ext cx="9" cy="1"/>
              </a:xfrm>
              <a:custGeom>
                <a:avLst/>
                <a:gdLst>
                  <a:gd name="T0" fmla="*/ 0 w 106"/>
                  <a:gd name="T1" fmla="*/ 0 h 11"/>
                  <a:gd name="T2" fmla="*/ 9 w 106"/>
                  <a:gd name="T3" fmla="*/ 0 h 11"/>
                  <a:gd name="T4" fmla="*/ 9 w 106"/>
                  <a:gd name="T5" fmla="*/ 1 h 11"/>
                  <a:gd name="T6" fmla="*/ 0 w 106"/>
                  <a:gd name="T7" fmla="*/ 0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6"/>
                  <a:gd name="T13" fmla="*/ 0 h 11"/>
                  <a:gd name="T14" fmla="*/ 106 w 106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6" h="11">
                    <a:moveTo>
                      <a:pt x="0" y="0"/>
                    </a:moveTo>
                    <a:lnTo>
                      <a:pt x="102" y="0"/>
                    </a:lnTo>
                    <a:lnTo>
                      <a:pt x="106" y="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25" name="Freeform 1930"/>
              <p:cNvSpPr>
                <a:spLocks/>
              </p:cNvSpPr>
              <p:nvPr/>
            </p:nvSpPr>
            <p:spPr bwMode="auto">
              <a:xfrm>
                <a:off x="3198" y="3452"/>
                <a:ext cx="9" cy="1"/>
              </a:xfrm>
              <a:custGeom>
                <a:avLst/>
                <a:gdLst>
                  <a:gd name="T0" fmla="*/ 0 w 106"/>
                  <a:gd name="T1" fmla="*/ 0 h 11"/>
                  <a:gd name="T2" fmla="*/ 9 w 106"/>
                  <a:gd name="T3" fmla="*/ 0 h 11"/>
                  <a:gd name="T4" fmla="*/ 9 w 106"/>
                  <a:gd name="T5" fmla="*/ 1 h 11"/>
                  <a:gd name="T6" fmla="*/ 0 w 106"/>
                  <a:gd name="T7" fmla="*/ 0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6"/>
                  <a:gd name="T13" fmla="*/ 0 h 11"/>
                  <a:gd name="T14" fmla="*/ 106 w 106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6" h="11">
                    <a:moveTo>
                      <a:pt x="0" y="0"/>
                    </a:moveTo>
                    <a:lnTo>
                      <a:pt x="102" y="0"/>
                    </a:lnTo>
                    <a:lnTo>
                      <a:pt x="106" y="1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26" name="Freeform 1931"/>
              <p:cNvSpPr>
                <a:spLocks/>
              </p:cNvSpPr>
              <p:nvPr/>
            </p:nvSpPr>
            <p:spPr bwMode="auto">
              <a:xfrm>
                <a:off x="3186" y="3453"/>
                <a:ext cx="21" cy="0"/>
              </a:xfrm>
              <a:custGeom>
                <a:avLst/>
                <a:gdLst>
                  <a:gd name="T0" fmla="*/ 11 w 252"/>
                  <a:gd name="T1" fmla="*/ 0 h 5"/>
                  <a:gd name="T2" fmla="*/ 0 w 252"/>
                  <a:gd name="T3" fmla="*/ 0 h 5"/>
                  <a:gd name="T4" fmla="*/ 21 w 252"/>
                  <a:gd name="T5" fmla="*/ 0 h 5"/>
                  <a:gd name="T6" fmla="*/ 11 w 252"/>
                  <a:gd name="T7" fmla="*/ 0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2"/>
                  <a:gd name="T13" fmla="*/ 0 h 5"/>
                  <a:gd name="T14" fmla="*/ 252 w 252"/>
                  <a:gd name="T15" fmla="*/ 0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2" h="5">
                    <a:moveTo>
                      <a:pt x="128" y="0"/>
                    </a:moveTo>
                    <a:lnTo>
                      <a:pt x="0" y="5"/>
                    </a:lnTo>
                    <a:lnTo>
                      <a:pt x="252" y="5"/>
                    </a:lnTo>
                    <a:lnTo>
                      <a:pt x="128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27" name="Freeform 1932"/>
              <p:cNvSpPr>
                <a:spLocks/>
              </p:cNvSpPr>
              <p:nvPr/>
            </p:nvSpPr>
            <p:spPr bwMode="auto">
              <a:xfrm>
                <a:off x="3186" y="3453"/>
                <a:ext cx="21" cy="0"/>
              </a:xfrm>
              <a:custGeom>
                <a:avLst/>
                <a:gdLst>
                  <a:gd name="T0" fmla="*/ 11 w 252"/>
                  <a:gd name="T1" fmla="*/ 0 h 5"/>
                  <a:gd name="T2" fmla="*/ 0 w 252"/>
                  <a:gd name="T3" fmla="*/ 0 h 5"/>
                  <a:gd name="T4" fmla="*/ 21 w 252"/>
                  <a:gd name="T5" fmla="*/ 0 h 5"/>
                  <a:gd name="T6" fmla="*/ 11 w 252"/>
                  <a:gd name="T7" fmla="*/ 0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2"/>
                  <a:gd name="T13" fmla="*/ 0 h 5"/>
                  <a:gd name="T14" fmla="*/ 252 w 252"/>
                  <a:gd name="T15" fmla="*/ 0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2" h="5">
                    <a:moveTo>
                      <a:pt x="128" y="0"/>
                    </a:moveTo>
                    <a:lnTo>
                      <a:pt x="0" y="5"/>
                    </a:lnTo>
                    <a:lnTo>
                      <a:pt x="252" y="5"/>
                    </a:lnTo>
                    <a:lnTo>
                      <a:pt x="128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28" name="Freeform 1933"/>
              <p:cNvSpPr>
                <a:spLocks/>
              </p:cNvSpPr>
              <p:nvPr/>
            </p:nvSpPr>
            <p:spPr bwMode="auto">
              <a:xfrm>
                <a:off x="3197" y="3453"/>
                <a:ext cx="10" cy="0"/>
              </a:xfrm>
              <a:custGeom>
                <a:avLst/>
                <a:gdLst>
                  <a:gd name="T0" fmla="*/ 0 w 124"/>
                  <a:gd name="T1" fmla="*/ 0 h 5"/>
                  <a:gd name="T2" fmla="*/ 10 w 124"/>
                  <a:gd name="T3" fmla="*/ 0 h 5"/>
                  <a:gd name="T4" fmla="*/ 10 w 124"/>
                  <a:gd name="T5" fmla="*/ 0 h 5"/>
                  <a:gd name="T6" fmla="*/ 0 w 124"/>
                  <a:gd name="T7" fmla="*/ 0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4"/>
                  <a:gd name="T13" fmla="*/ 0 h 5"/>
                  <a:gd name="T14" fmla="*/ 124 w 124"/>
                  <a:gd name="T15" fmla="*/ 0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4" h="5">
                    <a:moveTo>
                      <a:pt x="0" y="0"/>
                    </a:moveTo>
                    <a:lnTo>
                      <a:pt x="121" y="0"/>
                    </a:lnTo>
                    <a:lnTo>
                      <a:pt x="124" y="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29" name="Freeform 1934"/>
              <p:cNvSpPr>
                <a:spLocks/>
              </p:cNvSpPr>
              <p:nvPr/>
            </p:nvSpPr>
            <p:spPr bwMode="auto">
              <a:xfrm>
                <a:off x="3197" y="3453"/>
                <a:ext cx="10" cy="0"/>
              </a:xfrm>
              <a:custGeom>
                <a:avLst/>
                <a:gdLst>
                  <a:gd name="T0" fmla="*/ 0 w 124"/>
                  <a:gd name="T1" fmla="*/ 0 h 5"/>
                  <a:gd name="T2" fmla="*/ 10 w 124"/>
                  <a:gd name="T3" fmla="*/ 0 h 5"/>
                  <a:gd name="T4" fmla="*/ 10 w 124"/>
                  <a:gd name="T5" fmla="*/ 0 h 5"/>
                  <a:gd name="T6" fmla="*/ 0 w 124"/>
                  <a:gd name="T7" fmla="*/ 0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4"/>
                  <a:gd name="T13" fmla="*/ 0 h 5"/>
                  <a:gd name="T14" fmla="*/ 124 w 124"/>
                  <a:gd name="T15" fmla="*/ 0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4" h="5">
                    <a:moveTo>
                      <a:pt x="0" y="0"/>
                    </a:moveTo>
                    <a:lnTo>
                      <a:pt x="121" y="0"/>
                    </a:lnTo>
                    <a:lnTo>
                      <a:pt x="124" y="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30" name="Freeform 1935"/>
              <p:cNvSpPr>
                <a:spLocks/>
              </p:cNvSpPr>
              <p:nvPr/>
            </p:nvSpPr>
            <p:spPr bwMode="auto">
              <a:xfrm>
                <a:off x="3184" y="3453"/>
                <a:ext cx="27" cy="10"/>
              </a:xfrm>
              <a:custGeom>
                <a:avLst/>
                <a:gdLst>
                  <a:gd name="T0" fmla="*/ 2 w 322"/>
                  <a:gd name="T1" fmla="*/ 0 h 122"/>
                  <a:gd name="T2" fmla="*/ 0 w 322"/>
                  <a:gd name="T3" fmla="*/ 10 h 122"/>
                  <a:gd name="T4" fmla="*/ 27 w 322"/>
                  <a:gd name="T5" fmla="*/ 10 h 122"/>
                  <a:gd name="T6" fmla="*/ 2 w 322"/>
                  <a:gd name="T7" fmla="*/ 0 h 12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22"/>
                  <a:gd name="T13" fmla="*/ 0 h 122"/>
                  <a:gd name="T14" fmla="*/ 322 w 322"/>
                  <a:gd name="T15" fmla="*/ 122 h 12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22" h="122">
                    <a:moveTo>
                      <a:pt x="21" y="0"/>
                    </a:moveTo>
                    <a:lnTo>
                      <a:pt x="0" y="122"/>
                    </a:lnTo>
                    <a:lnTo>
                      <a:pt x="322" y="122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31" name="Freeform 1936"/>
              <p:cNvSpPr>
                <a:spLocks/>
              </p:cNvSpPr>
              <p:nvPr/>
            </p:nvSpPr>
            <p:spPr bwMode="auto">
              <a:xfrm>
                <a:off x="3184" y="3453"/>
                <a:ext cx="27" cy="10"/>
              </a:xfrm>
              <a:custGeom>
                <a:avLst/>
                <a:gdLst>
                  <a:gd name="T0" fmla="*/ 2 w 322"/>
                  <a:gd name="T1" fmla="*/ 0 h 122"/>
                  <a:gd name="T2" fmla="*/ 0 w 322"/>
                  <a:gd name="T3" fmla="*/ 10 h 122"/>
                  <a:gd name="T4" fmla="*/ 27 w 322"/>
                  <a:gd name="T5" fmla="*/ 10 h 122"/>
                  <a:gd name="T6" fmla="*/ 2 w 322"/>
                  <a:gd name="T7" fmla="*/ 0 h 12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22"/>
                  <a:gd name="T13" fmla="*/ 0 h 122"/>
                  <a:gd name="T14" fmla="*/ 322 w 322"/>
                  <a:gd name="T15" fmla="*/ 122 h 12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22" h="122">
                    <a:moveTo>
                      <a:pt x="21" y="0"/>
                    </a:moveTo>
                    <a:lnTo>
                      <a:pt x="0" y="122"/>
                    </a:lnTo>
                    <a:lnTo>
                      <a:pt x="322" y="122"/>
                    </a:lnTo>
                    <a:lnTo>
                      <a:pt x="21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32" name="Freeform 1937"/>
              <p:cNvSpPr>
                <a:spLocks/>
              </p:cNvSpPr>
              <p:nvPr/>
            </p:nvSpPr>
            <p:spPr bwMode="auto">
              <a:xfrm>
                <a:off x="3186" y="3453"/>
                <a:ext cx="25" cy="10"/>
              </a:xfrm>
              <a:custGeom>
                <a:avLst/>
                <a:gdLst>
                  <a:gd name="T0" fmla="*/ 0 w 301"/>
                  <a:gd name="T1" fmla="*/ 0 h 122"/>
                  <a:gd name="T2" fmla="*/ 21 w 301"/>
                  <a:gd name="T3" fmla="*/ 0 h 122"/>
                  <a:gd name="T4" fmla="*/ 25 w 301"/>
                  <a:gd name="T5" fmla="*/ 10 h 122"/>
                  <a:gd name="T6" fmla="*/ 0 w 301"/>
                  <a:gd name="T7" fmla="*/ 0 h 12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01"/>
                  <a:gd name="T13" fmla="*/ 0 h 122"/>
                  <a:gd name="T14" fmla="*/ 301 w 301"/>
                  <a:gd name="T15" fmla="*/ 122 h 12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01" h="122">
                    <a:moveTo>
                      <a:pt x="0" y="0"/>
                    </a:moveTo>
                    <a:lnTo>
                      <a:pt x="252" y="0"/>
                    </a:lnTo>
                    <a:lnTo>
                      <a:pt x="301" y="12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33" name="Freeform 1938"/>
              <p:cNvSpPr>
                <a:spLocks/>
              </p:cNvSpPr>
              <p:nvPr/>
            </p:nvSpPr>
            <p:spPr bwMode="auto">
              <a:xfrm>
                <a:off x="3186" y="3453"/>
                <a:ext cx="25" cy="10"/>
              </a:xfrm>
              <a:custGeom>
                <a:avLst/>
                <a:gdLst>
                  <a:gd name="T0" fmla="*/ 0 w 301"/>
                  <a:gd name="T1" fmla="*/ 0 h 122"/>
                  <a:gd name="T2" fmla="*/ 21 w 301"/>
                  <a:gd name="T3" fmla="*/ 0 h 122"/>
                  <a:gd name="T4" fmla="*/ 25 w 301"/>
                  <a:gd name="T5" fmla="*/ 10 h 122"/>
                  <a:gd name="T6" fmla="*/ 0 w 301"/>
                  <a:gd name="T7" fmla="*/ 0 h 12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01"/>
                  <a:gd name="T13" fmla="*/ 0 h 122"/>
                  <a:gd name="T14" fmla="*/ 301 w 301"/>
                  <a:gd name="T15" fmla="*/ 122 h 12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01" h="122">
                    <a:moveTo>
                      <a:pt x="0" y="0"/>
                    </a:moveTo>
                    <a:lnTo>
                      <a:pt x="252" y="0"/>
                    </a:lnTo>
                    <a:lnTo>
                      <a:pt x="301" y="12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34" name="Freeform 1939"/>
              <p:cNvSpPr>
                <a:spLocks/>
              </p:cNvSpPr>
              <p:nvPr/>
            </p:nvSpPr>
            <p:spPr bwMode="auto">
              <a:xfrm>
                <a:off x="3242" y="3465"/>
                <a:ext cx="5" cy="2"/>
              </a:xfrm>
              <a:custGeom>
                <a:avLst/>
                <a:gdLst>
                  <a:gd name="T0" fmla="*/ 0 w 61"/>
                  <a:gd name="T1" fmla="*/ 0 h 18"/>
                  <a:gd name="T2" fmla="*/ 5 w 61"/>
                  <a:gd name="T3" fmla="*/ 0 h 18"/>
                  <a:gd name="T4" fmla="*/ 1 w 61"/>
                  <a:gd name="T5" fmla="*/ 2 h 18"/>
                  <a:gd name="T6" fmla="*/ 0 w 61"/>
                  <a:gd name="T7" fmla="*/ 0 h 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1"/>
                  <a:gd name="T13" fmla="*/ 0 h 18"/>
                  <a:gd name="T14" fmla="*/ 61 w 61"/>
                  <a:gd name="T15" fmla="*/ 18 h 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1" h="18">
                    <a:moveTo>
                      <a:pt x="0" y="0"/>
                    </a:moveTo>
                    <a:lnTo>
                      <a:pt x="61" y="0"/>
                    </a:lnTo>
                    <a:lnTo>
                      <a:pt x="7" y="1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35" name="Freeform 1940"/>
              <p:cNvSpPr>
                <a:spLocks/>
              </p:cNvSpPr>
              <p:nvPr/>
            </p:nvSpPr>
            <p:spPr bwMode="auto">
              <a:xfrm>
                <a:off x="3242" y="3465"/>
                <a:ext cx="5" cy="2"/>
              </a:xfrm>
              <a:custGeom>
                <a:avLst/>
                <a:gdLst>
                  <a:gd name="T0" fmla="*/ 0 w 61"/>
                  <a:gd name="T1" fmla="*/ 0 h 18"/>
                  <a:gd name="T2" fmla="*/ 5 w 61"/>
                  <a:gd name="T3" fmla="*/ 0 h 18"/>
                  <a:gd name="T4" fmla="*/ 1 w 61"/>
                  <a:gd name="T5" fmla="*/ 2 h 18"/>
                  <a:gd name="T6" fmla="*/ 0 w 61"/>
                  <a:gd name="T7" fmla="*/ 0 h 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1"/>
                  <a:gd name="T13" fmla="*/ 0 h 18"/>
                  <a:gd name="T14" fmla="*/ 61 w 61"/>
                  <a:gd name="T15" fmla="*/ 18 h 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1" h="18">
                    <a:moveTo>
                      <a:pt x="0" y="0"/>
                    </a:moveTo>
                    <a:lnTo>
                      <a:pt x="61" y="0"/>
                    </a:lnTo>
                    <a:lnTo>
                      <a:pt x="7" y="1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36" name="Freeform 1941"/>
              <p:cNvSpPr>
                <a:spLocks/>
              </p:cNvSpPr>
              <p:nvPr/>
            </p:nvSpPr>
            <p:spPr bwMode="auto">
              <a:xfrm>
                <a:off x="3236" y="3451"/>
                <a:ext cx="11" cy="14"/>
              </a:xfrm>
              <a:custGeom>
                <a:avLst/>
                <a:gdLst>
                  <a:gd name="T0" fmla="*/ 0 w 130"/>
                  <a:gd name="T1" fmla="*/ 0 h 177"/>
                  <a:gd name="T2" fmla="*/ 6 w 130"/>
                  <a:gd name="T3" fmla="*/ 14 h 177"/>
                  <a:gd name="T4" fmla="*/ 11 w 130"/>
                  <a:gd name="T5" fmla="*/ 14 h 177"/>
                  <a:gd name="T6" fmla="*/ 0 w 130"/>
                  <a:gd name="T7" fmla="*/ 0 h 17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0"/>
                  <a:gd name="T13" fmla="*/ 0 h 177"/>
                  <a:gd name="T14" fmla="*/ 130 w 130"/>
                  <a:gd name="T15" fmla="*/ 177 h 17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0" h="177">
                    <a:moveTo>
                      <a:pt x="0" y="0"/>
                    </a:moveTo>
                    <a:lnTo>
                      <a:pt x="69" y="177"/>
                    </a:lnTo>
                    <a:lnTo>
                      <a:pt x="130" y="17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37" name="Freeform 1942"/>
              <p:cNvSpPr>
                <a:spLocks/>
              </p:cNvSpPr>
              <p:nvPr/>
            </p:nvSpPr>
            <p:spPr bwMode="auto">
              <a:xfrm>
                <a:off x="3236" y="3451"/>
                <a:ext cx="11" cy="14"/>
              </a:xfrm>
              <a:custGeom>
                <a:avLst/>
                <a:gdLst>
                  <a:gd name="T0" fmla="*/ 0 w 130"/>
                  <a:gd name="T1" fmla="*/ 0 h 177"/>
                  <a:gd name="T2" fmla="*/ 6 w 130"/>
                  <a:gd name="T3" fmla="*/ 14 h 177"/>
                  <a:gd name="T4" fmla="*/ 11 w 130"/>
                  <a:gd name="T5" fmla="*/ 14 h 177"/>
                  <a:gd name="T6" fmla="*/ 0 w 130"/>
                  <a:gd name="T7" fmla="*/ 0 h 17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0"/>
                  <a:gd name="T13" fmla="*/ 0 h 177"/>
                  <a:gd name="T14" fmla="*/ 130 w 130"/>
                  <a:gd name="T15" fmla="*/ 177 h 17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0" h="177">
                    <a:moveTo>
                      <a:pt x="0" y="0"/>
                    </a:moveTo>
                    <a:lnTo>
                      <a:pt x="69" y="177"/>
                    </a:lnTo>
                    <a:lnTo>
                      <a:pt x="130" y="17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38" name="Freeform 1943"/>
              <p:cNvSpPr>
                <a:spLocks/>
              </p:cNvSpPr>
              <p:nvPr/>
            </p:nvSpPr>
            <p:spPr bwMode="auto">
              <a:xfrm>
                <a:off x="3236" y="3451"/>
                <a:ext cx="11" cy="14"/>
              </a:xfrm>
              <a:custGeom>
                <a:avLst/>
                <a:gdLst>
                  <a:gd name="T0" fmla="*/ 0 w 130"/>
                  <a:gd name="T1" fmla="*/ 0 h 177"/>
                  <a:gd name="T2" fmla="*/ 5 w 130"/>
                  <a:gd name="T3" fmla="*/ 0 h 177"/>
                  <a:gd name="T4" fmla="*/ 11 w 130"/>
                  <a:gd name="T5" fmla="*/ 14 h 177"/>
                  <a:gd name="T6" fmla="*/ 0 w 130"/>
                  <a:gd name="T7" fmla="*/ 0 h 17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0"/>
                  <a:gd name="T13" fmla="*/ 0 h 177"/>
                  <a:gd name="T14" fmla="*/ 130 w 130"/>
                  <a:gd name="T15" fmla="*/ 177 h 17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0" h="177">
                    <a:moveTo>
                      <a:pt x="0" y="0"/>
                    </a:moveTo>
                    <a:lnTo>
                      <a:pt x="61" y="0"/>
                    </a:lnTo>
                    <a:lnTo>
                      <a:pt x="130" y="17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39" name="Freeform 1944"/>
              <p:cNvSpPr>
                <a:spLocks/>
              </p:cNvSpPr>
              <p:nvPr/>
            </p:nvSpPr>
            <p:spPr bwMode="auto">
              <a:xfrm>
                <a:off x="3236" y="3451"/>
                <a:ext cx="11" cy="14"/>
              </a:xfrm>
              <a:custGeom>
                <a:avLst/>
                <a:gdLst>
                  <a:gd name="T0" fmla="*/ 0 w 130"/>
                  <a:gd name="T1" fmla="*/ 0 h 177"/>
                  <a:gd name="T2" fmla="*/ 5 w 130"/>
                  <a:gd name="T3" fmla="*/ 0 h 177"/>
                  <a:gd name="T4" fmla="*/ 11 w 130"/>
                  <a:gd name="T5" fmla="*/ 14 h 177"/>
                  <a:gd name="T6" fmla="*/ 0 w 130"/>
                  <a:gd name="T7" fmla="*/ 0 h 17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0"/>
                  <a:gd name="T13" fmla="*/ 0 h 177"/>
                  <a:gd name="T14" fmla="*/ 130 w 130"/>
                  <a:gd name="T15" fmla="*/ 177 h 17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0" h="177">
                    <a:moveTo>
                      <a:pt x="0" y="0"/>
                    </a:moveTo>
                    <a:lnTo>
                      <a:pt x="61" y="0"/>
                    </a:lnTo>
                    <a:lnTo>
                      <a:pt x="130" y="17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40" name="Freeform 1945"/>
              <p:cNvSpPr>
                <a:spLocks/>
              </p:cNvSpPr>
              <p:nvPr/>
            </p:nvSpPr>
            <p:spPr bwMode="auto">
              <a:xfrm>
                <a:off x="3190" y="3463"/>
                <a:ext cx="22" cy="2"/>
              </a:xfrm>
              <a:custGeom>
                <a:avLst/>
                <a:gdLst>
                  <a:gd name="T0" fmla="*/ 0 w 266"/>
                  <a:gd name="T1" fmla="*/ 0 h 25"/>
                  <a:gd name="T2" fmla="*/ 1 w 266"/>
                  <a:gd name="T3" fmla="*/ 2 h 25"/>
                  <a:gd name="T4" fmla="*/ 22 w 266"/>
                  <a:gd name="T5" fmla="*/ 2 h 25"/>
                  <a:gd name="T6" fmla="*/ 0 w 266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6"/>
                  <a:gd name="T13" fmla="*/ 0 h 25"/>
                  <a:gd name="T14" fmla="*/ 266 w 266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6" h="25">
                    <a:moveTo>
                      <a:pt x="0" y="0"/>
                    </a:moveTo>
                    <a:lnTo>
                      <a:pt x="10" y="25"/>
                    </a:lnTo>
                    <a:lnTo>
                      <a:pt x="266" y="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41" name="Freeform 1946"/>
              <p:cNvSpPr>
                <a:spLocks/>
              </p:cNvSpPr>
              <p:nvPr/>
            </p:nvSpPr>
            <p:spPr bwMode="auto">
              <a:xfrm>
                <a:off x="3190" y="3463"/>
                <a:ext cx="22" cy="2"/>
              </a:xfrm>
              <a:custGeom>
                <a:avLst/>
                <a:gdLst>
                  <a:gd name="T0" fmla="*/ 0 w 266"/>
                  <a:gd name="T1" fmla="*/ 0 h 25"/>
                  <a:gd name="T2" fmla="*/ 1 w 266"/>
                  <a:gd name="T3" fmla="*/ 2 h 25"/>
                  <a:gd name="T4" fmla="*/ 22 w 266"/>
                  <a:gd name="T5" fmla="*/ 2 h 25"/>
                  <a:gd name="T6" fmla="*/ 0 w 266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6"/>
                  <a:gd name="T13" fmla="*/ 0 h 25"/>
                  <a:gd name="T14" fmla="*/ 266 w 266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6" h="25">
                    <a:moveTo>
                      <a:pt x="0" y="0"/>
                    </a:moveTo>
                    <a:lnTo>
                      <a:pt x="10" y="25"/>
                    </a:lnTo>
                    <a:lnTo>
                      <a:pt x="266" y="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42" name="Freeform 1947"/>
              <p:cNvSpPr>
                <a:spLocks/>
              </p:cNvSpPr>
              <p:nvPr/>
            </p:nvSpPr>
            <p:spPr bwMode="auto">
              <a:xfrm>
                <a:off x="3190" y="3463"/>
                <a:ext cx="22" cy="2"/>
              </a:xfrm>
              <a:custGeom>
                <a:avLst/>
                <a:gdLst>
                  <a:gd name="T0" fmla="*/ 0 w 266"/>
                  <a:gd name="T1" fmla="*/ 0 h 25"/>
                  <a:gd name="T2" fmla="*/ 21 w 266"/>
                  <a:gd name="T3" fmla="*/ 0 h 25"/>
                  <a:gd name="T4" fmla="*/ 22 w 266"/>
                  <a:gd name="T5" fmla="*/ 2 h 25"/>
                  <a:gd name="T6" fmla="*/ 0 w 266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6"/>
                  <a:gd name="T13" fmla="*/ 0 h 25"/>
                  <a:gd name="T14" fmla="*/ 266 w 266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6" h="25">
                    <a:moveTo>
                      <a:pt x="0" y="0"/>
                    </a:moveTo>
                    <a:lnTo>
                      <a:pt x="256" y="0"/>
                    </a:lnTo>
                    <a:lnTo>
                      <a:pt x="266" y="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43" name="Freeform 1948"/>
              <p:cNvSpPr>
                <a:spLocks/>
              </p:cNvSpPr>
              <p:nvPr/>
            </p:nvSpPr>
            <p:spPr bwMode="auto">
              <a:xfrm>
                <a:off x="3190" y="3463"/>
                <a:ext cx="22" cy="2"/>
              </a:xfrm>
              <a:custGeom>
                <a:avLst/>
                <a:gdLst>
                  <a:gd name="T0" fmla="*/ 0 w 266"/>
                  <a:gd name="T1" fmla="*/ 0 h 25"/>
                  <a:gd name="T2" fmla="*/ 21 w 266"/>
                  <a:gd name="T3" fmla="*/ 0 h 25"/>
                  <a:gd name="T4" fmla="*/ 22 w 266"/>
                  <a:gd name="T5" fmla="*/ 2 h 25"/>
                  <a:gd name="T6" fmla="*/ 0 w 266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6"/>
                  <a:gd name="T13" fmla="*/ 0 h 25"/>
                  <a:gd name="T14" fmla="*/ 266 w 266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6" h="25">
                    <a:moveTo>
                      <a:pt x="0" y="0"/>
                    </a:moveTo>
                    <a:lnTo>
                      <a:pt x="256" y="0"/>
                    </a:lnTo>
                    <a:lnTo>
                      <a:pt x="266" y="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44" name="Freeform 1949"/>
              <p:cNvSpPr>
                <a:spLocks/>
              </p:cNvSpPr>
              <p:nvPr/>
            </p:nvSpPr>
            <p:spPr bwMode="auto">
              <a:xfrm>
                <a:off x="3184" y="3463"/>
                <a:ext cx="6" cy="2"/>
              </a:xfrm>
              <a:custGeom>
                <a:avLst/>
                <a:gdLst>
                  <a:gd name="T0" fmla="*/ 0 w 65"/>
                  <a:gd name="T1" fmla="*/ 0 h 25"/>
                  <a:gd name="T2" fmla="*/ 0 w 65"/>
                  <a:gd name="T3" fmla="*/ 2 h 25"/>
                  <a:gd name="T4" fmla="*/ 6 w 65"/>
                  <a:gd name="T5" fmla="*/ 2 h 25"/>
                  <a:gd name="T6" fmla="*/ 0 w 65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5"/>
                  <a:gd name="T13" fmla="*/ 0 h 25"/>
                  <a:gd name="T14" fmla="*/ 65 w 65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5" h="25">
                    <a:moveTo>
                      <a:pt x="4" y="0"/>
                    </a:moveTo>
                    <a:lnTo>
                      <a:pt x="0" y="25"/>
                    </a:lnTo>
                    <a:lnTo>
                      <a:pt x="65" y="25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45" name="Freeform 1950"/>
              <p:cNvSpPr>
                <a:spLocks/>
              </p:cNvSpPr>
              <p:nvPr/>
            </p:nvSpPr>
            <p:spPr bwMode="auto">
              <a:xfrm>
                <a:off x="3184" y="3463"/>
                <a:ext cx="6" cy="2"/>
              </a:xfrm>
              <a:custGeom>
                <a:avLst/>
                <a:gdLst>
                  <a:gd name="T0" fmla="*/ 0 w 65"/>
                  <a:gd name="T1" fmla="*/ 0 h 25"/>
                  <a:gd name="T2" fmla="*/ 0 w 65"/>
                  <a:gd name="T3" fmla="*/ 2 h 25"/>
                  <a:gd name="T4" fmla="*/ 6 w 65"/>
                  <a:gd name="T5" fmla="*/ 2 h 25"/>
                  <a:gd name="T6" fmla="*/ 0 w 65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5"/>
                  <a:gd name="T13" fmla="*/ 0 h 25"/>
                  <a:gd name="T14" fmla="*/ 65 w 65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5" h="25">
                    <a:moveTo>
                      <a:pt x="4" y="0"/>
                    </a:moveTo>
                    <a:lnTo>
                      <a:pt x="0" y="25"/>
                    </a:lnTo>
                    <a:lnTo>
                      <a:pt x="65" y="25"/>
                    </a:lnTo>
                    <a:lnTo>
                      <a:pt x="4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46" name="Freeform 1951"/>
              <p:cNvSpPr>
                <a:spLocks/>
              </p:cNvSpPr>
              <p:nvPr/>
            </p:nvSpPr>
            <p:spPr bwMode="auto">
              <a:xfrm>
                <a:off x="3184" y="3463"/>
                <a:ext cx="6" cy="2"/>
              </a:xfrm>
              <a:custGeom>
                <a:avLst/>
                <a:gdLst>
                  <a:gd name="T0" fmla="*/ 0 w 66"/>
                  <a:gd name="T1" fmla="*/ 0 h 25"/>
                  <a:gd name="T2" fmla="*/ 6 w 66"/>
                  <a:gd name="T3" fmla="*/ 0 h 25"/>
                  <a:gd name="T4" fmla="*/ 6 w 66"/>
                  <a:gd name="T5" fmla="*/ 2 h 25"/>
                  <a:gd name="T6" fmla="*/ 0 w 66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6"/>
                  <a:gd name="T13" fmla="*/ 0 h 25"/>
                  <a:gd name="T14" fmla="*/ 66 w 66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6" h="25">
                    <a:moveTo>
                      <a:pt x="0" y="0"/>
                    </a:moveTo>
                    <a:lnTo>
                      <a:pt x="66" y="0"/>
                    </a:lnTo>
                    <a:lnTo>
                      <a:pt x="61" y="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47" name="Freeform 1952"/>
              <p:cNvSpPr>
                <a:spLocks/>
              </p:cNvSpPr>
              <p:nvPr/>
            </p:nvSpPr>
            <p:spPr bwMode="auto">
              <a:xfrm>
                <a:off x="3184" y="3463"/>
                <a:ext cx="6" cy="2"/>
              </a:xfrm>
              <a:custGeom>
                <a:avLst/>
                <a:gdLst>
                  <a:gd name="T0" fmla="*/ 0 w 66"/>
                  <a:gd name="T1" fmla="*/ 0 h 25"/>
                  <a:gd name="T2" fmla="*/ 6 w 66"/>
                  <a:gd name="T3" fmla="*/ 0 h 25"/>
                  <a:gd name="T4" fmla="*/ 6 w 66"/>
                  <a:gd name="T5" fmla="*/ 2 h 25"/>
                  <a:gd name="T6" fmla="*/ 0 w 66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6"/>
                  <a:gd name="T13" fmla="*/ 0 h 25"/>
                  <a:gd name="T14" fmla="*/ 66 w 66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6" h="25">
                    <a:moveTo>
                      <a:pt x="0" y="0"/>
                    </a:moveTo>
                    <a:lnTo>
                      <a:pt x="66" y="0"/>
                    </a:lnTo>
                    <a:lnTo>
                      <a:pt x="61" y="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48" name="Freeform 1953"/>
              <p:cNvSpPr>
                <a:spLocks/>
              </p:cNvSpPr>
              <p:nvPr/>
            </p:nvSpPr>
            <p:spPr bwMode="auto">
              <a:xfrm>
                <a:off x="3181" y="3465"/>
                <a:ext cx="6" cy="18"/>
              </a:xfrm>
              <a:custGeom>
                <a:avLst/>
                <a:gdLst>
                  <a:gd name="T0" fmla="*/ 3 w 65"/>
                  <a:gd name="T1" fmla="*/ 0 h 211"/>
                  <a:gd name="T2" fmla="*/ 0 w 65"/>
                  <a:gd name="T3" fmla="*/ 18 h 211"/>
                  <a:gd name="T4" fmla="*/ 6 w 65"/>
                  <a:gd name="T5" fmla="*/ 18 h 211"/>
                  <a:gd name="T6" fmla="*/ 3 w 65"/>
                  <a:gd name="T7" fmla="*/ 0 h 2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5"/>
                  <a:gd name="T13" fmla="*/ 0 h 211"/>
                  <a:gd name="T14" fmla="*/ 65 w 65"/>
                  <a:gd name="T15" fmla="*/ 211 h 2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5" h="211">
                    <a:moveTo>
                      <a:pt x="37" y="0"/>
                    </a:moveTo>
                    <a:lnTo>
                      <a:pt x="0" y="211"/>
                    </a:lnTo>
                    <a:lnTo>
                      <a:pt x="65" y="211"/>
                    </a:lnTo>
                    <a:lnTo>
                      <a:pt x="37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49" name="Freeform 1954"/>
              <p:cNvSpPr>
                <a:spLocks/>
              </p:cNvSpPr>
              <p:nvPr/>
            </p:nvSpPr>
            <p:spPr bwMode="auto">
              <a:xfrm>
                <a:off x="3181" y="3465"/>
                <a:ext cx="6" cy="18"/>
              </a:xfrm>
              <a:custGeom>
                <a:avLst/>
                <a:gdLst>
                  <a:gd name="T0" fmla="*/ 3 w 65"/>
                  <a:gd name="T1" fmla="*/ 0 h 211"/>
                  <a:gd name="T2" fmla="*/ 0 w 65"/>
                  <a:gd name="T3" fmla="*/ 18 h 211"/>
                  <a:gd name="T4" fmla="*/ 6 w 65"/>
                  <a:gd name="T5" fmla="*/ 18 h 211"/>
                  <a:gd name="T6" fmla="*/ 3 w 65"/>
                  <a:gd name="T7" fmla="*/ 0 h 2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5"/>
                  <a:gd name="T13" fmla="*/ 0 h 211"/>
                  <a:gd name="T14" fmla="*/ 65 w 65"/>
                  <a:gd name="T15" fmla="*/ 211 h 2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5" h="211">
                    <a:moveTo>
                      <a:pt x="37" y="0"/>
                    </a:moveTo>
                    <a:lnTo>
                      <a:pt x="0" y="211"/>
                    </a:lnTo>
                    <a:lnTo>
                      <a:pt x="65" y="211"/>
                    </a:lnTo>
                    <a:lnTo>
                      <a:pt x="37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50" name="Freeform 1955"/>
              <p:cNvSpPr>
                <a:spLocks/>
              </p:cNvSpPr>
              <p:nvPr/>
            </p:nvSpPr>
            <p:spPr bwMode="auto">
              <a:xfrm>
                <a:off x="3184" y="3465"/>
                <a:ext cx="6" cy="18"/>
              </a:xfrm>
              <a:custGeom>
                <a:avLst/>
                <a:gdLst>
                  <a:gd name="T0" fmla="*/ 0 w 65"/>
                  <a:gd name="T1" fmla="*/ 0 h 211"/>
                  <a:gd name="T2" fmla="*/ 6 w 65"/>
                  <a:gd name="T3" fmla="*/ 0 h 211"/>
                  <a:gd name="T4" fmla="*/ 3 w 65"/>
                  <a:gd name="T5" fmla="*/ 18 h 211"/>
                  <a:gd name="T6" fmla="*/ 0 w 65"/>
                  <a:gd name="T7" fmla="*/ 0 h 2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5"/>
                  <a:gd name="T13" fmla="*/ 0 h 211"/>
                  <a:gd name="T14" fmla="*/ 65 w 65"/>
                  <a:gd name="T15" fmla="*/ 211 h 2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5" h="211">
                    <a:moveTo>
                      <a:pt x="0" y="0"/>
                    </a:moveTo>
                    <a:lnTo>
                      <a:pt x="65" y="0"/>
                    </a:lnTo>
                    <a:lnTo>
                      <a:pt x="28" y="2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51" name="Freeform 1956"/>
              <p:cNvSpPr>
                <a:spLocks/>
              </p:cNvSpPr>
              <p:nvPr/>
            </p:nvSpPr>
            <p:spPr bwMode="auto">
              <a:xfrm>
                <a:off x="3184" y="3465"/>
                <a:ext cx="6" cy="18"/>
              </a:xfrm>
              <a:custGeom>
                <a:avLst/>
                <a:gdLst>
                  <a:gd name="T0" fmla="*/ 0 w 65"/>
                  <a:gd name="T1" fmla="*/ 0 h 211"/>
                  <a:gd name="T2" fmla="*/ 6 w 65"/>
                  <a:gd name="T3" fmla="*/ 0 h 211"/>
                  <a:gd name="T4" fmla="*/ 3 w 65"/>
                  <a:gd name="T5" fmla="*/ 18 h 211"/>
                  <a:gd name="T6" fmla="*/ 0 w 65"/>
                  <a:gd name="T7" fmla="*/ 0 h 2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5"/>
                  <a:gd name="T13" fmla="*/ 0 h 211"/>
                  <a:gd name="T14" fmla="*/ 65 w 65"/>
                  <a:gd name="T15" fmla="*/ 211 h 2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5" h="211">
                    <a:moveTo>
                      <a:pt x="0" y="0"/>
                    </a:moveTo>
                    <a:lnTo>
                      <a:pt x="65" y="0"/>
                    </a:lnTo>
                    <a:lnTo>
                      <a:pt x="28" y="21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52" name="Freeform 1957"/>
              <p:cNvSpPr>
                <a:spLocks/>
              </p:cNvSpPr>
              <p:nvPr/>
            </p:nvSpPr>
            <p:spPr bwMode="auto">
              <a:xfrm>
                <a:off x="3164" y="3483"/>
                <a:ext cx="22" cy="3"/>
              </a:xfrm>
              <a:custGeom>
                <a:avLst/>
                <a:gdLst>
                  <a:gd name="T0" fmla="*/ 17 w 267"/>
                  <a:gd name="T1" fmla="*/ 0 h 34"/>
                  <a:gd name="T2" fmla="*/ 0 w 267"/>
                  <a:gd name="T3" fmla="*/ 3 h 34"/>
                  <a:gd name="T4" fmla="*/ 22 w 267"/>
                  <a:gd name="T5" fmla="*/ 3 h 34"/>
                  <a:gd name="T6" fmla="*/ 17 w 267"/>
                  <a:gd name="T7" fmla="*/ 0 h 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7"/>
                  <a:gd name="T13" fmla="*/ 0 h 34"/>
                  <a:gd name="T14" fmla="*/ 267 w 267"/>
                  <a:gd name="T15" fmla="*/ 34 h 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7" h="34">
                    <a:moveTo>
                      <a:pt x="207" y="0"/>
                    </a:moveTo>
                    <a:lnTo>
                      <a:pt x="0" y="34"/>
                    </a:lnTo>
                    <a:lnTo>
                      <a:pt x="267" y="34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53" name="Freeform 1958"/>
              <p:cNvSpPr>
                <a:spLocks/>
              </p:cNvSpPr>
              <p:nvPr/>
            </p:nvSpPr>
            <p:spPr bwMode="auto">
              <a:xfrm>
                <a:off x="3164" y="3483"/>
                <a:ext cx="22" cy="3"/>
              </a:xfrm>
              <a:custGeom>
                <a:avLst/>
                <a:gdLst>
                  <a:gd name="T0" fmla="*/ 17 w 267"/>
                  <a:gd name="T1" fmla="*/ 0 h 34"/>
                  <a:gd name="T2" fmla="*/ 0 w 267"/>
                  <a:gd name="T3" fmla="*/ 3 h 34"/>
                  <a:gd name="T4" fmla="*/ 22 w 267"/>
                  <a:gd name="T5" fmla="*/ 3 h 34"/>
                  <a:gd name="T6" fmla="*/ 17 w 267"/>
                  <a:gd name="T7" fmla="*/ 0 h 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7"/>
                  <a:gd name="T13" fmla="*/ 0 h 34"/>
                  <a:gd name="T14" fmla="*/ 267 w 267"/>
                  <a:gd name="T15" fmla="*/ 34 h 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7" h="34">
                    <a:moveTo>
                      <a:pt x="207" y="0"/>
                    </a:moveTo>
                    <a:lnTo>
                      <a:pt x="0" y="34"/>
                    </a:lnTo>
                    <a:lnTo>
                      <a:pt x="267" y="34"/>
                    </a:lnTo>
                    <a:lnTo>
                      <a:pt x="207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54" name="Freeform 1959"/>
              <p:cNvSpPr>
                <a:spLocks/>
              </p:cNvSpPr>
              <p:nvPr/>
            </p:nvSpPr>
            <p:spPr bwMode="auto">
              <a:xfrm>
                <a:off x="3181" y="3483"/>
                <a:ext cx="6" cy="3"/>
              </a:xfrm>
              <a:custGeom>
                <a:avLst/>
                <a:gdLst>
                  <a:gd name="T0" fmla="*/ 0 w 65"/>
                  <a:gd name="T1" fmla="*/ 0 h 34"/>
                  <a:gd name="T2" fmla="*/ 6 w 65"/>
                  <a:gd name="T3" fmla="*/ 0 h 34"/>
                  <a:gd name="T4" fmla="*/ 6 w 65"/>
                  <a:gd name="T5" fmla="*/ 3 h 34"/>
                  <a:gd name="T6" fmla="*/ 0 w 65"/>
                  <a:gd name="T7" fmla="*/ 0 h 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5"/>
                  <a:gd name="T13" fmla="*/ 0 h 34"/>
                  <a:gd name="T14" fmla="*/ 65 w 65"/>
                  <a:gd name="T15" fmla="*/ 34 h 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5" h="34">
                    <a:moveTo>
                      <a:pt x="0" y="0"/>
                    </a:moveTo>
                    <a:lnTo>
                      <a:pt x="65" y="0"/>
                    </a:lnTo>
                    <a:lnTo>
                      <a:pt x="60" y="3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55" name="Freeform 1960"/>
              <p:cNvSpPr>
                <a:spLocks/>
              </p:cNvSpPr>
              <p:nvPr/>
            </p:nvSpPr>
            <p:spPr bwMode="auto">
              <a:xfrm>
                <a:off x="3181" y="3483"/>
                <a:ext cx="6" cy="3"/>
              </a:xfrm>
              <a:custGeom>
                <a:avLst/>
                <a:gdLst>
                  <a:gd name="T0" fmla="*/ 0 w 65"/>
                  <a:gd name="T1" fmla="*/ 0 h 34"/>
                  <a:gd name="T2" fmla="*/ 6 w 65"/>
                  <a:gd name="T3" fmla="*/ 0 h 34"/>
                  <a:gd name="T4" fmla="*/ 6 w 65"/>
                  <a:gd name="T5" fmla="*/ 3 h 34"/>
                  <a:gd name="T6" fmla="*/ 0 w 65"/>
                  <a:gd name="T7" fmla="*/ 0 h 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5"/>
                  <a:gd name="T13" fmla="*/ 0 h 34"/>
                  <a:gd name="T14" fmla="*/ 65 w 65"/>
                  <a:gd name="T15" fmla="*/ 34 h 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5" h="34">
                    <a:moveTo>
                      <a:pt x="0" y="0"/>
                    </a:moveTo>
                    <a:lnTo>
                      <a:pt x="65" y="0"/>
                    </a:lnTo>
                    <a:lnTo>
                      <a:pt x="60" y="3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56" name="Freeform 1961"/>
              <p:cNvSpPr>
                <a:spLocks/>
              </p:cNvSpPr>
              <p:nvPr/>
            </p:nvSpPr>
            <p:spPr bwMode="auto">
              <a:xfrm>
                <a:off x="3164" y="3487"/>
                <a:ext cx="22" cy="4"/>
              </a:xfrm>
              <a:custGeom>
                <a:avLst/>
                <a:gdLst>
                  <a:gd name="T0" fmla="*/ 0 w 262"/>
                  <a:gd name="T1" fmla="*/ 0 h 42"/>
                  <a:gd name="T2" fmla="*/ 22 w 262"/>
                  <a:gd name="T3" fmla="*/ 0 h 42"/>
                  <a:gd name="T4" fmla="*/ 0 w 262"/>
                  <a:gd name="T5" fmla="*/ 4 h 42"/>
                  <a:gd name="T6" fmla="*/ 0 w 262"/>
                  <a:gd name="T7" fmla="*/ 0 h 4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2"/>
                  <a:gd name="T13" fmla="*/ 0 h 42"/>
                  <a:gd name="T14" fmla="*/ 262 w 262"/>
                  <a:gd name="T15" fmla="*/ 42 h 4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2" h="42">
                    <a:moveTo>
                      <a:pt x="0" y="0"/>
                    </a:moveTo>
                    <a:lnTo>
                      <a:pt x="262" y="0"/>
                    </a:lnTo>
                    <a:lnTo>
                      <a:pt x="5" y="4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57" name="Freeform 1962"/>
              <p:cNvSpPr>
                <a:spLocks/>
              </p:cNvSpPr>
              <p:nvPr/>
            </p:nvSpPr>
            <p:spPr bwMode="auto">
              <a:xfrm>
                <a:off x="3164" y="3487"/>
                <a:ext cx="22" cy="4"/>
              </a:xfrm>
              <a:custGeom>
                <a:avLst/>
                <a:gdLst>
                  <a:gd name="T0" fmla="*/ 0 w 262"/>
                  <a:gd name="T1" fmla="*/ 0 h 42"/>
                  <a:gd name="T2" fmla="*/ 22 w 262"/>
                  <a:gd name="T3" fmla="*/ 0 h 42"/>
                  <a:gd name="T4" fmla="*/ 0 w 262"/>
                  <a:gd name="T5" fmla="*/ 4 h 42"/>
                  <a:gd name="T6" fmla="*/ 0 w 262"/>
                  <a:gd name="T7" fmla="*/ 0 h 4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2"/>
                  <a:gd name="T13" fmla="*/ 0 h 42"/>
                  <a:gd name="T14" fmla="*/ 262 w 262"/>
                  <a:gd name="T15" fmla="*/ 42 h 4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2" h="42">
                    <a:moveTo>
                      <a:pt x="0" y="0"/>
                    </a:moveTo>
                    <a:lnTo>
                      <a:pt x="262" y="0"/>
                    </a:lnTo>
                    <a:lnTo>
                      <a:pt x="5" y="4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58" name="Freeform 1963"/>
              <p:cNvSpPr>
                <a:spLocks/>
              </p:cNvSpPr>
              <p:nvPr/>
            </p:nvSpPr>
            <p:spPr bwMode="auto">
              <a:xfrm>
                <a:off x="3164" y="3486"/>
                <a:ext cx="22" cy="1"/>
              </a:xfrm>
              <a:custGeom>
                <a:avLst/>
                <a:gdLst>
                  <a:gd name="T0" fmla="*/ 0 w 264"/>
                  <a:gd name="T1" fmla="*/ 0 h 15"/>
                  <a:gd name="T2" fmla="*/ 0 w 264"/>
                  <a:gd name="T3" fmla="*/ 1 h 15"/>
                  <a:gd name="T4" fmla="*/ 22 w 264"/>
                  <a:gd name="T5" fmla="*/ 1 h 15"/>
                  <a:gd name="T6" fmla="*/ 0 w 264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4"/>
                  <a:gd name="T13" fmla="*/ 0 h 15"/>
                  <a:gd name="T14" fmla="*/ 264 w 264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4" h="15">
                    <a:moveTo>
                      <a:pt x="0" y="0"/>
                    </a:moveTo>
                    <a:lnTo>
                      <a:pt x="2" y="15"/>
                    </a:lnTo>
                    <a:lnTo>
                      <a:pt x="264" y="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59" name="Freeform 1964"/>
              <p:cNvSpPr>
                <a:spLocks/>
              </p:cNvSpPr>
              <p:nvPr/>
            </p:nvSpPr>
            <p:spPr bwMode="auto">
              <a:xfrm>
                <a:off x="3164" y="3486"/>
                <a:ext cx="22" cy="1"/>
              </a:xfrm>
              <a:custGeom>
                <a:avLst/>
                <a:gdLst>
                  <a:gd name="T0" fmla="*/ 0 w 264"/>
                  <a:gd name="T1" fmla="*/ 0 h 15"/>
                  <a:gd name="T2" fmla="*/ 0 w 264"/>
                  <a:gd name="T3" fmla="*/ 1 h 15"/>
                  <a:gd name="T4" fmla="*/ 22 w 264"/>
                  <a:gd name="T5" fmla="*/ 1 h 15"/>
                  <a:gd name="T6" fmla="*/ 0 w 264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4"/>
                  <a:gd name="T13" fmla="*/ 0 h 15"/>
                  <a:gd name="T14" fmla="*/ 264 w 264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4" h="15">
                    <a:moveTo>
                      <a:pt x="0" y="0"/>
                    </a:moveTo>
                    <a:lnTo>
                      <a:pt x="2" y="15"/>
                    </a:lnTo>
                    <a:lnTo>
                      <a:pt x="264" y="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60" name="Freeform 1965"/>
              <p:cNvSpPr>
                <a:spLocks/>
              </p:cNvSpPr>
              <p:nvPr/>
            </p:nvSpPr>
            <p:spPr bwMode="auto">
              <a:xfrm>
                <a:off x="3164" y="3486"/>
                <a:ext cx="22" cy="1"/>
              </a:xfrm>
              <a:custGeom>
                <a:avLst/>
                <a:gdLst>
                  <a:gd name="T0" fmla="*/ 0 w 267"/>
                  <a:gd name="T1" fmla="*/ 0 h 15"/>
                  <a:gd name="T2" fmla="*/ 22 w 267"/>
                  <a:gd name="T3" fmla="*/ 0 h 15"/>
                  <a:gd name="T4" fmla="*/ 22 w 267"/>
                  <a:gd name="T5" fmla="*/ 1 h 15"/>
                  <a:gd name="T6" fmla="*/ 0 w 267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7"/>
                  <a:gd name="T13" fmla="*/ 0 h 15"/>
                  <a:gd name="T14" fmla="*/ 267 w 267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7" h="15">
                    <a:moveTo>
                      <a:pt x="0" y="0"/>
                    </a:moveTo>
                    <a:lnTo>
                      <a:pt x="267" y="0"/>
                    </a:lnTo>
                    <a:lnTo>
                      <a:pt x="264" y="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61" name="Freeform 1966"/>
              <p:cNvSpPr>
                <a:spLocks/>
              </p:cNvSpPr>
              <p:nvPr/>
            </p:nvSpPr>
            <p:spPr bwMode="auto">
              <a:xfrm>
                <a:off x="3164" y="3486"/>
                <a:ext cx="22" cy="1"/>
              </a:xfrm>
              <a:custGeom>
                <a:avLst/>
                <a:gdLst>
                  <a:gd name="T0" fmla="*/ 0 w 267"/>
                  <a:gd name="T1" fmla="*/ 0 h 15"/>
                  <a:gd name="T2" fmla="*/ 22 w 267"/>
                  <a:gd name="T3" fmla="*/ 0 h 15"/>
                  <a:gd name="T4" fmla="*/ 22 w 267"/>
                  <a:gd name="T5" fmla="*/ 1 h 15"/>
                  <a:gd name="T6" fmla="*/ 0 w 267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7"/>
                  <a:gd name="T13" fmla="*/ 0 h 15"/>
                  <a:gd name="T14" fmla="*/ 267 w 267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7" h="15">
                    <a:moveTo>
                      <a:pt x="0" y="0"/>
                    </a:moveTo>
                    <a:lnTo>
                      <a:pt x="267" y="0"/>
                    </a:lnTo>
                    <a:lnTo>
                      <a:pt x="264" y="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62" name="Freeform 1967"/>
              <p:cNvSpPr>
                <a:spLocks/>
              </p:cNvSpPr>
              <p:nvPr/>
            </p:nvSpPr>
            <p:spPr bwMode="auto">
              <a:xfrm>
                <a:off x="3191" y="3465"/>
                <a:ext cx="32" cy="26"/>
              </a:xfrm>
              <a:custGeom>
                <a:avLst/>
                <a:gdLst>
                  <a:gd name="T0" fmla="*/ 0 w 383"/>
                  <a:gd name="T1" fmla="*/ 0 h 312"/>
                  <a:gd name="T2" fmla="*/ 11 w 383"/>
                  <a:gd name="T3" fmla="*/ 26 h 312"/>
                  <a:gd name="T4" fmla="*/ 32 w 383"/>
                  <a:gd name="T5" fmla="*/ 26 h 312"/>
                  <a:gd name="T6" fmla="*/ 0 w 383"/>
                  <a:gd name="T7" fmla="*/ 0 h 3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3"/>
                  <a:gd name="T13" fmla="*/ 0 h 312"/>
                  <a:gd name="T14" fmla="*/ 383 w 383"/>
                  <a:gd name="T15" fmla="*/ 312 h 3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3" h="312">
                    <a:moveTo>
                      <a:pt x="0" y="0"/>
                    </a:moveTo>
                    <a:lnTo>
                      <a:pt x="126" y="312"/>
                    </a:lnTo>
                    <a:lnTo>
                      <a:pt x="383" y="3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63" name="Freeform 1968"/>
              <p:cNvSpPr>
                <a:spLocks/>
              </p:cNvSpPr>
              <p:nvPr/>
            </p:nvSpPr>
            <p:spPr bwMode="auto">
              <a:xfrm>
                <a:off x="3191" y="3465"/>
                <a:ext cx="32" cy="26"/>
              </a:xfrm>
              <a:custGeom>
                <a:avLst/>
                <a:gdLst>
                  <a:gd name="T0" fmla="*/ 0 w 383"/>
                  <a:gd name="T1" fmla="*/ 0 h 312"/>
                  <a:gd name="T2" fmla="*/ 11 w 383"/>
                  <a:gd name="T3" fmla="*/ 26 h 312"/>
                  <a:gd name="T4" fmla="*/ 32 w 383"/>
                  <a:gd name="T5" fmla="*/ 26 h 312"/>
                  <a:gd name="T6" fmla="*/ 0 w 383"/>
                  <a:gd name="T7" fmla="*/ 0 h 3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3"/>
                  <a:gd name="T13" fmla="*/ 0 h 312"/>
                  <a:gd name="T14" fmla="*/ 383 w 383"/>
                  <a:gd name="T15" fmla="*/ 312 h 3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3" h="312">
                    <a:moveTo>
                      <a:pt x="0" y="0"/>
                    </a:moveTo>
                    <a:lnTo>
                      <a:pt x="126" y="312"/>
                    </a:lnTo>
                    <a:lnTo>
                      <a:pt x="383" y="31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64" name="Freeform 1969"/>
              <p:cNvSpPr>
                <a:spLocks/>
              </p:cNvSpPr>
              <p:nvPr/>
            </p:nvSpPr>
            <p:spPr bwMode="auto">
              <a:xfrm>
                <a:off x="3191" y="3465"/>
                <a:ext cx="32" cy="26"/>
              </a:xfrm>
              <a:custGeom>
                <a:avLst/>
                <a:gdLst>
                  <a:gd name="T0" fmla="*/ 0 w 383"/>
                  <a:gd name="T1" fmla="*/ 0 h 312"/>
                  <a:gd name="T2" fmla="*/ 21 w 383"/>
                  <a:gd name="T3" fmla="*/ 0 h 312"/>
                  <a:gd name="T4" fmla="*/ 32 w 383"/>
                  <a:gd name="T5" fmla="*/ 26 h 312"/>
                  <a:gd name="T6" fmla="*/ 0 w 383"/>
                  <a:gd name="T7" fmla="*/ 0 h 3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3"/>
                  <a:gd name="T13" fmla="*/ 0 h 312"/>
                  <a:gd name="T14" fmla="*/ 383 w 383"/>
                  <a:gd name="T15" fmla="*/ 312 h 3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3" h="312">
                    <a:moveTo>
                      <a:pt x="0" y="0"/>
                    </a:moveTo>
                    <a:lnTo>
                      <a:pt x="256" y="0"/>
                    </a:lnTo>
                    <a:lnTo>
                      <a:pt x="383" y="3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65" name="Freeform 1970"/>
              <p:cNvSpPr>
                <a:spLocks/>
              </p:cNvSpPr>
              <p:nvPr/>
            </p:nvSpPr>
            <p:spPr bwMode="auto">
              <a:xfrm>
                <a:off x="3191" y="3465"/>
                <a:ext cx="32" cy="26"/>
              </a:xfrm>
              <a:custGeom>
                <a:avLst/>
                <a:gdLst>
                  <a:gd name="T0" fmla="*/ 0 w 383"/>
                  <a:gd name="T1" fmla="*/ 0 h 312"/>
                  <a:gd name="T2" fmla="*/ 21 w 383"/>
                  <a:gd name="T3" fmla="*/ 0 h 312"/>
                  <a:gd name="T4" fmla="*/ 32 w 383"/>
                  <a:gd name="T5" fmla="*/ 26 h 312"/>
                  <a:gd name="T6" fmla="*/ 0 w 383"/>
                  <a:gd name="T7" fmla="*/ 0 h 3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3"/>
                  <a:gd name="T13" fmla="*/ 0 h 312"/>
                  <a:gd name="T14" fmla="*/ 383 w 383"/>
                  <a:gd name="T15" fmla="*/ 312 h 3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3" h="312">
                    <a:moveTo>
                      <a:pt x="0" y="0"/>
                    </a:moveTo>
                    <a:lnTo>
                      <a:pt x="256" y="0"/>
                    </a:lnTo>
                    <a:lnTo>
                      <a:pt x="383" y="31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66" name="Freeform 1971"/>
              <p:cNvSpPr>
                <a:spLocks/>
              </p:cNvSpPr>
              <p:nvPr/>
            </p:nvSpPr>
            <p:spPr bwMode="auto">
              <a:xfrm>
                <a:off x="3201" y="3491"/>
                <a:ext cx="24" cy="5"/>
              </a:xfrm>
              <a:custGeom>
                <a:avLst/>
                <a:gdLst>
                  <a:gd name="T0" fmla="*/ 0 w 284"/>
                  <a:gd name="T1" fmla="*/ 0 h 58"/>
                  <a:gd name="T2" fmla="*/ 2 w 284"/>
                  <a:gd name="T3" fmla="*/ 5 h 58"/>
                  <a:gd name="T4" fmla="*/ 24 w 284"/>
                  <a:gd name="T5" fmla="*/ 5 h 58"/>
                  <a:gd name="T6" fmla="*/ 0 w 284"/>
                  <a:gd name="T7" fmla="*/ 0 h 5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84"/>
                  <a:gd name="T13" fmla="*/ 0 h 58"/>
                  <a:gd name="T14" fmla="*/ 284 w 284"/>
                  <a:gd name="T15" fmla="*/ 58 h 5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84" h="58">
                    <a:moveTo>
                      <a:pt x="0" y="0"/>
                    </a:moveTo>
                    <a:lnTo>
                      <a:pt x="24" y="58"/>
                    </a:lnTo>
                    <a:lnTo>
                      <a:pt x="284" y="5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67" name="Freeform 1972"/>
              <p:cNvSpPr>
                <a:spLocks/>
              </p:cNvSpPr>
              <p:nvPr/>
            </p:nvSpPr>
            <p:spPr bwMode="auto">
              <a:xfrm>
                <a:off x="3201" y="3491"/>
                <a:ext cx="24" cy="5"/>
              </a:xfrm>
              <a:custGeom>
                <a:avLst/>
                <a:gdLst>
                  <a:gd name="T0" fmla="*/ 0 w 284"/>
                  <a:gd name="T1" fmla="*/ 0 h 58"/>
                  <a:gd name="T2" fmla="*/ 2 w 284"/>
                  <a:gd name="T3" fmla="*/ 5 h 58"/>
                  <a:gd name="T4" fmla="*/ 24 w 284"/>
                  <a:gd name="T5" fmla="*/ 5 h 58"/>
                  <a:gd name="T6" fmla="*/ 0 w 284"/>
                  <a:gd name="T7" fmla="*/ 0 h 5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84"/>
                  <a:gd name="T13" fmla="*/ 0 h 58"/>
                  <a:gd name="T14" fmla="*/ 284 w 284"/>
                  <a:gd name="T15" fmla="*/ 58 h 5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84" h="58">
                    <a:moveTo>
                      <a:pt x="0" y="0"/>
                    </a:moveTo>
                    <a:lnTo>
                      <a:pt x="24" y="58"/>
                    </a:lnTo>
                    <a:lnTo>
                      <a:pt x="284" y="5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68" name="Freeform 1973"/>
              <p:cNvSpPr>
                <a:spLocks/>
              </p:cNvSpPr>
              <p:nvPr/>
            </p:nvSpPr>
            <p:spPr bwMode="auto">
              <a:xfrm>
                <a:off x="3201" y="3491"/>
                <a:ext cx="24" cy="5"/>
              </a:xfrm>
              <a:custGeom>
                <a:avLst/>
                <a:gdLst>
                  <a:gd name="T0" fmla="*/ 0 w 284"/>
                  <a:gd name="T1" fmla="*/ 0 h 58"/>
                  <a:gd name="T2" fmla="*/ 22 w 284"/>
                  <a:gd name="T3" fmla="*/ 0 h 58"/>
                  <a:gd name="T4" fmla="*/ 24 w 284"/>
                  <a:gd name="T5" fmla="*/ 5 h 58"/>
                  <a:gd name="T6" fmla="*/ 0 w 284"/>
                  <a:gd name="T7" fmla="*/ 0 h 5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84"/>
                  <a:gd name="T13" fmla="*/ 0 h 58"/>
                  <a:gd name="T14" fmla="*/ 284 w 284"/>
                  <a:gd name="T15" fmla="*/ 58 h 5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84" h="58">
                    <a:moveTo>
                      <a:pt x="0" y="0"/>
                    </a:moveTo>
                    <a:lnTo>
                      <a:pt x="257" y="0"/>
                    </a:lnTo>
                    <a:lnTo>
                      <a:pt x="284" y="5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69" name="Freeform 1974"/>
              <p:cNvSpPr>
                <a:spLocks/>
              </p:cNvSpPr>
              <p:nvPr/>
            </p:nvSpPr>
            <p:spPr bwMode="auto">
              <a:xfrm>
                <a:off x="3201" y="3491"/>
                <a:ext cx="24" cy="5"/>
              </a:xfrm>
              <a:custGeom>
                <a:avLst/>
                <a:gdLst>
                  <a:gd name="T0" fmla="*/ 0 w 284"/>
                  <a:gd name="T1" fmla="*/ 0 h 58"/>
                  <a:gd name="T2" fmla="*/ 22 w 284"/>
                  <a:gd name="T3" fmla="*/ 0 h 58"/>
                  <a:gd name="T4" fmla="*/ 24 w 284"/>
                  <a:gd name="T5" fmla="*/ 5 h 58"/>
                  <a:gd name="T6" fmla="*/ 0 w 284"/>
                  <a:gd name="T7" fmla="*/ 0 h 5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84"/>
                  <a:gd name="T13" fmla="*/ 0 h 58"/>
                  <a:gd name="T14" fmla="*/ 284 w 284"/>
                  <a:gd name="T15" fmla="*/ 58 h 5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84" h="58">
                    <a:moveTo>
                      <a:pt x="0" y="0"/>
                    </a:moveTo>
                    <a:lnTo>
                      <a:pt x="257" y="0"/>
                    </a:lnTo>
                    <a:lnTo>
                      <a:pt x="284" y="5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70" name="Freeform 1975"/>
              <p:cNvSpPr>
                <a:spLocks/>
              </p:cNvSpPr>
              <p:nvPr/>
            </p:nvSpPr>
            <p:spPr bwMode="auto">
              <a:xfrm>
                <a:off x="3218" y="3496"/>
                <a:ext cx="9" cy="6"/>
              </a:xfrm>
              <a:custGeom>
                <a:avLst/>
                <a:gdLst>
                  <a:gd name="T0" fmla="*/ 0 w 111"/>
                  <a:gd name="T1" fmla="*/ 0 h 63"/>
                  <a:gd name="T2" fmla="*/ 2 w 111"/>
                  <a:gd name="T3" fmla="*/ 6 h 63"/>
                  <a:gd name="T4" fmla="*/ 9 w 111"/>
                  <a:gd name="T5" fmla="*/ 6 h 63"/>
                  <a:gd name="T6" fmla="*/ 0 w 111"/>
                  <a:gd name="T7" fmla="*/ 0 h 6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1"/>
                  <a:gd name="T13" fmla="*/ 0 h 63"/>
                  <a:gd name="T14" fmla="*/ 111 w 111"/>
                  <a:gd name="T15" fmla="*/ 63 h 6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1" h="63">
                    <a:moveTo>
                      <a:pt x="0" y="0"/>
                    </a:moveTo>
                    <a:lnTo>
                      <a:pt x="29" y="63"/>
                    </a:lnTo>
                    <a:lnTo>
                      <a:pt x="111" y="6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71" name="Freeform 1976"/>
              <p:cNvSpPr>
                <a:spLocks/>
              </p:cNvSpPr>
              <p:nvPr/>
            </p:nvSpPr>
            <p:spPr bwMode="auto">
              <a:xfrm>
                <a:off x="3218" y="3496"/>
                <a:ext cx="9" cy="6"/>
              </a:xfrm>
              <a:custGeom>
                <a:avLst/>
                <a:gdLst>
                  <a:gd name="T0" fmla="*/ 0 w 111"/>
                  <a:gd name="T1" fmla="*/ 0 h 63"/>
                  <a:gd name="T2" fmla="*/ 2 w 111"/>
                  <a:gd name="T3" fmla="*/ 6 h 63"/>
                  <a:gd name="T4" fmla="*/ 9 w 111"/>
                  <a:gd name="T5" fmla="*/ 6 h 63"/>
                  <a:gd name="T6" fmla="*/ 0 w 111"/>
                  <a:gd name="T7" fmla="*/ 0 h 6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1"/>
                  <a:gd name="T13" fmla="*/ 0 h 63"/>
                  <a:gd name="T14" fmla="*/ 111 w 111"/>
                  <a:gd name="T15" fmla="*/ 63 h 6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1" h="63">
                    <a:moveTo>
                      <a:pt x="0" y="0"/>
                    </a:moveTo>
                    <a:lnTo>
                      <a:pt x="29" y="63"/>
                    </a:lnTo>
                    <a:lnTo>
                      <a:pt x="111" y="6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72" name="Freeform 1977"/>
              <p:cNvSpPr>
                <a:spLocks/>
              </p:cNvSpPr>
              <p:nvPr/>
            </p:nvSpPr>
            <p:spPr bwMode="auto">
              <a:xfrm>
                <a:off x="3218" y="3496"/>
                <a:ext cx="9" cy="6"/>
              </a:xfrm>
              <a:custGeom>
                <a:avLst/>
                <a:gdLst>
                  <a:gd name="T0" fmla="*/ 0 w 111"/>
                  <a:gd name="T1" fmla="*/ 0 h 63"/>
                  <a:gd name="T2" fmla="*/ 7 w 111"/>
                  <a:gd name="T3" fmla="*/ 0 h 63"/>
                  <a:gd name="T4" fmla="*/ 9 w 111"/>
                  <a:gd name="T5" fmla="*/ 6 h 63"/>
                  <a:gd name="T6" fmla="*/ 0 w 111"/>
                  <a:gd name="T7" fmla="*/ 0 h 6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1"/>
                  <a:gd name="T13" fmla="*/ 0 h 63"/>
                  <a:gd name="T14" fmla="*/ 111 w 111"/>
                  <a:gd name="T15" fmla="*/ 63 h 6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1" h="63">
                    <a:moveTo>
                      <a:pt x="0" y="0"/>
                    </a:moveTo>
                    <a:lnTo>
                      <a:pt x="81" y="0"/>
                    </a:lnTo>
                    <a:lnTo>
                      <a:pt x="111" y="6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73" name="Freeform 1978"/>
              <p:cNvSpPr>
                <a:spLocks/>
              </p:cNvSpPr>
              <p:nvPr/>
            </p:nvSpPr>
            <p:spPr bwMode="auto">
              <a:xfrm>
                <a:off x="3218" y="3496"/>
                <a:ext cx="9" cy="6"/>
              </a:xfrm>
              <a:custGeom>
                <a:avLst/>
                <a:gdLst>
                  <a:gd name="T0" fmla="*/ 0 w 111"/>
                  <a:gd name="T1" fmla="*/ 0 h 63"/>
                  <a:gd name="T2" fmla="*/ 7 w 111"/>
                  <a:gd name="T3" fmla="*/ 0 h 63"/>
                  <a:gd name="T4" fmla="*/ 9 w 111"/>
                  <a:gd name="T5" fmla="*/ 6 h 63"/>
                  <a:gd name="T6" fmla="*/ 0 w 111"/>
                  <a:gd name="T7" fmla="*/ 0 h 6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1"/>
                  <a:gd name="T13" fmla="*/ 0 h 63"/>
                  <a:gd name="T14" fmla="*/ 111 w 111"/>
                  <a:gd name="T15" fmla="*/ 63 h 6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1" h="63">
                    <a:moveTo>
                      <a:pt x="0" y="0"/>
                    </a:moveTo>
                    <a:lnTo>
                      <a:pt x="81" y="0"/>
                    </a:lnTo>
                    <a:lnTo>
                      <a:pt x="111" y="6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74" name="Freeform 1979"/>
              <p:cNvSpPr>
                <a:spLocks/>
              </p:cNvSpPr>
              <p:nvPr/>
            </p:nvSpPr>
            <p:spPr bwMode="auto">
              <a:xfrm>
                <a:off x="3203" y="3496"/>
                <a:ext cx="10" cy="6"/>
              </a:xfrm>
              <a:custGeom>
                <a:avLst/>
                <a:gdLst>
                  <a:gd name="T0" fmla="*/ 0 w 120"/>
                  <a:gd name="T1" fmla="*/ 0 h 63"/>
                  <a:gd name="T2" fmla="*/ 2 w 120"/>
                  <a:gd name="T3" fmla="*/ 6 h 63"/>
                  <a:gd name="T4" fmla="*/ 10 w 120"/>
                  <a:gd name="T5" fmla="*/ 6 h 63"/>
                  <a:gd name="T6" fmla="*/ 0 w 120"/>
                  <a:gd name="T7" fmla="*/ 0 h 6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0"/>
                  <a:gd name="T13" fmla="*/ 0 h 63"/>
                  <a:gd name="T14" fmla="*/ 120 w 120"/>
                  <a:gd name="T15" fmla="*/ 63 h 6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0" h="63">
                    <a:moveTo>
                      <a:pt x="0" y="0"/>
                    </a:moveTo>
                    <a:lnTo>
                      <a:pt x="25" y="63"/>
                    </a:lnTo>
                    <a:lnTo>
                      <a:pt x="120" y="6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75" name="Freeform 1980"/>
              <p:cNvSpPr>
                <a:spLocks/>
              </p:cNvSpPr>
              <p:nvPr/>
            </p:nvSpPr>
            <p:spPr bwMode="auto">
              <a:xfrm>
                <a:off x="3203" y="3496"/>
                <a:ext cx="10" cy="6"/>
              </a:xfrm>
              <a:custGeom>
                <a:avLst/>
                <a:gdLst>
                  <a:gd name="T0" fmla="*/ 0 w 120"/>
                  <a:gd name="T1" fmla="*/ 0 h 63"/>
                  <a:gd name="T2" fmla="*/ 2 w 120"/>
                  <a:gd name="T3" fmla="*/ 6 h 63"/>
                  <a:gd name="T4" fmla="*/ 10 w 120"/>
                  <a:gd name="T5" fmla="*/ 6 h 63"/>
                  <a:gd name="T6" fmla="*/ 0 w 120"/>
                  <a:gd name="T7" fmla="*/ 0 h 6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0"/>
                  <a:gd name="T13" fmla="*/ 0 h 63"/>
                  <a:gd name="T14" fmla="*/ 120 w 120"/>
                  <a:gd name="T15" fmla="*/ 63 h 6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0" h="63">
                    <a:moveTo>
                      <a:pt x="0" y="0"/>
                    </a:moveTo>
                    <a:lnTo>
                      <a:pt x="25" y="63"/>
                    </a:lnTo>
                    <a:lnTo>
                      <a:pt x="120" y="6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76" name="Freeform 1981"/>
              <p:cNvSpPr>
                <a:spLocks/>
              </p:cNvSpPr>
              <p:nvPr/>
            </p:nvSpPr>
            <p:spPr bwMode="auto">
              <a:xfrm>
                <a:off x="3203" y="3496"/>
                <a:ext cx="15" cy="6"/>
              </a:xfrm>
              <a:custGeom>
                <a:avLst/>
                <a:gdLst>
                  <a:gd name="T0" fmla="*/ 0 w 179"/>
                  <a:gd name="T1" fmla="*/ 0 h 63"/>
                  <a:gd name="T2" fmla="*/ 15 w 179"/>
                  <a:gd name="T3" fmla="*/ 0 h 63"/>
                  <a:gd name="T4" fmla="*/ 10 w 179"/>
                  <a:gd name="T5" fmla="*/ 6 h 63"/>
                  <a:gd name="T6" fmla="*/ 0 w 179"/>
                  <a:gd name="T7" fmla="*/ 0 h 6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9"/>
                  <a:gd name="T13" fmla="*/ 0 h 63"/>
                  <a:gd name="T14" fmla="*/ 179 w 179"/>
                  <a:gd name="T15" fmla="*/ 63 h 6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9" h="63">
                    <a:moveTo>
                      <a:pt x="0" y="0"/>
                    </a:moveTo>
                    <a:lnTo>
                      <a:pt x="179" y="0"/>
                    </a:lnTo>
                    <a:lnTo>
                      <a:pt x="120" y="6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77" name="Freeform 1982"/>
              <p:cNvSpPr>
                <a:spLocks/>
              </p:cNvSpPr>
              <p:nvPr/>
            </p:nvSpPr>
            <p:spPr bwMode="auto">
              <a:xfrm>
                <a:off x="3203" y="3496"/>
                <a:ext cx="15" cy="6"/>
              </a:xfrm>
              <a:custGeom>
                <a:avLst/>
                <a:gdLst>
                  <a:gd name="T0" fmla="*/ 0 w 179"/>
                  <a:gd name="T1" fmla="*/ 0 h 63"/>
                  <a:gd name="T2" fmla="*/ 15 w 179"/>
                  <a:gd name="T3" fmla="*/ 0 h 63"/>
                  <a:gd name="T4" fmla="*/ 10 w 179"/>
                  <a:gd name="T5" fmla="*/ 6 h 63"/>
                  <a:gd name="T6" fmla="*/ 0 w 179"/>
                  <a:gd name="T7" fmla="*/ 0 h 6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9"/>
                  <a:gd name="T13" fmla="*/ 0 h 63"/>
                  <a:gd name="T14" fmla="*/ 179 w 179"/>
                  <a:gd name="T15" fmla="*/ 63 h 6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9" h="63">
                    <a:moveTo>
                      <a:pt x="0" y="0"/>
                    </a:moveTo>
                    <a:lnTo>
                      <a:pt x="179" y="0"/>
                    </a:lnTo>
                    <a:lnTo>
                      <a:pt x="120" y="6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78" name="Freeform 1983"/>
              <p:cNvSpPr>
                <a:spLocks/>
              </p:cNvSpPr>
              <p:nvPr/>
            </p:nvSpPr>
            <p:spPr bwMode="auto">
              <a:xfrm>
                <a:off x="3231" y="3506"/>
                <a:ext cx="33" cy="4"/>
              </a:xfrm>
              <a:custGeom>
                <a:avLst/>
                <a:gdLst>
                  <a:gd name="T0" fmla="*/ 32 w 388"/>
                  <a:gd name="T1" fmla="*/ 0 h 39"/>
                  <a:gd name="T2" fmla="*/ 0 w 388"/>
                  <a:gd name="T3" fmla="*/ 4 h 39"/>
                  <a:gd name="T4" fmla="*/ 33 w 388"/>
                  <a:gd name="T5" fmla="*/ 4 h 39"/>
                  <a:gd name="T6" fmla="*/ 32 w 388"/>
                  <a:gd name="T7" fmla="*/ 0 h 3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8"/>
                  <a:gd name="T13" fmla="*/ 0 h 39"/>
                  <a:gd name="T14" fmla="*/ 388 w 388"/>
                  <a:gd name="T15" fmla="*/ 39 h 3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8" h="39">
                    <a:moveTo>
                      <a:pt x="380" y="0"/>
                    </a:moveTo>
                    <a:lnTo>
                      <a:pt x="0" y="39"/>
                    </a:lnTo>
                    <a:lnTo>
                      <a:pt x="388" y="39"/>
                    </a:lnTo>
                    <a:lnTo>
                      <a:pt x="38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79" name="Freeform 1984"/>
              <p:cNvSpPr>
                <a:spLocks/>
              </p:cNvSpPr>
              <p:nvPr/>
            </p:nvSpPr>
            <p:spPr bwMode="auto">
              <a:xfrm>
                <a:off x="3231" y="3506"/>
                <a:ext cx="33" cy="4"/>
              </a:xfrm>
              <a:custGeom>
                <a:avLst/>
                <a:gdLst>
                  <a:gd name="T0" fmla="*/ 32 w 388"/>
                  <a:gd name="T1" fmla="*/ 0 h 39"/>
                  <a:gd name="T2" fmla="*/ 0 w 388"/>
                  <a:gd name="T3" fmla="*/ 4 h 39"/>
                  <a:gd name="T4" fmla="*/ 33 w 388"/>
                  <a:gd name="T5" fmla="*/ 4 h 39"/>
                  <a:gd name="T6" fmla="*/ 32 w 388"/>
                  <a:gd name="T7" fmla="*/ 0 h 3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8"/>
                  <a:gd name="T13" fmla="*/ 0 h 39"/>
                  <a:gd name="T14" fmla="*/ 388 w 388"/>
                  <a:gd name="T15" fmla="*/ 39 h 3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8" h="39">
                    <a:moveTo>
                      <a:pt x="380" y="0"/>
                    </a:moveTo>
                    <a:lnTo>
                      <a:pt x="0" y="39"/>
                    </a:lnTo>
                    <a:lnTo>
                      <a:pt x="388" y="39"/>
                    </a:lnTo>
                    <a:lnTo>
                      <a:pt x="38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80" name="Freeform 1985"/>
              <p:cNvSpPr>
                <a:spLocks/>
              </p:cNvSpPr>
              <p:nvPr/>
            </p:nvSpPr>
            <p:spPr bwMode="auto">
              <a:xfrm>
                <a:off x="3221" y="3502"/>
                <a:ext cx="10" cy="8"/>
              </a:xfrm>
              <a:custGeom>
                <a:avLst/>
                <a:gdLst>
                  <a:gd name="T0" fmla="*/ 0 w 126"/>
                  <a:gd name="T1" fmla="*/ 0 h 98"/>
                  <a:gd name="T2" fmla="*/ 4 w 126"/>
                  <a:gd name="T3" fmla="*/ 8 h 98"/>
                  <a:gd name="T4" fmla="*/ 10 w 126"/>
                  <a:gd name="T5" fmla="*/ 8 h 98"/>
                  <a:gd name="T6" fmla="*/ 0 w 126"/>
                  <a:gd name="T7" fmla="*/ 0 h 9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6"/>
                  <a:gd name="T13" fmla="*/ 0 h 98"/>
                  <a:gd name="T14" fmla="*/ 126 w 126"/>
                  <a:gd name="T15" fmla="*/ 98 h 9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6" h="98">
                    <a:moveTo>
                      <a:pt x="0" y="0"/>
                    </a:moveTo>
                    <a:lnTo>
                      <a:pt x="45" y="98"/>
                    </a:lnTo>
                    <a:lnTo>
                      <a:pt x="126" y="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81" name="Freeform 1986"/>
              <p:cNvSpPr>
                <a:spLocks/>
              </p:cNvSpPr>
              <p:nvPr/>
            </p:nvSpPr>
            <p:spPr bwMode="auto">
              <a:xfrm>
                <a:off x="3221" y="3502"/>
                <a:ext cx="10" cy="8"/>
              </a:xfrm>
              <a:custGeom>
                <a:avLst/>
                <a:gdLst>
                  <a:gd name="T0" fmla="*/ 0 w 126"/>
                  <a:gd name="T1" fmla="*/ 0 h 98"/>
                  <a:gd name="T2" fmla="*/ 4 w 126"/>
                  <a:gd name="T3" fmla="*/ 8 h 98"/>
                  <a:gd name="T4" fmla="*/ 10 w 126"/>
                  <a:gd name="T5" fmla="*/ 8 h 98"/>
                  <a:gd name="T6" fmla="*/ 0 w 126"/>
                  <a:gd name="T7" fmla="*/ 0 h 9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6"/>
                  <a:gd name="T13" fmla="*/ 0 h 98"/>
                  <a:gd name="T14" fmla="*/ 126 w 126"/>
                  <a:gd name="T15" fmla="*/ 98 h 9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6" h="98">
                    <a:moveTo>
                      <a:pt x="0" y="0"/>
                    </a:moveTo>
                    <a:lnTo>
                      <a:pt x="45" y="98"/>
                    </a:lnTo>
                    <a:lnTo>
                      <a:pt x="126" y="9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82" name="Freeform 1987"/>
              <p:cNvSpPr>
                <a:spLocks/>
              </p:cNvSpPr>
              <p:nvPr/>
            </p:nvSpPr>
            <p:spPr bwMode="auto">
              <a:xfrm>
                <a:off x="3221" y="3502"/>
                <a:ext cx="10" cy="8"/>
              </a:xfrm>
              <a:custGeom>
                <a:avLst/>
                <a:gdLst>
                  <a:gd name="T0" fmla="*/ 0 w 126"/>
                  <a:gd name="T1" fmla="*/ 0 h 98"/>
                  <a:gd name="T2" fmla="*/ 7 w 126"/>
                  <a:gd name="T3" fmla="*/ 0 h 98"/>
                  <a:gd name="T4" fmla="*/ 10 w 126"/>
                  <a:gd name="T5" fmla="*/ 8 h 98"/>
                  <a:gd name="T6" fmla="*/ 0 w 126"/>
                  <a:gd name="T7" fmla="*/ 0 h 9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6"/>
                  <a:gd name="T13" fmla="*/ 0 h 98"/>
                  <a:gd name="T14" fmla="*/ 126 w 126"/>
                  <a:gd name="T15" fmla="*/ 98 h 9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6" h="98">
                    <a:moveTo>
                      <a:pt x="0" y="0"/>
                    </a:moveTo>
                    <a:lnTo>
                      <a:pt x="82" y="0"/>
                    </a:lnTo>
                    <a:lnTo>
                      <a:pt x="126" y="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83" name="Freeform 1988"/>
              <p:cNvSpPr>
                <a:spLocks/>
              </p:cNvSpPr>
              <p:nvPr/>
            </p:nvSpPr>
            <p:spPr bwMode="auto">
              <a:xfrm>
                <a:off x="3221" y="3502"/>
                <a:ext cx="10" cy="8"/>
              </a:xfrm>
              <a:custGeom>
                <a:avLst/>
                <a:gdLst>
                  <a:gd name="T0" fmla="*/ 0 w 126"/>
                  <a:gd name="T1" fmla="*/ 0 h 98"/>
                  <a:gd name="T2" fmla="*/ 7 w 126"/>
                  <a:gd name="T3" fmla="*/ 0 h 98"/>
                  <a:gd name="T4" fmla="*/ 10 w 126"/>
                  <a:gd name="T5" fmla="*/ 8 h 98"/>
                  <a:gd name="T6" fmla="*/ 0 w 126"/>
                  <a:gd name="T7" fmla="*/ 0 h 9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6"/>
                  <a:gd name="T13" fmla="*/ 0 h 98"/>
                  <a:gd name="T14" fmla="*/ 126 w 126"/>
                  <a:gd name="T15" fmla="*/ 98 h 9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6" h="98">
                    <a:moveTo>
                      <a:pt x="0" y="0"/>
                    </a:moveTo>
                    <a:lnTo>
                      <a:pt x="82" y="0"/>
                    </a:lnTo>
                    <a:lnTo>
                      <a:pt x="126" y="9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84" name="Freeform 1989"/>
              <p:cNvSpPr>
                <a:spLocks/>
              </p:cNvSpPr>
              <p:nvPr/>
            </p:nvSpPr>
            <p:spPr bwMode="auto">
              <a:xfrm>
                <a:off x="3224" y="3510"/>
                <a:ext cx="40" cy="2"/>
              </a:xfrm>
              <a:custGeom>
                <a:avLst/>
                <a:gdLst>
                  <a:gd name="T0" fmla="*/ 0 w 474"/>
                  <a:gd name="T1" fmla="*/ 0 h 29"/>
                  <a:gd name="T2" fmla="*/ 1 w 474"/>
                  <a:gd name="T3" fmla="*/ 2 h 29"/>
                  <a:gd name="T4" fmla="*/ 40 w 474"/>
                  <a:gd name="T5" fmla="*/ 2 h 29"/>
                  <a:gd name="T6" fmla="*/ 0 w 474"/>
                  <a:gd name="T7" fmla="*/ 0 h 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74"/>
                  <a:gd name="T13" fmla="*/ 0 h 29"/>
                  <a:gd name="T14" fmla="*/ 474 w 474"/>
                  <a:gd name="T15" fmla="*/ 29 h 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74" h="29">
                    <a:moveTo>
                      <a:pt x="0" y="0"/>
                    </a:moveTo>
                    <a:lnTo>
                      <a:pt x="14" y="29"/>
                    </a:lnTo>
                    <a:lnTo>
                      <a:pt x="474" y="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85" name="Freeform 1990"/>
              <p:cNvSpPr>
                <a:spLocks/>
              </p:cNvSpPr>
              <p:nvPr/>
            </p:nvSpPr>
            <p:spPr bwMode="auto">
              <a:xfrm>
                <a:off x="3224" y="3510"/>
                <a:ext cx="40" cy="2"/>
              </a:xfrm>
              <a:custGeom>
                <a:avLst/>
                <a:gdLst>
                  <a:gd name="T0" fmla="*/ 0 w 474"/>
                  <a:gd name="T1" fmla="*/ 0 h 29"/>
                  <a:gd name="T2" fmla="*/ 1 w 474"/>
                  <a:gd name="T3" fmla="*/ 2 h 29"/>
                  <a:gd name="T4" fmla="*/ 40 w 474"/>
                  <a:gd name="T5" fmla="*/ 2 h 29"/>
                  <a:gd name="T6" fmla="*/ 0 w 474"/>
                  <a:gd name="T7" fmla="*/ 0 h 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74"/>
                  <a:gd name="T13" fmla="*/ 0 h 29"/>
                  <a:gd name="T14" fmla="*/ 474 w 474"/>
                  <a:gd name="T15" fmla="*/ 29 h 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74" h="29">
                    <a:moveTo>
                      <a:pt x="0" y="0"/>
                    </a:moveTo>
                    <a:lnTo>
                      <a:pt x="14" y="29"/>
                    </a:lnTo>
                    <a:lnTo>
                      <a:pt x="474" y="29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86" name="Freeform 1991"/>
              <p:cNvSpPr>
                <a:spLocks/>
              </p:cNvSpPr>
              <p:nvPr/>
            </p:nvSpPr>
            <p:spPr bwMode="auto">
              <a:xfrm>
                <a:off x="3224" y="3510"/>
                <a:ext cx="40" cy="2"/>
              </a:xfrm>
              <a:custGeom>
                <a:avLst/>
                <a:gdLst>
                  <a:gd name="T0" fmla="*/ 0 w 474"/>
                  <a:gd name="T1" fmla="*/ 0 h 29"/>
                  <a:gd name="T2" fmla="*/ 40 w 474"/>
                  <a:gd name="T3" fmla="*/ 0 h 29"/>
                  <a:gd name="T4" fmla="*/ 40 w 474"/>
                  <a:gd name="T5" fmla="*/ 2 h 29"/>
                  <a:gd name="T6" fmla="*/ 0 w 474"/>
                  <a:gd name="T7" fmla="*/ 0 h 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74"/>
                  <a:gd name="T13" fmla="*/ 0 h 29"/>
                  <a:gd name="T14" fmla="*/ 474 w 474"/>
                  <a:gd name="T15" fmla="*/ 29 h 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74" h="29">
                    <a:moveTo>
                      <a:pt x="0" y="0"/>
                    </a:moveTo>
                    <a:lnTo>
                      <a:pt x="469" y="0"/>
                    </a:lnTo>
                    <a:lnTo>
                      <a:pt x="474" y="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87" name="Freeform 1992"/>
              <p:cNvSpPr>
                <a:spLocks/>
              </p:cNvSpPr>
              <p:nvPr/>
            </p:nvSpPr>
            <p:spPr bwMode="auto">
              <a:xfrm>
                <a:off x="3224" y="3510"/>
                <a:ext cx="40" cy="2"/>
              </a:xfrm>
              <a:custGeom>
                <a:avLst/>
                <a:gdLst>
                  <a:gd name="T0" fmla="*/ 0 w 474"/>
                  <a:gd name="T1" fmla="*/ 0 h 29"/>
                  <a:gd name="T2" fmla="*/ 40 w 474"/>
                  <a:gd name="T3" fmla="*/ 0 h 29"/>
                  <a:gd name="T4" fmla="*/ 40 w 474"/>
                  <a:gd name="T5" fmla="*/ 2 h 29"/>
                  <a:gd name="T6" fmla="*/ 0 w 474"/>
                  <a:gd name="T7" fmla="*/ 0 h 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74"/>
                  <a:gd name="T13" fmla="*/ 0 h 29"/>
                  <a:gd name="T14" fmla="*/ 474 w 474"/>
                  <a:gd name="T15" fmla="*/ 29 h 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74" h="29">
                    <a:moveTo>
                      <a:pt x="0" y="0"/>
                    </a:moveTo>
                    <a:lnTo>
                      <a:pt x="469" y="0"/>
                    </a:lnTo>
                    <a:lnTo>
                      <a:pt x="474" y="29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88" name="Freeform 1993"/>
              <p:cNvSpPr>
                <a:spLocks/>
              </p:cNvSpPr>
              <p:nvPr/>
            </p:nvSpPr>
            <p:spPr bwMode="auto">
              <a:xfrm>
                <a:off x="3227" y="3515"/>
                <a:ext cx="5" cy="1"/>
              </a:xfrm>
              <a:custGeom>
                <a:avLst/>
                <a:gdLst>
                  <a:gd name="T0" fmla="*/ 0 w 62"/>
                  <a:gd name="T1" fmla="*/ 0 h 6"/>
                  <a:gd name="T2" fmla="*/ 5 w 62"/>
                  <a:gd name="T3" fmla="*/ 0 h 6"/>
                  <a:gd name="T4" fmla="*/ 0 w 62"/>
                  <a:gd name="T5" fmla="*/ 1 h 6"/>
                  <a:gd name="T6" fmla="*/ 0 w 62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2"/>
                  <a:gd name="T13" fmla="*/ 0 h 6"/>
                  <a:gd name="T14" fmla="*/ 62 w 62"/>
                  <a:gd name="T15" fmla="*/ 6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2" h="6">
                    <a:moveTo>
                      <a:pt x="0" y="0"/>
                    </a:moveTo>
                    <a:lnTo>
                      <a:pt x="62" y="0"/>
                    </a:lnTo>
                    <a:lnTo>
                      <a:pt x="3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89" name="Freeform 1994"/>
              <p:cNvSpPr>
                <a:spLocks/>
              </p:cNvSpPr>
              <p:nvPr/>
            </p:nvSpPr>
            <p:spPr bwMode="auto">
              <a:xfrm>
                <a:off x="3227" y="3515"/>
                <a:ext cx="5" cy="1"/>
              </a:xfrm>
              <a:custGeom>
                <a:avLst/>
                <a:gdLst>
                  <a:gd name="T0" fmla="*/ 0 w 62"/>
                  <a:gd name="T1" fmla="*/ 0 h 6"/>
                  <a:gd name="T2" fmla="*/ 5 w 62"/>
                  <a:gd name="T3" fmla="*/ 0 h 6"/>
                  <a:gd name="T4" fmla="*/ 0 w 62"/>
                  <a:gd name="T5" fmla="*/ 1 h 6"/>
                  <a:gd name="T6" fmla="*/ 0 w 62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2"/>
                  <a:gd name="T13" fmla="*/ 0 h 6"/>
                  <a:gd name="T14" fmla="*/ 62 w 62"/>
                  <a:gd name="T15" fmla="*/ 6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2" h="6">
                    <a:moveTo>
                      <a:pt x="0" y="0"/>
                    </a:moveTo>
                    <a:lnTo>
                      <a:pt x="62" y="0"/>
                    </a:lnTo>
                    <a:lnTo>
                      <a:pt x="3" y="6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90" name="Freeform 1995"/>
              <p:cNvSpPr>
                <a:spLocks/>
              </p:cNvSpPr>
              <p:nvPr/>
            </p:nvSpPr>
            <p:spPr bwMode="auto">
              <a:xfrm>
                <a:off x="3226" y="3512"/>
                <a:ext cx="6" cy="3"/>
              </a:xfrm>
              <a:custGeom>
                <a:avLst/>
                <a:gdLst>
                  <a:gd name="T0" fmla="*/ 0 w 80"/>
                  <a:gd name="T1" fmla="*/ 0 h 38"/>
                  <a:gd name="T2" fmla="*/ 1 w 80"/>
                  <a:gd name="T3" fmla="*/ 3 h 38"/>
                  <a:gd name="T4" fmla="*/ 6 w 80"/>
                  <a:gd name="T5" fmla="*/ 3 h 38"/>
                  <a:gd name="T6" fmla="*/ 0 w 80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0"/>
                  <a:gd name="T13" fmla="*/ 0 h 38"/>
                  <a:gd name="T14" fmla="*/ 80 w 80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0" h="38">
                    <a:moveTo>
                      <a:pt x="0" y="0"/>
                    </a:moveTo>
                    <a:lnTo>
                      <a:pt x="18" y="38"/>
                    </a:lnTo>
                    <a:lnTo>
                      <a:pt x="80" y="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91" name="Freeform 1996"/>
              <p:cNvSpPr>
                <a:spLocks/>
              </p:cNvSpPr>
              <p:nvPr/>
            </p:nvSpPr>
            <p:spPr bwMode="auto">
              <a:xfrm>
                <a:off x="3226" y="3512"/>
                <a:ext cx="6" cy="3"/>
              </a:xfrm>
              <a:custGeom>
                <a:avLst/>
                <a:gdLst>
                  <a:gd name="T0" fmla="*/ 0 w 80"/>
                  <a:gd name="T1" fmla="*/ 0 h 38"/>
                  <a:gd name="T2" fmla="*/ 1 w 80"/>
                  <a:gd name="T3" fmla="*/ 3 h 38"/>
                  <a:gd name="T4" fmla="*/ 6 w 80"/>
                  <a:gd name="T5" fmla="*/ 3 h 38"/>
                  <a:gd name="T6" fmla="*/ 0 w 80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0"/>
                  <a:gd name="T13" fmla="*/ 0 h 38"/>
                  <a:gd name="T14" fmla="*/ 80 w 80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0" h="38">
                    <a:moveTo>
                      <a:pt x="0" y="0"/>
                    </a:moveTo>
                    <a:lnTo>
                      <a:pt x="18" y="38"/>
                    </a:lnTo>
                    <a:lnTo>
                      <a:pt x="80" y="3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92" name="Freeform 1997"/>
              <p:cNvSpPr>
                <a:spLocks/>
              </p:cNvSpPr>
              <p:nvPr/>
            </p:nvSpPr>
            <p:spPr bwMode="auto">
              <a:xfrm>
                <a:off x="3226" y="3512"/>
                <a:ext cx="38" cy="3"/>
              </a:xfrm>
              <a:custGeom>
                <a:avLst/>
                <a:gdLst>
                  <a:gd name="T0" fmla="*/ 0 w 460"/>
                  <a:gd name="T1" fmla="*/ 0 h 38"/>
                  <a:gd name="T2" fmla="*/ 38 w 460"/>
                  <a:gd name="T3" fmla="*/ 0 h 38"/>
                  <a:gd name="T4" fmla="*/ 7 w 460"/>
                  <a:gd name="T5" fmla="*/ 3 h 38"/>
                  <a:gd name="T6" fmla="*/ 0 w 460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60"/>
                  <a:gd name="T13" fmla="*/ 0 h 38"/>
                  <a:gd name="T14" fmla="*/ 460 w 460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60" h="38">
                    <a:moveTo>
                      <a:pt x="0" y="0"/>
                    </a:moveTo>
                    <a:lnTo>
                      <a:pt x="460" y="0"/>
                    </a:lnTo>
                    <a:lnTo>
                      <a:pt x="80" y="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93" name="Freeform 1998"/>
              <p:cNvSpPr>
                <a:spLocks/>
              </p:cNvSpPr>
              <p:nvPr/>
            </p:nvSpPr>
            <p:spPr bwMode="auto">
              <a:xfrm>
                <a:off x="3226" y="3512"/>
                <a:ext cx="38" cy="3"/>
              </a:xfrm>
              <a:custGeom>
                <a:avLst/>
                <a:gdLst>
                  <a:gd name="T0" fmla="*/ 0 w 460"/>
                  <a:gd name="T1" fmla="*/ 0 h 38"/>
                  <a:gd name="T2" fmla="*/ 38 w 460"/>
                  <a:gd name="T3" fmla="*/ 0 h 38"/>
                  <a:gd name="T4" fmla="*/ 7 w 460"/>
                  <a:gd name="T5" fmla="*/ 3 h 38"/>
                  <a:gd name="T6" fmla="*/ 0 w 460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60"/>
                  <a:gd name="T13" fmla="*/ 0 h 38"/>
                  <a:gd name="T14" fmla="*/ 460 w 460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60" h="38">
                    <a:moveTo>
                      <a:pt x="0" y="0"/>
                    </a:moveTo>
                    <a:lnTo>
                      <a:pt x="460" y="0"/>
                    </a:lnTo>
                    <a:lnTo>
                      <a:pt x="80" y="3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94" name="Freeform 1999"/>
              <p:cNvSpPr>
                <a:spLocks/>
              </p:cNvSpPr>
              <p:nvPr/>
            </p:nvSpPr>
            <p:spPr bwMode="auto">
              <a:xfrm>
                <a:off x="3048" y="3434"/>
                <a:ext cx="18" cy="81"/>
              </a:xfrm>
              <a:custGeom>
                <a:avLst/>
                <a:gdLst>
                  <a:gd name="T0" fmla="*/ 0 w 215"/>
                  <a:gd name="T1" fmla="*/ 0 h 980"/>
                  <a:gd name="T2" fmla="*/ 0 w 215"/>
                  <a:gd name="T3" fmla="*/ 81 h 980"/>
                  <a:gd name="T4" fmla="*/ 18 w 215"/>
                  <a:gd name="T5" fmla="*/ 81 h 980"/>
                  <a:gd name="T6" fmla="*/ 0 w 215"/>
                  <a:gd name="T7" fmla="*/ 0 h 98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5"/>
                  <a:gd name="T13" fmla="*/ 0 h 980"/>
                  <a:gd name="T14" fmla="*/ 215 w 215"/>
                  <a:gd name="T15" fmla="*/ 980 h 98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5" h="980">
                    <a:moveTo>
                      <a:pt x="0" y="0"/>
                    </a:moveTo>
                    <a:lnTo>
                      <a:pt x="0" y="980"/>
                    </a:lnTo>
                    <a:lnTo>
                      <a:pt x="215" y="98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95" name="Freeform 2000"/>
              <p:cNvSpPr>
                <a:spLocks/>
              </p:cNvSpPr>
              <p:nvPr/>
            </p:nvSpPr>
            <p:spPr bwMode="auto">
              <a:xfrm>
                <a:off x="3048" y="3434"/>
                <a:ext cx="18" cy="81"/>
              </a:xfrm>
              <a:custGeom>
                <a:avLst/>
                <a:gdLst>
                  <a:gd name="T0" fmla="*/ 0 w 215"/>
                  <a:gd name="T1" fmla="*/ 0 h 980"/>
                  <a:gd name="T2" fmla="*/ 0 w 215"/>
                  <a:gd name="T3" fmla="*/ 81 h 980"/>
                  <a:gd name="T4" fmla="*/ 18 w 215"/>
                  <a:gd name="T5" fmla="*/ 81 h 980"/>
                  <a:gd name="T6" fmla="*/ 0 w 215"/>
                  <a:gd name="T7" fmla="*/ 0 h 98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5"/>
                  <a:gd name="T13" fmla="*/ 0 h 980"/>
                  <a:gd name="T14" fmla="*/ 215 w 215"/>
                  <a:gd name="T15" fmla="*/ 980 h 98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5" h="980">
                    <a:moveTo>
                      <a:pt x="0" y="0"/>
                    </a:moveTo>
                    <a:lnTo>
                      <a:pt x="0" y="980"/>
                    </a:lnTo>
                    <a:lnTo>
                      <a:pt x="215" y="98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96" name="Freeform 2001"/>
              <p:cNvSpPr>
                <a:spLocks/>
              </p:cNvSpPr>
              <p:nvPr/>
            </p:nvSpPr>
            <p:spPr bwMode="auto">
              <a:xfrm>
                <a:off x="3048" y="3434"/>
                <a:ext cx="18" cy="81"/>
              </a:xfrm>
              <a:custGeom>
                <a:avLst/>
                <a:gdLst>
                  <a:gd name="T0" fmla="*/ 0 w 215"/>
                  <a:gd name="T1" fmla="*/ 0 h 980"/>
                  <a:gd name="T2" fmla="*/ 18 w 215"/>
                  <a:gd name="T3" fmla="*/ 0 h 980"/>
                  <a:gd name="T4" fmla="*/ 18 w 215"/>
                  <a:gd name="T5" fmla="*/ 81 h 980"/>
                  <a:gd name="T6" fmla="*/ 0 w 215"/>
                  <a:gd name="T7" fmla="*/ 0 h 98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5"/>
                  <a:gd name="T13" fmla="*/ 0 h 980"/>
                  <a:gd name="T14" fmla="*/ 215 w 215"/>
                  <a:gd name="T15" fmla="*/ 980 h 98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5" h="980">
                    <a:moveTo>
                      <a:pt x="0" y="0"/>
                    </a:moveTo>
                    <a:lnTo>
                      <a:pt x="215" y="0"/>
                    </a:lnTo>
                    <a:lnTo>
                      <a:pt x="215" y="98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97" name="Freeform 2002"/>
              <p:cNvSpPr>
                <a:spLocks/>
              </p:cNvSpPr>
              <p:nvPr/>
            </p:nvSpPr>
            <p:spPr bwMode="auto">
              <a:xfrm>
                <a:off x="3048" y="3434"/>
                <a:ext cx="18" cy="81"/>
              </a:xfrm>
              <a:custGeom>
                <a:avLst/>
                <a:gdLst>
                  <a:gd name="T0" fmla="*/ 0 w 215"/>
                  <a:gd name="T1" fmla="*/ 0 h 980"/>
                  <a:gd name="T2" fmla="*/ 18 w 215"/>
                  <a:gd name="T3" fmla="*/ 0 h 980"/>
                  <a:gd name="T4" fmla="*/ 18 w 215"/>
                  <a:gd name="T5" fmla="*/ 81 h 980"/>
                  <a:gd name="T6" fmla="*/ 0 w 215"/>
                  <a:gd name="T7" fmla="*/ 0 h 98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5"/>
                  <a:gd name="T13" fmla="*/ 0 h 980"/>
                  <a:gd name="T14" fmla="*/ 215 w 215"/>
                  <a:gd name="T15" fmla="*/ 980 h 98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5" h="980">
                    <a:moveTo>
                      <a:pt x="0" y="0"/>
                    </a:moveTo>
                    <a:lnTo>
                      <a:pt x="215" y="0"/>
                    </a:lnTo>
                    <a:lnTo>
                      <a:pt x="215" y="98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</p:grpSp>
        <p:grpSp>
          <p:nvGrpSpPr>
            <p:cNvPr id="108645" name="Group 2204"/>
            <p:cNvGrpSpPr>
              <a:grpSpLocks/>
            </p:cNvGrpSpPr>
            <p:nvPr/>
          </p:nvGrpSpPr>
          <p:grpSpPr bwMode="auto">
            <a:xfrm>
              <a:off x="2901" y="3378"/>
              <a:ext cx="2106" cy="197"/>
              <a:chOff x="2901" y="3378"/>
              <a:chExt cx="2106" cy="197"/>
            </a:xfrm>
          </p:grpSpPr>
          <p:sp>
            <p:nvSpPr>
              <p:cNvPr id="109530" name="Freeform 2004"/>
              <p:cNvSpPr>
                <a:spLocks/>
              </p:cNvSpPr>
              <p:nvPr/>
            </p:nvSpPr>
            <p:spPr bwMode="auto">
              <a:xfrm>
                <a:off x="3192" y="3502"/>
                <a:ext cx="13" cy="14"/>
              </a:xfrm>
              <a:custGeom>
                <a:avLst/>
                <a:gdLst>
                  <a:gd name="T0" fmla="*/ 13 w 161"/>
                  <a:gd name="T1" fmla="*/ 0 h 172"/>
                  <a:gd name="T2" fmla="*/ 0 w 161"/>
                  <a:gd name="T3" fmla="*/ 14 h 172"/>
                  <a:gd name="T4" fmla="*/ 8 w 161"/>
                  <a:gd name="T5" fmla="*/ 14 h 172"/>
                  <a:gd name="T6" fmla="*/ 13 w 161"/>
                  <a:gd name="T7" fmla="*/ 0 h 1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1"/>
                  <a:gd name="T13" fmla="*/ 0 h 172"/>
                  <a:gd name="T14" fmla="*/ 161 w 161"/>
                  <a:gd name="T15" fmla="*/ 172 h 1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1" h="172">
                    <a:moveTo>
                      <a:pt x="161" y="0"/>
                    </a:moveTo>
                    <a:lnTo>
                      <a:pt x="0" y="172"/>
                    </a:lnTo>
                    <a:lnTo>
                      <a:pt x="95" y="172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31" name="Freeform 2005"/>
              <p:cNvSpPr>
                <a:spLocks/>
              </p:cNvSpPr>
              <p:nvPr/>
            </p:nvSpPr>
            <p:spPr bwMode="auto">
              <a:xfrm>
                <a:off x="3192" y="3502"/>
                <a:ext cx="13" cy="14"/>
              </a:xfrm>
              <a:custGeom>
                <a:avLst/>
                <a:gdLst>
                  <a:gd name="T0" fmla="*/ 13 w 161"/>
                  <a:gd name="T1" fmla="*/ 0 h 172"/>
                  <a:gd name="T2" fmla="*/ 0 w 161"/>
                  <a:gd name="T3" fmla="*/ 14 h 172"/>
                  <a:gd name="T4" fmla="*/ 8 w 161"/>
                  <a:gd name="T5" fmla="*/ 14 h 172"/>
                  <a:gd name="T6" fmla="*/ 13 w 161"/>
                  <a:gd name="T7" fmla="*/ 0 h 1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1"/>
                  <a:gd name="T13" fmla="*/ 0 h 172"/>
                  <a:gd name="T14" fmla="*/ 161 w 161"/>
                  <a:gd name="T15" fmla="*/ 172 h 1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1" h="172">
                    <a:moveTo>
                      <a:pt x="161" y="0"/>
                    </a:moveTo>
                    <a:lnTo>
                      <a:pt x="0" y="172"/>
                    </a:lnTo>
                    <a:lnTo>
                      <a:pt x="95" y="172"/>
                    </a:lnTo>
                    <a:lnTo>
                      <a:pt x="161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32" name="Freeform 2006"/>
              <p:cNvSpPr>
                <a:spLocks/>
              </p:cNvSpPr>
              <p:nvPr/>
            </p:nvSpPr>
            <p:spPr bwMode="auto">
              <a:xfrm>
                <a:off x="3200" y="3502"/>
                <a:ext cx="13" cy="14"/>
              </a:xfrm>
              <a:custGeom>
                <a:avLst/>
                <a:gdLst>
                  <a:gd name="T0" fmla="*/ 5 w 161"/>
                  <a:gd name="T1" fmla="*/ 0 h 172"/>
                  <a:gd name="T2" fmla="*/ 13 w 161"/>
                  <a:gd name="T3" fmla="*/ 0 h 172"/>
                  <a:gd name="T4" fmla="*/ 0 w 161"/>
                  <a:gd name="T5" fmla="*/ 14 h 172"/>
                  <a:gd name="T6" fmla="*/ 5 w 161"/>
                  <a:gd name="T7" fmla="*/ 0 h 1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1"/>
                  <a:gd name="T13" fmla="*/ 0 h 172"/>
                  <a:gd name="T14" fmla="*/ 161 w 161"/>
                  <a:gd name="T15" fmla="*/ 172 h 1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1" h="172">
                    <a:moveTo>
                      <a:pt x="66" y="0"/>
                    </a:moveTo>
                    <a:lnTo>
                      <a:pt x="161" y="0"/>
                    </a:lnTo>
                    <a:lnTo>
                      <a:pt x="0" y="172"/>
                    </a:lnTo>
                    <a:lnTo>
                      <a:pt x="66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33" name="Freeform 2007"/>
              <p:cNvSpPr>
                <a:spLocks/>
              </p:cNvSpPr>
              <p:nvPr/>
            </p:nvSpPr>
            <p:spPr bwMode="auto">
              <a:xfrm>
                <a:off x="3200" y="3502"/>
                <a:ext cx="13" cy="14"/>
              </a:xfrm>
              <a:custGeom>
                <a:avLst/>
                <a:gdLst>
                  <a:gd name="T0" fmla="*/ 5 w 161"/>
                  <a:gd name="T1" fmla="*/ 0 h 172"/>
                  <a:gd name="T2" fmla="*/ 13 w 161"/>
                  <a:gd name="T3" fmla="*/ 0 h 172"/>
                  <a:gd name="T4" fmla="*/ 0 w 161"/>
                  <a:gd name="T5" fmla="*/ 14 h 172"/>
                  <a:gd name="T6" fmla="*/ 5 w 161"/>
                  <a:gd name="T7" fmla="*/ 0 h 1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1"/>
                  <a:gd name="T13" fmla="*/ 0 h 172"/>
                  <a:gd name="T14" fmla="*/ 161 w 161"/>
                  <a:gd name="T15" fmla="*/ 172 h 1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1" h="172">
                    <a:moveTo>
                      <a:pt x="66" y="0"/>
                    </a:moveTo>
                    <a:lnTo>
                      <a:pt x="161" y="0"/>
                    </a:lnTo>
                    <a:lnTo>
                      <a:pt x="0" y="172"/>
                    </a:lnTo>
                    <a:lnTo>
                      <a:pt x="66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34" name="Freeform 2008"/>
              <p:cNvSpPr>
                <a:spLocks/>
              </p:cNvSpPr>
              <p:nvPr/>
            </p:nvSpPr>
            <p:spPr bwMode="auto">
              <a:xfrm>
                <a:off x="3192" y="3516"/>
                <a:ext cx="6" cy="2"/>
              </a:xfrm>
              <a:custGeom>
                <a:avLst/>
                <a:gdLst>
                  <a:gd name="T0" fmla="*/ 0 w 71"/>
                  <a:gd name="T1" fmla="*/ 0 h 26"/>
                  <a:gd name="T2" fmla="*/ 0 w 71"/>
                  <a:gd name="T3" fmla="*/ 2 h 26"/>
                  <a:gd name="T4" fmla="*/ 6 w 71"/>
                  <a:gd name="T5" fmla="*/ 2 h 26"/>
                  <a:gd name="T6" fmla="*/ 0 w 71"/>
                  <a:gd name="T7" fmla="*/ 0 h 2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1"/>
                  <a:gd name="T13" fmla="*/ 0 h 26"/>
                  <a:gd name="T14" fmla="*/ 71 w 71"/>
                  <a:gd name="T15" fmla="*/ 26 h 2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1" h="26">
                    <a:moveTo>
                      <a:pt x="0" y="0"/>
                    </a:moveTo>
                    <a:lnTo>
                      <a:pt x="0" y="26"/>
                    </a:lnTo>
                    <a:lnTo>
                      <a:pt x="71" y="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35" name="Freeform 2009"/>
              <p:cNvSpPr>
                <a:spLocks/>
              </p:cNvSpPr>
              <p:nvPr/>
            </p:nvSpPr>
            <p:spPr bwMode="auto">
              <a:xfrm>
                <a:off x="3192" y="3516"/>
                <a:ext cx="6" cy="2"/>
              </a:xfrm>
              <a:custGeom>
                <a:avLst/>
                <a:gdLst>
                  <a:gd name="T0" fmla="*/ 0 w 71"/>
                  <a:gd name="T1" fmla="*/ 0 h 26"/>
                  <a:gd name="T2" fmla="*/ 0 w 71"/>
                  <a:gd name="T3" fmla="*/ 2 h 26"/>
                  <a:gd name="T4" fmla="*/ 6 w 71"/>
                  <a:gd name="T5" fmla="*/ 2 h 26"/>
                  <a:gd name="T6" fmla="*/ 0 w 71"/>
                  <a:gd name="T7" fmla="*/ 0 h 2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1"/>
                  <a:gd name="T13" fmla="*/ 0 h 26"/>
                  <a:gd name="T14" fmla="*/ 71 w 71"/>
                  <a:gd name="T15" fmla="*/ 26 h 2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1" h="26">
                    <a:moveTo>
                      <a:pt x="0" y="0"/>
                    </a:moveTo>
                    <a:lnTo>
                      <a:pt x="0" y="26"/>
                    </a:lnTo>
                    <a:lnTo>
                      <a:pt x="71" y="26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36" name="Freeform 2010"/>
              <p:cNvSpPr>
                <a:spLocks/>
              </p:cNvSpPr>
              <p:nvPr/>
            </p:nvSpPr>
            <p:spPr bwMode="auto">
              <a:xfrm>
                <a:off x="3192" y="3516"/>
                <a:ext cx="8" cy="2"/>
              </a:xfrm>
              <a:custGeom>
                <a:avLst/>
                <a:gdLst>
                  <a:gd name="T0" fmla="*/ 0 w 95"/>
                  <a:gd name="T1" fmla="*/ 0 h 26"/>
                  <a:gd name="T2" fmla="*/ 8 w 95"/>
                  <a:gd name="T3" fmla="*/ 0 h 26"/>
                  <a:gd name="T4" fmla="*/ 6 w 95"/>
                  <a:gd name="T5" fmla="*/ 2 h 26"/>
                  <a:gd name="T6" fmla="*/ 0 w 95"/>
                  <a:gd name="T7" fmla="*/ 0 h 2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5"/>
                  <a:gd name="T13" fmla="*/ 0 h 26"/>
                  <a:gd name="T14" fmla="*/ 95 w 95"/>
                  <a:gd name="T15" fmla="*/ 26 h 2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5" h="26">
                    <a:moveTo>
                      <a:pt x="0" y="0"/>
                    </a:moveTo>
                    <a:lnTo>
                      <a:pt x="95" y="0"/>
                    </a:lnTo>
                    <a:lnTo>
                      <a:pt x="71" y="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37" name="Freeform 2011"/>
              <p:cNvSpPr>
                <a:spLocks/>
              </p:cNvSpPr>
              <p:nvPr/>
            </p:nvSpPr>
            <p:spPr bwMode="auto">
              <a:xfrm>
                <a:off x="3192" y="3516"/>
                <a:ext cx="8" cy="2"/>
              </a:xfrm>
              <a:custGeom>
                <a:avLst/>
                <a:gdLst>
                  <a:gd name="T0" fmla="*/ 0 w 95"/>
                  <a:gd name="T1" fmla="*/ 0 h 26"/>
                  <a:gd name="T2" fmla="*/ 8 w 95"/>
                  <a:gd name="T3" fmla="*/ 0 h 26"/>
                  <a:gd name="T4" fmla="*/ 6 w 95"/>
                  <a:gd name="T5" fmla="*/ 2 h 26"/>
                  <a:gd name="T6" fmla="*/ 0 w 95"/>
                  <a:gd name="T7" fmla="*/ 0 h 2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5"/>
                  <a:gd name="T13" fmla="*/ 0 h 26"/>
                  <a:gd name="T14" fmla="*/ 95 w 95"/>
                  <a:gd name="T15" fmla="*/ 26 h 2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5" h="26">
                    <a:moveTo>
                      <a:pt x="0" y="0"/>
                    </a:moveTo>
                    <a:lnTo>
                      <a:pt x="95" y="0"/>
                    </a:lnTo>
                    <a:lnTo>
                      <a:pt x="71" y="26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38" name="Freeform 2012"/>
              <p:cNvSpPr>
                <a:spLocks/>
              </p:cNvSpPr>
              <p:nvPr/>
            </p:nvSpPr>
            <p:spPr bwMode="auto">
              <a:xfrm>
                <a:off x="3056" y="3542"/>
                <a:ext cx="2" cy="1"/>
              </a:xfrm>
              <a:custGeom>
                <a:avLst/>
                <a:gdLst>
                  <a:gd name="T0" fmla="*/ 0 w 27"/>
                  <a:gd name="T1" fmla="*/ 0 h 16"/>
                  <a:gd name="T2" fmla="*/ 2 w 27"/>
                  <a:gd name="T3" fmla="*/ 0 h 16"/>
                  <a:gd name="T4" fmla="*/ 1 w 27"/>
                  <a:gd name="T5" fmla="*/ 1 h 16"/>
                  <a:gd name="T6" fmla="*/ 0 w 27"/>
                  <a:gd name="T7" fmla="*/ 0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"/>
                  <a:gd name="T13" fmla="*/ 0 h 16"/>
                  <a:gd name="T14" fmla="*/ 27 w 27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" h="16">
                    <a:moveTo>
                      <a:pt x="0" y="0"/>
                    </a:moveTo>
                    <a:lnTo>
                      <a:pt x="27" y="0"/>
                    </a:lnTo>
                    <a:lnTo>
                      <a:pt x="14" y="1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39" name="Freeform 2013"/>
              <p:cNvSpPr>
                <a:spLocks/>
              </p:cNvSpPr>
              <p:nvPr/>
            </p:nvSpPr>
            <p:spPr bwMode="auto">
              <a:xfrm>
                <a:off x="3056" y="3542"/>
                <a:ext cx="2" cy="1"/>
              </a:xfrm>
              <a:custGeom>
                <a:avLst/>
                <a:gdLst>
                  <a:gd name="T0" fmla="*/ 0 w 27"/>
                  <a:gd name="T1" fmla="*/ 0 h 16"/>
                  <a:gd name="T2" fmla="*/ 2 w 27"/>
                  <a:gd name="T3" fmla="*/ 0 h 16"/>
                  <a:gd name="T4" fmla="*/ 1 w 27"/>
                  <a:gd name="T5" fmla="*/ 1 h 16"/>
                  <a:gd name="T6" fmla="*/ 0 w 27"/>
                  <a:gd name="T7" fmla="*/ 0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"/>
                  <a:gd name="T13" fmla="*/ 0 h 16"/>
                  <a:gd name="T14" fmla="*/ 27 w 27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" h="16">
                    <a:moveTo>
                      <a:pt x="0" y="0"/>
                    </a:moveTo>
                    <a:lnTo>
                      <a:pt x="27" y="0"/>
                    </a:lnTo>
                    <a:lnTo>
                      <a:pt x="14" y="16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40" name="Freeform 2014"/>
              <p:cNvSpPr>
                <a:spLocks/>
              </p:cNvSpPr>
              <p:nvPr/>
            </p:nvSpPr>
            <p:spPr bwMode="auto">
              <a:xfrm>
                <a:off x="3032" y="3515"/>
                <a:ext cx="26" cy="27"/>
              </a:xfrm>
              <a:custGeom>
                <a:avLst/>
                <a:gdLst>
                  <a:gd name="T0" fmla="*/ 0 w 316"/>
                  <a:gd name="T1" fmla="*/ 0 h 320"/>
                  <a:gd name="T2" fmla="*/ 24 w 316"/>
                  <a:gd name="T3" fmla="*/ 27 h 320"/>
                  <a:gd name="T4" fmla="*/ 26 w 316"/>
                  <a:gd name="T5" fmla="*/ 27 h 320"/>
                  <a:gd name="T6" fmla="*/ 0 w 316"/>
                  <a:gd name="T7" fmla="*/ 0 h 3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16"/>
                  <a:gd name="T13" fmla="*/ 0 h 320"/>
                  <a:gd name="T14" fmla="*/ 316 w 316"/>
                  <a:gd name="T15" fmla="*/ 320 h 3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16" h="320">
                    <a:moveTo>
                      <a:pt x="0" y="0"/>
                    </a:moveTo>
                    <a:lnTo>
                      <a:pt x="289" y="320"/>
                    </a:lnTo>
                    <a:lnTo>
                      <a:pt x="316" y="3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41" name="Freeform 2015"/>
              <p:cNvSpPr>
                <a:spLocks/>
              </p:cNvSpPr>
              <p:nvPr/>
            </p:nvSpPr>
            <p:spPr bwMode="auto">
              <a:xfrm>
                <a:off x="3032" y="3515"/>
                <a:ext cx="26" cy="27"/>
              </a:xfrm>
              <a:custGeom>
                <a:avLst/>
                <a:gdLst>
                  <a:gd name="T0" fmla="*/ 0 w 316"/>
                  <a:gd name="T1" fmla="*/ 0 h 320"/>
                  <a:gd name="T2" fmla="*/ 24 w 316"/>
                  <a:gd name="T3" fmla="*/ 27 h 320"/>
                  <a:gd name="T4" fmla="*/ 26 w 316"/>
                  <a:gd name="T5" fmla="*/ 27 h 320"/>
                  <a:gd name="T6" fmla="*/ 0 w 316"/>
                  <a:gd name="T7" fmla="*/ 0 h 3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16"/>
                  <a:gd name="T13" fmla="*/ 0 h 320"/>
                  <a:gd name="T14" fmla="*/ 316 w 316"/>
                  <a:gd name="T15" fmla="*/ 320 h 3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16" h="320">
                    <a:moveTo>
                      <a:pt x="0" y="0"/>
                    </a:moveTo>
                    <a:lnTo>
                      <a:pt x="289" y="320"/>
                    </a:lnTo>
                    <a:lnTo>
                      <a:pt x="316" y="32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42" name="Freeform 2016"/>
              <p:cNvSpPr>
                <a:spLocks/>
              </p:cNvSpPr>
              <p:nvPr/>
            </p:nvSpPr>
            <p:spPr bwMode="auto">
              <a:xfrm>
                <a:off x="3032" y="3515"/>
                <a:ext cx="50" cy="27"/>
              </a:xfrm>
              <a:custGeom>
                <a:avLst/>
                <a:gdLst>
                  <a:gd name="T0" fmla="*/ 0 w 605"/>
                  <a:gd name="T1" fmla="*/ 0 h 320"/>
                  <a:gd name="T2" fmla="*/ 50 w 605"/>
                  <a:gd name="T3" fmla="*/ 0 h 320"/>
                  <a:gd name="T4" fmla="*/ 26 w 605"/>
                  <a:gd name="T5" fmla="*/ 27 h 320"/>
                  <a:gd name="T6" fmla="*/ 0 w 605"/>
                  <a:gd name="T7" fmla="*/ 0 h 3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05"/>
                  <a:gd name="T13" fmla="*/ 0 h 320"/>
                  <a:gd name="T14" fmla="*/ 605 w 605"/>
                  <a:gd name="T15" fmla="*/ 320 h 3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05" h="320">
                    <a:moveTo>
                      <a:pt x="0" y="0"/>
                    </a:moveTo>
                    <a:lnTo>
                      <a:pt x="605" y="0"/>
                    </a:lnTo>
                    <a:lnTo>
                      <a:pt x="316" y="3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43" name="Freeform 2017"/>
              <p:cNvSpPr>
                <a:spLocks/>
              </p:cNvSpPr>
              <p:nvPr/>
            </p:nvSpPr>
            <p:spPr bwMode="auto">
              <a:xfrm>
                <a:off x="3032" y="3515"/>
                <a:ext cx="50" cy="27"/>
              </a:xfrm>
              <a:custGeom>
                <a:avLst/>
                <a:gdLst>
                  <a:gd name="T0" fmla="*/ 0 w 605"/>
                  <a:gd name="T1" fmla="*/ 0 h 320"/>
                  <a:gd name="T2" fmla="*/ 50 w 605"/>
                  <a:gd name="T3" fmla="*/ 0 h 320"/>
                  <a:gd name="T4" fmla="*/ 26 w 605"/>
                  <a:gd name="T5" fmla="*/ 27 h 320"/>
                  <a:gd name="T6" fmla="*/ 0 w 605"/>
                  <a:gd name="T7" fmla="*/ 0 h 3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05"/>
                  <a:gd name="T13" fmla="*/ 0 h 320"/>
                  <a:gd name="T14" fmla="*/ 605 w 605"/>
                  <a:gd name="T15" fmla="*/ 320 h 3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05" h="320">
                    <a:moveTo>
                      <a:pt x="0" y="0"/>
                    </a:moveTo>
                    <a:lnTo>
                      <a:pt x="605" y="0"/>
                    </a:lnTo>
                    <a:lnTo>
                      <a:pt x="316" y="32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44" name="Freeform 2018"/>
              <p:cNvSpPr>
                <a:spLocks/>
              </p:cNvSpPr>
              <p:nvPr/>
            </p:nvSpPr>
            <p:spPr bwMode="auto">
              <a:xfrm>
                <a:off x="3000" y="3411"/>
                <a:ext cx="9" cy="131"/>
              </a:xfrm>
              <a:custGeom>
                <a:avLst/>
                <a:gdLst>
                  <a:gd name="T0" fmla="*/ 0 w 115"/>
                  <a:gd name="T1" fmla="*/ 0 h 1572"/>
                  <a:gd name="T2" fmla="*/ 0 w 115"/>
                  <a:gd name="T3" fmla="*/ 131 h 1572"/>
                  <a:gd name="T4" fmla="*/ 9 w 115"/>
                  <a:gd name="T5" fmla="*/ 131 h 1572"/>
                  <a:gd name="T6" fmla="*/ 0 w 115"/>
                  <a:gd name="T7" fmla="*/ 0 h 15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1572"/>
                  <a:gd name="T14" fmla="*/ 115 w 115"/>
                  <a:gd name="T15" fmla="*/ 1572 h 15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1572">
                    <a:moveTo>
                      <a:pt x="0" y="0"/>
                    </a:moveTo>
                    <a:lnTo>
                      <a:pt x="0" y="1572"/>
                    </a:lnTo>
                    <a:lnTo>
                      <a:pt x="115" y="157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45" name="Freeform 2019"/>
              <p:cNvSpPr>
                <a:spLocks/>
              </p:cNvSpPr>
              <p:nvPr/>
            </p:nvSpPr>
            <p:spPr bwMode="auto">
              <a:xfrm>
                <a:off x="3000" y="3411"/>
                <a:ext cx="9" cy="131"/>
              </a:xfrm>
              <a:custGeom>
                <a:avLst/>
                <a:gdLst>
                  <a:gd name="T0" fmla="*/ 0 w 115"/>
                  <a:gd name="T1" fmla="*/ 0 h 1572"/>
                  <a:gd name="T2" fmla="*/ 0 w 115"/>
                  <a:gd name="T3" fmla="*/ 131 h 1572"/>
                  <a:gd name="T4" fmla="*/ 9 w 115"/>
                  <a:gd name="T5" fmla="*/ 131 h 1572"/>
                  <a:gd name="T6" fmla="*/ 0 w 115"/>
                  <a:gd name="T7" fmla="*/ 0 h 15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1572"/>
                  <a:gd name="T14" fmla="*/ 115 w 115"/>
                  <a:gd name="T15" fmla="*/ 1572 h 15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1572">
                    <a:moveTo>
                      <a:pt x="0" y="0"/>
                    </a:moveTo>
                    <a:lnTo>
                      <a:pt x="0" y="1572"/>
                    </a:lnTo>
                    <a:lnTo>
                      <a:pt x="115" y="157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46" name="Freeform 2020"/>
              <p:cNvSpPr>
                <a:spLocks/>
              </p:cNvSpPr>
              <p:nvPr/>
            </p:nvSpPr>
            <p:spPr bwMode="auto">
              <a:xfrm>
                <a:off x="3000" y="3411"/>
                <a:ext cx="9" cy="131"/>
              </a:xfrm>
              <a:custGeom>
                <a:avLst/>
                <a:gdLst>
                  <a:gd name="T0" fmla="*/ 0 w 115"/>
                  <a:gd name="T1" fmla="*/ 0 h 1572"/>
                  <a:gd name="T2" fmla="*/ 9 w 115"/>
                  <a:gd name="T3" fmla="*/ 0 h 1572"/>
                  <a:gd name="T4" fmla="*/ 9 w 115"/>
                  <a:gd name="T5" fmla="*/ 131 h 1572"/>
                  <a:gd name="T6" fmla="*/ 0 w 115"/>
                  <a:gd name="T7" fmla="*/ 0 h 15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1572"/>
                  <a:gd name="T14" fmla="*/ 115 w 115"/>
                  <a:gd name="T15" fmla="*/ 1572 h 15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1572">
                    <a:moveTo>
                      <a:pt x="0" y="0"/>
                    </a:moveTo>
                    <a:lnTo>
                      <a:pt x="115" y="0"/>
                    </a:lnTo>
                    <a:lnTo>
                      <a:pt x="115" y="157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47" name="Freeform 2021"/>
              <p:cNvSpPr>
                <a:spLocks/>
              </p:cNvSpPr>
              <p:nvPr/>
            </p:nvSpPr>
            <p:spPr bwMode="auto">
              <a:xfrm>
                <a:off x="3000" y="3411"/>
                <a:ext cx="9" cy="131"/>
              </a:xfrm>
              <a:custGeom>
                <a:avLst/>
                <a:gdLst>
                  <a:gd name="T0" fmla="*/ 0 w 115"/>
                  <a:gd name="T1" fmla="*/ 0 h 1572"/>
                  <a:gd name="T2" fmla="*/ 9 w 115"/>
                  <a:gd name="T3" fmla="*/ 0 h 1572"/>
                  <a:gd name="T4" fmla="*/ 9 w 115"/>
                  <a:gd name="T5" fmla="*/ 131 h 1572"/>
                  <a:gd name="T6" fmla="*/ 0 w 115"/>
                  <a:gd name="T7" fmla="*/ 0 h 15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1572"/>
                  <a:gd name="T14" fmla="*/ 115 w 115"/>
                  <a:gd name="T15" fmla="*/ 1572 h 15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1572">
                    <a:moveTo>
                      <a:pt x="0" y="0"/>
                    </a:moveTo>
                    <a:lnTo>
                      <a:pt x="115" y="0"/>
                    </a:lnTo>
                    <a:lnTo>
                      <a:pt x="115" y="157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48" name="Freeform 2022"/>
              <p:cNvSpPr>
                <a:spLocks/>
              </p:cNvSpPr>
              <p:nvPr/>
            </p:nvSpPr>
            <p:spPr bwMode="auto">
              <a:xfrm>
                <a:off x="2936" y="3411"/>
                <a:ext cx="9" cy="131"/>
              </a:xfrm>
              <a:custGeom>
                <a:avLst/>
                <a:gdLst>
                  <a:gd name="T0" fmla="*/ 0 w 115"/>
                  <a:gd name="T1" fmla="*/ 0 h 1572"/>
                  <a:gd name="T2" fmla="*/ 0 w 115"/>
                  <a:gd name="T3" fmla="*/ 131 h 1572"/>
                  <a:gd name="T4" fmla="*/ 9 w 115"/>
                  <a:gd name="T5" fmla="*/ 131 h 1572"/>
                  <a:gd name="T6" fmla="*/ 0 w 115"/>
                  <a:gd name="T7" fmla="*/ 0 h 15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1572"/>
                  <a:gd name="T14" fmla="*/ 115 w 115"/>
                  <a:gd name="T15" fmla="*/ 1572 h 15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1572">
                    <a:moveTo>
                      <a:pt x="0" y="0"/>
                    </a:moveTo>
                    <a:lnTo>
                      <a:pt x="0" y="1572"/>
                    </a:lnTo>
                    <a:lnTo>
                      <a:pt x="115" y="157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49" name="Freeform 2023"/>
              <p:cNvSpPr>
                <a:spLocks/>
              </p:cNvSpPr>
              <p:nvPr/>
            </p:nvSpPr>
            <p:spPr bwMode="auto">
              <a:xfrm>
                <a:off x="2936" y="3411"/>
                <a:ext cx="9" cy="131"/>
              </a:xfrm>
              <a:custGeom>
                <a:avLst/>
                <a:gdLst>
                  <a:gd name="T0" fmla="*/ 0 w 115"/>
                  <a:gd name="T1" fmla="*/ 0 h 1572"/>
                  <a:gd name="T2" fmla="*/ 0 w 115"/>
                  <a:gd name="T3" fmla="*/ 131 h 1572"/>
                  <a:gd name="T4" fmla="*/ 9 w 115"/>
                  <a:gd name="T5" fmla="*/ 131 h 1572"/>
                  <a:gd name="T6" fmla="*/ 0 w 115"/>
                  <a:gd name="T7" fmla="*/ 0 h 15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1572"/>
                  <a:gd name="T14" fmla="*/ 115 w 115"/>
                  <a:gd name="T15" fmla="*/ 1572 h 15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1572">
                    <a:moveTo>
                      <a:pt x="0" y="0"/>
                    </a:moveTo>
                    <a:lnTo>
                      <a:pt x="0" y="1572"/>
                    </a:lnTo>
                    <a:lnTo>
                      <a:pt x="115" y="157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50" name="Freeform 2024"/>
              <p:cNvSpPr>
                <a:spLocks/>
              </p:cNvSpPr>
              <p:nvPr/>
            </p:nvSpPr>
            <p:spPr bwMode="auto">
              <a:xfrm>
                <a:off x="2936" y="3411"/>
                <a:ext cx="9" cy="131"/>
              </a:xfrm>
              <a:custGeom>
                <a:avLst/>
                <a:gdLst>
                  <a:gd name="T0" fmla="*/ 0 w 115"/>
                  <a:gd name="T1" fmla="*/ 0 h 1572"/>
                  <a:gd name="T2" fmla="*/ 9 w 115"/>
                  <a:gd name="T3" fmla="*/ 0 h 1572"/>
                  <a:gd name="T4" fmla="*/ 9 w 115"/>
                  <a:gd name="T5" fmla="*/ 131 h 1572"/>
                  <a:gd name="T6" fmla="*/ 0 w 115"/>
                  <a:gd name="T7" fmla="*/ 0 h 15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1572"/>
                  <a:gd name="T14" fmla="*/ 115 w 115"/>
                  <a:gd name="T15" fmla="*/ 1572 h 15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1572">
                    <a:moveTo>
                      <a:pt x="0" y="0"/>
                    </a:moveTo>
                    <a:lnTo>
                      <a:pt x="115" y="0"/>
                    </a:lnTo>
                    <a:lnTo>
                      <a:pt x="115" y="157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51" name="Freeform 2025"/>
              <p:cNvSpPr>
                <a:spLocks/>
              </p:cNvSpPr>
              <p:nvPr/>
            </p:nvSpPr>
            <p:spPr bwMode="auto">
              <a:xfrm>
                <a:off x="2936" y="3411"/>
                <a:ext cx="9" cy="131"/>
              </a:xfrm>
              <a:custGeom>
                <a:avLst/>
                <a:gdLst>
                  <a:gd name="T0" fmla="*/ 0 w 115"/>
                  <a:gd name="T1" fmla="*/ 0 h 1572"/>
                  <a:gd name="T2" fmla="*/ 9 w 115"/>
                  <a:gd name="T3" fmla="*/ 0 h 1572"/>
                  <a:gd name="T4" fmla="*/ 9 w 115"/>
                  <a:gd name="T5" fmla="*/ 131 h 1572"/>
                  <a:gd name="T6" fmla="*/ 0 w 115"/>
                  <a:gd name="T7" fmla="*/ 0 h 15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1572"/>
                  <a:gd name="T14" fmla="*/ 115 w 115"/>
                  <a:gd name="T15" fmla="*/ 1572 h 15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1572">
                    <a:moveTo>
                      <a:pt x="0" y="0"/>
                    </a:moveTo>
                    <a:lnTo>
                      <a:pt x="115" y="0"/>
                    </a:lnTo>
                    <a:lnTo>
                      <a:pt x="115" y="157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52" name="Freeform 2026"/>
              <p:cNvSpPr>
                <a:spLocks/>
              </p:cNvSpPr>
              <p:nvPr/>
            </p:nvSpPr>
            <p:spPr bwMode="auto">
              <a:xfrm>
                <a:off x="3191" y="3546"/>
                <a:ext cx="6" cy="1"/>
              </a:xfrm>
              <a:custGeom>
                <a:avLst/>
                <a:gdLst>
                  <a:gd name="T0" fmla="*/ 0 w 72"/>
                  <a:gd name="T1" fmla="*/ 0 h 7"/>
                  <a:gd name="T2" fmla="*/ 6 w 72"/>
                  <a:gd name="T3" fmla="*/ 0 h 7"/>
                  <a:gd name="T4" fmla="*/ 0 w 72"/>
                  <a:gd name="T5" fmla="*/ 1 h 7"/>
                  <a:gd name="T6" fmla="*/ 0 w 72"/>
                  <a:gd name="T7" fmla="*/ 0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"/>
                  <a:gd name="T13" fmla="*/ 0 h 7"/>
                  <a:gd name="T14" fmla="*/ 72 w 72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" h="7">
                    <a:moveTo>
                      <a:pt x="0" y="0"/>
                    </a:moveTo>
                    <a:lnTo>
                      <a:pt x="72" y="0"/>
                    </a:lnTo>
                    <a:lnTo>
                      <a:pt x="0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53" name="Freeform 2027"/>
              <p:cNvSpPr>
                <a:spLocks/>
              </p:cNvSpPr>
              <p:nvPr/>
            </p:nvSpPr>
            <p:spPr bwMode="auto">
              <a:xfrm>
                <a:off x="3191" y="3546"/>
                <a:ext cx="6" cy="1"/>
              </a:xfrm>
              <a:custGeom>
                <a:avLst/>
                <a:gdLst>
                  <a:gd name="T0" fmla="*/ 0 w 72"/>
                  <a:gd name="T1" fmla="*/ 0 h 7"/>
                  <a:gd name="T2" fmla="*/ 6 w 72"/>
                  <a:gd name="T3" fmla="*/ 0 h 7"/>
                  <a:gd name="T4" fmla="*/ 0 w 72"/>
                  <a:gd name="T5" fmla="*/ 1 h 7"/>
                  <a:gd name="T6" fmla="*/ 0 w 72"/>
                  <a:gd name="T7" fmla="*/ 0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"/>
                  <a:gd name="T13" fmla="*/ 0 h 7"/>
                  <a:gd name="T14" fmla="*/ 72 w 72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" h="7">
                    <a:moveTo>
                      <a:pt x="0" y="0"/>
                    </a:moveTo>
                    <a:lnTo>
                      <a:pt x="72" y="0"/>
                    </a:lnTo>
                    <a:lnTo>
                      <a:pt x="0" y="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54" name="Freeform 2028"/>
              <p:cNvSpPr>
                <a:spLocks/>
              </p:cNvSpPr>
              <p:nvPr/>
            </p:nvSpPr>
            <p:spPr bwMode="auto">
              <a:xfrm>
                <a:off x="3191" y="3518"/>
                <a:ext cx="6" cy="28"/>
              </a:xfrm>
              <a:custGeom>
                <a:avLst/>
                <a:gdLst>
                  <a:gd name="T0" fmla="*/ 1 w 72"/>
                  <a:gd name="T1" fmla="*/ 0 h 339"/>
                  <a:gd name="T2" fmla="*/ 0 w 72"/>
                  <a:gd name="T3" fmla="*/ 28 h 339"/>
                  <a:gd name="T4" fmla="*/ 6 w 72"/>
                  <a:gd name="T5" fmla="*/ 28 h 339"/>
                  <a:gd name="T6" fmla="*/ 1 w 72"/>
                  <a:gd name="T7" fmla="*/ 0 h 33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"/>
                  <a:gd name="T13" fmla="*/ 0 h 339"/>
                  <a:gd name="T14" fmla="*/ 72 w 72"/>
                  <a:gd name="T15" fmla="*/ 339 h 33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" h="339">
                    <a:moveTo>
                      <a:pt x="8" y="0"/>
                    </a:moveTo>
                    <a:lnTo>
                      <a:pt x="0" y="339"/>
                    </a:lnTo>
                    <a:lnTo>
                      <a:pt x="72" y="339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55" name="Freeform 2029"/>
              <p:cNvSpPr>
                <a:spLocks/>
              </p:cNvSpPr>
              <p:nvPr/>
            </p:nvSpPr>
            <p:spPr bwMode="auto">
              <a:xfrm>
                <a:off x="3191" y="3518"/>
                <a:ext cx="6" cy="28"/>
              </a:xfrm>
              <a:custGeom>
                <a:avLst/>
                <a:gdLst>
                  <a:gd name="T0" fmla="*/ 1 w 72"/>
                  <a:gd name="T1" fmla="*/ 0 h 339"/>
                  <a:gd name="T2" fmla="*/ 0 w 72"/>
                  <a:gd name="T3" fmla="*/ 28 h 339"/>
                  <a:gd name="T4" fmla="*/ 6 w 72"/>
                  <a:gd name="T5" fmla="*/ 28 h 339"/>
                  <a:gd name="T6" fmla="*/ 1 w 72"/>
                  <a:gd name="T7" fmla="*/ 0 h 33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"/>
                  <a:gd name="T13" fmla="*/ 0 h 339"/>
                  <a:gd name="T14" fmla="*/ 72 w 72"/>
                  <a:gd name="T15" fmla="*/ 339 h 33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" h="339">
                    <a:moveTo>
                      <a:pt x="8" y="0"/>
                    </a:moveTo>
                    <a:lnTo>
                      <a:pt x="0" y="339"/>
                    </a:lnTo>
                    <a:lnTo>
                      <a:pt x="72" y="339"/>
                    </a:lnTo>
                    <a:lnTo>
                      <a:pt x="8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56" name="Freeform 2030"/>
              <p:cNvSpPr>
                <a:spLocks/>
              </p:cNvSpPr>
              <p:nvPr/>
            </p:nvSpPr>
            <p:spPr bwMode="auto">
              <a:xfrm>
                <a:off x="3192" y="3518"/>
                <a:ext cx="6" cy="28"/>
              </a:xfrm>
              <a:custGeom>
                <a:avLst/>
                <a:gdLst>
                  <a:gd name="T0" fmla="*/ 0 w 71"/>
                  <a:gd name="T1" fmla="*/ 0 h 339"/>
                  <a:gd name="T2" fmla="*/ 6 w 71"/>
                  <a:gd name="T3" fmla="*/ 0 h 339"/>
                  <a:gd name="T4" fmla="*/ 5 w 71"/>
                  <a:gd name="T5" fmla="*/ 28 h 339"/>
                  <a:gd name="T6" fmla="*/ 0 w 71"/>
                  <a:gd name="T7" fmla="*/ 0 h 33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1"/>
                  <a:gd name="T13" fmla="*/ 0 h 339"/>
                  <a:gd name="T14" fmla="*/ 71 w 71"/>
                  <a:gd name="T15" fmla="*/ 339 h 33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1" h="339">
                    <a:moveTo>
                      <a:pt x="0" y="0"/>
                    </a:moveTo>
                    <a:lnTo>
                      <a:pt x="71" y="0"/>
                    </a:lnTo>
                    <a:lnTo>
                      <a:pt x="64" y="3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57" name="Freeform 2031"/>
              <p:cNvSpPr>
                <a:spLocks/>
              </p:cNvSpPr>
              <p:nvPr/>
            </p:nvSpPr>
            <p:spPr bwMode="auto">
              <a:xfrm>
                <a:off x="3192" y="3518"/>
                <a:ext cx="6" cy="28"/>
              </a:xfrm>
              <a:custGeom>
                <a:avLst/>
                <a:gdLst>
                  <a:gd name="T0" fmla="*/ 0 w 71"/>
                  <a:gd name="T1" fmla="*/ 0 h 339"/>
                  <a:gd name="T2" fmla="*/ 6 w 71"/>
                  <a:gd name="T3" fmla="*/ 0 h 339"/>
                  <a:gd name="T4" fmla="*/ 5 w 71"/>
                  <a:gd name="T5" fmla="*/ 28 h 339"/>
                  <a:gd name="T6" fmla="*/ 0 w 71"/>
                  <a:gd name="T7" fmla="*/ 0 h 33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1"/>
                  <a:gd name="T13" fmla="*/ 0 h 339"/>
                  <a:gd name="T14" fmla="*/ 71 w 71"/>
                  <a:gd name="T15" fmla="*/ 339 h 33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1" h="339">
                    <a:moveTo>
                      <a:pt x="0" y="0"/>
                    </a:moveTo>
                    <a:lnTo>
                      <a:pt x="71" y="0"/>
                    </a:lnTo>
                    <a:lnTo>
                      <a:pt x="64" y="339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58" name="Freeform 2032"/>
              <p:cNvSpPr>
                <a:spLocks/>
              </p:cNvSpPr>
              <p:nvPr/>
            </p:nvSpPr>
            <p:spPr bwMode="auto">
              <a:xfrm>
                <a:off x="2936" y="3542"/>
                <a:ext cx="73" cy="9"/>
              </a:xfrm>
              <a:custGeom>
                <a:avLst/>
                <a:gdLst>
                  <a:gd name="T0" fmla="*/ 0 w 881"/>
                  <a:gd name="T1" fmla="*/ 0 h 115"/>
                  <a:gd name="T2" fmla="*/ 0 w 881"/>
                  <a:gd name="T3" fmla="*/ 9 h 115"/>
                  <a:gd name="T4" fmla="*/ 73 w 881"/>
                  <a:gd name="T5" fmla="*/ 9 h 115"/>
                  <a:gd name="T6" fmla="*/ 0 w 881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81"/>
                  <a:gd name="T13" fmla="*/ 0 h 115"/>
                  <a:gd name="T14" fmla="*/ 881 w 881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81" h="115">
                    <a:moveTo>
                      <a:pt x="0" y="0"/>
                    </a:moveTo>
                    <a:lnTo>
                      <a:pt x="0" y="115"/>
                    </a:lnTo>
                    <a:lnTo>
                      <a:pt x="881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59" name="Freeform 2033"/>
              <p:cNvSpPr>
                <a:spLocks/>
              </p:cNvSpPr>
              <p:nvPr/>
            </p:nvSpPr>
            <p:spPr bwMode="auto">
              <a:xfrm>
                <a:off x="2936" y="3542"/>
                <a:ext cx="73" cy="9"/>
              </a:xfrm>
              <a:custGeom>
                <a:avLst/>
                <a:gdLst>
                  <a:gd name="T0" fmla="*/ 0 w 881"/>
                  <a:gd name="T1" fmla="*/ 0 h 115"/>
                  <a:gd name="T2" fmla="*/ 0 w 881"/>
                  <a:gd name="T3" fmla="*/ 9 h 115"/>
                  <a:gd name="T4" fmla="*/ 73 w 881"/>
                  <a:gd name="T5" fmla="*/ 9 h 115"/>
                  <a:gd name="T6" fmla="*/ 0 w 881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81"/>
                  <a:gd name="T13" fmla="*/ 0 h 115"/>
                  <a:gd name="T14" fmla="*/ 881 w 881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81" h="115">
                    <a:moveTo>
                      <a:pt x="0" y="0"/>
                    </a:moveTo>
                    <a:lnTo>
                      <a:pt x="0" y="115"/>
                    </a:lnTo>
                    <a:lnTo>
                      <a:pt x="881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60" name="Freeform 2034"/>
              <p:cNvSpPr>
                <a:spLocks/>
              </p:cNvSpPr>
              <p:nvPr/>
            </p:nvSpPr>
            <p:spPr bwMode="auto">
              <a:xfrm>
                <a:off x="2936" y="3542"/>
                <a:ext cx="73" cy="9"/>
              </a:xfrm>
              <a:custGeom>
                <a:avLst/>
                <a:gdLst>
                  <a:gd name="T0" fmla="*/ 0 w 881"/>
                  <a:gd name="T1" fmla="*/ 0 h 115"/>
                  <a:gd name="T2" fmla="*/ 73 w 881"/>
                  <a:gd name="T3" fmla="*/ 0 h 115"/>
                  <a:gd name="T4" fmla="*/ 73 w 881"/>
                  <a:gd name="T5" fmla="*/ 9 h 115"/>
                  <a:gd name="T6" fmla="*/ 0 w 881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81"/>
                  <a:gd name="T13" fmla="*/ 0 h 115"/>
                  <a:gd name="T14" fmla="*/ 881 w 881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81" h="115">
                    <a:moveTo>
                      <a:pt x="0" y="0"/>
                    </a:moveTo>
                    <a:lnTo>
                      <a:pt x="881" y="0"/>
                    </a:lnTo>
                    <a:lnTo>
                      <a:pt x="881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61" name="Freeform 2035"/>
              <p:cNvSpPr>
                <a:spLocks/>
              </p:cNvSpPr>
              <p:nvPr/>
            </p:nvSpPr>
            <p:spPr bwMode="auto">
              <a:xfrm>
                <a:off x="2936" y="3542"/>
                <a:ext cx="73" cy="9"/>
              </a:xfrm>
              <a:custGeom>
                <a:avLst/>
                <a:gdLst>
                  <a:gd name="T0" fmla="*/ 0 w 881"/>
                  <a:gd name="T1" fmla="*/ 0 h 115"/>
                  <a:gd name="T2" fmla="*/ 73 w 881"/>
                  <a:gd name="T3" fmla="*/ 0 h 115"/>
                  <a:gd name="T4" fmla="*/ 73 w 881"/>
                  <a:gd name="T5" fmla="*/ 9 h 115"/>
                  <a:gd name="T6" fmla="*/ 0 w 881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81"/>
                  <a:gd name="T13" fmla="*/ 0 h 115"/>
                  <a:gd name="T14" fmla="*/ 881 w 881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81" h="115">
                    <a:moveTo>
                      <a:pt x="0" y="0"/>
                    </a:moveTo>
                    <a:lnTo>
                      <a:pt x="881" y="0"/>
                    </a:lnTo>
                    <a:lnTo>
                      <a:pt x="881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62" name="Freeform 2036"/>
              <p:cNvSpPr>
                <a:spLocks/>
              </p:cNvSpPr>
              <p:nvPr/>
            </p:nvSpPr>
            <p:spPr bwMode="auto">
              <a:xfrm>
                <a:off x="3295" y="3388"/>
                <a:ext cx="9" cy="177"/>
              </a:xfrm>
              <a:custGeom>
                <a:avLst/>
                <a:gdLst>
                  <a:gd name="T0" fmla="*/ 0 w 115"/>
                  <a:gd name="T1" fmla="*/ 0 h 2124"/>
                  <a:gd name="T2" fmla="*/ 0 w 115"/>
                  <a:gd name="T3" fmla="*/ 177 h 2124"/>
                  <a:gd name="T4" fmla="*/ 9 w 115"/>
                  <a:gd name="T5" fmla="*/ 177 h 2124"/>
                  <a:gd name="T6" fmla="*/ 0 w 115"/>
                  <a:gd name="T7" fmla="*/ 0 h 21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4"/>
                  <a:gd name="T14" fmla="*/ 115 w 115"/>
                  <a:gd name="T15" fmla="*/ 2124 h 21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4">
                    <a:moveTo>
                      <a:pt x="0" y="0"/>
                    </a:moveTo>
                    <a:lnTo>
                      <a:pt x="0" y="2124"/>
                    </a:lnTo>
                    <a:lnTo>
                      <a:pt x="115" y="21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63" name="Freeform 2037"/>
              <p:cNvSpPr>
                <a:spLocks/>
              </p:cNvSpPr>
              <p:nvPr/>
            </p:nvSpPr>
            <p:spPr bwMode="auto">
              <a:xfrm>
                <a:off x="3295" y="3388"/>
                <a:ext cx="9" cy="177"/>
              </a:xfrm>
              <a:custGeom>
                <a:avLst/>
                <a:gdLst>
                  <a:gd name="T0" fmla="*/ 0 w 115"/>
                  <a:gd name="T1" fmla="*/ 0 h 2124"/>
                  <a:gd name="T2" fmla="*/ 0 w 115"/>
                  <a:gd name="T3" fmla="*/ 177 h 2124"/>
                  <a:gd name="T4" fmla="*/ 9 w 115"/>
                  <a:gd name="T5" fmla="*/ 177 h 2124"/>
                  <a:gd name="T6" fmla="*/ 0 w 115"/>
                  <a:gd name="T7" fmla="*/ 0 h 21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4"/>
                  <a:gd name="T14" fmla="*/ 115 w 115"/>
                  <a:gd name="T15" fmla="*/ 2124 h 21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4">
                    <a:moveTo>
                      <a:pt x="0" y="0"/>
                    </a:moveTo>
                    <a:lnTo>
                      <a:pt x="0" y="2124"/>
                    </a:lnTo>
                    <a:lnTo>
                      <a:pt x="115" y="212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64" name="Freeform 2038"/>
              <p:cNvSpPr>
                <a:spLocks/>
              </p:cNvSpPr>
              <p:nvPr/>
            </p:nvSpPr>
            <p:spPr bwMode="auto">
              <a:xfrm>
                <a:off x="3295" y="3388"/>
                <a:ext cx="9" cy="177"/>
              </a:xfrm>
              <a:custGeom>
                <a:avLst/>
                <a:gdLst>
                  <a:gd name="T0" fmla="*/ 0 w 115"/>
                  <a:gd name="T1" fmla="*/ 0 h 2124"/>
                  <a:gd name="T2" fmla="*/ 9 w 115"/>
                  <a:gd name="T3" fmla="*/ 0 h 2124"/>
                  <a:gd name="T4" fmla="*/ 9 w 115"/>
                  <a:gd name="T5" fmla="*/ 177 h 2124"/>
                  <a:gd name="T6" fmla="*/ 0 w 115"/>
                  <a:gd name="T7" fmla="*/ 0 h 21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4"/>
                  <a:gd name="T14" fmla="*/ 115 w 115"/>
                  <a:gd name="T15" fmla="*/ 2124 h 21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4">
                    <a:moveTo>
                      <a:pt x="0" y="0"/>
                    </a:moveTo>
                    <a:lnTo>
                      <a:pt x="115" y="0"/>
                    </a:lnTo>
                    <a:lnTo>
                      <a:pt x="115" y="21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65" name="Freeform 2039"/>
              <p:cNvSpPr>
                <a:spLocks/>
              </p:cNvSpPr>
              <p:nvPr/>
            </p:nvSpPr>
            <p:spPr bwMode="auto">
              <a:xfrm>
                <a:off x="3295" y="3388"/>
                <a:ext cx="9" cy="177"/>
              </a:xfrm>
              <a:custGeom>
                <a:avLst/>
                <a:gdLst>
                  <a:gd name="T0" fmla="*/ 0 w 115"/>
                  <a:gd name="T1" fmla="*/ 0 h 2124"/>
                  <a:gd name="T2" fmla="*/ 9 w 115"/>
                  <a:gd name="T3" fmla="*/ 0 h 2124"/>
                  <a:gd name="T4" fmla="*/ 9 w 115"/>
                  <a:gd name="T5" fmla="*/ 177 h 2124"/>
                  <a:gd name="T6" fmla="*/ 0 w 115"/>
                  <a:gd name="T7" fmla="*/ 0 h 21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4"/>
                  <a:gd name="T14" fmla="*/ 115 w 115"/>
                  <a:gd name="T15" fmla="*/ 2124 h 21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4">
                    <a:moveTo>
                      <a:pt x="0" y="0"/>
                    </a:moveTo>
                    <a:lnTo>
                      <a:pt x="115" y="0"/>
                    </a:lnTo>
                    <a:lnTo>
                      <a:pt x="115" y="212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66" name="Freeform 2040"/>
              <p:cNvSpPr>
                <a:spLocks/>
              </p:cNvSpPr>
              <p:nvPr/>
            </p:nvSpPr>
            <p:spPr bwMode="auto">
              <a:xfrm>
                <a:off x="2901" y="3388"/>
                <a:ext cx="10" cy="177"/>
              </a:xfrm>
              <a:custGeom>
                <a:avLst/>
                <a:gdLst>
                  <a:gd name="T0" fmla="*/ 0 w 115"/>
                  <a:gd name="T1" fmla="*/ 0 h 2124"/>
                  <a:gd name="T2" fmla="*/ 0 w 115"/>
                  <a:gd name="T3" fmla="*/ 177 h 2124"/>
                  <a:gd name="T4" fmla="*/ 10 w 115"/>
                  <a:gd name="T5" fmla="*/ 177 h 2124"/>
                  <a:gd name="T6" fmla="*/ 0 w 115"/>
                  <a:gd name="T7" fmla="*/ 0 h 21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4"/>
                  <a:gd name="T14" fmla="*/ 115 w 115"/>
                  <a:gd name="T15" fmla="*/ 2124 h 21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4">
                    <a:moveTo>
                      <a:pt x="0" y="0"/>
                    </a:moveTo>
                    <a:lnTo>
                      <a:pt x="0" y="2124"/>
                    </a:lnTo>
                    <a:lnTo>
                      <a:pt x="115" y="21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67" name="Freeform 2041"/>
              <p:cNvSpPr>
                <a:spLocks/>
              </p:cNvSpPr>
              <p:nvPr/>
            </p:nvSpPr>
            <p:spPr bwMode="auto">
              <a:xfrm>
                <a:off x="2901" y="3388"/>
                <a:ext cx="10" cy="177"/>
              </a:xfrm>
              <a:custGeom>
                <a:avLst/>
                <a:gdLst>
                  <a:gd name="T0" fmla="*/ 0 w 115"/>
                  <a:gd name="T1" fmla="*/ 0 h 2124"/>
                  <a:gd name="T2" fmla="*/ 0 w 115"/>
                  <a:gd name="T3" fmla="*/ 177 h 2124"/>
                  <a:gd name="T4" fmla="*/ 10 w 115"/>
                  <a:gd name="T5" fmla="*/ 177 h 2124"/>
                  <a:gd name="T6" fmla="*/ 0 w 115"/>
                  <a:gd name="T7" fmla="*/ 0 h 21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4"/>
                  <a:gd name="T14" fmla="*/ 115 w 115"/>
                  <a:gd name="T15" fmla="*/ 2124 h 21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4">
                    <a:moveTo>
                      <a:pt x="0" y="0"/>
                    </a:moveTo>
                    <a:lnTo>
                      <a:pt x="0" y="2124"/>
                    </a:lnTo>
                    <a:lnTo>
                      <a:pt x="115" y="212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336" name="Freeform 2042"/>
              <p:cNvSpPr>
                <a:spLocks/>
              </p:cNvSpPr>
              <p:nvPr/>
            </p:nvSpPr>
            <p:spPr bwMode="auto">
              <a:xfrm>
                <a:off x="2901" y="3388"/>
                <a:ext cx="10" cy="177"/>
              </a:xfrm>
              <a:custGeom>
                <a:avLst/>
                <a:gdLst>
                  <a:gd name="T0" fmla="*/ 0 w 115"/>
                  <a:gd name="T1" fmla="*/ 0 h 2124"/>
                  <a:gd name="T2" fmla="*/ 10 w 115"/>
                  <a:gd name="T3" fmla="*/ 0 h 2124"/>
                  <a:gd name="T4" fmla="*/ 10 w 115"/>
                  <a:gd name="T5" fmla="*/ 177 h 2124"/>
                  <a:gd name="T6" fmla="*/ 0 w 115"/>
                  <a:gd name="T7" fmla="*/ 0 h 21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4"/>
                  <a:gd name="T14" fmla="*/ 115 w 115"/>
                  <a:gd name="T15" fmla="*/ 2124 h 21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4">
                    <a:moveTo>
                      <a:pt x="0" y="0"/>
                    </a:moveTo>
                    <a:lnTo>
                      <a:pt x="115" y="0"/>
                    </a:lnTo>
                    <a:lnTo>
                      <a:pt x="115" y="21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337" name="Freeform 2043"/>
              <p:cNvSpPr>
                <a:spLocks/>
              </p:cNvSpPr>
              <p:nvPr/>
            </p:nvSpPr>
            <p:spPr bwMode="auto">
              <a:xfrm>
                <a:off x="2901" y="3388"/>
                <a:ext cx="10" cy="177"/>
              </a:xfrm>
              <a:custGeom>
                <a:avLst/>
                <a:gdLst>
                  <a:gd name="T0" fmla="*/ 0 w 115"/>
                  <a:gd name="T1" fmla="*/ 0 h 2124"/>
                  <a:gd name="T2" fmla="*/ 10 w 115"/>
                  <a:gd name="T3" fmla="*/ 0 h 2124"/>
                  <a:gd name="T4" fmla="*/ 10 w 115"/>
                  <a:gd name="T5" fmla="*/ 177 h 2124"/>
                  <a:gd name="T6" fmla="*/ 0 w 115"/>
                  <a:gd name="T7" fmla="*/ 0 h 21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4"/>
                  <a:gd name="T14" fmla="*/ 115 w 115"/>
                  <a:gd name="T15" fmla="*/ 2124 h 21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4">
                    <a:moveTo>
                      <a:pt x="0" y="0"/>
                    </a:moveTo>
                    <a:lnTo>
                      <a:pt x="115" y="0"/>
                    </a:lnTo>
                    <a:lnTo>
                      <a:pt x="115" y="212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338" name="Freeform 2044"/>
              <p:cNvSpPr>
                <a:spLocks/>
              </p:cNvSpPr>
              <p:nvPr/>
            </p:nvSpPr>
            <p:spPr bwMode="auto">
              <a:xfrm>
                <a:off x="2901" y="3565"/>
                <a:ext cx="403" cy="10"/>
              </a:xfrm>
              <a:custGeom>
                <a:avLst/>
                <a:gdLst>
                  <a:gd name="T0" fmla="*/ 0 w 4835"/>
                  <a:gd name="T1" fmla="*/ 0 h 115"/>
                  <a:gd name="T2" fmla="*/ 0 w 4835"/>
                  <a:gd name="T3" fmla="*/ 10 h 115"/>
                  <a:gd name="T4" fmla="*/ 403 w 4835"/>
                  <a:gd name="T5" fmla="*/ 10 h 115"/>
                  <a:gd name="T6" fmla="*/ 0 w 4835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5"/>
                  <a:gd name="T13" fmla="*/ 0 h 115"/>
                  <a:gd name="T14" fmla="*/ 4835 w 4835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5" h="115">
                    <a:moveTo>
                      <a:pt x="0" y="0"/>
                    </a:moveTo>
                    <a:lnTo>
                      <a:pt x="0" y="115"/>
                    </a:lnTo>
                    <a:lnTo>
                      <a:pt x="4835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339" name="Freeform 2045"/>
              <p:cNvSpPr>
                <a:spLocks/>
              </p:cNvSpPr>
              <p:nvPr/>
            </p:nvSpPr>
            <p:spPr bwMode="auto">
              <a:xfrm>
                <a:off x="2901" y="3565"/>
                <a:ext cx="403" cy="10"/>
              </a:xfrm>
              <a:custGeom>
                <a:avLst/>
                <a:gdLst>
                  <a:gd name="T0" fmla="*/ 0 w 4835"/>
                  <a:gd name="T1" fmla="*/ 0 h 115"/>
                  <a:gd name="T2" fmla="*/ 0 w 4835"/>
                  <a:gd name="T3" fmla="*/ 10 h 115"/>
                  <a:gd name="T4" fmla="*/ 403 w 4835"/>
                  <a:gd name="T5" fmla="*/ 10 h 115"/>
                  <a:gd name="T6" fmla="*/ 0 w 4835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5"/>
                  <a:gd name="T13" fmla="*/ 0 h 115"/>
                  <a:gd name="T14" fmla="*/ 4835 w 4835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5" h="115">
                    <a:moveTo>
                      <a:pt x="0" y="0"/>
                    </a:moveTo>
                    <a:lnTo>
                      <a:pt x="0" y="115"/>
                    </a:lnTo>
                    <a:lnTo>
                      <a:pt x="4835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340" name="Freeform 2046"/>
              <p:cNvSpPr>
                <a:spLocks/>
              </p:cNvSpPr>
              <p:nvPr/>
            </p:nvSpPr>
            <p:spPr bwMode="auto">
              <a:xfrm>
                <a:off x="2901" y="3565"/>
                <a:ext cx="403" cy="10"/>
              </a:xfrm>
              <a:custGeom>
                <a:avLst/>
                <a:gdLst>
                  <a:gd name="T0" fmla="*/ 0 w 4835"/>
                  <a:gd name="T1" fmla="*/ 0 h 115"/>
                  <a:gd name="T2" fmla="*/ 403 w 4835"/>
                  <a:gd name="T3" fmla="*/ 0 h 115"/>
                  <a:gd name="T4" fmla="*/ 403 w 4835"/>
                  <a:gd name="T5" fmla="*/ 10 h 115"/>
                  <a:gd name="T6" fmla="*/ 0 w 4835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5"/>
                  <a:gd name="T13" fmla="*/ 0 h 115"/>
                  <a:gd name="T14" fmla="*/ 4835 w 4835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5" h="115">
                    <a:moveTo>
                      <a:pt x="0" y="0"/>
                    </a:moveTo>
                    <a:lnTo>
                      <a:pt x="4835" y="0"/>
                    </a:lnTo>
                    <a:lnTo>
                      <a:pt x="4835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341" name="Freeform 2047"/>
              <p:cNvSpPr>
                <a:spLocks/>
              </p:cNvSpPr>
              <p:nvPr/>
            </p:nvSpPr>
            <p:spPr bwMode="auto">
              <a:xfrm>
                <a:off x="2901" y="3565"/>
                <a:ext cx="403" cy="10"/>
              </a:xfrm>
              <a:custGeom>
                <a:avLst/>
                <a:gdLst>
                  <a:gd name="T0" fmla="*/ 0 w 4835"/>
                  <a:gd name="T1" fmla="*/ 0 h 115"/>
                  <a:gd name="T2" fmla="*/ 403 w 4835"/>
                  <a:gd name="T3" fmla="*/ 0 h 115"/>
                  <a:gd name="T4" fmla="*/ 403 w 4835"/>
                  <a:gd name="T5" fmla="*/ 10 h 115"/>
                  <a:gd name="T6" fmla="*/ 0 w 4835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5"/>
                  <a:gd name="T13" fmla="*/ 0 h 115"/>
                  <a:gd name="T14" fmla="*/ 4835 w 4835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5" h="115">
                    <a:moveTo>
                      <a:pt x="0" y="0"/>
                    </a:moveTo>
                    <a:lnTo>
                      <a:pt x="4835" y="0"/>
                    </a:lnTo>
                    <a:lnTo>
                      <a:pt x="4835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342" name="Line 2048"/>
              <p:cNvSpPr>
                <a:spLocks noChangeShapeType="1"/>
              </p:cNvSpPr>
              <p:nvPr/>
            </p:nvSpPr>
            <p:spPr bwMode="auto">
              <a:xfrm flipV="1">
                <a:off x="3057" y="3515"/>
                <a:ext cx="25" cy="28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343" name="Line 2049"/>
              <p:cNvSpPr>
                <a:spLocks noChangeShapeType="1"/>
              </p:cNvSpPr>
              <p:nvPr/>
            </p:nvSpPr>
            <p:spPr bwMode="auto">
              <a:xfrm>
                <a:off x="3032" y="3515"/>
                <a:ext cx="25" cy="28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344" name="Line 2050"/>
              <p:cNvSpPr>
                <a:spLocks noChangeShapeType="1"/>
              </p:cNvSpPr>
              <p:nvPr/>
            </p:nvSpPr>
            <p:spPr bwMode="auto">
              <a:xfrm flipH="1">
                <a:off x="3032" y="3515"/>
                <a:ext cx="16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345" name="Line 2051"/>
              <p:cNvSpPr>
                <a:spLocks noChangeShapeType="1"/>
              </p:cNvSpPr>
              <p:nvPr/>
            </p:nvSpPr>
            <p:spPr bwMode="auto">
              <a:xfrm>
                <a:off x="3066" y="3515"/>
                <a:ext cx="16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346" name="Line 2052"/>
              <p:cNvSpPr>
                <a:spLocks noChangeShapeType="1"/>
              </p:cNvSpPr>
              <p:nvPr/>
            </p:nvSpPr>
            <p:spPr bwMode="auto">
              <a:xfrm>
                <a:off x="2945" y="3411"/>
                <a:ext cx="55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347" name="Line 2053"/>
              <p:cNvSpPr>
                <a:spLocks noChangeShapeType="1"/>
              </p:cNvSpPr>
              <p:nvPr/>
            </p:nvSpPr>
            <p:spPr bwMode="auto">
              <a:xfrm>
                <a:off x="2936" y="3401"/>
                <a:ext cx="73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348" name="Line 2054"/>
              <p:cNvSpPr>
                <a:spLocks noChangeShapeType="1"/>
              </p:cNvSpPr>
              <p:nvPr/>
            </p:nvSpPr>
            <p:spPr bwMode="auto">
              <a:xfrm flipH="1">
                <a:off x="2911" y="3388"/>
                <a:ext cx="384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349" name="Line 2055"/>
              <p:cNvSpPr>
                <a:spLocks noChangeShapeType="1"/>
              </p:cNvSpPr>
              <p:nvPr/>
            </p:nvSpPr>
            <p:spPr bwMode="auto">
              <a:xfrm flipH="1">
                <a:off x="2901" y="3378"/>
                <a:ext cx="403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350" name="Line 2056"/>
              <p:cNvSpPr>
                <a:spLocks noChangeShapeType="1"/>
              </p:cNvSpPr>
              <p:nvPr/>
            </p:nvSpPr>
            <p:spPr bwMode="auto">
              <a:xfrm>
                <a:off x="3048" y="3434"/>
                <a:ext cx="18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351" name="Line 2057"/>
              <p:cNvSpPr>
                <a:spLocks noChangeShapeType="1"/>
              </p:cNvSpPr>
              <p:nvPr/>
            </p:nvSpPr>
            <p:spPr bwMode="auto">
              <a:xfrm>
                <a:off x="2945" y="3542"/>
                <a:ext cx="55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352" name="Line 2058"/>
              <p:cNvSpPr>
                <a:spLocks noChangeShapeType="1"/>
              </p:cNvSpPr>
              <p:nvPr/>
            </p:nvSpPr>
            <p:spPr bwMode="auto">
              <a:xfrm>
                <a:off x="2936" y="3551"/>
                <a:ext cx="73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353" name="Line 2059"/>
              <p:cNvSpPr>
                <a:spLocks noChangeShapeType="1"/>
              </p:cNvSpPr>
              <p:nvPr/>
            </p:nvSpPr>
            <p:spPr bwMode="auto">
              <a:xfrm>
                <a:off x="2911" y="3565"/>
                <a:ext cx="384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354" name="Line 2060"/>
              <p:cNvSpPr>
                <a:spLocks noChangeShapeType="1"/>
              </p:cNvSpPr>
              <p:nvPr/>
            </p:nvSpPr>
            <p:spPr bwMode="auto">
              <a:xfrm>
                <a:off x="2901" y="3575"/>
                <a:ext cx="403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355" name="Line 2061"/>
              <p:cNvSpPr>
                <a:spLocks noChangeShapeType="1"/>
              </p:cNvSpPr>
              <p:nvPr/>
            </p:nvSpPr>
            <p:spPr bwMode="auto">
              <a:xfrm flipV="1">
                <a:off x="3295" y="3388"/>
                <a:ext cx="0" cy="177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356" name="Line 2062"/>
              <p:cNvSpPr>
                <a:spLocks noChangeShapeType="1"/>
              </p:cNvSpPr>
              <p:nvPr/>
            </p:nvSpPr>
            <p:spPr bwMode="auto">
              <a:xfrm flipV="1">
                <a:off x="3304" y="3378"/>
                <a:ext cx="0" cy="197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357" name="Line 2063"/>
              <p:cNvSpPr>
                <a:spLocks noChangeShapeType="1"/>
              </p:cNvSpPr>
              <p:nvPr/>
            </p:nvSpPr>
            <p:spPr bwMode="auto">
              <a:xfrm>
                <a:off x="3048" y="3434"/>
                <a:ext cx="0" cy="8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358" name="Line 2064"/>
              <p:cNvSpPr>
                <a:spLocks noChangeShapeType="1"/>
              </p:cNvSpPr>
              <p:nvPr/>
            </p:nvSpPr>
            <p:spPr bwMode="auto">
              <a:xfrm>
                <a:off x="3066" y="3434"/>
                <a:ext cx="0" cy="8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359" name="Line 2065"/>
              <p:cNvSpPr>
                <a:spLocks noChangeShapeType="1"/>
              </p:cNvSpPr>
              <p:nvPr/>
            </p:nvSpPr>
            <p:spPr bwMode="auto">
              <a:xfrm flipV="1">
                <a:off x="3000" y="3411"/>
                <a:ext cx="0" cy="13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360" name="Line 2066"/>
              <p:cNvSpPr>
                <a:spLocks noChangeShapeType="1"/>
              </p:cNvSpPr>
              <p:nvPr/>
            </p:nvSpPr>
            <p:spPr bwMode="auto">
              <a:xfrm flipV="1">
                <a:off x="3009" y="3401"/>
                <a:ext cx="0" cy="15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361" name="Line 2067"/>
              <p:cNvSpPr>
                <a:spLocks noChangeShapeType="1"/>
              </p:cNvSpPr>
              <p:nvPr/>
            </p:nvSpPr>
            <p:spPr bwMode="auto">
              <a:xfrm>
                <a:off x="2911" y="3388"/>
                <a:ext cx="0" cy="177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362" name="Line 2068"/>
              <p:cNvSpPr>
                <a:spLocks noChangeShapeType="1"/>
              </p:cNvSpPr>
              <p:nvPr/>
            </p:nvSpPr>
            <p:spPr bwMode="auto">
              <a:xfrm>
                <a:off x="2901" y="3378"/>
                <a:ext cx="0" cy="197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363" name="Line 2069"/>
              <p:cNvSpPr>
                <a:spLocks noChangeShapeType="1"/>
              </p:cNvSpPr>
              <p:nvPr/>
            </p:nvSpPr>
            <p:spPr bwMode="auto">
              <a:xfrm flipV="1">
                <a:off x="2936" y="3401"/>
                <a:ext cx="0" cy="15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364" name="Line 2070"/>
              <p:cNvSpPr>
                <a:spLocks noChangeShapeType="1"/>
              </p:cNvSpPr>
              <p:nvPr/>
            </p:nvSpPr>
            <p:spPr bwMode="auto">
              <a:xfrm flipV="1">
                <a:off x="2945" y="3411"/>
                <a:ext cx="0" cy="13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365" name="Line 2071"/>
              <p:cNvSpPr>
                <a:spLocks noChangeShapeType="1"/>
              </p:cNvSpPr>
              <p:nvPr/>
            </p:nvSpPr>
            <p:spPr bwMode="auto">
              <a:xfrm flipV="1">
                <a:off x="3231" y="3506"/>
                <a:ext cx="32" cy="4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366" name="Line 2072"/>
              <p:cNvSpPr>
                <a:spLocks noChangeShapeType="1"/>
              </p:cNvSpPr>
              <p:nvPr/>
            </p:nvSpPr>
            <p:spPr bwMode="auto">
              <a:xfrm flipV="1">
                <a:off x="3227" y="3512"/>
                <a:ext cx="37" cy="4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367" name="Line 2073"/>
              <p:cNvSpPr>
                <a:spLocks noChangeShapeType="1"/>
              </p:cNvSpPr>
              <p:nvPr/>
            </p:nvSpPr>
            <p:spPr bwMode="auto">
              <a:xfrm flipV="1">
                <a:off x="3207" y="3451"/>
                <a:ext cx="29" cy="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368" name="Line 2074"/>
              <p:cNvSpPr>
                <a:spLocks noChangeShapeType="1"/>
              </p:cNvSpPr>
              <p:nvPr/>
            </p:nvSpPr>
            <p:spPr bwMode="auto">
              <a:xfrm flipV="1">
                <a:off x="3206" y="3445"/>
                <a:ext cx="33" cy="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369" name="Line 2075"/>
              <p:cNvSpPr>
                <a:spLocks noChangeShapeType="1"/>
              </p:cNvSpPr>
              <p:nvPr/>
            </p:nvSpPr>
            <p:spPr bwMode="auto">
              <a:xfrm>
                <a:off x="3207" y="3452"/>
                <a:ext cx="16" cy="39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370" name="Line 2076"/>
              <p:cNvSpPr>
                <a:spLocks noChangeShapeType="1"/>
              </p:cNvSpPr>
              <p:nvPr/>
            </p:nvSpPr>
            <p:spPr bwMode="auto">
              <a:xfrm>
                <a:off x="3223" y="3491"/>
                <a:ext cx="8" cy="19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371" name="Line 2077"/>
              <p:cNvSpPr>
                <a:spLocks noChangeShapeType="1"/>
              </p:cNvSpPr>
              <p:nvPr/>
            </p:nvSpPr>
            <p:spPr bwMode="auto">
              <a:xfrm>
                <a:off x="3218" y="3496"/>
                <a:ext cx="9" cy="2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372" name="Line 2078"/>
              <p:cNvSpPr>
                <a:spLocks noChangeShapeType="1"/>
              </p:cNvSpPr>
              <p:nvPr/>
            </p:nvSpPr>
            <p:spPr bwMode="auto">
              <a:xfrm>
                <a:off x="3263" y="3506"/>
                <a:ext cx="1" cy="6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373" name="Line 2079"/>
              <p:cNvSpPr>
                <a:spLocks noChangeShapeType="1"/>
              </p:cNvSpPr>
              <p:nvPr/>
            </p:nvSpPr>
            <p:spPr bwMode="auto">
              <a:xfrm flipV="1">
                <a:off x="3242" y="3465"/>
                <a:ext cx="5" cy="2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374" name="Line 2080"/>
              <p:cNvSpPr>
                <a:spLocks noChangeShapeType="1"/>
              </p:cNvSpPr>
              <p:nvPr/>
            </p:nvSpPr>
            <p:spPr bwMode="auto">
              <a:xfrm>
                <a:off x="3236" y="3451"/>
                <a:ext cx="6" cy="16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375" name="Line 2081"/>
              <p:cNvSpPr>
                <a:spLocks noChangeShapeType="1"/>
              </p:cNvSpPr>
              <p:nvPr/>
            </p:nvSpPr>
            <p:spPr bwMode="auto">
              <a:xfrm>
                <a:off x="3239" y="3445"/>
                <a:ext cx="8" cy="2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376" name="Line 2082"/>
              <p:cNvSpPr>
                <a:spLocks noChangeShapeType="1"/>
              </p:cNvSpPr>
              <p:nvPr/>
            </p:nvSpPr>
            <p:spPr bwMode="auto">
              <a:xfrm flipH="1">
                <a:off x="3164" y="3487"/>
                <a:ext cx="22" cy="4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377" name="Line 2083"/>
              <p:cNvSpPr>
                <a:spLocks noChangeShapeType="1"/>
              </p:cNvSpPr>
              <p:nvPr/>
            </p:nvSpPr>
            <p:spPr bwMode="auto">
              <a:xfrm flipH="1">
                <a:off x="3164" y="3483"/>
                <a:ext cx="17" cy="3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378" name="Line 2084"/>
              <p:cNvSpPr>
                <a:spLocks noChangeShapeType="1"/>
              </p:cNvSpPr>
              <p:nvPr/>
            </p:nvSpPr>
            <p:spPr bwMode="auto">
              <a:xfrm>
                <a:off x="3164" y="3486"/>
                <a:ext cx="0" cy="5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379" name="Line 2085"/>
              <p:cNvSpPr>
                <a:spLocks noChangeShapeType="1"/>
              </p:cNvSpPr>
              <p:nvPr/>
            </p:nvSpPr>
            <p:spPr bwMode="auto">
              <a:xfrm flipH="1">
                <a:off x="3191" y="3516"/>
                <a:ext cx="1" cy="3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380" name="Line 2086"/>
              <p:cNvSpPr>
                <a:spLocks noChangeShapeType="1"/>
              </p:cNvSpPr>
              <p:nvPr/>
            </p:nvSpPr>
            <p:spPr bwMode="auto">
              <a:xfrm flipH="1">
                <a:off x="3197" y="3518"/>
                <a:ext cx="1" cy="28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381" name="Line 2087"/>
              <p:cNvSpPr>
                <a:spLocks noChangeShapeType="1"/>
              </p:cNvSpPr>
              <p:nvPr/>
            </p:nvSpPr>
            <p:spPr bwMode="auto">
              <a:xfrm flipH="1">
                <a:off x="3191" y="3546"/>
                <a:ext cx="6" cy="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382" name="Line 2088"/>
              <p:cNvSpPr>
                <a:spLocks noChangeShapeType="1"/>
              </p:cNvSpPr>
              <p:nvPr/>
            </p:nvSpPr>
            <p:spPr bwMode="auto">
              <a:xfrm flipH="1">
                <a:off x="3186" y="3463"/>
                <a:ext cx="4" cy="24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383" name="Line 2089"/>
              <p:cNvSpPr>
                <a:spLocks noChangeShapeType="1"/>
              </p:cNvSpPr>
              <p:nvPr/>
            </p:nvSpPr>
            <p:spPr bwMode="auto">
              <a:xfrm flipH="1">
                <a:off x="3181" y="3453"/>
                <a:ext cx="5" cy="3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384" name="Freeform 2090"/>
              <p:cNvSpPr>
                <a:spLocks/>
              </p:cNvSpPr>
              <p:nvPr/>
            </p:nvSpPr>
            <p:spPr bwMode="auto">
              <a:xfrm>
                <a:off x="3171" y="3411"/>
                <a:ext cx="34" cy="33"/>
              </a:xfrm>
              <a:custGeom>
                <a:avLst/>
                <a:gdLst>
                  <a:gd name="T0" fmla="*/ 34 w 402"/>
                  <a:gd name="T1" fmla="*/ 17 h 403"/>
                  <a:gd name="T2" fmla="*/ 32 w 402"/>
                  <a:gd name="T3" fmla="*/ 8 h 403"/>
                  <a:gd name="T4" fmla="*/ 26 w 402"/>
                  <a:gd name="T5" fmla="*/ 2 h 403"/>
                  <a:gd name="T6" fmla="*/ 17 w 402"/>
                  <a:gd name="T7" fmla="*/ 0 h 403"/>
                  <a:gd name="T8" fmla="*/ 9 w 402"/>
                  <a:gd name="T9" fmla="*/ 2 h 403"/>
                  <a:gd name="T10" fmla="*/ 2 w 402"/>
                  <a:gd name="T11" fmla="*/ 8 h 403"/>
                  <a:gd name="T12" fmla="*/ 0 w 402"/>
                  <a:gd name="T13" fmla="*/ 17 h 403"/>
                  <a:gd name="T14" fmla="*/ 2 w 402"/>
                  <a:gd name="T15" fmla="*/ 25 h 403"/>
                  <a:gd name="T16" fmla="*/ 9 w 402"/>
                  <a:gd name="T17" fmla="*/ 31 h 403"/>
                  <a:gd name="T18" fmla="*/ 17 w 402"/>
                  <a:gd name="T19" fmla="*/ 33 h 403"/>
                  <a:gd name="T20" fmla="*/ 26 w 402"/>
                  <a:gd name="T21" fmla="*/ 31 h 403"/>
                  <a:gd name="T22" fmla="*/ 32 w 402"/>
                  <a:gd name="T23" fmla="*/ 25 h 403"/>
                  <a:gd name="T24" fmla="*/ 34 w 402"/>
                  <a:gd name="T25" fmla="*/ 17 h 40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402"/>
                  <a:gd name="T40" fmla="*/ 0 h 403"/>
                  <a:gd name="T41" fmla="*/ 402 w 402"/>
                  <a:gd name="T42" fmla="*/ 403 h 403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402" h="403">
                    <a:moveTo>
                      <a:pt x="402" y="202"/>
                    </a:moveTo>
                    <a:lnTo>
                      <a:pt x="375" y="101"/>
                    </a:lnTo>
                    <a:lnTo>
                      <a:pt x="302" y="27"/>
                    </a:lnTo>
                    <a:lnTo>
                      <a:pt x="201" y="0"/>
                    </a:lnTo>
                    <a:lnTo>
                      <a:pt x="101" y="27"/>
                    </a:lnTo>
                    <a:lnTo>
                      <a:pt x="26" y="101"/>
                    </a:lnTo>
                    <a:lnTo>
                      <a:pt x="0" y="202"/>
                    </a:lnTo>
                    <a:lnTo>
                      <a:pt x="26" y="303"/>
                    </a:lnTo>
                    <a:lnTo>
                      <a:pt x="101" y="376"/>
                    </a:lnTo>
                    <a:lnTo>
                      <a:pt x="201" y="403"/>
                    </a:lnTo>
                    <a:lnTo>
                      <a:pt x="302" y="376"/>
                    </a:lnTo>
                    <a:lnTo>
                      <a:pt x="375" y="303"/>
                    </a:lnTo>
                    <a:lnTo>
                      <a:pt x="402" y="202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385" name="Line 2091"/>
              <p:cNvSpPr>
                <a:spLocks noChangeShapeType="1"/>
              </p:cNvSpPr>
              <p:nvPr/>
            </p:nvSpPr>
            <p:spPr bwMode="auto">
              <a:xfrm>
                <a:off x="3190" y="3463"/>
                <a:ext cx="15" cy="39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386" name="Line 2092"/>
              <p:cNvSpPr>
                <a:spLocks noChangeShapeType="1"/>
              </p:cNvSpPr>
              <p:nvPr/>
            </p:nvSpPr>
            <p:spPr bwMode="auto">
              <a:xfrm flipH="1">
                <a:off x="3192" y="3502"/>
                <a:ext cx="13" cy="14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387" name="Line 2093"/>
              <p:cNvSpPr>
                <a:spLocks noChangeShapeType="1"/>
              </p:cNvSpPr>
              <p:nvPr/>
            </p:nvSpPr>
            <p:spPr bwMode="auto">
              <a:xfrm flipH="1">
                <a:off x="3198" y="3496"/>
                <a:ext cx="20" cy="22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388" name="Freeform 2094"/>
              <p:cNvSpPr>
                <a:spLocks/>
              </p:cNvSpPr>
              <p:nvPr/>
            </p:nvSpPr>
            <p:spPr bwMode="auto">
              <a:xfrm>
                <a:off x="3186" y="3446"/>
                <a:ext cx="20" cy="7"/>
              </a:xfrm>
              <a:custGeom>
                <a:avLst/>
                <a:gdLst>
                  <a:gd name="T0" fmla="*/ 0 w 233"/>
                  <a:gd name="T1" fmla="*/ 7 h 80"/>
                  <a:gd name="T2" fmla="*/ 11 w 233"/>
                  <a:gd name="T3" fmla="*/ 7 h 80"/>
                  <a:gd name="T4" fmla="*/ 20 w 233"/>
                  <a:gd name="T5" fmla="*/ 0 h 80"/>
                  <a:gd name="T6" fmla="*/ 0 60000 65536"/>
                  <a:gd name="T7" fmla="*/ 0 60000 65536"/>
                  <a:gd name="T8" fmla="*/ 0 60000 65536"/>
                  <a:gd name="T9" fmla="*/ 0 w 233"/>
                  <a:gd name="T10" fmla="*/ 0 h 80"/>
                  <a:gd name="T11" fmla="*/ 233 w 233"/>
                  <a:gd name="T12" fmla="*/ 80 h 8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33" h="80">
                    <a:moveTo>
                      <a:pt x="0" y="80"/>
                    </a:moveTo>
                    <a:lnTo>
                      <a:pt x="128" y="75"/>
                    </a:lnTo>
                    <a:lnTo>
                      <a:pt x="233" y="0"/>
                    </a:lnTo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389" name="Rectangle 2095"/>
              <p:cNvSpPr>
                <a:spLocks noChangeArrowheads="1"/>
              </p:cNvSpPr>
              <p:nvPr/>
            </p:nvSpPr>
            <p:spPr bwMode="auto">
              <a:xfrm>
                <a:off x="3361" y="3454"/>
                <a:ext cx="23" cy="10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390" name="Rectangle 2096"/>
              <p:cNvSpPr>
                <a:spLocks noChangeArrowheads="1"/>
              </p:cNvSpPr>
              <p:nvPr/>
            </p:nvSpPr>
            <p:spPr bwMode="auto">
              <a:xfrm>
                <a:off x="3418" y="3408"/>
                <a:ext cx="7" cy="80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391" name="Freeform 2097"/>
              <p:cNvSpPr>
                <a:spLocks/>
              </p:cNvSpPr>
              <p:nvPr/>
            </p:nvSpPr>
            <p:spPr bwMode="auto">
              <a:xfrm>
                <a:off x="3441" y="3479"/>
                <a:ext cx="15" cy="10"/>
              </a:xfrm>
              <a:custGeom>
                <a:avLst/>
                <a:gdLst>
                  <a:gd name="T0" fmla="*/ 14 w 179"/>
                  <a:gd name="T1" fmla="*/ 0 h 113"/>
                  <a:gd name="T2" fmla="*/ 11 w 179"/>
                  <a:gd name="T3" fmla="*/ 0 h 113"/>
                  <a:gd name="T4" fmla="*/ 0 w 179"/>
                  <a:gd name="T5" fmla="*/ 4 h 113"/>
                  <a:gd name="T6" fmla="*/ 0 w 179"/>
                  <a:gd name="T7" fmla="*/ 4 h 113"/>
                  <a:gd name="T8" fmla="*/ 3 w 179"/>
                  <a:gd name="T9" fmla="*/ 8 h 113"/>
                  <a:gd name="T10" fmla="*/ 5 w 179"/>
                  <a:gd name="T11" fmla="*/ 9 h 113"/>
                  <a:gd name="T12" fmla="*/ 9 w 179"/>
                  <a:gd name="T13" fmla="*/ 10 h 113"/>
                  <a:gd name="T14" fmla="*/ 10 w 179"/>
                  <a:gd name="T15" fmla="*/ 10 h 113"/>
                  <a:gd name="T16" fmla="*/ 15 w 179"/>
                  <a:gd name="T17" fmla="*/ 9 h 113"/>
                  <a:gd name="T18" fmla="*/ 14 w 179"/>
                  <a:gd name="T19" fmla="*/ 0 h 11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79"/>
                  <a:gd name="T31" fmla="*/ 0 h 113"/>
                  <a:gd name="T32" fmla="*/ 179 w 179"/>
                  <a:gd name="T33" fmla="*/ 113 h 113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79" h="113">
                    <a:moveTo>
                      <a:pt x="166" y="0"/>
                    </a:moveTo>
                    <a:lnTo>
                      <a:pt x="127" y="4"/>
                    </a:lnTo>
                    <a:lnTo>
                      <a:pt x="0" y="40"/>
                    </a:lnTo>
                    <a:lnTo>
                      <a:pt x="1" y="43"/>
                    </a:lnTo>
                    <a:lnTo>
                      <a:pt x="38" y="93"/>
                    </a:lnTo>
                    <a:lnTo>
                      <a:pt x="56" y="104"/>
                    </a:lnTo>
                    <a:lnTo>
                      <a:pt x="112" y="113"/>
                    </a:lnTo>
                    <a:lnTo>
                      <a:pt x="124" y="113"/>
                    </a:lnTo>
                    <a:lnTo>
                      <a:pt x="179" y="103"/>
                    </a:lnTo>
                    <a:lnTo>
                      <a:pt x="16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392" name="Freeform 2098"/>
              <p:cNvSpPr>
                <a:spLocks/>
              </p:cNvSpPr>
              <p:nvPr/>
            </p:nvSpPr>
            <p:spPr bwMode="auto">
              <a:xfrm>
                <a:off x="3434" y="3410"/>
                <a:ext cx="21" cy="72"/>
              </a:xfrm>
              <a:custGeom>
                <a:avLst/>
                <a:gdLst>
                  <a:gd name="T0" fmla="*/ 13 w 241"/>
                  <a:gd name="T1" fmla="*/ 0 h 873"/>
                  <a:gd name="T2" fmla="*/ 6 w 241"/>
                  <a:gd name="T3" fmla="*/ 6 h 873"/>
                  <a:gd name="T4" fmla="*/ 6 w 241"/>
                  <a:gd name="T5" fmla="*/ 20 h 873"/>
                  <a:gd name="T6" fmla="*/ 0 w 241"/>
                  <a:gd name="T7" fmla="*/ 20 h 873"/>
                  <a:gd name="T8" fmla="*/ 0 w 241"/>
                  <a:gd name="T9" fmla="*/ 28 h 873"/>
                  <a:gd name="T10" fmla="*/ 6 w 241"/>
                  <a:gd name="T11" fmla="*/ 28 h 873"/>
                  <a:gd name="T12" fmla="*/ 6 w 241"/>
                  <a:gd name="T13" fmla="*/ 61 h 873"/>
                  <a:gd name="T14" fmla="*/ 6 w 241"/>
                  <a:gd name="T15" fmla="*/ 68 h 873"/>
                  <a:gd name="T16" fmla="*/ 7 w 241"/>
                  <a:gd name="T17" fmla="*/ 72 h 873"/>
                  <a:gd name="T18" fmla="*/ 18 w 241"/>
                  <a:gd name="T19" fmla="*/ 69 h 873"/>
                  <a:gd name="T20" fmla="*/ 15 w 241"/>
                  <a:gd name="T21" fmla="*/ 68 h 873"/>
                  <a:gd name="T22" fmla="*/ 14 w 241"/>
                  <a:gd name="T23" fmla="*/ 66 h 873"/>
                  <a:gd name="T24" fmla="*/ 13 w 241"/>
                  <a:gd name="T25" fmla="*/ 61 h 873"/>
                  <a:gd name="T26" fmla="*/ 13 w 241"/>
                  <a:gd name="T27" fmla="*/ 28 h 873"/>
                  <a:gd name="T28" fmla="*/ 21 w 241"/>
                  <a:gd name="T29" fmla="*/ 28 h 873"/>
                  <a:gd name="T30" fmla="*/ 21 w 241"/>
                  <a:gd name="T31" fmla="*/ 20 h 873"/>
                  <a:gd name="T32" fmla="*/ 13 w 241"/>
                  <a:gd name="T33" fmla="*/ 20 h 873"/>
                  <a:gd name="T34" fmla="*/ 13 w 241"/>
                  <a:gd name="T35" fmla="*/ 0 h 87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241"/>
                  <a:gd name="T55" fmla="*/ 0 h 873"/>
                  <a:gd name="T56" fmla="*/ 241 w 241"/>
                  <a:gd name="T57" fmla="*/ 873 h 873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241" h="873">
                    <a:moveTo>
                      <a:pt x="152" y="0"/>
                    </a:moveTo>
                    <a:lnTo>
                      <a:pt x="65" y="71"/>
                    </a:lnTo>
                    <a:lnTo>
                      <a:pt x="65" y="243"/>
                    </a:lnTo>
                    <a:lnTo>
                      <a:pt x="0" y="243"/>
                    </a:lnTo>
                    <a:lnTo>
                      <a:pt x="0" y="335"/>
                    </a:lnTo>
                    <a:lnTo>
                      <a:pt x="65" y="335"/>
                    </a:lnTo>
                    <a:lnTo>
                      <a:pt x="65" y="734"/>
                    </a:lnTo>
                    <a:lnTo>
                      <a:pt x="67" y="820"/>
                    </a:lnTo>
                    <a:lnTo>
                      <a:pt x="75" y="873"/>
                    </a:lnTo>
                    <a:lnTo>
                      <a:pt x="202" y="837"/>
                    </a:lnTo>
                    <a:lnTo>
                      <a:pt x="173" y="828"/>
                    </a:lnTo>
                    <a:lnTo>
                      <a:pt x="158" y="806"/>
                    </a:lnTo>
                    <a:lnTo>
                      <a:pt x="152" y="741"/>
                    </a:lnTo>
                    <a:lnTo>
                      <a:pt x="152" y="335"/>
                    </a:lnTo>
                    <a:lnTo>
                      <a:pt x="241" y="335"/>
                    </a:lnTo>
                    <a:lnTo>
                      <a:pt x="241" y="243"/>
                    </a:lnTo>
                    <a:lnTo>
                      <a:pt x="152" y="243"/>
                    </a:lnTo>
                    <a:lnTo>
                      <a:pt x="15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393" name="Rectangle 2099"/>
              <p:cNvSpPr>
                <a:spLocks noChangeArrowheads="1"/>
              </p:cNvSpPr>
              <p:nvPr/>
            </p:nvSpPr>
            <p:spPr bwMode="auto">
              <a:xfrm>
                <a:off x="3462" y="3430"/>
                <a:ext cx="7" cy="58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394" name="Rectangle 2100"/>
              <p:cNvSpPr>
                <a:spLocks noChangeArrowheads="1"/>
              </p:cNvSpPr>
              <p:nvPr/>
            </p:nvSpPr>
            <p:spPr bwMode="auto">
              <a:xfrm>
                <a:off x="3462" y="3408"/>
                <a:ext cx="7" cy="11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395" name="Freeform 2101"/>
              <p:cNvSpPr>
                <a:spLocks/>
              </p:cNvSpPr>
              <p:nvPr/>
            </p:nvSpPr>
            <p:spPr bwMode="auto">
              <a:xfrm>
                <a:off x="3499" y="3435"/>
                <a:ext cx="17" cy="53"/>
              </a:xfrm>
              <a:custGeom>
                <a:avLst/>
                <a:gdLst>
                  <a:gd name="T0" fmla="*/ 14 w 197"/>
                  <a:gd name="T1" fmla="*/ 0 h 628"/>
                  <a:gd name="T2" fmla="*/ 0 w 197"/>
                  <a:gd name="T3" fmla="*/ 2 h 628"/>
                  <a:gd name="T4" fmla="*/ 1 w 197"/>
                  <a:gd name="T5" fmla="*/ 2 h 628"/>
                  <a:gd name="T6" fmla="*/ 5 w 197"/>
                  <a:gd name="T7" fmla="*/ 3 h 628"/>
                  <a:gd name="T8" fmla="*/ 6 w 197"/>
                  <a:gd name="T9" fmla="*/ 4 h 628"/>
                  <a:gd name="T10" fmla="*/ 8 w 197"/>
                  <a:gd name="T11" fmla="*/ 8 h 628"/>
                  <a:gd name="T12" fmla="*/ 9 w 197"/>
                  <a:gd name="T13" fmla="*/ 11 h 628"/>
                  <a:gd name="T14" fmla="*/ 9 w 197"/>
                  <a:gd name="T15" fmla="*/ 17 h 628"/>
                  <a:gd name="T16" fmla="*/ 9 w 197"/>
                  <a:gd name="T17" fmla="*/ 53 h 628"/>
                  <a:gd name="T18" fmla="*/ 17 w 197"/>
                  <a:gd name="T19" fmla="*/ 53 h 628"/>
                  <a:gd name="T20" fmla="*/ 17 w 197"/>
                  <a:gd name="T21" fmla="*/ 17 h 628"/>
                  <a:gd name="T22" fmla="*/ 17 w 197"/>
                  <a:gd name="T23" fmla="*/ 12 h 628"/>
                  <a:gd name="T24" fmla="*/ 17 w 197"/>
                  <a:gd name="T25" fmla="*/ 7 h 628"/>
                  <a:gd name="T26" fmla="*/ 16 w 197"/>
                  <a:gd name="T27" fmla="*/ 5 h 628"/>
                  <a:gd name="T28" fmla="*/ 14 w 197"/>
                  <a:gd name="T29" fmla="*/ 0 h 628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97"/>
                  <a:gd name="T46" fmla="*/ 0 h 628"/>
                  <a:gd name="T47" fmla="*/ 197 w 197"/>
                  <a:gd name="T48" fmla="*/ 628 h 628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97" h="628">
                    <a:moveTo>
                      <a:pt x="164" y="0"/>
                    </a:moveTo>
                    <a:lnTo>
                      <a:pt x="0" y="21"/>
                    </a:lnTo>
                    <a:lnTo>
                      <a:pt x="12" y="21"/>
                    </a:lnTo>
                    <a:lnTo>
                      <a:pt x="62" y="41"/>
                    </a:lnTo>
                    <a:lnTo>
                      <a:pt x="65" y="44"/>
                    </a:lnTo>
                    <a:lnTo>
                      <a:pt x="98" y="98"/>
                    </a:lnTo>
                    <a:lnTo>
                      <a:pt x="104" y="127"/>
                    </a:lnTo>
                    <a:lnTo>
                      <a:pt x="109" y="206"/>
                    </a:lnTo>
                    <a:lnTo>
                      <a:pt x="109" y="628"/>
                    </a:lnTo>
                    <a:lnTo>
                      <a:pt x="197" y="628"/>
                    </a:lnTo>
                    <a:lnTo>
                      <a:pt x="197" y="202"/>
                    </a:lnTo>
                    <a:lnTo>
                      <a:pt x="197" y="148"/>
                    </a:lnTo>
                    <a:lnTo>
                      <a:pt x="192" y="87"/>
                    </a:lnTo>
                    <a:lnTo>
                      <a:pt x="188" y="64"/>
                    </a:lnTo>
                    <a:lnTo>
                      <a:pt x="16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396" name="Freeform 2102"/>
              <p:cNvSpPr>
                <a:spLocks/>
              </p:cNvSpPr>
              <p:nvPr/>
            </p:nvSpPr>
            <p:spPr bwMode="auto">
              <a:xfrm>
                <a:off x="3480" y="3430"/>
                <a:ext cx="11" cy="58"/>
              </a:xfrm>
              <a:custGeom>
                <a:avLst/>
                <a:gdLst>
                  <a:gd name="T0" fmla="*/ 7 w 130"/>
                  <a:gd name="T1" fmla="*/ 0 h 694"/>
                  <a:gd name="T2" fmla="*/ 0 w 130"/>
                  <a:gd name="T3" fmla="*/ 0 h 694"/>
                  <a:gd name="T4" fmla="*/ 0 w 130"/>
                  <a:gd name="T5" fmla="*/ 58 h 694"/>
                  <a:gd name="T6" fmla="*/ 7 w 130"/>
                  <a:gd name="T7" fmla="*/ 58 h 694"/>
                  <a:gd name="T8" fmla="*/ 7 w 130"/>
                  <a:gd name="T9" fmla="*/ 26 h 694"/>
                  <a:gd name="T10" fmla="*/ 8 w 130"/>
                  <a:gd name="T11" fmla="*/ 21 h 694"/>
                  <a:gd name="T12" fmla="*/ 9 w 130"/>
                  <a:gd name="T13" fmla="*/ 15 h 694"/>
                  <a:gd name="T14" fmla="*/ 11 w 130"/>
                  <a:gd name="T15" fmla="*/ 11 h 694"/>
                  <a:gd name="T16" fmla="*/ 7 w 130"/>
                  <a:gd name="T17" fmla="*/ 8 h 694"/>
                  <a:gd name="T18" fmla="*/ 7 w 130"/>
                  <a:gd name="T19" fmla="*/ 0 h 69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30"/>
                  <a:gd name="T31" fmla="*/ 0 h 694"/>
                  <a:gd name="T32" fmla="*/ 130 w 130"/>
                  <a:gd name="T33" fmla="*/ 694 h 69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30" h="694">
                    <a:moveTo>
                      <a:pt x="80" y="0"/>
                    </a:moveTo>
                    <a:lnTo>
                      <a:pt x="0" y="0"/>
                    </a:lnTo>
                    <a:lnTo>
                      <a:pt x="0" y="694"/>
                    </a:lnTo>
                    <a:lnTo>
                      <a:pt x="88" y="694"/>
                    </a:lnTo>
                    <a:lnTo>
                      <a:pt x="88" y="316"/>
                    </a:lnTo>
                    <a:lnTo>
                      <a:pt x="92" y="248"/>
                    </a:lnTo>
                    <a:lnTo>
                      <a:pt x="105" y="179"/>
                    </a:lnTo>
                    <a:lnTo>
                      <a:pt x="130" y="135"/>
                    </a:lnTo>
                    <a:lnTo>
                      <a:pt x="80" y="99"/>
                    </a:lnTo>
                    <a:lnTo>
                      <a:pt x="8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397" name="Freeform 2103"/>
              <p:cNvSpPr>
                <a:spLocks/>
              </p:cNvSpPr>
              <p:nvPr/>
            </p:nvSpPr>
            <p:spPr bwMode="auto">
              <a:xfrm>
                <a:off x="3487" y="3429"/>
                <a:ext cx="26" cy="12"/>
              </a:xfrm>
              <a:custGeom>
                <a:avLst/>
                <a:gdLst>
                  <a:gd name="T0" fmla="*/ 14 w 310"/>
                  <a:gd name="T1" fmla="*/ 0 h 151"/>
                  <a:gd name="T2" fmla="*/ 10 w 310"/>
                  <a:gd name="T3" fmla="*/ 0 h 151"/>
                  <a:gd name="T4" fmla="*/ 6 w 310"/>
                  <a:gd name="T5" fmla="*/ 2 h 151"/>
                  <a:gd name="T6" fmla="*/ 3 w 310"/>
                  <a:gd name="T7" fmla="*/ 5 h 151"/>
                  <a:gd name="T8" fmla="*/ 0 w 310"/>
                  <a:gd name="T9" fmla="*/ 9 h 151"/>
                  <a:gd name="T10" fmla="*/ 4 w 310"/>
                  <a:gd name="T11" fmla="*/ 12 h 151"/>
                  <a:gd name="T12" fmla="*/ 8 w 310"/>
                  <a:gd name="T13" fmla="*/ 9 h 151"/>
                  <a:gd name="T14" fmla="*/ 12 w 310"/>
                  <a:gd name="T15" fmla="*/ 8 h 151"/>
                  <a:gd name="T16" fmla="*/ 26 w 310"/>
                  <a:gd name="T17" fmla="*/ 7 h 151"/>
                  <a:gd name="T18" fmla="*/ 25 w 310"/>
                  <a:gd name="T19" fmla="*/ 5 h 151"/>
                  <a:gd name="T20" fmla="*/ 21 w 310"/>
                  <a:gd name="T21" fmla="*/ 2 h 151"/>
                  <a:gd name="T22" fmla="*/ 18 w 310"/>
                  <a:gd name="T23" fmla="*/ 1 h 151"/>
                  <a:gd name="T24" fmla="*/ 14 w 310"/>
                  <a:gd name="T25" fmla="*/ 0 h 15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10"/>
                  <a:gd name="T40" fmla="*/ 0 h 151"/>
                  <a:gd name="T41" fmla="*/ 310 w 310"/>
                  <a:gd name="T42" fmla="*/ 151 h 151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10" h="151">
                    <a:moveTo>
                      <a:pt x="165" y="0"/>
                    </a:moveTo>
                    <a:lnTo>
                      <a:pt x="124" y="5"/>
                    </a:lnTo>
                    <a:lnTo>
                      <a:pt x="75" y="25"/>
                    </a:lnTo>
                    <a:lnTo>
                      <a:pt x="33" y="62"/>
                    </a:lnTo>
                    <a:lnTo>
                      <a:pt x="0" y="115"/>
                    </a:lnTo>
                    <a:lnTo>
                      <a:pt x="50" y="151"/>
                    </a:lnTo>
                    <a:lnTo>
                      <a:pt x="94" y="114"/>
                    </a:lnTo>
                    <a:lnTo>
                      <a:pt x="146" y="103"/>
                    </a:lnTo>
                    <a:lnTo>
                      <a:pt x="310" y="82"/>
                    </a:lnTo>
                    <a:lnTo>
                      <a:pt x="298" y="62"/>
                    </a:lnTo>
                    <a:lnTo>
                      <a:pt x="252" y="22"/>
                    </a:lnTo>
                    <a:lnTo>
                      <a:pt x="220" y="8"/>
                    </a:lnTo>
                    <a:lnTo>
                      <a:pt x="16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398" name="Freeform 2104"/>
              <p:cNvSpPr>
                <a:spLocks/>
              </p:cNvSpPr>
              <p:nvPr/>
            </p:nvSpPr>
            <p:spPr bwMode="auto">
              <a:xfrm>
                <a:off x="3530" y="3469"/>
                <a:ext cx="34" cy="20"/>
              </a:xfrm>
              <a:custGeom>
                <a:avLst/>
                <a:gdLst>
                  <a:gd name="T0" fmla="*/ 26 w 410"/>
                  <a:gd name="T1" fmla="*/ 0 h 240"/>
                  <a:gd name="T2" fmla="*/ 25 w 410"/>
                  <a:gd name="T3" fmla="*/ 5 h 240"/>
                  <a:gd name="T4" fmla="*/ 22 w 410"/>
                  <a:gd name="T5" fmla="*/ 9 h 240"/>
                  <a:gd name="T6" fmla="*/ 19 w 410"/>
                  <a:gd name="T7" fmla="*/ 11 h 240"/>
                  <a:gd name="T8" fmla="*/ 15 w 410"/>
                  <a:gd name="T9" fmla="*/ 12 h 240"/>
                  <a:gd name="T10" fmla="*/ 0 w 410"/>
                  <a:gd name="T11" fmla="*/ 12 h 240"/>
                  <a:gd name="T12" fmla="*/ 2 w 410"/>
                  <a:gd name="T13" fmla="*/ 15 h 240"/>
                  <a:gd name="T14" fmla="*/ 6 w 410"/>
                  <a:gd name="T15" fmla="*/ 18 h 240"/>
                  <a:gd name="T16" fmla="*/ 10 w 410"/>
                  <a:gd name="T17" fmla="*/ 19 h 240"/>
                  <a:gd name="T18" fmla="*/ 15 w 410"/>
                  <a:gd name="T19" fmla="*/ 20 h 240"/>
                  <a:gd name="T20" fmla="*/ 20 w 410"/>
                  <a:gd name="T21" fmla="*/ 20 h 240"/>
                  <a:gd name="T22" fmla="*/ 24 w 410"/>
                  <a:gd name="T23" fmla="*/ 18 h 240"/>
                  <a:gd name="T24" fmla="*/ 27 w 410"/>
                  <a:gd name="T25" fmla="*/ 15 h 240"/>
                  <a:gd name="T26" fmla="*/ 30 w 410"/>
                  <a:gd name="T27" fmla="*/ 12 h 240"/>
                  <a:gd name="T28" fmla="*/ 32 w 410"/>
                  <a:gd name="T29" fmla="*/ 7 h 240"/>
                  <a:gd name="T30" fmla="*/ 34 w 410"/>
                  <a:gd name="T31" fmla="*/ 1 h 240"/>
                  <a:gd name="T32" fmla="*/ 26 w 410"/>
                  <a:gd name="T33" fmla="*/ 0 h 24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10"/>
                  <a:gd name="T52" fmla="*/ 0 h 240"/>
                  <a:gd name="T53" fmla="*/ 410 w 410"/>
                  <a:gd name="T54" fmla="*/ 240 h 240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10" h="240">
                    <a:moveTo>
                      <a:pt x="318" y="0"/>
                    </a:moveTo>
                    <a:lnTo>
                      <a:pt x="297" y="61"/>
                    </a:lnTo>
                    <a:lnTo>
                      <a:pt x="264" y="108"/>
                    </a:lnTo>
                    <a:lnTo>
                      <a:pt x="235" y="130"/>
                    </a:lnTo>
                    <a:lnTo>
                      <a:pt x="181" y="143"/>
                    </a:lnTo>
                    <a:lnTo>
                      <a:pt x="0" y="145"/>
                    </a:lnTo>
                    <a:lnTo>
                      <a:pt x="30" y="181"/>
                    </a:lnTo>
                    <a:lnTo>
                      <a:pt x="74" y="213"/>
                    </a:lnTo>
                    <a:lnTo>
                      <a:pt x="124" y="232"/>
                    </a:lnTo>
                    <a:lnTo>
                      <a:pt x="181" y="240"/>
                    </a:lnTo>
                    <a:lnTo>
                      <a:pt x="237" y="234"/>
                    </a:lnTo>
                    <a:lnTo>
                      <a:pt x="287" y="213"/>
                    </a:lnTo>
                    <a:lnTo>
                      <a:pt x="329" y="181"/>
                    </a:lnTo>
                    <a:lnTo>
                      <a:pt x="361" y="142"/>
                    </a:lnTo>
                    <a:lnTo>
                      <a:pt x="389" y="85"/>
                    </a:lnTo>
                    <a:lnTo>
                      <a:pt x="410" y="15"/>
                    </a:lnTo>
                    <a:lnTo>
                      <a:pt x="31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399" name="Freeform 2105"/>
              <p:cNvSpPr>
                <a:spLocks/>
              </p:cNvSpPr>
              <p:nvPr/>
            </p:nvSpPr>
            <p:spPr bwMode="auto">
              <a:xfrm>
                <a:off x="3524" y="3437"/>
                <a:ext cx="40" cy="44"/>
              </a:xfrm>
              <a:custGeom>
                <a:avLst/>
                <a:gdLst>
                  <a:gd name="T0" fmla="*/ 6 w 479"/>
                  <a:gd name="T1" fmla="*/ 0 h 534"/>
                  <a:gd name="T2" fmla="*/ 5 w 479"/>
                  <a:gd name="T3" fmla="*/ 1 h 534"/>
                  <a:gd name="T4" fmla="*/ 3 w 479"/>
                  <a:gd name="T5" fmla="*/ 5 h 534"/>
                  <a:gd name="T6" fmla="*/ 1 w 479"/>
                  <a:gd name="T7" fmla="*/ 10 h 534"/>
                  <a:gd name="T8" fmla="*/ 0 w 479"/>
                  <a:gd name="T9" fmla="*/ 16 h 534"/>
                  <a:gd name="T10" fmla="*/ 0 w 479"/>
                  <a:gd name="T11" fmla="*/ 22 h 534"/>
                  <a:gd name="T12" fmla="*/ 0 w 479"/>
                  <a:gd name="T13" fmla="*/ 23 h 534"/>
                  <a:gd name="T14" fmla="*/ 0 w 479"/>
                  <a:gd name="T15" fmla="*/ 29 h 534"/>
                  <a:gd name="T16" fmla="*/ 1 w 479"/>
                  <a:gd name="T17" fmla="*/ 35 h 534"/>
                  <a:gd name="T18" fmla="*/ 3 w 479"/>
                  <a:gd name="T19" fmla="*/ 40 h 534"/>
                  <a:gd name="T20" fmla="*/ 6 w 479"/>
                  <a:gd name="T21" fmla="*/ 44 h 534"/>
                  <a:gd name="T22" fmla="*/ 21 w 479"/>
                  <a:gd name="T23" fmla="*/ 44 h 534"/>
                  <a:gd name="T24" fmla="*/ 19 w 479"/>
                  <a:gd name="T25" fmla="*/ 44 h 534"/>
                  <a:gd name="T26" fmla="*/ 15 w 479"/>
                  <a:gd name="T27" fmla="*/ 42 h 534"/>
                  <a:gd name="T28" fmla="*/ 12 w 479"/>
                  <a:gd name="T29" fmla="*/ 39 h 534"/>
                  <a:gd name="T30" fmla="*/ 10 w 479"/>
                  <a:gd name="T31" fmla="*/ 36 h 534"/>
                  <a:gd name="T32" fmla="*/ 8 w 479"/>
                  <a:gd name="T33" fmla="*/ 31 h 534"/>
                  <a:gd name="T34" fmla="*/ 8 w 479"/>
                  <a:gd name="T35" fmla="*/ 24 h 534"/>
                  <a:gd name="T36" fmla="*/ 40 w 479"/>
                  <a:gd name="T37" fmla="*/ 24 h 534"/>
                  <a:gd name="T38" fmla="*/ 40 w 479"/>
                  <a:gd name="T39" fmla="*/ 22 h 534"/>
                  <a:gd name="T40" fmla="*/ 40 w 479"/>
                  <a:gd name="T41" fmla="*/ 21 h 534"/>
                  <a:gd name="T42" fmla="*/ 8 w 479"/>
                  <a:gd name="T43" fmla="*/ 16 h 534"/>
                  <a:gd name="T44" fmla="*/ 8 w 479"/>
                  <a:gd name="T45" fmla="*/ 15 h 534"/>
                  <a:gd name="T46" fmla="*/ 9 w 479"/>
                  <a:gd name="T47" fmla="*/ 9 h 534"/>
                  <a:gd name="T48" fmla="*/ 12 w 479"/>
                  <a:gd name="T49" fmla="*/ 4 h 534"/>
                  <a:gd name="T50" fmla="*/ 12 w 479"/>
                  <a:gd name="T51" fmla="*/ 4 h 534"/>
                  <a:gd name="T52" fmla="*/ 16 w 479"/>
                  <a:gd name="T53" fmla="*/ 1 h 534"/>
                  <a:gd name="T54" fmla="*/ 20 w 479"/>
                  <a:gd name="T55" fmla="*/ 0 h 534"/>
                  <a:gd name="T56" fmla="*/ 6 w 479"/>
                  <a:gd name="T57" fmla="*/ 0 h 53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79"/>
                  <a:gd name="T88" fmla="*/ 0 h 534"/>
                  <a:gd name="T89" fmla="*/ 479 w 479"/>
                  <a:gd name="T90" fmla="*/ 534 h 53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79" h="534">
                    <a:moveTo>
                      <a:pt x="68" y="0"/>
                    </a:moveTo>
                    <a:lnTo>
                      <a:pt x="63" y="7"/>
                    </a:lnTo>
                    <a:lnTo>
                      <a:pt x="35" y="60"/>
                    </a:lnTo>
                    <a:lnTo>
                      <a:pt x="16" y="121"/>
                    </a:lnTo>
                    <a:lnTo>
                      <a:pt x="4" y="192"/>
                    </a:lnTo>
                    <a:lnTo>
                      <a:pt x="0" y="271"/>
                    </a:lnTo>
                    <a:lnTo>
                      <a:pt x="0" y="274"/>
                    </a:lnTo>
                    <a:lnTo>
                      <a:pt x="5" y="354"/>
                    </a:lnTo>
                    <a:lnTo>
                      <a:pt x="17" y="423"/>
                    </a:lnTo>
                    <a:lnTo>
                      <a:pt x="38" y="483"/>
                    </a:lnTo>
                    <a:lnTo>
                      <a:pt x="67" y="534"/>
                    </a:lnTo>
                    <a:lnTo>
                      <a:pt x="248" y="532"/>
                    </a:lnTo>
                    <a:lnTo>
                      <a:pt x="232" y="531"/>
                    </a:lnTo>
                    <a:lnTo>
                      <a:pt x="182" y="512"/>
                    </a:lnTo>
                    <a:lnTo>
                      <a:pt x="139" y="471"/>
                    </a:lnTo>
                    <a:lnTo>
                      <a:pt x="120" y="436"/>
                    </a:lnTo>
                    <a:lnTo>
                      <a:pt x="100" y="373"/>
                    </a:lnTo>
                    <a:lnTo>
                      <a:pt x="91" y="296"/>
                    </a:lnTo>
                    <a:lnTo>
                      <a:pt x="479" y="296"/>
                    </a:lnTo>
                    <a:lnTo>
                      <a:pt x="479" y="264"/>
                    </a:lnTo>
                    <a:lnTo>
                      <a:pt x="479" y="257"/>
                    </a:lnTo>
                    <a:lnTo>
                      <a:pt x="96" y="199"/>
                    </a:lnTo>
                    <a:lnTo>
                      <a:pt x="97" y="177"/>
                    </a:lnTo>
                    <a:lnTo>
                      <a:pt x="112" y="108"/>
                    </a:lnTo>
                    <a:lnTo>
                      <a:pt x="142" y="54"/>
                    </a:lnTo>
                    <a:lnTo>
                      <a:pt x="147" y="47"/>
                    </a:lnTo>
                    <a:lnTo>
                      <a:pt x="191" y="11"/>
                    </a:lnTo>
                    <a:lnTo>
                      <a:pt x="244" y="0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00" name="Freeform 2106"/>
              <p:cNvSpPr>
                <a:spLocks/>
              </p:cNvSpPr>
              <p:nvPr/>
            </p:nvSpPr>
            <p:spPr bwMode="auto">
              <a:xfrm>
                <a:off x="3530" y="3429"/>
                <a:ext cx="34" cy="29"/>
              </a:xfrm>
              <a:custGeom>
                <a:avLst/>
                <a:gdLst>
                  <a:gd name="T0" fmla="*/ 14 w 411"/>
                  <a:gd name="T1" fmla="*/ 0 h 355"/>
                  <a:gd name="T2" fmla="*/ 11 w 411"/>
                  <a:gd name="T3" fmla="*/ 0 h 355"/>
                  <a:gd name="T4" fmla="*/ 7 w 411"/>
                  <a:gd name="T5" fmla="*/ 2 h 355"/>
                  <a:gd name="T6" fmla="*/ 3 w 411"/>
                  <a:gd name="T7" fmla="*/ 4 h 355"/>
                  <a:gd name="T8" fmla="*/ 0 w 411"/>
                  <a:gd name="T9" fmla="*/ 8 h 355"/>
                  <a:gd name="T10" fmla="*/ 15 w 411"/>
                  <a:gd name="T11" fmla="*/ 8 h 355"/>
                  <a:gd name="T12" fmla="*/ 16 w 411"/>
                  <a:gd name="T13" fmla="*/ 8 h 355"/>
                  <a:gd name="T14" fmla="*/ 20 w 411"/>
                  <a:gd name="T15" fmla="*/ 10 h 355"/>
                  <a:gd name="T16" fmla="*/ 24 w 411"/>
                  <a:gd name="T17" fmla="*/ 13 h 355"/>
                  <a:gd name="T18" fmla="*/ 25 w 411"/>
                  <a:gd name="T19" fmla="*/ 18 h 355"/>
                  <a:gd name="T20" fmla="*/ 26 w 411"/>
                  <a:gd name="T21" fmla="*/ 24 h 355"/>
                  <a:gd name="T22" fmla="*/ 2 w 411"/>
                  <a:gd name="T23" fmla="*/ 24 h 355"/>
                  <a:gd name="T24" fmla="*/ 34 w 411"/>
                  <a:gd name="T25" fmla="*/ 29 h 355"/>
                  <a:gd name="T26" fmla="*/ 34 w 411"/>
                  <a:gd name="T27" fmla="*/ 23 h 355"/>
                  <a:gd name="T28" fmla="*/ 33 w 411"/>
                  <a:gd name="T29" fmla="*/ 17 h 355"/>
                  <a:gd name="T30" fmla="*/ 31 w 411"/>
                  <a:gd name="T31" fmla="*/ 12 h 355"/>
                  <a:gd name="T32" fmla="*/ 29 w 411"/>
                  <a:gd name="T33" fmla="*/ 8 h 355"/>
                  <a:gd name="T34" fmla="*/ 27 w 411"/>
                  <a:gd name="T35" fmla="*/ 5 h 355"/>
                  <a:gd name="T36" fmla="*/ 23 w 411"/>
                  <a:gd name="T37" fmla="*/ 2 h 355"/>
                  <a:gd name="T38" fmla="*/ 19 w 411"/>
                  <a:gd name="T39" fmla="*/ 1 h 355"/>
                  <a:gd name="T40" fmla="*/ 14 w 411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1"/>
                  <a:gd name="T64" fmla="*/ 0 h 355"/>
                  <a:gd name="T65" fmla="*/ 411 w 411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1" h="355">
                    <a:moveTo>
                      <a:pt x="175" y="0"/>
                    </a:moveTo>
                    <a:lnTo>
                      <a:pt x="135" y="4"/>
                    </a:lnTo>
                    <a:lnTo>
                      <a:pt x="84" y="21"/>
                    </a:lnTo>
                    <a:lnTo>
                      <a:pt x="38" y="52"/>
                    </a:lnTo>
                    <a:lnTo>
                      <a:pt x="0" y="98"/>
                    </a:lnTo>
                    <a:lnTo>
                      <a:pt x="176" y="98"/>
                    </a:lnTo>
                    <a:lnTo>
                      <a:pt x="196" y="99"/>
                    </a:lnTo>
                    <a:lnTo>
                      <a:pt x="245" y="120"/>
                    </a:lnTo>
                    <a:lnTo>
                      <a:pt x="285" y="165"/>
                    </a:lnTo>
                    <a:lnTo>
                      <a:pt x="307" y="219"/>
                    </a:lnTo>
                    <a:lnTo>
                      <a:pt x="318" y="297"/>
                    </a:lnTo>
                    <a:lnTo>
                      <a:pt x="28" y="297"/>
                    </a:lnTo>
                    <a:lnTo>
                      <a:pt x="411" y="355"/>
                    </a:lnTo>
                    <a:lnTo>
                      <a:pt x="407" y="277"/>
                    </a:lnTo>
                    <a:lnTo>
                      <a:pt x="395" y="207"/>
                    </a:lnTo>
                    <a:lnTo>
                      <a:pt x="373" y="147"/>
                    </a:lnTo>
                    <a:lnTo>
                      <a:pt x="345" y="96"/>
                    </a:lnTo>
                    <a:lnTo>
                      <a:pt x="321" y="66"/>
                    </a:lnTo>
                    <a:lnTo>
                      <a:pt x="279" y="30"/>
                    </a:lnTo>
                    <a:lnTo>
                      <a:pt x="230" y="8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01" name="Freeform 2107"/>
              <p:cNvSpPr>
                <a:spLocks/>
              </p:cNvSpPr>
              <p:nvPr/>
            </p:nvSpPr>
            <p:spPr bwMode="auto">
              <a:xfrm>
                <a:off x="3573" y="3430"/>
                <a:ext cx="16" cy="58"/>
              </a:xfrm>
              <a:custGeom>
                <a:avLst/>
                <a:gdLst>
                  <a:gd name="T0" fmla="*/ 7 w 188"/>
                  <a:gd name="T1" fmla="*/ 0 h 694"/>
                  <a:gd name="T2" fmla="*/ 0 w 188"/>
                  <a:gd name="T3" fmla="*/ 0 h 694"/>
                  <a:gd name="T4" fmla="*/ 0 w 188"/>
                  <a:gd name="T5" fmla="*/ 58 h 694"/>
                  <a:gd name="T6" fmla="*/ 7 w 188"/>
                  <a:gd name="T7" fmla="*/ 58 h 694"/>
                  <a:gd name="T8" fmla="*/ 7 w 188"/>
                  <a:gd name="T9" fmla="*/ 28 h 694"/>
                  <a:gd name="T10" fmla="*/ 8 w 188"/>
                  <a:gd name="T11" fmla="*/ 22 h 694"/>
                  <a:gd name="T12" fmla="*/ 9 w 188"/>
                  <a:gd name="T13" fmla="*/ 16 h 694"/>
                  <a:gd name="T14" fmla="*/ 9 w 188"/>
                  <a:gd name="T15" fmla="*/ 16 h 694"/>
                  <a:gd name="T16" fmla="*/ 12 w 188"/>
                  <a:gd name="T17" fmla="*/ 11 h 694"/>
                  <a:gd name="T18" fmla="*/ 12 w 188"/>
                  <a:gd name="T19" fmla="*/ 11 h 694"/>
                  <a:gd name="T20" fmla="*/ 16 w 188"/>
                  <a:gd name="T21" fmla="*/ 9 h 694"/>
                  <a:gd name="T22" fmla="*/ 7 w 188"/>
                  <a:gd name="T23" fmla="*/ 9 h 694"/>
                  <a:gd name="T24" fmla="*/ 7 w 188"/>
                  <a:gd name="T25" fmla="*/ 0 h 69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88"/>
                  <a:gd name="T40" fmla="*/ 0 h 694"/>
                  <a:gd name="T41" fmla="*/ 188 w 188"/>
                  <a:gd name="T42" fmla="*/ 694 h 694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88" h="694">
                    <a:moveTo>
                      <a:pt x="79" y="0"/>
                    </a:moveTo>
                    <a:lnTo>
                      <a:pt x="0" y="0"/>
                    </a:lnTo>
                    <a:lnTo>
                      <a:pt x="0" y="694"/>
                    </a:lnTo>
                    <a:lnTo>
                      <a:pt x="88" y="694"/>
                    </a:lnTo>
                    <a:lnTo>
                      <a:pt x="88" y="331"/>
                    </a:lnTo>
                    <a:lnTo>
                      <a:pt x="91" y="262"/>
                    </a:lnTo>
                    <a:lnTo>
                      <a:pt x="102" y="194"/>
                    </a:lnTo>
                    <a:lnTo>
                      <a:pt x="106" y="186"/>
                    </a:lnTo>
                    <a:lnTo>
                      <a:pt x="136" y="129"/>
                    </a:lnTo>
                    <a:lnTo>
                      <a:pt x="138" y="126"/>
                    </a:lnTo>
                    <a:lnTo>
                      <a:pt x="188" y="106"/>
                    </a:lnTo>
                    <a:lnTo>
                      <a:pt x="79" y="105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02" name="Freeform 2108"/>
              <p:cNvSpPr>
                <a:spLocks/>
              </p:cNvSpPr>
              <p:nvPr/>
            </p:nvSpPr>
            <p:spPr bwMode="auto">
              <a:xfrm>
                <a:off x="3580" y="3429"/>
                <a:ext cx="17" cy="12"/>
              </a:xfrm>
              <a:custGeom>
                <a:avLst/>
                <a:gdLst>
                  <a:gd name="T0" fmla="*/ 9 w 204"/>
                  <a:gd name="T1" fmla="*/ 0 h 148"/>
                  <a:gd name="T2" fmla="*/ 9 w 204"/>
                  <a:gd name="T3" fmla="*/ 0 h 148"/>
                  <a:gd name="T4" fmla="*/ 5 w 204"/>
                  <a:gd name="T5" fmla="*/ 2 h 148"/>
                  <a:gd name="T6" fmla="*/ 3 w 204"/>
                  <a:gd name="T7" fmla="*/ 4 h 148"/>
                  <a:gd name="T8" fmla="*/ 0 w 204"/>
                  <a:gd name="T9" fmla="*/ 10 h 148"/>
                  <a:gd name="T10" fmla="*/ 9 w 204"/>
                  <a:gd name="T11" fmla="*/ 10 h 148"/>
                  <a:gd name="T12" fmla="*/ 10 w 204"/>
                  <a:gd name="T13" fmla="*/ 10 h 148"/>
                  <a:gd name="T14" fmla="*/ 14 w 204"/>
                  <a:gd name="T15" fmla="*/ 12 h 148"/>
                  <a:gd name="T16" fmla="*/ 17 w 204"/>
                  <a:gd name="T17" fmla="*/ 3 h 148"/>
                  <a:gd name="T18" fmla="*/ 14 w 204"/>
                  <a:gd name="T19" fmla="*/ 1 h 148"/>
                  <a:gd name="T20" fmla="*/ 9 w 204"/>
                  <a:gd name="T21" fmla="*/ 0 h 14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4"/>
                  <a:gd name="T34" fmla="*/ 0 h 148"/>
                  <a:gd name="T35" fmla="*/ 204 w 204"/>
                  <a:gd name="T36" fmla="*/ 148 h 148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4" h="148">
                    <a:moveTo>
                      <a:pt x="113" y="0"/>
                    </a:moveTo>
                    <a:lnTo>
                      <a:pt x="106" y="1"/>
                    </a:lnTo>
                    <a:lnTo>
                      <a:pt x="57" y="24"/>
                    </a:lnTo>
                    <a:lnTo>
                      <a:pt x="34" y="53"/>
                    </a:lnTo>
                    <a:lnTo>
                      <a:pt x="0" y="121"/>
                    </a:lnTo>
                    <a:lnTo>
                      <a:pt x="109" y="122"/>
                    </a:lnTo>
                    <a:lnTo>
                      <a:pt x="123" y="123"/>
                    </a:lnTo>
                    <a:lnTo>
                      <a:pt x="173" y="148"/>
                    </a:lnTo>
                    <a:lnTo>
                      <a:pt x="204" y="39"/>
                    </a:lnTo>
                    <a:lnTo>
                      <a:pt x="163" y="12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03" name="Freeform 2109"/>
              <p:cNvSpPr>
                <a:spLocks/>
              </p:cNvSpPr>
              <p:nvPr/>
            </p:nvSpPr>
            <p:spPr bwMode="auto">
              <a:xfrm>
                <a:off x="3603" y="3481"/>
                <a:ext cx="26" cy="8"/>
              </a:xfrm>
              <a:custGeom>
                <a:avLst/>
                <a:gdLst>
                  <a:gd name="T0" fmla="*/ 17 w 322"/>
                  <a:gd name="T1" fmla="*/ 0 h 102"/>
                  <a:gd name="T2" fmla="*/ 12 w 322"/>
                  <a:gd name="T3" fmla="*/ 1 h 102"/>
                  <a:gd name="T4" fmla="*/ 0 w 322"/>
                  <a:gd name="T5" fmla="*/ 4 h 102"/>
                  <a:gd name="T6" fmla="*/ 2 w 322"/>
                  <a:gd name="T7" fmla="*/ 5 h 102"/>
                  <a:gd name="T8" fmla="*/ 6 w 322"/>
                  <a:gd name="T9" fmla="*/ 7 h 102"/>
                  <a:gd name="T10" fmla="*/ 11 w 322"/>
                  <a:gd name="T11" fmla="*/ 8 h 102"/>
                  <a:gd name="T12" fmla="*/ 14 w 322"/>
                  <a:gd name="T13" fmla="*/ 8 h 102"/>
                  <a:gd name="T14" fmla="*/ 18 w 322"/>
                  <a:gd name="T15" fmla="*/ 6 h 102"/>
                  <a:gd name="T16" fmla="*/ 19 w 322"/>
                  <a:gd name="T17" fmla="*/ 6 h 102"/>
                  <a:gd name="T18" fmla="*/ 22 w 322"/>
                  <a:gd name="T19" fmla="*/ 4 h 102"/>
                  <a:gd name="T20" fmla="*/ 26 w 322"/>
                  <a:gd name="T21" fmla="*/ 0 h 102"/>
                  <a:gd name="T22" fmla="*/ 17 w 322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2"/>
                  <a:gd name="T37" fmla="*/ 0 h 102"/>
                  <a:gd name="T38" fmla="*/ 322 w 322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2" h="102">
                    <a:moveTo>
                      <a:pt x="206" y="0"/>
                    </a:moveTo>
                    <a:lnTo>
                      <a:pt x="152" y="9"/>
                    </a:lnTo>
                    <a:lnTo>
                      <a:pt x="0" y="45"/>
                    </a:lnTo>
                    <a:lnTo>
                      <a:pt x="25" y="70"/>
                    </a:lnTo>
                    <a:lnTo>
                      <a:pt x="73" y="93"/>
                    </a:lnTo>
                    <a:lnTo>
                      <a:pt x="131" y="102"/>
                    </a:lnTo>
                    <a:lnTo>
                      <a:pt x="178" y="97"/>
                    </a:lnTo>
                    <a:lnTo>
                      <a:pt x="229" y="78"/>
                    </a:lnTo>
                    <a:lnTo>
                      <a:pt x="232" y="77"/>
                    </a:lnTo>
                    <a:lnTo>
                      <a:pt x="277" y="46"/>
                    </a:lnTo>
                    <a:lnTo>
                      <a:pt x="322" y="0"/>
                    </a:lnTo>
                    <a:lnTo>
                      <a:pt x="20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04" name="Freeform 2110"/>
              <p:cNvSpPr>
                <a:spLocks/>
              </p:cNvSpPr>
              <p:nvPr/>
            </p:nvSpPr>
            <p:spPr bwMode="auto">
              <a:xfrm>
                <a:off x="3599" y="3456"/>
                <a:ext cx="30" cy="28"/>
              </a:xfrm>
              <a:custGeom>
                <a:avLst/>
                <a:gdLst>
                  <a:gd name="T0" fmla="*/ 9 w 362"/>
                  <a:gd name="T1" fmla="*/ 0 h 335"/>
                  <a:gd name="T2" fmla="*/ 5 w 362"/>
                  <a:gd name="T3" fmla="*/ 3 h 335"/>
                  <a:gd name="T4" fmla="*/ 4 w 362"/>
                  <a:gd name="T5" fmla="*/ 4 h 335"/>
                  <a:gd name="T6" fmla="*/ 1 w 362"/>
                  <a:gd name="T7" fmla="*/ 8 h 335"/>
                  <a:gd name="T8" fmla="*/ 1 w 362"/>
                  <a:gd name="T9" fmla="*/ 10 h 335"/>
                  <a:gd name="T10" fmla="*/ 0 w 362"/>
                  <a:gd name="T11" fmla="*/ 16 h 335"/>
                  <a:gd name="T12" fmla="*/ 0 w 362"/>
                  <a:gd name="T13" fmla="*/ 18 h 335"/>
                  <a:gd name="T14" fmla="*/ 1 w 362"/>
                  <a:gd name="T15" fmla="*/ 23 h 335"/>
                  <a:gd name="T16" fmla="*/ 4 w 362"/>
                  <a:gd name="T17" fmla="*/ 28 h 335"/>
                  <a:gd name="T18" fmla="*/ 16 w 362"/>
                  <a:gd name="T19" fmla="*/ 25 h 335"/>
                  <a:gd name="T20" fmla="*/ 14 w 362"/>
                  <a:gd name="T21" fmla="*/ 25 h 335"/>
                  <a:gd name="T22" fmla="*/ 10 w 362"/>
                  <a:gd name="T23" fmla="*/ 22 h 335"/>
                  <a:gd name="T24" fmla="*/ 9 w 362"/>
                  <a:gd name="T25" fmla="*/ 21 h 335"/>
                  <a:gd name="T26" fmla="*/ 8 w 362"/>
                  <a:gd name="T27" fmla="*/ 16 h 335"/>
                  <a:gd name="T28" fmla="*/ 9 w 362"/>
                  <a:gd name="T29" fmla="*/ 11 h 335"/>
                  <a:gd name="T30" fmla="*/ 12 w 362"/>
                  <a:gd name="T31" fmla="*/ 8 h 335"/>
                  <a:gd name="T32" fmla="*/ 13 w 362"/>
                  <a:gd name="T33" fmla="*/ 7 h 335"/>
                  <a:gd name="T34" fmla="*/ 18 w 362"/>
                  <a:gd name="T35" fmla="*/ 6 h 335"/>
                  <a:gd name="T36" fmla="*/ 22 w 362"/>
                  <a:gd name="T37" fmla="*/ 5 h 335"/>
                  <a:gd name="T38" fmla="*/ 27 w 362"/>
                  <a:gd name="T39" fmla="*/ 4 h 335"/>
                  <a:gd name="T40" fmla="*/ 30 w 362"/>
                  <a:gd name="T41" fmla="*/ 2 h 335"/>
                  <a:gd name="T42" fmla="*/ 9 w 362"/>
                  <a:gd name="T43" fmla="*/ 0 h 33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2"/>
                  <a:gd name="T67" fmla="*/ 0 h 335"/>
                  <a:gd name="T68" fmla="*/ 362 w 362"/>
                  <a:gd name="T69" fmla="*/ 335 h 335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2" h="335">
                    <a:moveTo>
                      <a:pt x="111" y="0"/>
                    </a:moveTo>
                    <a:lnTo>
                      <a:pt x="63" y="31"/>
                    </a:lnTo>
                    <a:lnTo>
                      <a:pt x="52" y="44"/>
                    </a:lnTo>
                    <a:lnTo>
                      <a:pt x="18" y="99"/>
                    </a:lnTo>
                    <a:lnTo>
                      <a:pt x="10" y="122"/>
                    </a:lnTo>
                    <a:lnTo>
                      <a:pt x="0" y="192"/>
                    </a:lnTo>
                    <a:lnTo>
                      <a:pt x="1" y="214"/>
                    </a:lnTo>
                    <a:lnTo>
                      <a:pt x="15" y="281"/>
                    </a:lnTo>
                    <a:lnTo>
                      <a:pt x="47" y="335"/>
                    </a:lnTo>
                    <a:lnTo>
                      <a:pt x="199" y="299"/>
                    </a:lnTo>
                    <a:lnTo>
                      <a:pt x="165" y="295"/>
                    </a:lnTo>
                    <a:lnTo>
                      <a:pt x="121" y="267"/>
                    </a:lnTo>
                    <a:lnTo>
                      <a:pt x="111" y="253"/>
                    </a:lnTo>
                    <a:lnTo>
                      <a:pt x="95" y="189"/>
                    </a:lnTo>
                    <a:lnTo>
                      <a:pt x="107" y="133"/>
                    </a:lnTo>
                    <a:lnTo>
                      <a:pt x="141" y="95"/>
                    </a:lnTo>
                    <a:lnTo>
                      <a:pt x="159" y="87"/>
                    </a:lnTo>
                    <a:lnTo>
                      <a:pt x="219" y="71"/>
                    </a:lnTo>
                    <a:lnTo>
                      <a:pt x="267" y="61"/>
                    </a:lnTo>
                    <a:lnTo>
                      <a:pt x="321" y="46"/>
                    </a:lnTo>
                    <a:lnTo>
                      <a:pt x="362" y="27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05" name="Freeform 2111"/>
              <p:cNvSpPr>
                <a:spLocks/>
              </p:cNvSpPr>
              <p:nvPr/>
            </p:nvSpPr>
            <p:spPr bwMode="auto">
              <a:xfrm>
                <a:off x="3600" y="3436"/>
                <a:ext cx="18" cy="12"/>
              </a:xfrm>
              <a:custGeom>
                <a:avLst/>
                <a:gdLst>
                  <a:gd name="T0" fmla="*/ 3 w 222"/>
                  <a:gd name="T1" fmla="*/ 0 h 135"/>
                  <a:gd name="T2" fmla="*/ 1 w 222"/>
                  <a:gd name="T3" fmla="*/ 4 h 135"/>
                  <a:gd name="T4" fmla="*/ 0 w 222"/>
                  <a:gd name="T5" fmla="*/ 11 h 135"/>
                  <a:gd name="T6" fmla="*/ 7 w 222"/>
                  <a:gd name="T7" fmla="*/ 12 h 135"/>
                  <a:gd name="T8" fmla="*/ 8 w 222"/>
                  <a:gd name="T9" fmla="*/ 7 h 135"/>
                  <a:gd name="T10" fmla="*/ 11 w 222"/>
                  <a:gd name="T11" fmla="*/ 3 h 135"/>
                  <a:gd name="T12" fmla="*/ 13 w 222"/>
                  <a:gd name="T13" fmla="*/ 1 h 135"/>
                  <a:gd name="T14" fmla="*/ 18 w 222"/>
                  <a:gd name="T15" fmla="*/ 0 h 135"/>
                  <a:gd name="T16" fmla="*/ 3 w 222"/>
                  <a:gd name="T17" fmla="*/ 0 h 1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5"/>
                  <a:gd name="T29" fmla="*/ 222 w 222"/>
                  <a:gd name="T30" fmla="*/ 135 h 13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5">
                    <a:moveTo>
                      <a:pt x="39" y="0"/>
                    </a:moveTo>
                    <a:lnTo>
                      <a:pt x="18" y="47"/>
                    </a:lnTo>
                    <a:lnTo>
                      <a:pt x="0" y="120"/>
                    </a:lnTo>
                    <a:lnTo>
                      <a:pt x="87" y="135"/>
                    </a:lnTo>
                    <a:lnTo>
                      <a:pt x="101" y="81"/>
                    </a:lnTo>
                    <a:lnTo>
                      <a:pt x="131" y="31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06" name="Freeform 2112"/>
              <p:cNvSpPr>
                <a:spLocks/>
              </p:cNvSpPr>
              <p:nvPr/>
            </p:nvSpPr>
            <p:spPr bwMode="auto">
              <a:xfrm>
                <a:off x="3603" y="3429"/>
                <a:ext cx="36" cy="59"/>
              </a:xfrm>
              <a:custGeom>
                <a:avLst/>
                <a:gdLst>
                  <a:gd name="T0" fmla="*/ 17 w 425"/>
                  <a:gd name="T1" fmla="*/ 0 h 710"/>
                  <a:gd name="T2" fmla="*/ 15 w 425"/>
                  <a:gd name="T3" fmla="*/ 0 h 710"/>
                  <a:gd name="T4" fmla="*/ 11 w 425"/>
                  <a:gd name="T5" fmla="*/ 1 h 710"/>
                  <a:gd name="T6" fmla="*/ 7 w 425"/>
                  <a:gd name="T7" fmla="*/ 2 h 710"/>
                  <a:gd name="T8" fmla="*/ 3 w 425"/>
                  <a:gd name="T9" fmla="*/ 4 h 710"/>
                  <a:gd name="T10" fmla="*/ 0 w 425"/>
                  <a:gd name="T11" fmla="*/ 8 h 710"/>
                  <a:gd name="T12" fmla="*/ 16 w 425"/>
                  <a:gd name="T13" fmla="*/ 8 h 710"/>
                  <a:gd name="T14" fmla="*/ 16 w 425"/>
                  <a:gd name="T15" fmla="*/ 8 h 710"/>
                  <a:gd name="T16" fmla="*/ 20 w 425"/>
                  <a:gd name="T17" fmla="*/ 9 h 710"/>
                  <a:gd name="T18" fmla="*/ 24 w 425"/>
                  <a:gd name="T19" fmla="*/ 11 h 710"/>
                  <a:gd name="T20" fmla="*/ 25 w 425"/>
                  <a:gd name="T21" fmla="*/ 14 h 710"/>
                  <a:gd name="T22" fmla="*/ 26 w 425"/>
                  <a:gd name="T23" fmla="*/ 20 h 710"/>
                  <a:gd name="T24" fmla="*/ 26 w 425"/>
                  <a:gd name="T25" fmla="*/ 22 h 710"/>
                  <a:gd name="T26" fmla="*/ 23 w 425"/>
                  <a:gd name="T27" fmla="*/ 24 h 710"/>
                  <a:gd name="T28" fmla="*/ 18 w 425"/>
                  <a:gd name="T29" fmla="*/ 25 h 710"/>
                  <a:gd name="T30" fmla="*/ 13 w 425"/>
                  <a:gd name="T31" fmla="*/ 26 h 710"/>
                  <a:gd name="T32" fmla="*/ 10 w 425"/>
                  <a:gd name="T33" fmla="*/ 26 h 710"/>
                  <a:gd name="T34" fmla="*/ 6 w 425"/>
                  <a:gd name="T35" fmla="*/ 27 h 710"/>
                  <a:gd name="T36" fmla="*/ 5 w 425"/>
                  <a:gd name="T37" fmla="*/ 28 h 710"/>
                  <a:gd name="T38" fmla="*/ 26 w 425"/>
                  <a:gd name="T39" fmla="*/ 30 h 710"/>
                  <a:gd name="T40" fmla="*/ 26 w 425"/>
                  <a:gd name="T41" fmla="*/ 34 h 710"/>
                  <a:gd name="T42" fmla="*/ 26 w 425"/>
                  <a:gd name="T43" fmla="*/ 38 h 710"/>
                  <a:gd name="T44" fmla="*/ 25 w 425"/>
                  <a:gd name="T45" fmla="*/ 43 h 710"/>
                  <a:gd name="T46" fmla="*/ 23 w 425"/>
                  <a:gd name="T47" fmla="*/ 46 h 710"/>
                  <a:gd name="T48" fmla="*/ 20 w 425"/>
                  <a:gd name="T49" fmla="*/ 50 h 710"/>
                  <a:gd name="T50" fmla="*/ 17 w 425"/>
                  <a:gd name="T51" fmla="*/ 52 h 710"/>
                  <a:gd name="T52" fmla="*/ 27 w 425"/>
                  <a:gd name="T53" fmla="*/ 52 h 710"/>
                  <a:gd name="T54" fmla="*/ 27 w 425"/>
                  <a:gd name="T55" fmla="*/ 53 h 710"/>
                  <a:gd name="T56" fmla="*/ 28 w 425"/>
                  <a:gd name="T57" fmla="*/ 59 h 710"/>
                  <a:gd name="T58" fmla="*/ 36 w 425"/>
                  <a:gd name="T59" fmla="*/ 59 h 710"/>
                  <a:gd name="T60" fmla="*/ 35 w 425"/>
                  <a:gd name="T61" fmla="*/ 58 h 710"/>
                  <a:gd name="T62" fmla="*/ 34 w 425"/>
                  <a:gd name="T63" fmla="*/ 52 h 710"/>
                  <a:gd name="T64" fmla="*/ 34 w 425"/>
                  <a:gd name="T65" fmla="*/ 49 h 710"/>
                  <a:gd name="T66" fmla="*/ 34 w 425"/>
                  <a:gd name="T67" fmla="*/ 43 h 710"/>
                  <a:gd name="T68" fmla="*/ 34 w 425"/>
                  <a:gd name="T69" fmla="*/ 35 h 710"/>
                  <a:gd name="T70" fmla="*/ 34 w 425"/>
                  <a:gd name="T71" fmla="*/ 22 h 710"/>
                  <a:gd name="T72" fmla="*/ 34 w 425"/>
                  <a:gd name="T73" fmla="*/ 18 h 710"/>
                  <a:gd name="T74" fmla="*/ 33 w 425"/>
                  <a:gd name="T75" fmla="*/ 13 h 710"/>
                  <a:gd name="T76" fmla="*/ 33 w 425"/>
                  <a:gd name="T77" fmla="*/ 11 h 710"/>
                  <a:gd name="T78" fmla="*/ 31 w 425"/>
                  <a:gd name="T79" fmla="*/ 6 h 710"/>
                  <a:gd name="T80" fmla="*/ 30 w 425"/>
                  <a:gd name="T81" fmla="*/ 5 h 710"/>
                  <a:gd name="T82" fmla="*/ 26 w 425"/>
                  <a:gd name="T83" fmla="*/ 2 h 710"/>
                  <a:gd name="T84" fmla="*/ 26 w 425"/>
                  <a:gd name="T85" fmla="*/ 2 h 710"/>
                  <a:gd name="T86" fmla="*/ 22 w 425"/>
                  <a:gd name="T87" fmla="*/ 0 h 710"/>
                  <a:gd name="T88" fmla="*/ 17 w 425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5"/>
                  <a:gd name="T136" fmla="*/ 0 h 710"/>
                  <a:gd name="T137" fmla="*/ 425 w 425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5" h="710">
                    <a:moveTo>
                      <a:pt x="196" y="0"/>
                    </a:moveTo>
                    <a:lnTo>
                      <a:pt x="182" y="1"/>
                    </a:lnTo>
                    <a:lnTo>
                      <a:pt x="127" y="8"/>
                    </a:lnTo>
                    <a:lnTo>
                      <a:pt x="78" y="24"/>
                    </a:lnTo>
                    <a:lnTo>
                      <a:pt x="38" y="50"/>
                    </a:lnTo>
                    <a:lnTo>
                      <a:pt x="0" y="95"/>
                    </a:lnTo>
                    <a:lnTo>
                      <a:pt x="183" y="98"/>
                    </a:lnTo>
                    <a:lnTo>
                      <a:pt x="185" y="98"/>
                    </a:lnTo>
                    <a:lnTo>
                      <a:pt x="242" y="108"/>
                    </a:lnTo>
                    <a:lnTo>
                      <a:pt x="284" y="137"/>
                    </a:lnTo>
                    <a:lnTo>
                      <a:pt x="299" y="165"/>
                    </a:lnTo>
                    <a:lnTo>
                      <a:pt x="309" y="239"/>
                    </a:lnTo>
                    <a:lnTo>
                      <a:pt x="308" y="270"/>
                    </a:lnTo>
                    <a:lnTo>
                      <a:pt x="270" y="285"/>
                    </a:lnTo>
                    <a:lnTo>
                      <a:pt x="217" y="298"/>
                    </a:lnTo>
                    <a:lnTo>
                      <a:pt x="152" y="310"/>
                    </a:lnTo>
                    <a:lnTo>
                      <a:pt x="120" y="315"/>
                    </a:lnTo>
                    <a:lnTo>
                      <a:pt x="73" y="328"/>
                    </a:lnTo>
                    <a:lnTo>
                      <a:pt x="57" y="335"/>
                    </a:lnTo>
                    <a:lnTo>
                      <a:pt x="308" y="362"/>
                    </a:lnTo>
                    <a:lnTo>
                      <a:pt x="308" y="405"/>
                    </a:lnTo>
                    <a:lnTo>
                      <a:pt x="306" y="462"/>
                    </a:lnTo>
                    <a:lnTo>
                      <a:pt x="294" y="523"/>
                    </a:lnTo>
                    <a:lnTo>
                      <a:pt x="277" y="559"/>
                    </a:lnTo>
                    <a:lnTo>
                      <a:pt x="236" y="604"/>
                    </a:lnTo>
                    <a:lnTo>
                      <a:pt x="199" y="625"/>
                    </a:lnTo>
                    <a:lnTo>
                      <a:pt x="315" y="625"/>
                    </a:lnTo>
                    <a:lnTo>
                      <a:pt x="317" y="643"/>
                    </a:lnTo>
                    <a:lnTo>
                      <a:pt x="334" y="710"/>
                    </a:lnTo>
                    <a:lnTo>
                      <a:pt x="425" y="710"/>
                    </a:lnTo>
                    <a:lnTo>
                      <a:pt x="419" y="695"/>
                    </a:lnTo>
                    <a:lnTo>
                      <a:pt x="403" y="627"/>
                    </a:lnTo>
                    <a:lnTo>
                      <a:pt x="400" y="589"/>
                    </a:lnTo>
                    <a:lnTo>
                      <a:pt x="398" y="519"/>
                    </a:lnTo>
                    <a:lnTo>
                      <a:pt x="398" y="419"/>
                    </a:lnTo>
                    <a:lnTo>
                      <a:pt x="398" y="263"/>
                    </a:lnTo>
                    <a:lnTo>
                      <a:pt x="397" y="216"/>
                    </a:lnTo>
                    <a:lnTo>
                      <a:pt x="393" y="154"/>
                    </a:lnTo>
                    <a:lnTo>
                      <a:pt x="390" y="135"/>
                    </a:lnTo>
                    <a:lnTo>
                      <a:pt x="365" y="73"/>
                    </a:lnTo>
                    <a:lnTo>
                      <a:pt x="353" y="57"/>
                    </a:lnTo>
                    <a:lnTo>
                      <a:pt x="304" y="21"/>
                    </a:lnTo>
                    <a:lnTo>
                      <a:pt x="303" y="20"/>
                    </a:lnTo>
                    <a:lnTo>
                      <a:pt x="255" y="5"/>
                    </a:lnTo>
                    <a:lnTo>
                      <a:pt x="19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07" name="Freeform 2113"/>
              <p:cNvSpPr>
                <a:spLocks/>
              </p:cNvSpPr>
              <p:nvPr/>
            </p:nvSpPr>
            <p:spPr bwMode="auto">
              <a:xfrm>
                <a:off x="3615" y="3407"/>
                <a:ext cx="15" cy="16"/>
              </a:xfrm>
              <a:custGeom>
                <a:avLst/>
                <a:gdLst>
                  <a:gd name="T0" fmla="*/ 15 w 180"/>
                  <a:gd name="T1" fmla="*/ 0 h 183"/>
                  <a:gd name="T2" fmla="*/ 5 w 180"/>
                  <a:gd name="T3" fmla="*/ 0 h 183"/>
                  <a:gd name="T4" fmla="*/ 0 w 180"/>
                  <a:gd name="T5" fmla="*/ 16 h 183"/>
                  <a:gd name="T6" fmla="*/ 6 w 180"/>
                  <a:gd name="T7" fmla="*/ 16 h 183"/>
                  <a:gd name="T8" fmla="*/ 15 w 180"/>
                  <a:gd name="T9" fmla="*/ 0 h 18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0"/>
                  <a:gd name="T16" fmla="*/ 0 h 183"/>
                  <a:gd name="T17" fmla="*/ 180 w 180"/>
                  <a:gd name="T18" fmla="*/ 183 h 18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0" h="183">
                    <a:moveTo>
                      <a:pt x="180" y="0"/>
                    </a:moveTo>
                    <a:lnTo>
                      <a:pt x="65" y="0"/>
                    </a:lnTo>
                    <a:lnTo>
                      <a:pt x="0" y="183"/>
                    </a:lnTo>
                    <a:lnTo>
                      <a:pt x="73" y="183"/>
                    </a:lnTo>
                    <a:lnTo>
                      <a:pt x="18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08" name="Freeform 2114"/>
              <p:cNvSpPr>
                <a:spLocks/>
              </p:cNvSpPr>
              <p:nvPr/>
            </p:nvSpPr>
            <p:spPr bwMode="auto">
              <a:xfrm>
                <a:off x="3648" y="3430"/>
                <a:ext cx="15" cy="58"/>
              </a:xfrm>
              <a:custGeom>
                <a:avLst/>
                <a:gdLst>
                  <a:gd name="T0" fmla="*/ 6 w 187"/>
                  <a:gd name="T1" fmla="*/ 0 h 694"/>
                  <a:gd name="T2" fmla="*/ 0 w 187"/>
                  <a:gd name="T3" fmla="*/ 0 h 694"/>
                  <a:gd name="T4" fmla="*/ 0 w 187"/>
                  <a:gd name="T5" fmla="*/ 58 h 694"/>
                  <a:gd name="T6" fmla="*/ 7 w 187"/>
                  <a:gd name="T7" fmla="*/ 58 h 694"/>
                  <a:gd name="T8" fmla="*/ 7 w 187"/>
                  <a:gd name="T9" fmla="*/ 28 h 694"/>
                  <a:gd name="T10" fmla="*/ 7 w 187"/>
                  <a:gd name="T11" fmla="*/ 22 h 694"/>
                  <a:gd name="T12" fmla="*/ 8 w 187"/>
                  <a:gd name="T13" fmla="*/ 16 h 694"/>
                  <a:gd name="T14" fmla="*/ 8 w 187"/>
                  <a:gd name="T15" fmla="*/ 16 h 694"/>
                  <a:gd name="T16" fmla="*/ 11 w 187"/>
                  <a:gd name="T17" fmla="*/ 11 h 694"/>
                  <a:gd name="T18" fmla="*/ 11 w 187"/>
                  <a:gd name="T19" fmla="*/ 11 h 694"/>
                  <a:gd name="T20" fmla="*/ 15 w 187"/>
                  <a:gd name="T21" fmla="*/ 9 h 694"/>
                  <a:gd name="T22" fmla="*/ 6 w 187"/>
                  <a:gd name="T23" fmla="*/ 9 h 694"/>
                  <a:gd name="T24" fmla="*/ 6 w 187"/>
                  <a:gd name="T25" fmla="*/ 0 h 69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87"/>
                  <a:gd name="T40" fmla="*/ 0 h 694"/>
                  <a:gd name="T41" fmla="*/ 187 w 187"/>
                  <a:gd name="T42" fmla="*/ 694 h 694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87" h="694">
                    <a:moveTo>
                      <a:pt x="80" y="0"/>
                    </a:moveTo>
                    <a:lnTo>
                      <a:pt x="0" y="0"/>
                    </a:lnTo>
                    <a:lnTo>
                      <a:pt x="0" y="694"/>
                    </a:lnTo>
                    <a:lnTo>
                      <a:pt x="89" y="694"/>
                    </a:lnTo>
                    <a:lnTo>
                      <a:pt x="89" y="331"/>
                    </a:lnTo>
                    <a:lnTo>
                      <a:pt x="92" y="262"/>
                    </a:lnTo>
                    <a:lnTo>
                      <a:pt x="103" y="194"/>
                    </a:lnTo>
                    <a:lnTo>
                      <a:pt x="105" y="186"/>
                    </a:lnTo>
                    <a:lnTo>
                      <a:pt x="136" y="129"/>
                    </a:lnTo>
                    <a:lnTo>
                      <a:pt x="138" y="126"/>
                    </a:lnTo>
                    <a:lnTo>
                      <a:pt x="187" y="106"/>
                    </a:lnTo>
                    <a:lnTo>
                      <a:pt x="80" y="105"/>
                    </a:lnTo>
                    <a:lnTo>
                      <a:pt x="8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09" name="Freeform 2115"/>
              <p:cNvSpPr>
                <a:spLocks/>
              </p:cNvSpPr>
              <p:nvPr/>
            </p:nvSpPr>
            <p:spPr bwMode="auto">
              <a:xfrm>
                <a:off x="3654" y="3429"/>
                <a:ext cx="17" cy="12"/>
              </a:xfrm>
              <a:custGeom>
                <a:avLst/>
                <a:gdLst>
                  <a:gd name="T0" fmla="*/ 9 w 203"/>
                  <a:gd name="T1" fmla="*/ 0 h 148"/>
                  <a:gd name="T2" fmla="*/ 9 w 203"/>
                  <a:gd name="T3" fmla="*/ 0 h 148"/>
                  <a:gd name="T4" fmla="*/ 5 w 203"/>
                  <a:gd name="T5" fmla="*/ 2 h 148"/>
                  <a:gd name="T6" fmla="*/ 3 w 203"/>
                  <a:gd name="T7" fmla="*/ 4 h 148"/>
                  <a:gd name="T8" fmla="*/ 0 w 203"/>
                  <a:gd name="T9" fmla="*/ 10 h 148"/>
                  <a:gd name="T10" fmla="*/ 9 w 203"/>
                  <a:gd name="T11" fmla="*/ 10 h 148"/>
                  <a:gd name="T12" fmla="*/ 10 w 203"/>
                  <a:gd name="T13" fmla="*/ 10 h 148"/>
                  <a:gd name="T14" fmla="*/ 14 w 203"/>
                  <a:gd name="T15" fmla="*/ 12 h 148"/>
                  <a:gd name="T16" fmla="*/ 17 w 203"/>
                  <a:gd name="T17" fmla="*/ 3 h 148"/>
                  <a:gd name="T18" fmla="*/ 14 w 203"/>
                  <a:gd name="T19" fmla="*/ 1 h 148"/>
                  <a:gd name="T20" fmla="*/ 9 w 203"/>
                  <a:gd name="T21" fmla="*/ 0 h 14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3"/>
                  <a:gd name="T34" fmla="*/ 0 h 148"/>
                  <a:gd name="T35" fmla="*/ 203 w 203"/>
                  <a:gd name="T36" fmla="*/ 148 h 148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3" h="148">
                    <a:moveTo>
                      <a:pt x="113" y="0"/>
                    </a:moveTo>
                    <a:lnTo>
                      <a:pt x="105" y="1"/>
                    </a:lnTo>
                    <a:lnTo>
                      <a:pt x="56" y="24"/>
                    </a:lnTo>
                    <a:lnTo>
                      <a:pt x="33" y="53"/>
                    </a:lnTo>
                    <a:lnTo>
                      <a:pt x="0" y="121"/>
                    </a:lnTo>
                    <a:lnTo>
                      <a:pt x="107" y="122"/>
                    </a:lnTo>
                    <a:lnTo>
                      <a:pt x="122" y="123"/>
                    </a:lnTo>
                    <a:lnTo>
                      <a:pt x="173" y="148"/>
                    </a:lnTo>
                    <a:lnTo>
                      <a:pt x="203" y="39"/>
                    </a:lnTo>
                    <a:lnTo>
                      <a:pt x="162" y="12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10" name="Rectangle 2116"/>
              <p:cNvSpPr>
                <a:spLocks noChangeArrowheads="1"/>
              </p:cNvSpPr>
              <p:nvPr/>
            </p:nvSpPr>
            <p:spPr bwMode="auto">
              <a:xfrm>
                <a:off x="3676" y="3430"/>
                <a:ext cx="7" cy="58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11" name="Rectangle 2117"/>
              <p:cNvSpPr>
                <a:spLocks noChangeArrowheads="1"/>
              </p:cNvSpPr>
              <p:nvPr/>
            </p:nvSpPr>
            <p:spPr bwMode="auto">
              <a:xfrm>
                <a:off x="3676" y="3408"/>
                <a:ext cx="7" cy="11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12" name="Freeform 2118"/>
              <p:cNvSpPr>
                <a:spLocks/>
              </p:cNvSpPr>
              <p:nvPr/>
            </p:nvSpPr>
            <p:spPr bwMode="auto">
              <a:xfrm>
                <a:off x="3697" y="3436"/>
                <a:ext cx="35" cy="53"/>
              </a:xfrm>
              <a:custGeom>
                <a:avLst/>
                <a:gdLst>
                  <a:gd name="T0" fmla="*/ 29 w 420"/>
                  <a:gd name="T1" fmla="*/ 0 h 633"/>
                  <a:gd name="T2" fmla="*/ 15 w 420"/>
                  <a:gd name="T3" fmla="*/ 0 h 633"/>
                  <a:gd name="T4" fmla="*/ 16 w 420"/>
                  <a:gd name="T5" fmla="*/ 1 h 633"/>
                  <a:gd name="T6" fmla="*/ 20 w 420"/>
                  <a:gd name="T7" fmla="*/ 2 h 633"/>
                  <a:gd name="T8" fmla="*/ 24 w 420"/>
                  <a:gd name="T9" fmla="*/ 6 h 633"/>
                  <a:gd name="T10" fmla="*/ 26 w 420"/>
                  <a:gd name="T11" fmla="*/ 10 h 633"/>
                  <a:gd name="T12" fmla="*/ 27 w 420"/>
                  <a:gd name="T13" fmla="*/ 15 h 633"/>
                  <a:gd name="T14" fmla="*/ 27 w 420"/>
                  <a:gd name="T15" fmla="*/ 22 h 633"/>
                  <a:gd name="T16" fmla="*/ 27 w 420"/>
                  <a:gd name="T17" fmla="*/ 23 h 633"/>
                  <a:gd name="T18" fmla="*/ 27 w 420"/>
                  <a:gd name="T19" fmla="*/ 29 h 633"/>
                  <a:gd name="T20" fmla="*/ 26 w 420"/>
                  <a:gd name="T21" fmla="*/ 35 h 633"/>
                  <a:gd name="T22" fmla="*/ 24 w 420"/>
                  <a:gd name="T23" fmla="*/ 39 h 633"/>
                  <a:gd name="T24" fmla="*/ 23 w 420"/>
                  <a:gd name="T25" fmla="*/ 41 h 633"/>
                  <a:gd name="T26" fmla="*/ 19 w 420"/>
                  <a:gd name="T27" fmla="*/ 44 h 633"/>
                  <a:gd name="T28" fmla="*/ 15 w 420"/>
                  <a:gd name="T29" fmla="*/ 45 h 633"/>
                  <a:gd name="T30" fmla="*/ 0 w 420"/>
                  <a:gd name="T31" fmla="*/ 45 h 633"/>
                  <a:gd name="T32" fmla="*/ 2 w 420"/>
                  <a:gd name="T33" fmla="*/ 48 h 633"/>
                  <a:gd name="T34" fmla="*/ 6 w 420"/>
                  <a:gd name="T35" fmla="*/ 51 h 633"/>
                  <a:gd name="T36" fmla="*/ 10 w 420"/>
                  <a:gd name="T37" fmla="*/ 52 h 633"/>
                  <a:gd name="T38" fmla="*/ 15 w 420"/>
                  <a:gd name="T39" fmla="*/ 53 h 633"/>
                  <a:gd name="T40" fmla="*/ 17 w 420"/>
                  <a:gd name="T41" fmla="*/ 53 h 633"/>
                  <a:gd name="T42" fmla="*/ 21 w 420"/>
                  <a:gd name="T43" fmla="*/ 52 h 633"/>
                  <a:gd name="T44" fmla="*/ 25 w 420"/>
                  <a:gd name="T45" fmla="*/ 49 h 633"/>
                  <a:gd name="T46" fmla="*/ 27 w 420"/>
                  <a:gd name="T47" fmla="*/ 48 h 633"/>
                  <a:gd name="T48" fmla="*/ 30 w 420"/>
                  <a:gd name="T49" fmla="*/ 44 h 633"/>
                  <a:gd name="T50" fmla="*/ 33 w 420"/>
                  <a:gd name="T51" fmla="*/ 39 h 633"/>
                  <a:gd name="T52" fmla="*/ 33 w 420"/>
                  <a:gd name="T53" fmla="*/ 39 h 633"/>
                  <a:gd name="T54" fmla="*/ 34 w 420"/>
                  <a:gd name="T55" fmla="*/ 34 h 633"/>
                  <a:gd name="T56" fmla="*/ 35 w 420"/>
                  <a:gd name="T57" fmla="*/ 29 h 633"/>
                  <a:gd name="T58" fmla="*/ 35 w 420"/>
                  <a:gd name="T59" fmla="*/ 22 h 633"/>
                  <a:gd name="T60" fmla="*/ 35 w 420"/>
                  <a:gd name="T61" fmla="*/ 22 h 633"/>
                  <a:gd name="T62" fmla="*/ 35 w 420"/>
                  <a:gd name="T63" fmla="*/ 15 h 633"/>
                  <a:gd name="T64" fmla="*/ 34 w 420"/>
                  <a:gd name="T65" fmla="*/ 9 h 633"/>
                  <a:gd name="T66" fmla="*/ 32 w 420"/>
                  <a:gd name="T67" fmla="*/ 4 h 633"/>
                  <a:gd name="T68" fmla="*/ 29 w 420"/>
                  <a:gd name="T69" fmla="*/ 0 h 633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20"/>
                  <a:gd name="T106" fmla="*/ 0 h 633"/>
                  <a:gd name="T107" fmla="*/ 420 w 420"/>
                  <a:gd name="T108" fmla="*/ 633 h 633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20" h="633">
                    <a:moveTo>
                      <a:pt x="352" y="0"/>
                    </a:moveTo>
                    <a:lnTo>
                      <a:pt x="177" y="4"/>
                    </a:lnTo>
                    <a:lnTo>
                      <a:pt x="196" y="6"/>
                    </a:lnTo>
                    <a:lnTo>
                      <a:pt x="245" y="26"/>
                    </a:lnTo>
                    <a:lnTo>
                      <a:pt x="285" y="70"/>
                    </a:lnTo>
                    <a:lnTo>
                      <a:pt x="309" y="119"/>
                    </a:lnTo>
                    <a:lnTo>
                      <a:pt x="324" y="185"/>
                    </a:lnTo>
                    <a:lnTo>
                      <a:pt x="329" y="265"/>
                    </a:lnTo>
                    <a:lnTo>
                      <a:pt x="329" y="270"/>
                    </a:lnTo>
                    <a:lnTo>
                      <a:pt x="324" y="352"/>
                    </a:lnTo>
                    <a:lnTo>
                      <a:pt x="310" y="418"/>
                    </a:lnTo>
                    <a:lnTo>
                      <a:pt x="285" y="469"/>
                    </a:lnTo>
                    <a:lnTo>
                      <a:pt x="271" y="488"/>
                    </a:lnTo>
                    <a:lnTo>
                      <a:pt x="227" y="524"/>
                    </a:lnTo>
                    <a:lnTo>
                      <a:pt x="177" y="536"/>
                    </a:lnTo>
                    <a:lnTo>
                      <a:pt x="0" y="539"/>
                    </a:lnTo>
                    <a:lnTo>
                      <a:pt x="27" y="572"/>
                    </a:lnTo>
                    <a:lnTo>
                      <a:pt x="71" y="605"/>
                    </a:lnTo>
                    <a:lnTo>
                      <a:pt x="121" y="625"/>
                    </a:lnTo>
                    <a:lnTo>
                      <a:pt x="177" y="633"/>
                    </a:lnTo>
                    <a:lnTo>
                      <a:pt x="201" y="631"/>
                    </a:lnTo>
                    <a:lnTo>
                      <a:pt x="253" y="617"/>
                    </a:lnTo>
                    <a:lnTo>
                      <a:pt x="303" y="590"/>
                    </a:lnTo>
                    <a:lnTo>
                      <a:pt x="320" y="576"/>
                    </a:lnTo>
                    <a:lnTo>
                      <a:pt x="360" y="529"/>
                    </a:lnTo>
                    <a:lnTo>
                      <a:pt x="390" y="470"/>
                    </a:lnTo>
                    <a:lnTo>
                      <a:pt x="390" y="469"/>
                    </a:lnTo>
                    <a:lnTo>
                      <a:pt x="407" y="412"/>
                    </a:lnTo>
                    <a:lnTo>
                      <a:pt x="417" y="342"/>
                    </a:lnTo>
                    <a:lnTo>
                      <a:pt x="420" y="259"/>
                    </a:lnTo>
                    <a:lnTo>
                      <a:pt x="416" y="181"/>
                    </a:lnTo>
                    <a:lnTo>
                      <a:pt x="403" y="112"/>
                    </a:lnTo>
                    <a:lnTo>
                      <a:pt x="381" y="52"/>
                    </a:lnTo>
                    <a:lnTo>
                      <a:pt x="35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13" name="Freeform 2119"/>
              <p:cNvSpPr>
                <a:spLocks/>
              </p:cNvSpPr>
              <p:nvPr/>
            </p:nvSpPr>
            <p:spPr bwMode="auto">
              <a:xfrm>
                <a:off x="3691" y="3429"/>
                <a:ext cx="35" cy="52"/>
              </a:xfrm>
              <a:custGeom>
                <a:avLst/>
                <a:gdLst>
                  <a:gd name="T0" fmla="*/ 20 w 420"/>
                  <a:gd name="T1" fmla="*/ 0 h 633"/>
                  <a:gd name="T2" fmla="*/ 19 w 420"/>
                  <a:gd name="T3" fmla="*/ 0 h 633"/>
                  <a:gd name="T4" fmla="*/ 14 w 420"/>
                  <a:gd name="T5" fmla="*/ 1 h 633"/>
                  <a:gd name="T6" fmla="*/ 10 w 420"/>
                  <a:gd name="T7" fmla="*/ 3 h 633"/>
                  <a:gd name="T8" fmla="*/ 7 w 420"/>
                  <a:gd name="T9" fmla="*/ 6 h 633"/>
                  <a:gd name="T10" fmla="*/ 5 w 420"/>
                  <a:gd name="T11" fmla="*/ 8 h 633"/>
                  <a:gd name="T12" fmla="*/ 3 w 420"/>
                  <a:gd name="T13" fmla="*/ 12 h 633"/>
                  <a:gd name="T14" fmla="*/ 1 w 420"/>
                  <a:gd name="T15" fmla="*/ 17 h 633"/>
                  <a:gd name="T16" fmla="*/ 0 w 420"/>
                  <a:gd name="T17" fmla="*/ 23 h 633"/>
                  <a:gd name="T18" fmla="*/ 0 w 420"/>
                  <a:gd name="T19" fmla="*/ 30 h 633"/>
                  <a:gd name="T20" fmla="*/ 0 w 420"/>
                  <a:gd name="T21" fmla="*/ 31 h 633"/>
                  <a:gd name="T22" fmla="*/ 0 w 420"/>
                  <a:gd name="T23" fmla="*/ 37 h 633"/>
                  <a:gd name="T24" fmla="*/ 2 w 420"/>
                  <a:gd name="T25" fmla="*/ 43 h 633"/>
                  <a:gd name="T26" fmla="*/ 3 w 420"/>
                  <a:gd name="T27" fmla="*/ 48 h 633"/>
                  <a:gd name="T28" fmla="*/ 6 w 420"/>
                  <a:gd name="T29" fmla="*/ 52 h 633"/>
                  <a:gd name="T30" fmla="*/ 20 w 420"/>
                  <a:gd name="T31" fmla="*/ 52 h 633"/>
                  <a:gd name="T32" fmla="*/ 19 w 420"/>
                  <a:gd name="T33" fmla="*/ 52 h 633"/>
                  <a:gd name="T34" fmla="*/ 15 w 420"/>
                  <a:gd name="T35" fmla="*/ 50 h 633"/>
                  <a:gd name="T36" fmla="*/ 11 w 420"/>
                  <a:gd name="T37" fmla="*/ 46 h 633"/>
                  <a:gd name="T38" fmla="*/ 11 w 420"/>
                  <a:gd name="T39" fmla="*/ 46 h 633"/>
                  <a:gd name="T40" fmla="*/ 9 w 420"/>
                  <a:gd name="T41" fmla="*/ 42 h 633"/>
                  <a:gd name="T42" fmla="*/ 8 w 420"/>
                  <a:gd name="T43" fmla="*/ 37 h 633"/>
                  <a:gd name="T44" fmla="*/ 8 w 420"/>
                  <a:gd name="T45" fmla="*/ 30 h 633"/>
                  <a:gd name="T46" fmla="*/ 8 w 420"/>
                  <a:gd name="T47" fmla="*/ 30 h 633"/>
                  <a:gd name="T48" fmla="*/ 8 w 420"/>
                  <a:gd name="T49" fmla="*/ 23 h 633"/>
                  <a:gd name="T50" fmla="*/ 9 w 420"/>
                  <a:gd name="T51" fmla="*/ 18 h 633"/>
                  <a:gd name="T52" fmla="*/ 11 w 420"/>
                  <a:gd name="T53" fmla="*/ 13 h 633"/>
                  <a:gd name="T54" fmla="*/ 12 w 420"/>
                  <a:gd name="T55" fmla="*/ 12 h 633"/>
                  <a:gd name="T56" fmla="*/ 16 w 420"/>
                  <a:gd name="T57" fmla="*/ 9 h 633"/>
                  <a:gd name="T58" fmla="*/ 20 w 420"/>
                  <a:gd name="T59" fmla="*/ 8 h 633"/>
                  <a:gd name="T60" fmla="*/ 35 w 420"/>
                  <a:gd name="T61" fmla="*/ 8 h 633"/>
                  <a:gd name="T62" fmla="*/ 33 w 420"/>
                  <a:gd name="T63" fmla="*/ 5 h 633"/>
                  <a:gd name="T64" fmla="*/ 29 w 420"/>
                  <a:gd name="T65" fmla="*/ 2 h 633"/>
                  <a:gd name="T66" fmla="*/ 25 w 420"/>
                  <a:gd name="T67" fmla="*/ 1 h 633"/>
                  <a:gd name="T68" fmla="*/ 20 w 420"/>
                  <a:gd name="T69" fmla="*/ 0 h 633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20"/>
                  <a:gd name="T106" fmla="*/ 0 h 633"/>
                  <a:gd name="T107" fmla="*/ 420 w 420"/>
                  <a:gd name="T108" fmla="*/ 633 h 633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20" h="633">
                    <a:moveTo>
                      <a:pt x="245" y="0"/>
                    </a:moveTo>
                    <a:lnTo>
                      <a:pt x="224" y="1"/>
                    </a:lnTo>
                    <a:lnTo>
                      <a:pt x="171" y="13"/>
                    </a:lnTo>
                    <a:lnTo>
                      <a:pt x="123" y="39"/>
                    </a:lnTo>
                    <a:lnTo>
                      <a:pt x="81" y="77"/>
                    </a:lnTo>
                    <a:lnTo>
                      <a:pt x="64" y="100"/>
                    </a:lnTo>
                    <a:lnTo>
                      <a:pt x="36" y="151"/>
                    </a:lnTo>
                    <a:lnTo>
                      <a:pt x="17" y="212"/>
                    </a:lnTo>
                    <a:lnTo>
                      <a:pt x="4" y="283"/>
                    </a:lnTo>
                    <a:lnTo>
                      <a:pt x="0" y="363"/>
                    </a:lnTo>
                    <a:lnTo>
                      <a:pt x="0" y="375"/>
                    </a:lnTo>
                    <a:lnTo>
                      <a:pt x="5" y="454"/>
                    </a:lnTo>
                    <a:lnTo>
                      <a:pt x="19" y="523"/>
                    </a:lnTo>
                    <a:lnTo>
                      <a:pt x="39" y="583"/>
                    </a:lnTo>
                    <a:lnTo>
                      <a:pt x="68" y="633"/>
                    </a:lnTo>
                    <a:lnTo>
                      <a:pt x="245" y="630"/>
                    </a:lnTo>
                    <a:lnTo>
                      <a:pt x="224" y="628"/>
                    </a:lnTo>
                    <a:lnTo>
                      <a:pt x="175" y="608"/>
                    </a:lnTo>
                    <a:lnTo>
                      <a:pt x="135" y="563"/>
                    </a:lnTo>
                    <a:lnTo>
                      <a:pt x="110" y="511"/>
                    </a:lnTo>
                    <a:lnTo>
                      <a:pt x="96" y="445"/>
                    </a:lnTo>
                    <a:lnTo>
                      <a:pt x="91" y="363"/>
                    </a:lnTo>
                    <a:lnTo>
                      <a:pt x="96" y="282"/>
                    </a:lnTo>
                    <a:lnTo>
                      <a:pt x="110" y="216"/>
                    </a:lnTo>
                    <a:lnTo>
                      <a:pt x="135" y="164"/>
                    </a:lnTo>
                    <a:lnTo>
                      <a:pt x="149" y="145"/>
                    </a:lnTo>
                    <a:lnTo>
                      <a:pt x="193" y="110"/>
                    </a:lnTo>
                    <a:lnTo>
                      <a:pt x="245" y="98"/>
                    </a:lnTo>
                    <a:lnTo>
                      <a:pt x="420" y="94"/>
                    </a:lnTo>
                    <a:lnTo>
                      <a:pt x="393" y="62"/>
                    </a:lnTo>
                    <a:lnTo>
                      <a:pt x="349" y="28"/>
                    </a:lnTo>
                    <a:lnTo>
                      <a:pt x="300" y="7"/>
                    </a:lnTo>
                    <a:lnTo>
                      <a:pt x="24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14" name="Freeform 2120"/>
              <p:cNvSpPr>
                <a:spLocks/>
              </p:cNvSpPr>
              <p:nvPr/>
            </p:nvSpPr>
            <p:spPr bwMode="auto">
              <a:xfrm>
                <a:off x="3767" y="3480"/>
                <a:ext cx="25" cy="9"/>
              </a:xfrm>
              <a:custGeom>
                <a:avLst/>
                <a:gdLst>
                  <a:gd name="T0" fmla="*/ 18 w 299"/>
                  <a:gd name="T1" fmla="*/ 0 h 111"/>
                  <a:gd name="T2" fmla="*/ 14 w 299"/>
                  <a:gd name="T3" fmla="*/ 1 h 111"/>
                  <a:gd name="T4" fmla="*/ 0 w 299"/>
                  <a:gd name="T5" fmla="*/ 2 h 111"/>
                  <a:gd name="T6" fmla="*/ 3 w 299"/>
                  <a:gd name="T7" fmla="*/ 5 h 111"/>
                  <a:gd name="T8" fmla="*/ 4 w 299"/>
                  <a:gd name="T9" fmla="*/ 6 h 111"/>
                  <a:gd name="T10" fmla="*/ 8 w 299"/>
                  <a:gd name="T11" fmla="*/ 8 h 111"/>
                  <a:gd name="T12" fmla="*/ 13 w 299"/>
                  <a:gd name="T13" fmla="*/ 9 h 111"/>
                  <a:gd name="T14" fmla="*/ 14 w 299"/>
                  <a:gd name="T15" fmla="*/ 9 h 111"/>
                  <a:gd name="T16" fmla="*/ 19 w 299"/>
                  <a:gd name="T17" fmla="*/ 8 h 111"/>
                  <a:gd name="T18" fmla="*/ 22 w 299"/>
                  <a:gd name="T19" fmla="*/ 5 h 111"/>
                  <a:gd name="T20" fmla="*/ 25 w 299"/>
                  <a:gd name="T21" fmla="*/ 1 h 111"/>
                  <a:gd name="T22" fmla="*/ 18 w 299"/>
                  <a:gd name="T23" fmla="*/ 0 h 111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99"/>
                  <a:gd name="T37" fmla="*/ 0 h 111"/>
                  <a:gd name="T38" fmla="*/ 299 w 299"/>
                  <a:gd name="T39" fmla="*/ 111 h 111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99" h="111">
                    <a:moveTo>
                      <a:pt x="212" y="0"/>
                    </a:moveTo>
                    <a:lnTo>
                      <a:pt x="162" y="14"/>
                    </a:lnTo>
                    <a:lnTo>
                      <a:pt x="0" y="20"/>
                    </a:lnTo>
                    <a:lnTo>
                      <a:pt x="40" y="65"/>
                    </a:lnTo>
                    <a:lnTo>
                      <a:pt x="52" y="75"/>
                    </a:lnTo>
                    <a:lnTo>
                      <a:pt x="101" y="101"/>
                    </a:lnTo>
                    <a:lnTo>
                      <a:pt x="154" y="111"/>
                    </a:lnTo>
                    <a:lnTo>
                      <a:pt x="172" y="110"/>
                    </a:lnTo>
                    <a:lnTo>
                      <a:pt x="223" y="94"/>
                    </a:lnTo>
                    <a:lnTo>
                      <a:pt x="266" y="60"/>
                    </a:lnTo>
                    <a:lnTo>
                      <a:pt x="299" y="7"/>
                    </a:lnTo>
                    <a:lnTo>
                      <a:pt x="21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15" name="Freeform 2121"/>
              <p:cNvSpPr>
                <a:spLocks/>
              </p:cNvSpPr>
              <p:nvPr/>
            </p:nvSpPr>
            <p:spPr bwMode="auto">
              <a:xfrm>
                <a:off x="3761" y="3429"/>
                <a:ext cx="30" cy="53"/>
              </a:xfrm>
              <a:custGeom>
                <a:avLst/>
                <a:gdLst>
                  <a:gd name="T0" fmla="*/ 18 w 363"/>
                  <a:gd name="T1" fmla="*/ 0 h 636"/>
                  <a:gd name="T2" fmla="*/ 17 w 363"/>
                  <a:gd name="T3" fmla="*/ 0 h 636"/>
                  <a:gd name="T4" fmla="*/ 13 w 363"/>
                  <a:gd name="T5" fmla="*/ 1 h 636"/>
                  <a:gd name="T6" fmla="*/ 9 w 363"/>
                  <a:gd name="T7" fmla="*/ 4 h 636"/>
                  <a:gd name="T8" fmla="*/ 7 w 363"/>
                  <a:gd name="T9" fmla="*/ 5 h 636"/>
                  <a:gd name="T10" fmla="*/ 4 w 363"/>
                  <a:gd name="T11" fmla="*/ 9 h 636"/>
                  <a:gd name="T12" fmla="*/ 2 w 363"/>
                  <a:gd name="T13" fmla="*/ 15 h 636"/>
                  <a:gd name="T14" fmla="*/ 1 w 363"/>
                  <a:gd name="T15" fmla="*/ 18 h 636"/>
                  <a:gd name="T16" fmla="*/ 0 w 363"/>
                  <a:gd name="T17" fmla="*/ 24 h 636"/>
                  <a:gd name="T18" fmla="*/ 0 w 363"/>
                  <a:gd name="T19" fmla="*/ 30 h 636"/>
                  <a:gd name="T20" fmla="*/ 0 w 363"/>
                  <a:gd name="T21" fmla="*/ 35 h 636"/>
                  <a:gd name="T22" fmla="*/ 1 w 363"/>
                  <a:gd name="T23" fmla="*/ 41 h 636"/>
                  <a:gd name="T24" fmla="*/ 2 w 363"/>
                  <a:gd name="T25" fmla="*/ 46 h 636"/>
                  <a:gd name="T26" fmla="*/ 3 w 363"/>
                  <a:gd name="T27" fmla="*/ 48 h 636"/>
                  <a:gd name="T28" fmla="*/ 6 w 363"/>
                  <a:gd name="T29" fmla="*/ 53 h 636"/>
                  <a:gd name="T30" fmla="*/ 19 w 363"/>
                  <a:gd name="T31" fmla="*/ 53 h 636"/>
                  <a:gd name="T32" fmla="*/ 18 w 363"/>
                  <a:gd name="T33" fmla="*/ 52 h 636"/>
                  <a:gd name="T34" fmla="*/ 14 w 363"/>
                  <a:gd name="T35" fmla="*/ 51 h 636"/>
                  <a:gd name="T36" fmla="*/ 11 w 363"/>
                  <a:gd name="T37" fmla="*/ 47 h 636"/>
                  <a:gd name="T38" fmla="*/ 9 w 363"/>
                  <a:gd name="T39" fmla="*/ 43 h 636"/>
                  <a:gd name="T40" fmla="*/ 8 w 363"/>
                  <a:gd name="T41" fmla="*/ 37 h 636"/>
                  <a:gd name="T42" fmla="*/ 7 w 363"/>
                  <a:gd name="T43" fmla="*/ 30 h 636"/>
                  <a:gd name="T44" fmla="*/ 7 w 363"/>
                  <a:gd name="T45" fmla="*/ 30 h 636"/>
                  <a:gd name="T46" fmla="*/ 8 w 363"/>
                  <a:gd name="T47" fmla="*/ 23 h 636"/>
                  <a:gd name="T48" fmla="*/ 9 w 363"/>
                  <a:gd name="T49" fmla="*/ 18 h 636"/>
                  <a:gd name="T50" fmla="*/ 11 w 363"/>
                  <a:gd name="T51" fmla="*/ 13 h 636"/>
                  <a:gd name="T52" fmla="*/ 11 w 363"/>
                  <a:gd name="T53" fmla="*/ 13 h 636"/>
                  <a:gd name="T54" fmla="*/ 15 w 363"/>
                  <a:gd name="T55" fmla="*/ 9 h 636"/>
                  <a:gd name="T56" fmla="*/ 19 w 363"/>
                  <a:gd name="T57" fmla="*/ 8 h 636"/>
                  <a:gd name="T58" fmla="*/ 30 w 363"/>
                  <a:gd name="T59" fmla="*/ 8 h 636"/>
                  <a:gd name="T60" fmla="*/ 29 w 363"/>
                  <a:gd name="T61" fmla="*/ 6 h 636"/>
                  <a:gd name="T62" fmla="*/ 25 w 363"/>
                  <a:gd name="T63" fmla="*/ 2 h 636"/>
                  <a:gd name="T64" fmla="*/ 23 w 363"/>
                  <a:gd name="T65" fmla="*/ 1 h 636"/>
                  <a:gd name="T66" fmla="*/ 18 w 363"/>
                  <a:gd name="T67" fmla="*/ 0 h 6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63"/>
                  <a:gd name="T103" fmla="*/ 0 h 636"/>
                  <a:gd name="T104" fmla="*/ 363 w 363"/>
                  <a:gd name="T105" fmla="*/ 636 h 6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63" h="636">
                    <a:moveTo>
                      <a:pt x="220" y="0"/>
                    </a:moveTo>
                    <a:lnTo>
                      <a:pt x="203" y="1"/>
                    </a:lnTo>
                    <a:lnTo>
                      <a:pt x="152" y="15"/>
                    </a:lnTo>
                    <a:lnTo>
                      <a:pt x="104" y="46"/>
                    </a:lnTo>
                    <a:lnTo>
                      <a:pt x="88" y="61"/>
                    </a:lnTo>
                    <a:lnTo>
                      <a:pt x="53" y="111"/>
                    </a:lnTo>
                    <a:lnTo>
                      <a:pt x="26" y="175"/>
                    </a:lnTo>
                    <a:lnTo>
                      <a:pt x="14" y="220"/>
                    </a:lnTo>
                    <a:lnTo>
                      <a:pt x="4" y="289"/>
                    </a:lnTo>
                    <a:lnTo>
                      <a:pt x="0" y="364"/>
                    </a:lnTo>
                    <a:lnTo>
                      <a:pt x="2" y="418"/>
                    </a:lnTo>
                    <a:lnTo>
                      <a:pt x="12" y="488"/>
                    </a:lnTo>
                    <a:lnTo>
                      <a:pt x="29" y="553"/>
                    </a:lnTo>
                    <a:lnTo>
                      <a:pt x="39" y="578"/>
                    </a:lnTo>
                    <a:lnTo>
                      <a:pt x="70" y="636"/>
                    </a:lnTo>
                    <a:lnTo>
                      <a:pt x="232" y="630"/>
                    </a:lnTo>
                    <a:lnTo>
                      <a:pt x="223" y="629"/>
                    </a:lnTo>
                    <a:lnTo>
                      <a:pt x="175" y="610"/>
                    </a:lnTo>
                    <a:lnTo>
                      <a:pt x="133" y="564"/>
                    </a:lnTo>
                    <a:lnTo>
                      <a:pt x="110" y="513"/>
                    </a:lnTo>
                    <a:lnTo>
                      <a:pt x="96" y="446"/>
                    </a:lnTo>
                    <a:lnTo>
                      <a:pt x="90" y="364"/>
                    </a:lnTo>
                    <a:lnTo>
                      <a:pt x="90" y="363"/>
                    </a:lnTo>
                    <a:lnTo>
                      <a:pt x="96" y="280"/>
                    </a:lnTo>
                    <a:lnTo>
                      <a:pt x="109" y="213"/>
                    </a:lnTo>
                    <a:lnTo>
                      <a:pt x="130" y="162"/>
                    </a:lnTo>
                    <a:lnTo>
                      <a:pt x="136" y="153"/>
                    </a:lnTo>
                    <a:lnTo>
                      <a:pt x="178" y="112"/>
                    </a:lnTo>
                    <a:lnTo>
                      <a:pt x="229" y="98"/>
                    </a:lnTo>
                    <a:lnTo>
                      <a:pt x="363" y="96"/>
                    </a:lnTo>
                    <a:lnTo>
                      <a:pt x="347" y="70"/>
                    </a:lnTo>
                    <a:lnTo>
                      <a:pt x="304" y="26"/>
                    </a:lnTo>
                    <a:lnTo>
                      <a:pt x="275" y="10"/>
                    </a:lnTo>
                    <a:lnTo>
                      <a:pt x="22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16" name="Freeform 2122"/>
              <p:cNvSpPr>
                <a:spLocks/>
              </p:cNvSpPr>
              <p:nvPr/>
            </p:nvSpPr>
            <p:spPr bwMode="auto">
              <a:xfrm>
                <a:off x="3780" y="3408"/>
                <a:ext cx="19" cy="80"/>
              </a:xfrm>
              <a:custGeom>
                <a:avLst/>
                <a:gdLst>
                  <a:gd name="T0" fmla="*/ 19 w 223"/>
                  <a:gd name="T1" fmla="*/ 0 h 958"/>
                  <a:gd name="T2" fmla="*/ 11 w 223"/>
                  <a:gd name="T3" fmla="*/ 0 h 958"/>
                  <a:gd name="T4" fmla="*/ 11 w 223"/>
                  <a:gd name="T5" fmla="*/ 29 h 958"/>
                  <a:gd name="T6" fmla="*/ 0 w 223"/>
                  <a:gd name="T7" fmla="*/ 29 h 958"/>
                  <a:gd name="T8" fmla="*/ 1 w 223"/>
                  <a:gd name="T9" fmla="*/ 29 h 958"/>
                  <a:gd name="T10" fmla="*/ 5 w 223"/>
                  <a:gd name="T11" fmla="*/ 31 h 958"/>
                  <a:gd name="T12" fmla="*/ 9 w 223"/>
                  <a:gd name="T13" fmla="*/ 34 h 958"/>
                  <a:gd name="T14" fmla="*/ 9 w 223"/>
                  <a:gd name="T15" fmla="*/ 35 h 958"/>
                  <a:gd name="T16" fmla="*/ 11 w 223"/>
                  <a:gd name="T17" fmla="*/ 39 h 958"/>
                  <a:gd name="T18" fmla="*/ 12 w 223"/>
                  <a:gd name="T19" fmla="*/ 45 h 958"/>
                  <a:gd name="T20" fmla="*/ 12 w 223"/>
                  <a:gd name="T21" fmla="*/ 52 h 958"/>
                  <a:gd name="T22" fmla="*/ 12 w 223"/>
                  <a:gd name="T23" fmla="*/ 58 h 958"/>
                  <a:gd name="T24" fmla="*/ 11 w 223"/>
                  <a:gd name="T25" fmla="*/ 64 h 958"/>
                  <a:gd name="T26" fmla="*/ 9 w 223"/>
                  <a:gd name="T27" fmla="*/ 68 h 958"/>
                  <a:gd name="T28" fmla="*/ 8 w 223"/>
                  <a:gd name="T29" fmla="*/ 69 h 958"/>
                  <a:gd name="T30" fmla="*/ 5 w 223"/>
                  <a:gd name="T31" fmla="*/ 72 h 958"/>
                  <a:gd name="T32" fmla="*/ 12 w 223"/>
                  <a:gd name="T33" fmla="*/ 73 h 958"/>
                  <a:gd name="T34" fmla="*/ 12 w 223"/>
                  <a:gd name="T35" fmla="*/ 80 h 958"/>
                  <a:gd name="T36" fmla="*/ 19 w 223"/>
                  <a:gd name="T37" fmla="*/ 80 h 958"/>
                  <a:gd name="T38" fmla="*/ 19 w 223"/>
                  <a:gd name="T39" fmla="*/ 0 h 95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223"/>
                  <a:gd name="T61" fmla="*/ 0 h 958"/>
                  <a:gd name="T62" fmla="*/ 223 w 223"/>
                  <a:gd name="T63" fmla="*/ 958 h 958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223" h="958">
                    <a:moveTo>
                      <a:pt x="223" y="0"/>
                    </a:moveTo>
                    <a:lnTo>
                      <a:pt x="134" y="0"/>
                    </a:lnTo>
                    <a:lnTo>
                      <a:pt x="134" y="344"/>
                    </a:lnTo>
                    <a:lnTo>
                      <a:pt x="0" y="346"/>
                    </a:lnTo>
                    <a:lnTo>
                      <a:pt x="12" y="347"/>
                    </a:lnTo>
                    <a:lnTo>
                      <a:pt x="60" y="366"/>
                    </a:lnTo>
                    <a:lnTo>
                      <a:pt x="101" y="413"/>
                    </a:lnTo>
                    <a:lnTo>
                      <a:pt x="104" y="417"/>
                    </a:lnTo>
                    <a:lnTo>
                      <a:pt x="125" y="470"/>
                    </a:lnTo>
                    <a:lnTo>
                      <a:pt x="137" y="538"/>
                    </a:lnTo>
                    <a:lnTo>
                      <a:pt x="142" y="621"/>
                    </a:lnTo>
                    <a:lnTo>
                      <a:pt x="138" y="695"/>
                    </a:lnTo>
                    <a:lnTo>
                      <a:pt x="125" y="762"/>
                    </a:lnTo>
                    <a:lnTo>
                      <a:pt x="102" y="814"/>
                    </a:lnTo>
                    <a:lnTo>
                      <a:pt x="96" y="823"/>
                    </a:lnTo>
                    <a:lnTo>
                      <a:pt x="53" y="864"/>
                    </a:lnTo>
                    <a:lnTo>
                      <a:pt x="140" y="871"/>
                    </a:lnTo>
                    <a:lnTo>
                      <a:pt x="140" y="958"/>
                    </a:lnTo>
                    <a:lnTo>
                      <a:pt x="223" y="958"/>
                    </a:lnTo>
                    <a:lnTo>
                      <a:pt x="2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17" name="Freeform 2123"/>
              <p:cNvSpPr>
                <a:spLocks/>
              </p:cNvSpPr>
              <p:nvPr/>
            </p:nvSpPr>
            <p:spPr bwMode="auto">
              <a:xfrm>
                <a:off x="3813" y="3469"/>
                <a:ext cx="35" cy="20"/>
              </a:xfrm>
              <a:custGeom>
                <a:avLst/>
                <a:gdLst>
                  <a:gd name="T0" fmla="*/ 27 w 409"/>
                  <a:gd name="T1" fmla="*/ 0 h 240"/>
                  <a:gd name="T2" fmla="*/ 25 w 409"/>
                  <a:gd name="T3" fmla="*/ 5 h 240"/>
                  <a:gd name="T4" fmla="*/ 23 w 409"/>
                  <a:gd name="T5" fmla="*/ 9 h 240"/>
                  <a:gd name="T6" fmla="*/ 20 w 409"/>
                  <a:gd name="T7" fmla="*/ 11 h 240"/>
                  <a:gd name="T8" fmla="*/ 15 w 409"/>
                  <a:gd name="T9" fmla="*/ 12 h 240"/>
                  <a:gd name="T10" fmla="*/ 0 w 409"/>
                  <a:gd name="T11" fmla="*/ 12 h 240"/>
                  <a:gd name="T12" fmla="*/ 2 w 409"/>
                  <a:gd name="T13" fmla="*/ 15 h 240"/>
                  <a:gd name="T14" fmla="*/ 6 w 409"/>
                  <a:gd name="T15" fmla="*/ 18 h 240"/>
                  <a:gd name="T16" fmla="*/ 11 w 409"/>
                  <a:gd name="T17" fmla="*/ 19 h 240"/>
                  <a:gd name="T18" fmla="*/ 15 w 409"/>
                  <a:gd name="T19" fmla="*/ 20 h 240"/>
                  <a:gd name="T20" fmla="*/ 20 w 409"/>
                  <a:gd name="T21" fmla="*/ 20 h 240"/>
                  <a:gd name="T22" fmla="*/ 25 w 409"/>
                  <a:gd name="T23" fmla="*/ 18 h 240"/>
                  <a:gd name="T24" fmla="*/ 28 w 409"/>
                  <a:gd name="T25" fmla="*/ 15 h 240"/>
                  <a:gd name="T26" fmla="*/ 31 w 409"/>
                  <a:gd name="T27" fmla="*/ 12 h 240"/>
                  <a:gd name="T28" fmla="*/ 33 w 409"/>
                  <a:gd name="T29" fmla="*/ 7 h 240"/>
                  <a:gd name="T30" fmla="*/ 35 w 409"/>
                  <a:gd name="T31" fmla="*/ 1 h 240"/>
                  <a:gd name="T32" fmla="*/ 27 w 409"/>
                  <a:gd name="T33" fmla="*/ 0 h 24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09"/>
                  <a:gd name="T52" fmla="*/ 0 h 240"/>
                  <a:gd name="T53" fmla="*/ 409 w 409"/>
                  <a:gd name="T54" fmla="*/ 240 h 240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09" h="240">
                    <a:moveTo>
                      <a:pt x="318" y="0"/>
                    </a:moveTo>
                    <a:lnTo>
                      <a:pt x="297" y="61"/>
                    </a:lnTo>
                    <a:lnTo>
                      <a:pt x="263" y="108"/>
                    </a:lnTo>
                    <a:lnTo>
                      <a:pt x="234" y="130"/>
                    </a:lnTo>
                    <a:lnTo>
                      <a:pt x="181" y="143"/>
                    </a:lnTo>
                    <a:lnTo>
                      <a:pt x="0" y="145"/>
                    </a:lnTo>
                    <a:lnTo>
                      <a:pt x="29" y="181"/>
                    </a:lnTo>
                    <a:lnTo>
                      <a:pt x="73" y="213"/>
                    </a:lnTo>
                    <a:lnTo>
                      <a:pt x="124" y="232"/>
                    </a:lnTo>
                    <a:lnTo>
                      <a:pt x="181" y="240"/>
                    </a:lnTo>
                    <a:lnTo>
                      <a:pt x="236" y="234"/>
                    </a:lnTo>
                    <a:lnTo>
                      <a:pt x="287" y="213"/>
                    </a:lnTo>
                    <a:lnTo>
                      <a:pt x="330" y="181"/>
                    </a:lnTo>
                    <a:lnTo>
                      <a:pt x="360" y="142"/>
                    </a:lnTo>
                    <a:lnTo>
                      <a:pt x="390" y="85"/>
                    </a:lnTo>
                    <a:lnTo>
                      <a:pt x="409" y="15"/>
                    </a:lnTo>
                    <a:lnTo>
                      <a:pt x="31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18" name="Freeform 2124"/>
              <p:cNvSpPr>
                <a:spLocks/>
              </p:cNvSpPr>
              <p:nvPr/>
            </p:nvSpPr>
            <p:spPr bwMode="auto">
              <a:xfrm>
                <a:off x="3808" y="3437"/>
                <a:ext cx="40" cy="44"/>
              </a:xfrm>
              <a:custGeom>
                <a:avLst/>
                <a:gdLst>
                  <a:gd name="T0" fmla="*/ 6 w 479"/>
                  <a:gd name="T1" fmla="*/ 0 h 534"/>
                  <a:gd name="T2" fmla="*/ 5 w 479"/>
                  <a:gd name="T3" fmla="*/ 1 h 534"/>
                  <a:gd name="T4" fmla="*/ 3 w 479"/>
                  <a:gd name="T5" fmla="*/ 5 h 534"/>
                  <a:gd name="T6" fmla="*/ 1 w 479"/>
                  <a:gd name="T7" fmla="*/ 10 h 534"/>
                  <a:gd name="T8" fmla="*/ 0 w 479"/>
                  <a:gd name="T9" fmla="*/ 16 h 534"/>
                  <a:gd name="T10" fmla="*/ 0 w 479"/>
                  <a:gd name="T11" fmla="*/ 22 h 534"/>
                  <a:gd name="T12" fmla="*/ 0 w 479"/>
                  <a:gd name="T13" fmla="*/ 23 h 534"/>
                  <a:gd name="T14" fmla="*/ 0 w 479"/>
                  <a:gd name="T15" fmla="*/ 29 h 534"/>
                  <a:gd name="T16" fmla="*/ 1 w 479"/>
                  <a:gd name="T17" fmla="*/ 35 h 534"/>
                  <a:gd name="T18" fmla="*/ 3 w 479"/>
                  <a:gd name="T19" fmla="*/ 40 h 534"/>
                  <a:gd name="T20" fmla="*/ 6 w 479"/>
                  <a:gd name="T21" fmla="*/ 44 h 534"/>
                  <a:gd name="T22" fmla="*/ 21 w 479"/>
                  <a:gd name="T23" fmla="*/ 44 h 534"/>
                  <a:gd name="T24" fmla="*/ 19 w 479"/>
                  <a:gd name="T25" fmla="*/ 44 h 534"/>
                  <a:gd name="T26" fmla="*/ 15 w 479"/>
                  <a:gd name="T27" fmla="*/ 42 h 534"/>
                  <a:gd name="T28" fmla="*/ 12 w 479"/>
                  <a:gd name="T29" fmla="*/ 39 h 534"/>
                  <a:gd name="T30" fmla="*/ 10 w 479"/>
                  <a:gd name="T31" fmla="*/ 36 h 534"/>
                  <a:gd name="T32" fmla="*/ 8 w 479"/>
                  <a:gd name="T33" fmla="*/ 31 h 534"/>
                  <a:gd name="T34" fmla="*/ 8 w 479"/>
                  <a:gd name="T35" fmla="*/ 24 h 534"/>
                  <a:gd name="T36" fmla="*/ 40 w 479"/>
                  <a:gd name="T37" fmla="*/ 24 h 534"/>
                  <a:gd name="T38" fmla="*/ 40 w 479"/>
                  <a:gd name="T39" fmla="*/ 22 h 534"/>
                  <a:gd name="T40" fmla="*/ 40 w 479"/>
                  <a:gd name="T41" fmla="*/ 21 h 534"/>
                  <a:gd name="T42" fmla="*/ 8 w 479"/>
                  <a:gd name="T43" fmla="*/ 16 h 534"/>
                  <a:gd name="T44" fmla="*/ 8 w 479"/>
                  <a:gd name="T45" fmla="*/ 15 h 534"/>
                  <a:gd name="T46" fmla="*/ 9 w 479"/>
                  <a:gd name="T47" fmla="*/ 9 h 534"/>
                  <a:gd name="T48" fmla="*/ 12 w 479"/>
                  <a:gd name="T49" fmla="*/ 4 h 534"/>
                  <a:gd name="T50" fmla="*/ 12 w 479"/>
                  <a:gd name="T51" fmla="*/ 4 h 534"/>
                  <a:gd name="T52" fmla="*/ 16 w 479"/>
                  <a:gd name="T53" fmla="*/ 1 h 534"/>
                  <a:gd name="T54" fmla="*/ 20 w 479"/>
                  <a:gd name="T55" fmla="*/ 0 h 534"/>
                  <a:gd name="T56" fmla="*/ 6 w 479"/>
                  <a:gd name="T57" fmla="*/ 0 h 53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79"/>
                  <a:gd name="T88" fmla="*/ 0 h 534"/>
                  <a:gd name="T89" fmla="*/ 479 w 479"/>
                  <a:gd name="T90" fmla="*/ 534 h 53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79" h="534">
                    <a:moveTo>
                      <a:pt x="67" y="0"/>
                    </a:moveTo>
                    <a:lnTo>
                      <a:pt x="62" y="7"/>
                    </a:lnTo>
                    <a:lnTo>
                      <a:pt x="34" y="60"/>
                    </a:lnTo>
                    <a:lnTo>
                      <a:pt x="15" y="121"/>
                    </a:lnTo>
                    <a:lnTo>
                      <a:pt x="4" y="192"/>
                    </a:lnTo>
                    <a:lnTo>
                      <a:pt x="0" y="271"/>
                    </a:lnTo>
                    <a:lnTo>
                      <a:pt x="0" y="274"/>
                    </a:lnTo>
                    <a:lnTo>
                      <a:pt x="4" y="354"/>
                    </a:lnTo>
                    <a:lnTo>
                      <a:pt x="17" y="423"/>
                    </a:lnTo>
                    <a:lnTo>
                      <a:pt x="37" y="483"/>
                    </a:lnTo>
                    <a:lnTo>
                      <a:pt x="67" y="534"/>
                    </a:lnTo>
                    <a:lnTo>
                      <a:pt x="248" y="532"/>
                    </a:lnTo>
                    <a:lnTo>
                      <a:pt x="231" y="531"/>
                    </a:lnTo>
                    <a:lnTo>
                      <a:pt x="181" y="512"/>
                    </a:lnTo>
                    <a:lnTo>
                      <a:pt x="139" y="471"/>
                    </a:lnTo>
                    <a:lnTo>
                      <a:pt x="120" y="436"/>
                    </a:lnTo>
                    <a:lnTo>
                      <a:pt x="99" y="373"/>
                    </a:lnTo>
                    <a:lnTo>
                      <a:pt x="90" y="296"/>
                    </a:lnTo>
                    <a:lnTo>
                      <a:pt x="479" y="296"/>
                    </a:lnTo>
                    <a:lnTo>
                      <a:pt x="479" y="264"/>
                    </a:lnTo>
                    <a:lnTo>
                      <a:pt x="479" y="257"/>
                    </a:lnTo>
                    <a:lnTo>
                      <a:pt x="95" y="199"/>
                    </a:lnTo>
                    <a:lnTo>
                      <a:pt x="97" y="177"/>
                    </a:lnTo>
                    <a:lnTo>
                      <a:pt x="113" y="108"/>
                    </a:lnTo>
                    <a:lnTo>
                      <a:pt x="142" y="54"/>
                    </a:lnTo>
                    <a:lnTo>
                      <a:pt x="147" y="47"/>
                    </a:lnTo>
                    <a:lnTo>
                      <a:pt x="191" y="11"/>
                    </a:lnTo>
                    <a:lnTo>
                      <a:pt x="244" y="0"/>
                    </a:lnTo>
                    <a:lnTo>
                      <a:pt x="6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19" name="Freeform 2125"/>
              <p:cNvSpPr>
                <a:spLocks/>
              </p:cNvSpPr>
              <p:nvPr/>
            </p:nvSpPr>
            <p:spPr bwMode="auto">
              <a:xfrm>
                <a:off x="3813" y="3429"/>
                <a:ext cx="35" cy="29"/>
              </a:xfrm>
              <a:custGeom>
                <a:avLst/>
                <a:gdLst>
                  <a:gd name="T0" fmla="*/ 15 w 412"/>
                  <a:gd name="T1" fmla="*/ 0 h 355"/>
                  <a:gd name="T2" fmla="*/ 11 w 412"/>
                  <a:gd name="T3" fmla="*/ 0 h 355"/>
                  <a:gd name="T4" fmla="*/ 7 w 412"/>
                  <a:gd name="T5" fmla="*/ 2 h 355"/>
                  <a:gd name="T6" fmla="*/ 3 w 412"/>
                  <a:gd name="T7" fmla="*/ 4 h 355"/>
                  <a:gd name="T8" fmla="*/ 0 w 412"/>
                  <a:gd name="T9" fmla="*/ 8 h 355"/>
                  <a:gd name="T10" fmla="*/ 15 w 412"/>
                  <a:gd name="T11" fmla="*/ 8 h 355"/>
                  <a:gd name="T12" fmla="*/ 17 w 412"/>
                  <a:gd name="T13" fmla="*/ 8 h 355"/>
                  <a:gd name="T14" fmla="*/ 21 w 412"/>
                  <a:gd name="T15" fmla="*/ 10 h 355"/>
                  <a:gd name="T16" fmla="*/ 24 w 412"/>
                  <a:gd name="T17" fmla="*/ 13 h 355"/>
                  <a:gd name="T18" fmla="*/ 26 w 412"/>
                  <a:gd name="T19" fmla="*/ 18 h 355"/>
                  <a:gd name="T20" fmla="*/ 27 w 412"/>
                  <a:gd name="T21" fmla="*/ 24 h 355"/>
                  <a:gd name="T22" fmla="*/ 2 w 412"/>
                  <a:gd name="T23" fmla="*/ 24 h 355"/>
                  <a:gd name="T24" fmla="*/ 35 w 412"/>
                  <a:gd name="T25" fmla="*/ 29 h 355"/>
                  <a:gd name="T26" fmla="*/ 35 w 412"/>
                  <a:gd name="T27" fmla="*/ 23 h 355"/>
                  <a:gd name="T28" fmla="*/ 34 w 412"/>
                  <a:gd name="T29" fmla="*/ 17 h 355"/>
                  <a:gd name="T30" fmla="*/ 32 w 412"/>
                  <a:gd name="T31" fmla="*/ 12 h 355"/>
                  <a:gd name="T32" fmla="*/ 29 w 412"/>
                  <a:gd name="T33" fmla="*/ 8 h 355"/>
                  <a:gd name="T34" fmla="*/ 27 w 412"/>
                  <a:gd name="T35" fmla="*/ 5 h 355"/>
                  <a:gd name="T36" fmla="*/ 24 w 412"/>
                  <a:gd name="T37" fmla="*/ 2 h 355"/>
                  <a:gd name="T38" fmla="*/ 20 w 412"/>
                  <a:gd name="T39" fmla="*/ 1 h 355"/>
                  <a:gd name="T40" fmla="*/ 15 w 412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2"/>
                  <a:gd name="T64" fmla="*/ 0 h 355"/>
                  <a:gd name="T65" fmla="*/ 412 w 412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2" h="355">
                    <a:moveTo>
                      <a:pt x="176" y="0"/>
                    </a:moveTo>
                    <a:lnTo>
                      <a:pt x="135" y="4"/>
                    </a:lnTo>
                    <a:lnTo>
                      <a:pt x="84" y="21"/>
                    </a:lnTo>
                    <a:lnTo>
                      <a:pt x="39" y="52"/>
                    </a:lnTo>
                    <a:lnTo>
                      <a:pt x="0" y="98"/>
                    </a:lnTo>
                    <a:lnTo>
                      <a:pt x="177" y="98"/>
                    </a:lnTo>
                    <a:lnTo>
                      <a:pt x="197" y="99"/>
                    </a:lnTo>
                    <a:lnTo>
                      <a:pt x="246" y="120"/>
                    </a:lnTo>
                    <a:lnTo>
                      <a:pt x="286" y="165"/>
                    </a:lnTo>
                    <a:lnTo>
                      <a:pt x="307" y="219"/>
                    </a:lnTo>
                    <a:lnTo>
                      <a:pt x="319" y="297"/>
                    </a:lnTo>
                    <a:lnTo>
                      <a:pt x="28" y="297"/>
                    </a:lnTo>
                    <a:lnTo>
                      <a:pt x="412" y="355"/>
                    </a:lnTo>
                    <a:lnTo>
                      <a:pt x="408" y="277"/>
                    </a:lnTo>
                    <a:lnTo>
                      <a:pt x="395" y="207"/>
                    </a:lnTo>
                    <a:lnTo>
                      <a:pt x="374" y="147"/>
                    </a:lnTo>
                    <a:lnTo>
                      <a:pt x="346" y="96"/>
                    </a:lnTo>
                    <a:lnTo>
                      <a:pt x="322" y="66"/>
                    </a:lnTo>
                    <a:lnTo>
                      <a:pt x="280" y="30"/>
                    </a:lnTo>
                    <a:lnTo>
                      <a:pt x="231" y="8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20" name="Freeform 2126"/>
              <p:cNvSpPr>
                <a:spLocks/>
              </p:cNvSpPr>
              <p:nvPr/>
            </p:nvSpPr>
            <p:spPr bwMode="auto">
              <a:xfrm>
                <a:off x="3883" y="3469"/>
                <a:ext cx="34" cy="20"/>
              </a:xfrm>
              <a:custGeom>
                <a:avLst/>
                <a:gdLst>
                  <a:gd name="T0" fmla="*/ 26 w 410"/>
                  <a:gd name="T1" fmla="*/ 0 h 240"/>
                  <a:gd name="T2" fmla="*/ 25 w 410"/>
                  <a:gd name="T3" fmla="*/ 5 h 240"/>
                  <a:gd name="T4" fmla="*/ 22 w 410"/>
                  <a:gd name="T5" fmla="*/ 9 h 240"/>
                  <a:gd name="T6" fmla="*/ 19 w 410"/>
                  <a:gd name="T7" fmla="*/ 11 h 240"/>
                  <a:gd name="T8" fmla="*/ 15 w 410"/>
                  <a:gd name="T9" fmla="*/ 12 h 240"/>
                  <a:gd name="T10" fmla="*/ 0 w 410"/>
                  <a:gd name="T11" fmla="*/ 12 h 240"/>
                  <a:gd name="T12" fmla="*/ 3 w 410"/>
                  <a:gd name="T13" fmla="*/ 15 h 240"/>
                  <a:gd name="T14" fmla="*/ 6 w 410"/>
                  <a:gd name="T15" fmla="*/ 18 h 240"/>
                  <a:gd name="T16" fmla="*/ 10 w 410"/>
                  <a:gd name="T17" fmla="*/ 19 h 240"/>
                  <a:gd name="T18" fmla="*/ 15 w 410"/>
                  <a:gd name="T19" fmla="*/ 20 h 240"/>
                  <a:gd name="T20" fmla="*/ 20 w 410"/>
                  <a:gd name="T21" fmla="*/ 20 h 240"/>
                  <a:gd name="T22" fmla="*/ 24 w 410"/>
                  <a:gd name="T23" fmla="*/ 18 h 240"/>
                  <a:gd name="T24" fmla="*/ 27 w 410"/>
                  <a:gd name="T25" fmla="*/ 15 h 240"/>
                  <a:gd name="T26" fmla="*/ 30 w 410"/>
                  <a:gd name="T27" fmla="*/ 12 h 240"/>
                  <a:gd name="T28" fmla="*/ 32 w 410"/>
                  <a:gd name="T29" fmla="*/ 7 h 240"/>
                  <a:gd name="T30" fmla="*/ 34 w 410"/>
                  <a:gd name="T31" fmla="*/ 1 h 240"/>
                  <a:gd name="T32" fmla="*/ 26 w 410"/>
                  <a:gd name="T33" fmla="*/ 0 h 24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10"/>
                  <a:gd name="T52" fmla="*/ 0 h 240"/>
                  <a:gd name="T53" fmla="*/ 410 w 410"/>
                  <a:gd name="T54" fmla="*/ 240 h 240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10" h="240">
                    <a:moveTo>
                      <a:pt x="319" y="0"/>
                    </a:moveTo>
                    <a:lnTo>
                      <a:pt x="298" y="61"/>
                    </a:lnTo>
                    <a:lnTo>
                      <a:pt x="265" y="108"/>
                    </a:lnTo>
                    <a:lnTo>
                      <a:pt x="235" y="130"/>
                    </a:lnTo>
                    <a:lnTo>
                      <a:pt x="181" y="143"/>
                    </a:lnTo>
                    <a:lnTo>
                      <a:pt x="0" y="145"/>
                    </a:lnTo>
                    <a:lnTo>
                      <a:pt x="31" y="181"/>
                    </a:lnTo>
                    <a:lnTo>
                      <a:pt x="74" y="213"/>
                    </a:lnTo>
                    <a:lnTo>
                      <a:pt x="125" y="232"/>
                    </a:lnTo>
                    <a:lnTo>
                      <a:pt x="181" y="240"/>
                    </a:lnTo>
                    <a:lnTo>
                      <a:pt x="237" y="234"/>
                    </a:lnTo>
                    <a:lnTo>
                      <a:pt x="287" y="213"/>
                    </a:lnTo>
                    <a:lnTo>
                      <a:pt x="330" y="181"/>
                    </a:lnTo>
                    <a:lnTo>
                      <a:pt x="361" y="142"/>
                    </a:lnTo>
                    <a:lnTo>
                      <a:pt x="390" y="85"/>
                    </a:lnTo>
                    <a:lnTo>
                      <a:pt x="410" y="15"/>
                    </a:lnTo>
                    <a:lnTo>
                      <a:pt x="31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21" name="Freeform 2127"/>
              <p:cNvSpPr>
                <a:spLocks/>
              </p:cNvSpPr>
              <p:nvPr/>
            </p:nvSpPr>
            <p:spPr bwMode="auto">
              <a:xfrm>
                <a:off x="3878" y="3437"/>
                <a:ext cx="40" cy="44"/>
              </a:xfrm>
              <a:custGeom>
                <a:avLst/>
                <a:gdLst>
                  <a:gd name="T0" fmla="*/ 6 w 480"/>
                  <a:gd name="T1" fmla="*/ 0 h 534"/>
                  <a:gd name="T2" fmla="*/ 5 w 480"/>
                  <a:gd name="T3" fmla="*/ 1 h 534"/>
                  <a:gd name="T4" fmla="*/ 3 w 480"/>
                  <a:gd name="T5" fmla="*/ 5 h 534"/>
                  <a:gd name="T6" fmla="*/ 1 w 480"/>
                  <a:gd name="T7" fmla="*/ 10 h 534"/>
                  <a:gd name="T8" fmla="*/ 0 w 480"/>
                  <a:gd name="T9" fmla="*/ 16 h 534"/>
                  <a:gd name="T10" fmla="*/ 0 w 480"/>
                  <a:gd name="T11" fmla="*/ 22 h 534"/>
                  <a:gd name="T12" fmla="*/ 0 w 480"/>
                  <a:gd name="T13" fmla="*/ 23 h 534"/>
                  <a:gd name="T14" fmla="*/ 0 w 480"/>
                  <a:gd name="T15" fmla="*/ 29 h 534"/>
                  <a:gd name="T16" fmla="*/ 1 w 480"/>
                  <a:gd name="T17" fmla="*/ 35 h 534"/>
                  <a:gd name="T18" fmla="*/ 3 w 480"/>
                  <a:gd name="T19" fmla="*/ 40 h 534"/>
                  <a:gd name="T20" fmla="*/ 6 w 480"/>
                  <a:gd name="T21" fmla="*/ 44 h 534"/>
                  <a:gd name="T22" fmla="*/ 21 w 480"/>
                  <a:gd name="T23" fmla="*/ 44 h 534"/>
                  <a:gd name="T24" fmla="*/ 19 w 480"/>
                  <a:gd name="T25" fmla="*/ 44 h 534"/>
                  <a:gd name="T26" fmla="*/ 15 w 480"/>
                  <a:gd name="T27" fmla="*/ 42 h 534"/>
                  <a:gd name="T28" fmla="*/ 12 w 480"/>
                  <a:gd name="T29" fmla="*/ 39 h 534"/>
                  <a:gd name="T30" fmla="*/ 10 w 480"/>
                  <a:gd name="T31" fmla="*/ 36 h 534"/>
                  <a:gd name="T32" fmla="*/ 8 w 480"/>
                  <a:gd name="T33" fmla="*/ 31 h 534"/>
                  <a:gd name="T34" fmla="*/ 8 w 480"/>
                  <a:gd name="T35" fmla="*/ 24 h 534"/>
                  <a:gd name="T36" fmla="*/ 40 w 480"/>
                  <a:gd name="T37" fmla="*/ 24 h 534"/>
                  <a:gd name="T38" fmla="*/ 40 w 480"/>
                  <a:gd name="T39" fmla="*/ 22 h 534"/>
                  <a:gd name="T40" fmla="*/ 40 w 480"/>
                  <a:gd name="T41" fmla="*/ 21 h 534"/>
                  <a:gd name="T42" fmla="*/ 8 w 480"/>
                  <a:gd name="T43" fmla="*/ 16 h 534"/>
                  <a:gd name="T44" fmla="*/ 8 w 480"/>
                  <a:gd name="T45" fmla="*/ 15 h 534"/>
                  <a:gd name="T46" fmla="*/ 9 w 480"/>
                  <a:gd name="T47" fmla="*/ 9 h 534"/>
                  <a:gd name="T48" fmla="*/ 12 w 480"/>
                  <a:gd name="T49" fmla="*/ 4 h 534"/>
                  <a:gd name="T50" fmla="*/ 12 w 480"/>
                  <a:gd name="T51" fmla="*/ 4 h 534"/>
                  <a:gd name="T52" fmla="*/ 16 w 480"/>
                  <a:gd name="T53" fmla="*/ 1 h 534"/>
                  <a:gd name="T54" fmla="*/ 20 w 480"/>
                  <a:gd name="T55" fmla="*/ 0 h 534"/>
                  <a:gd name="T56" fmla="*/ 6 w 480"/>
                  <a:gd name="T57" fmla="*/ 0 h 53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80"/>
                  <a:gd name="T88" fmla="*/ 0 h 534"/>
                  <a:gd name="T89" fmla="*/ 480 w 480"/>
                  <a:gd name="T90" fmla="*/ 534 h 53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80" h="534">
                    <a:moveTo>
                      <a:pt x="68" y="0"/>
                    </a:moveTo>
                    <a:lnTo>
                      <a:pt x="63" y="7"/>
                    </a:lnTo>
                    <a:lnTo>
                      <a:pt x="36" y="60"/>
                    </a:lnTo>
                    <a:lnTo>
                      <a:pt x="16" y="121"/>
                    </a:lnTo>
                    <a:lnTo>
                      <a:pt x="4" y="192"/>
                    </a:lnTo>
                    <a:lnTo>
                      <a:pt x="0" y="271"/>
                    </a:lnTo>
                    <a:lnTo>
                      <a:pt x="0" y="274"/>
                    </a:lnTo>
                    <a:lnTo>
                      <a:pt x="5" y="354"/>
                    </a:lnTo>
                    <a:lnTo>
                      <a:pt x="17" y="423"/>
                    </a:lnTo>
                    <a:lnTo>
                      <a:pt x="38" y="483"/>
                    </a:lnTo>
                    <a:lnTo>
                      <a:pt x="67" y="534"/>
                    </a:lnTo>
                    <a:lnTo>
                      <a:pt x="248" y="532"/>
                    </a:lnTo>
                    <a:lnTo>
                      <a:pt x="232" y="531"/>
                    </a:lnTo>
                    <a:lnTo>
                      <a:pt x="182" y="512"/>
                    </a:lnTo>
                    <a:lnTo>
                      <a:pt x="140" y="471"/>
                    </a:lnTo>
                    <a:lnTo>
                      <a:pt x="120" y="436"/>
                    </a:lnTo>
                    <a:lnTo>
                      <a:pt x="100" y="373"/>
                    </a:lnTo>
                    <a:lnTo>
                      <a:pt x="92" y="296"/>
                    </a:lnTo>
                    <a:lnTo>
                      <a:pt x="480" y="296"/>
                    </a:lnTo>
                    <a:lnTo>
                      <a:pt x="480" y="264"/>
                    </a:lnTo>
                    <a:lnTo>
                      <a:pt x="480" y="257"/>
                    </a:lnTo>
                    <a:lnTo>
                      <a:pt x="96" y="199"/>
                    </a:lnTo>
                    <a:lnTo>
                      <a:pt x="98" y="177"/>
                    </a:lnTo>
                    <a:lnTo>
                      <a:pt x="113" y="108"/>
                    </a:lnTo>
                    <a:lnTo>
                      <a:pt x="143" y="54"/>
                    </a:lnTo>
                    <a:lnTo>
                      <a:pt x="148" y="47"/>
                    </a:lnTo>
                    <a:lnTo>
                      <a:pt x="192" y="11"/>
                    </a:lnTo>
                    <a:lnTo>
                      <a:pt x="244" y="0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22" name="Freeform 2128"/>
              <p:cNvSpPr>
                <a:spLocks/>
              </p:cNvSpPr>
              <p:nvPr/>
            </p:nvSpPr>
            <p:spPr bwMode="auto">
              <a:xfrm>
                <a:off x="3883" y="3429"/>
                <a:ext cx="35" cy="29"/>
              </a:xfrm>
              <a:custGeom>
                <a:avLst/>
                <a:gdLst>
                  <a:gd name="T0" fmla="*/ 15 w 412"/>
                  <a:gd name="T1" fmla="*/ 0 h 355"/>
                  <a:gd name="T2" fmla="*/ 12 w 412"/>
                  <a:gd name="T3" fmla="*/ 0 h 355"/>
                  <a:gd name="T4" fmla="*/ 7 w 412"/>
                  <a:gd name="T5" fmla="*/ 2 h 355"/>
                  <a:gd name="T6" fmla="*/ 3 w 412"/>
                  <a:gd name="T7" fmla="*/ 4 h 355"/>
                  <a:gd name="T8" fmla="*/ 0 w 412"/>
                  <a:gd name="T9" fmla="*/ 8 h 355"/>
                  <a:gd name="T10" fmla="*/ 15 w 412"/>
                  <a:gd name="T11" fmla="*/ 8 h 355"/>
                  <a:gd name="T12" fmla="*/ 17 w 412"/>
                  <a:gd name="T13" fmla="*/ 8 h 355"/>
                  <a:gd name="T14" fmla="*/ 21 w 412"/>
                  <a:gd name="T15" fmla="*/ 10 h 355"/>
                  <a:gd name="T16" fmla="*/ 24 w 412"/>
                  <a:gd name="T17" fmla="*/ 13 h 355"/>
                  <a:gd name="T18" fmla="*/ 26 w 412"/>
                  <a:gd name="T19" fmla="*/ 18 h 355"/>
                  <a:gd name="T20" fmla="*/ 27 w 412"/>
                  <a:gd name="T21" fmla="*/ 24 h 355"/>
                  <a:gd name="T22" fmla="*/ 2 w 412"/>
                  <a:gd name="T23" fmla="*/ 24 h 355"/>
                  <a:gd name="T24" fmla="*/ 35 w 412"/>
                  <a:gd name="T25" fmla="*/ 29 h 355"/>
                  <a:gd name="T26" fmla="*/ 35 w 412"/>
                  <a:gd name="T27" fmla="*/ 23 h 355"/>
                  <a:gd name="T28" fmla="*/ 34 w 412"/>
                  <a:gd name="T29" fmla="*/ 17 h 355"/>
                  <a:gd name="T30" fmla="*/ 32 w 412"/>
                  <a:gd name="T31" fmla="*/ 12 h 355"/>
                  <a:gd name="T32" fmla="*/ 29 w 412"/>
                  <a:gd name="T33" fmla="*/ 8 h 355"/>
                  <a:gd name="T34" fmla="*/ 27 w 412"/>
                  <a:gd name="T35" fmla="*/ 5 h 355"/>
                  <a:gd name="T36" fmla="*/ 24 w 412"/>
                  <a:gd name="T37" fmla="*/ 2 h 355"/>
                  <a:gd name="T38" fmla="*/ 20 w 412"/>
                  <a:gd name="T39" fmla="*/ 1 h 355"/>
                  <a:gd name="T40" fmla="*/ 15 w 412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2"/>
                  <a:gd name="T64" fmla="*/ 0 h 355"/>
                  <a:gd name="T65" fmla="*/ 412 w 412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2" h="355">
                    <a:moveTo>
                      <a:pt x="175" y="0"/>
                    </a:moveTo>
                    <a:lnTo>
                      <a:pt x="136" y="4"/>
                    </a:lnTo>
                    <a:lnTo>
                      <a:pt x="85" y="21"/>
                    </a:lnTo>
                    <a:lnTo>
                      <a:pt x="39" y="52"/>
                    </a:lnTo>
                    <a:lnTo>
                      <a:pt x="0" y="98"/>
                    </a:lnTo>
                    <a:lnTo>
                      <a:pt x="176" y="98"/>
                    </a:lnTo>
                    <a:lnTo>
                      <a:pt x="197" y="99"/>
                    </a:lnTo>
                    <a:lnTo>
                      <a:pt x="246" y="120"/>
                    </a:lnTo>
                    <a:lnTo>
                      <a:pt x="285" y="165"/>
                    </a:lnTo>
                    <a:lnTo>
                      <a:pt x="308" y="219"/>
                    </a:lnTo>
                    <a:lnTo>
                      <a:pt x="319" y="297"/>
                    </a:lnTo>
                    <a:lnTo>
                      <a:pt x="28" y="297"/>
                    </a:lnTo>
                    <a:lnTo>
                      <a:pt x="412" y="355"/>
                    </a:lnTo>
                    <a:lnTo>
                      <a:pt x="407" y="277"/>
                    </a:lnTo>
                    <a:lnTo>
                      <a:pt x="395" y="207"/>
                    </a:lnTo>
                    <a:lnTo>
                      <a:pt x="374" y="147"/>
                    </a:lnTo>
                    <a:lnTo>
                      <a:pt x="345" y="96"/>
                    </a:lnTo>
                    <a:lnTo>
                      <a:pt x="322" y="66"/>
                    </a:lnTo>
                    <a:lnTo>
                      <a:pt x="279" y="30"/>
                    </a:lnTo>
                    <a:lnTo>
                      <a:pt x="230" y="8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23" name="Freeform 2129"/>
              <p:cNvSpPr>
                <a:spLocks/>
              </p:cNvSpPr>
              <p:nvPr/>
            </p:nvSpPr>
            <p:spPr bwMode="auto">
              <a:xfrm>
                <a:off x="3939" y="3430"/>
                <a:ext cx="23" cy="58"/>
              </a:xfrm>
              <a:custGeom>
                <a:avLst/>
                <a:gdLst>
                  <a:gd name="T0" fmla="*/ 23 w 280"/>
                  <a:gd name="T1" fmla="*/ 0 h 694"/>
                  <a:gd name="T2" fmla="*/ 16 w 280"/>
                  <a:gd name="T3" fmla="*/ 0 h 694"/>
                  <a:gd name="T4" fmla="*/ 6 w 280"/>
                  <a:gd name="T5" fmla="*/ 35 h 694"/>
                  <a:gd name="T6" fmla="*/ 5 w 280"/>
                  <a:gd name="T7" fmla="*/ 41 h 694"/>
                  <a:gd name="T8" fmla="*/ 3 w 280"/>
                  <a:gd name="T9" fmla="*/ 46 h 694"/>
                  <a:gd name="T10" fmla="*/ 0 w 280"/>
                  <a:gd name="T11" fmla="*/ 58 h 694"/>
                  <a:gd name="T12" fmla="*/ 7 w 280"/>
                  <a:gd name="T13" fmla="*/ 58 h 694"/>
                  <a:gd name="T14" fmla="*/ 23 w 280"/>
                  <a:gd name="T15" fmla="*/ 0 h 69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80"/>
                  <a:gd name="T25" fmla="*/ 0 h 694"/>
                  <a:gd name="T26" fmla="*/ 280 w 280"/>
                  <a:gd name="T27" fmla="*/ 694 h 69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80" h="694">
                    <a:moveTo>
                      <a:pt x="280" y="0"/>
                    </a:moveTo>
                    <a:lnTo>
                      <a:pt x="189" y="0"/>
                    </a:lnTo>
                    <a:lnTo>
                      <a:pt x="73" y="424"/>
                    </a:lnTo>
                    <a:lnTo>
                      <a:pt x="55" y="493"/>
                    </a:lnTo>
                    <a:lnTo>
                      <a:pt x="41" y="556"/>
                    </a:lnTo>
                    <a:lnTo>
                      <a:pt x="0" y="694"/>
                    </a:lnTo>
                    <a:lnTo>
                      <a:pt x="82" y="694"/>
                    </a:lnTo>
                    <a:lnTo>
                      <a:pt x="28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24" name="Freeform 2130"/>
              <p:cNvSpPr>
                <a:spLocks/>
              </p:cNvSpPr>
              <p:nvPr/>
            </p:nvSpPr>
            <p:spPr bwMode="auto">
              <a:xfrm>
                <a:off x="3922" y="3430"/>
                <a:ext cx="20" cy="58"/>
              </a:xfrm>
              <a:custGeom>
                <a:avLst/>
                <a:gdLst>
                  <a:gd name="T0" fmla="*/ 8 w 239"/>
                  <a:gd name="T1" fmla="*/ 0 h 694"/>
                  <a:gd name="T2" fmla="*/ 0 w 239"/>
                  <a:gd name="T3" fmla="*/ 0 h 694"/>
                  <a:gd name="T4" fmla="*/ 17 w 239"/>
                  <a:gd name="T5" fmla="*/ 58 h 694"/>
                  <a:gd name="T6" fmla="*/ 20 w 239"/>
                  <a:gd name="T7" fmla="*/ 46 h 694"/>
                  <a:gd name="T8" fmla="*/ 20 w 239"/>
                  <a:gd name="T9" fmla="*/ 46 h 694"/>
                  <a:gd name="T10" fmla="*/ 19 w 239"/>
                  <a:gd name="T11" fmla="*/ 40 h 694"/>
                  <a:gd name="T12" fmla="*/ 17 w 239"/>
                  <a:gd name="T13" fmla="*/ 35 h 694"/>
                  <a:gd name="T14" fmla="*/ 8 w 239"/>
                  <a:gd name="T15" fmla="*/ 0 h 69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39"/>
                  <a:gd name="T25" fmla="*/ 0 h 694"/>
                  <a:gd name="T26" fmla="*/ 239 w 239"/>
                  <a:gd name="T27" fmla="*/ 694 h 69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39" h="694">
                    <a:moveTo>
                      <a:pt x="93" y="0"/>
                    </a:moveTo>
                    <a:lnTo>
                      <a:pt x="0" y="0"/>
                    </a:lnTo>
                    <a:lnTo>
                      <a:pt x="198" y="694"/>
                    </a:lnTo>
                    <a:lnTo>
                      <a:pt x="239" y="556"/>
                    </a:lnTo>
                    <a:lnTo>
                      <a:pt x="238" y="554"/>
                    </a:lnTo>
                    <a:lnTo>
                      <a:pt x="222" y="484"/>
                    </a:lnTo>
                    <a:lnTo>
                      <a:pt x="205" y="417"/>
                    </a:lnTo>
                    <a:lnTo>
                      <a:pt x="9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25" name="Freeform 2131"/>
              <p:cNvSpPr>
                <a:spLocks/>
              </p:cNvSpPr>
              <p:nvPr/>
            </p:nvSpPr>
            <p:spPr bwMode="auto">
              <a:xfrm>
                <a:off x="3970" y="3481"/>
                <a:ext cx="27" cy="8"/>
              </a:xfrm>
              <a:custGeom>
                <a:avLst/>
                <a:gdLst>
                  <a:gd name="T0" fmla="*/ 17 w 324"/>
                  <a:gd name="T1" fmla="*/ 0 h 102"/>
                  <a:gd name="T2" fmla="*/ 13 w 324"/>
                  <a:gd name="T3" fmla="*/ 1 h 102"/>
                  <a:gd name="T4" fmla="*/ 0 w 324"/>
                  <a:gd name="T5" fmla="*/ 4 h 102"/>
                  <a:gd name="T6" fmla="*/ 2 w 324"/>
                  <a:gd name="T7" fmla="*/ 5 h 102"/>
                  <a:gd name="T8" fmla="*/ 6 w 324"/>
                  <a:gd name="T9" fmla="*/ 7 h 102"/>
                  <a:gd name="T10" fmla="*/ 11 w 324"/>
                  <a:gd name="T11" fmla="*/ 8 h 102"/>
                  <a:gd name="T12" fmla="*/ 15 w 324"/>
                  <a:gd name="T13" fmla="*/ 8 h 102"/>
                  <a:gd name="T14" fmla="*/ 19 w 324"/>
                  <a:gd name="T15" fmla="*/ 6 h 102"/>
                  <a:gd name="T16" fmla="*/ 19 w 324"/>
                  <a:gd name="T17" fmla="*/ 6 h 102"/>
                  <a:gd name="T18" fmla="*/ 23 w 324"/>
                  <a:gd name="T19" fmla="*/ 4 h 102"/>
                  <a:gd name="T20" fmla="*/ 27 w 324"/>
                  <a:gd name="T21" fmla="*/ 0 h 102"/>
                  <a:gd name="T22" fmla="*/ 17 w 324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4"/>
                  <a:gd name="T37" fmla="*/ 0 h 102"/>
                  <a:gd name="T38" fmla="*/ 324 w 324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4" h="102">
                    <a:moveTo>
                      <a:pt x="208" y="0"/>
                    </a:moveTo>
                    <a:lnTo>
                      <a:pt x="153" y="9"/>
                    </a:lnTo>
                    <a:lnTo>
                      <a:pt x="0" y="45"/>
                    </a:lnTo>
                    <a:lnTo>
                      <a:pt x="27" y="70"/>
                    </a:lnTo>
                    <a:lnTo>
                      <a:pt x="74" y="93"/>
                    </a:lnTo>
                    <a:lnTo>
                      <a:pt x="133" y="102"/>
                    </a:lnTo>
                    <a:lnTo>
                      <a:pt x="178" y="97"/>
                    </a:lnTo>
                    <a:lnTo>
                      <a:pt x="229" y="78"/>
                    </a:lnTo>
                    <a:lnTo>
                      <a:pt x="232" y="77"/>
                    </a:lnTo>
                    <a:lnTo>
                      <a:pt x="277" y="46"/>
                    </a:lnTo>
                    <a:lnTo>
                      <a:pt x="324" y="0"/>
                    </a:lnTo>
                    <a:lnTo>
                      <a:pt x="20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26" name="Freeform 2132"/>
              <p:cNvSpPr>
                <a:spLocks/>
              </p:cNvSpPr>
              <p:nvPr/>
            </p:nvSpPr>
            <p:spPr bwMode="auto">
              <a:xfrm>
                <a:off x="3966" y="3456"/>
                <a:ext cx="30" cy="28"/>
              </a:xfrm>
              <a:custGeom>
                <a:avLst/>
                <a:gdLst>
                  <a:gd name="T0" fmla="*/ 9 w 362"/>
                  <a:gd name="T1" fmla="*/ 0 h 335"/>
                  <a:gd name="T2" fmla="*/ 5 w 362"/>
                  <a:gd name="T3" fmla="*/ 3 h 335"/>
                  <a:gd name="T4" fmla="*/ 4 w 362"/>
                  <a:gd name="T5" fmla="*/ 4 h 335"/>
                  <a:gd name="T6" fmla="*/ 1 w 362"/>
                  <a:gd name="T7" fmla="*/ 8 h 335"/>
                  <a:gd name="T8" fmla="*/ 1 w 362"/>
                  <a:gd name="T9" fmla="*/ 10 h 335"/>
                  <a:gd name="T10" fmla="*/ 0 w 362"/>
                  <a:gd name="T11" fmla="*/ 16 h 335"/>
                  <a:gd name="T12" fmla="*/ 0 w 362"/>
                  <a:gd name="T13" fmla="*/ 18 h 335"/>
                  <a:gd name="T14" fmla="*/ 1 w 362"/>
                  <a:gd name="T15" fmla="*/ 23 h 335"/>
                  <a:gd name="T16" fmla="*/ 4 w 362"/>
                  <a:gd name="T17" fmla="*/ 28 h 335"/>
                  <a:gd name="T18" fmla="*/ 16 w 362"/>
                  <a:gd name="T19" fmla="*/ 25 h 335"/>
                  <a:gd name="T20" fmla="*/ 14 w 362"/>
                  <a:gd name="T21" fmla="*/ 25 h 335"/>
                  <a:gd name="T22" fmla="*/ 10 w 362"/>
                  <a:gd name="T23" fmla="*/ 22 h 335"/>
                  <a:gd name="T24" fmla="*/ 9 w 362"/>
                  <a:gd name="T25" fmla="*/ 21 h 335"/>
                  <a:gd name="T26" fmla="*/ 8 w 362"/>
                  <a:gd name="T27" fmla="*/ 16 h 335"/>
                  <a:gd name="T28" fmla="*/ 9 w 362"/>
                  <a:gd name="T29" fmla="*/ 11 h 335"/>
                  <a:gd name="T30" fmla="*/ 12 w 362"/>
                  <a:gd name="T31" fmla="*/ 8 h 335"/>
                  <a:gd name="T32" fmla="*/ 13 w 362"/>
                  <a:gd name="T33" fmla="*/ 7 h 335"/>
                  <a:gd name="T34" fmla="*/ 18 w 362"/>
                  <a:gd name="T35" fmla="*/ 6 h 335"/>
                  <a:gd name="T36" fmla="*/ 22 w 362"/>
                  <a:gd name="T37" fmla="*/ 5 h 335"/>
                  <a:gd name="T38" fmla="*/ 27 w 362"/>
                  <a:gd name="T39" fmla="*/ 4 h 335"/>
                  <a:gd name="T40" fmla="*/ 30 w 362"/>
                  <a:gd name="T41" fmla="*/ 2 h 335"/>
                  <a:gd name="T42" fmla="*/ 9 w 362"/>
                  <a:gd name="T43" fmla="*/ 0 h 33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2"/>
                  <a:gd name="T67" fmla="*/ 0 h 335"/>
                  <a:gd name="T68" fmla="*/ 362 w 362"/>
                  <a:gd name="T69" fmla="*/ 335 h 335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2" h="335">
                    <a:moveTo>
                      <a:pt x="111" y="0"/>
                    </a:moveTo>
                    <a:lnTo>
                      <a:pt x="63" y="31"/>
                    </a:lnTo>
                    <a:lnTo>
                      <a:pt x="50" y="44"/>
                    </a:lnTo>
                    <a:lnTo>
                      <a:pt x="17" y="99"/>
                    </a:lnTo>
                    <a:lnTo>
                      <a:pt x="9" y="122"/>
                    </a:lnTo>
                    <a:lnTo>
                      <a:pt x="0" y="192"/>
                    </a:lnTo>
                    <a:lnTo>
                      <a:pt x="1" y="214"/>
                    </a:lnTo>
                    <a:lnTo>
                      <a:pt x="14" y="281"/>
                    </a:lnTo>
                    <a:lnTo>
                      <a:pt x="45" y="335"/>
                    </a:lnTo>
                    <a:lnTo>
                      <a:pt x="198" y="299"/>
                    </a:lnTo>
                    <a:lnTo>
                      <a:pt x="164" y="295"/>
                    </a:lnTo>
                    <a:lnTo>
                      <a:pt x="121" y="267"/>
                    </a:lnTo>
                    <a:lnTo>
                      <a:pt x="111" y="253"/>
                    </a:lnTo>
                    <a:lnTo>
                      <a:pt x="93" y="189"/>
                    </a:lnTo>
                    <a:lnTo>
                      <a:pt x="105" y="133"/>
                    </a:lnTo>
                    <a:lnTo>
                      <a:pt x="141" y="95"/>
                    </a:lnTo>
                    <a:lnTo>
                      <a:pt x="158" y="87"/>
                    </a:lnTo>
                    <a:lnTo>
                      <a:pt x="217" y="71"/>
                    </a:lnTo>
                    <a:lnTo>
                      <a:pt x="266" y="61"/>
                    </a:lnTo>
                    <a:lnTo>
                      <a:pt x="320" y="46"/>
                    </a:lnTo>
                    <a:lnTo>
                      <a:pt x="362" y="27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27" name="Freeform 2133"/>
              <p:cNvSpPr>
                <a:spLocks/>
              </p:cNvSpPr>
              <p:nvPr/>
            </p:nvSpPr>
            <p:spPr bwMode="auto">
              <a:xfrm>
                <a:off x="3967" y="3436"/>
                <a:ext cx="19" cy="12"/>
              </a:xfrm>
              <a:custGeom>
                <a:avLst/>
                <a:gdLst>
                  <a:gd name="T0" fmla="*/ 3 w 222"/>
                  <a:gd name="T1" fmla="*/ 0 h 135"/>
                  <a:gd name="T2" fmla="*/ 1 w 222"/>
                  <a:gd name="T3" fmla="*/ 4 h 135"/>
                  <a:gd name="T4" fmla="*/ 0 w 222"/>
                  <a:gd name="T5" fmla="*/ 11 h 135"/>
                  <a:gd name="T6" fmla="*/ 7 w 222"/>
                  <a:gd name="T7" fmla="*/ 12 h 135"/>
                  <a:gd name="T8" fmla="*/ 9 w 222"/>
                  <a:gd name="T9" fmla="*/ 7 h 135"/>
                  <a:gd name="T10" fmla="*/ 11 w 222"/>
                  <a:gd name="T11" fmla="*/ 3 h 135"/>
                  <a:gd name="T12" fmla="*/ 14 w 222"/>
                  <a:gd name="T13" fmla="*/ 1 h 135"/>
                  <a:gd name="T14" fmla="*/ 19 w 222"/>
                  <a:gd name="T15" fmla="*/ 0 h 135"/>
                  <a:gd name="T16" fmla="*/ 3 w 222"/>
                  <a:gd name="T17" fmla="*/ 0 h 1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5"/>
                  <a:gd name="T29" fmla="*/ 222 w 222"/>
                  <a:gd name="T30" fmla="*/ 135 h 13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5">
                    <a:moveTo>
                      <a:pt x="39" y="0"/>
                    </a:moveTo>
                    <a:lnTo>
                      <a:pt x="17" y="47"/>
                    </a:lnTo>
                    <a:lnTo>
                      <a:pt x="0" y="120"/>
                    </a:lnTo>
                    <a:lnTo>
                      <a:pt x="86" y="135"/>
                    </a:lnTo>
                    <a:lnTo>
                      <a:pt x="101" y="81"/>
                    </a:lnTo>
                    <a:lnTo>
                      <a:pt x="130" y="31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28" name="Freeform 2134"/>
              <p:cNvSpPr>
                <a:spLocks/>
              </p:cNvSpPr>
              <p:nvPr/>
            </p:nvSpPr>
            <p:spPr bwMode="auto">
              <a:xfrm>
                <a:off x="3970" y="3429"/>
                <a:ext cx="36" cy="59"/>
              </a:xfrm>
              <a:custGeom>
                <a:avLst/>
                <a:gdLst>
                  <a:gd name="T0" fmla="*/ 17 w 425"/>
                  <a:gd name="T1" fmla="*/ 0 h 710"/>
                  <a:gd name="T2" fmla="*/ 15 w 425"/>
                  <a:gd name="T3" fmla="*/ 0 h 710"/>
                  <a:gd name="T4" fmla="*/ 11 w 425"/>
                  <a:gd name="T5" fmla="*/ 1 h 710"/>
                  <a:gd name="T6" fmla="*/ 7 w 425"/>
                  <a:gd name="T7" fmla="*/ 2 h 710"/>
                  <a:gd name="T8" fmla="*/ 3 w 425"/>
                  <a:gd name="T9" fmla="*/ 4 h 710"/>
                  <a:gd name="T10" fmla="*/ 0 w 425"/>
                  <a:gd name="T11" fmla="*/ 8 h 710"/>
                  <a:gd name="T12" fmla="*/ 16 w 425"/>
                  <a:gd name="T13" fmla="*/ 8 h 710"/>
                  <a:gd name="T14" fmla="*/ 16 w 425"/>
                  <a:gd name="T15" fmla="*/ 8 h 710"/>
                  <a:gd name="T16" fmla="*/ 20 w 425"/>
                  <a:gd name="T17" fmla="*/ 9 h 710"/>
                  <a:gd name="T18" fmla="*/ 24 w 425"/>
                  <a:gd name="T19" fmla="*/ 11 h 710"/>
                  <a:gd name="T20" fmla="*/ 25 w 425"/>
                  <a:gd name="T21" fmla="*/ 14 h 710"/>
                  <a:gd name="T22" fmla="*/ 26 w 425"/>
                  <a:gd name="T23" fmla="*/ 20 h 710"/>
                  <a:gd name="T24" fmla="*/ 26 w 425"/>
                  <a:gd name="T25" fmla="*/ 22 h 710"/>
                  <a:gd name="T26" fmla="*/ 23 w 425"/>
                  <a:gd name="T27" fmla="*/ 24 h 710"/>
                  <a:gd name="T28" fmla="*/ 18 w 425"/>
                  <a:gd name="T29" fmla="*/ 25 h 710"/>
                  <a:gd name="T30" fmla="*/ 13 w 425"/>
                  <a:gd name="T31" fmla="*/ 26 h 710"/>
                  <a:gd name="T32" fmla="*/ 10 w 425"/>
                  <a:gd name="T33" fmla="*/ 26 h 710"/>
                  <a:gd name="T34" fmla="*/ 6 w 425"/>
                  <a:gd name="T35" fmla="*/ 27 h 710"/>
                  <a:gd name="T36" fmla="*/ 5 w 425"/>
                  <a:gd name="T37" fmla="*/ 28 h 710"/>
                  <a:gd name="T38" fmla="*/ 26 w 425"/>
                  <a:gd name="T39" fmla="*/ 30 h 710"/>
                  <a:gd name="T40" fmla="*/ 26 w 425"/>
                  <a:gd name="T41" fmla="*/ 34 h 710"/>
                  <a:gd name="T42" fmla="*/ 26 w 425"/>
                  <a:gd name="T43" fmla="*/ 38 h 710"/>
                  <a:gd name="T44" fmla="*/ 25 w 425"/>
                  <a:gd name="T45" fmla="*/ 43 h 710"/>
                  <a:gd name="T46" fmla="*/ 23 w 425"/>
                  <a:gd name="T47" fmla="*/ 46 h 710"/>
                  <a:gd name="T48" fmla="*/ 20 w 425"/>
                  <a:gd name="T49" fmla="*/ 50 h 710"/>
                  <a:gd name="T50" fmla="*/ 17 w 425"/>
                  <a:gd name="T51" fmla="*/ 52 h 710"/>
                  <a:gd name="T52" fmla="*/ 27 w 425"/>
                  <a:gd name="T53" fmla="*/ 52 h 710"/>
                  <a:gd name="T54" fmla="*/ 27 w 425"/>
                  <a:gd name="T55" fmla="*/ 53 h 710"/>
                  <a:gd name="T56" fmla="*/ 28 w 425"/>
                  <a:gd name="T57" fmla="*/ 59 h 710"/>
                  <a:gd name="T58" fmla="*/ 36 w 425"/>
                  <a:gd name="T59" fmla="*/ 59 h 710"/>
                  <a:gd name="T60" fmla="*/ 35 w 425"/>
                  <a:gd name="T61" fmla="*/ 58 h 710"/>
                  <a:gd name="T62" fmla="*/ 34 w 425"/>
                  <a:gd name="T63" fmla="*/ 52 h 710"/>
                  <a:gd name="T64" fmla="*/ 34 w 425"/>
                  <a:gd name="T65" fmla="*/ 49 h 710"/>
                  <a:gd name="T66" fmla="*/ 34 w 425"/>
                  <a:gd name="T67" fmla="*/ 43 h 710"/>
                  <a:gd name="T68" fmla="*/ 34 w 425"/>
                  <a:gd name="T69" fmla="*/ 35 h 710"/>
                  <a:gd name="T70" fmla="*/ 34 w 425"/>
                  <a:gd name="T71" fmla="*/ 22 h 710"/>
                  <a:gd name="T72" fmla="*/ 34 w 425"/>
                  <a:gd name="T73" fmla="*/ 18 h 710"/>
                  <a:gd name="T74" fmla="*/ 33 w 425"/>
                  <a:gd name="T75" fmla="*/ 13 h 710"/>
                  <a:gd name="T76" fmla="*/ 33 w 425"/>
                  <a:gd name="T77" fmla="*/ 11 h 710"/>
                  <a:gd name="T78" fmla="*/ 31 w 425"/>
                  <a:gd name="T79" fmla="*/ 6 h 710"/>
                  <a:gd name="T80" fmla="*/ 30 w 425"/>
                  <a:gd name="T81" fmla="*/ 5 h 710"/>
                  <a:gd name="T82" fmla="*/ 26 w 425"/>
                  <a:gd name="T83" fmla="*/ 2 h 710"/>
                  <a:gd name="T84" fmla="*/ 26 w 425"/>
                  <a:gd name="T85" fmla="*/ 2 h 710"/>
                  <a:gd name="T86" fmla="*/ 22 w 425"/>
                  <a:gd name="T87" fmla="*/ 0 h 710"/>
                  <a:gd name="T88" fmla="*/ 17 w 425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5"/>
                  <a:gd name="T136" fmla="*/ 0 h 710"/>
                  <a:gd name="T137" fmla="*/ 425 w 425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5" h="710">
                    <a:moveTo>
                      <a:pt x="195" y="0"/>
                    </a:moveTo>
                    <a:lnTo>
                      <a:pt x="182" y="1"/>
                    </a:lnTo>
                    <a:lnTo>
                      <a:pt x="127" y="8"/>
                    </a:lnTo>
                    <a:lnTo>
                      <a:pt x="77" y="24"/>
                    </a:lnTo>
                    <a:lnTo>
                      <a:pt x="37" y="50"/>
                    </a:lnTo>
                    <a:lnTo>
                      <a:pt x="0" y="95"/>
                    </a:lnTo>
                    <a:lnTo>
                      <a:pt x="183" y="98"/>
                    </a:lnTo>
                    <a:lnTo>
                      <a:pt x="184" y="98"/>
                    </a:lnTo>
                    <a:lnTo>
                      <a:pt x="242" y="108"/>
                    </a:lnTo>
                    <a:lnTo>
                      <a:pt x="283" y="137"/>
                    </a:lnTo>
                    <a:lnTo>
                      <a:pt x="298" y="165"/>
                    </a:lnTo>
                    <a:lnTo>
                      <a:pt x="308" y="239"/>
                    </a:lnTo>
                    <a:lnTo>
                      <a:pt x="308" y="270"/>
                    </a:lnTo>
                    <a:lnTo>
                      <a:pt x="268" y="285"/>
                    </a:lnTo>
                    <a:lnTo>
                      <a:pt x="216" y="298"/>
                    </a:lnTo>
                    <a:lnTo>
                      <a:pt x="150" y="310"/>
                    </a:lnTo>
                    <a:lnTo>
                      <a:pt x="120" y="315"/>
                    </a:lnTo>
                    <a:lnTo>
                      <a:pt x="72" y="328"/>
                    </a:lnTo>
                    <a:lnTo>
                      <a:pt x="57" y="335"/>
                    </a:lnTo>
                    <a:lnTo>
                      <a:pt x="308" y="362"/>
                    </a:lnTo>
                    <a:lnTo>
                      <a:pt x="308" y="405"/>
                    </a:lnTo>
                    <a:lnTo>
                      <a:pt x="305" y="462"/>
                    </a:lnTo>
                    <a:lnTo>
                      <a:pt x="294" y="523"/>
                    </a:lnTo>
                    <a:lnTo>
                      <a:pt x="276" y="559"/>
                    </a:lnTo>
                    <a:lnTo>
                      <a:pt x="235" y="604"/>
                    </a:lnTo>
                    <a:lnTo>
                      <a:pt x="199" y="625"/>
                    </a:lnTo>
                    <a:lnTo>
                      <a:pt x="315" y="625"/>
                    </a:lnTo>
                    <a:lnTo>
                      <a:pt x="317" y="643"/>
                    </a:lnTo>
                    <a:lnTo>
                      <a:pt x="332" y="710"/>
                    </a:lnTo>
                    <a:lnTo>
                      <a:pt x="425" y="710"/>
                    </a:lnTo>
                    <a:lnTo>
                      <a:pt x="419" y="695"/>
                    </a:lnTo>
                    <a:lnTo>
                      <a:pt x="403" y="627"/>
                    </a:lnTo>
                    <a:lnTo>
                      <a:pt x="399" y="589"/>
                    </a:lnTo>
                    <a:lnTo>
                      <a:pt x="397" y="519"/>
                    </a:lnTo>
                    <a:lnTo>
                      <a:pt x="396" y="419"/>
                    </a:lnTo>
                    <a:lnTo>
                      <a:pt x="396" y="263"/>
                    </a:lnTo>
                    <a:lnTo>
                      <a:pt x="396" y="216"/>
                    </a:lnTo>
                    <a:lnTo>
                      <a:pt x="392" y="154"/>
                    </a:lnTo>
                    <a:lnTo>
                      <a:pt x="388" y="135"/>
                    </a:lnTo>
                    <a:lnTo>
                      <a:pt x="365" y="73"/>
                    </a:lnTo>
                    <a:lnTo>
                      <a:pt x="353" y="57"/>
                    </a:lnTo>
                    <a:lnTo>
                      <a:pt x="304" y="21"/>
                    </a:lnTo>
                    <a:lnTo>
                      <a:pt x="302" y="20"/>
                    </a:lnTo>
                    <a:lnTo>
                      <a:pt x="255" y="5"/>
                    </a:lnTo>
                    <a:lnTo>
                      <a:pt x="19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29" name="Freeform 2135"/>
              <p:cNvSpPr>
                <a:spLocks/>
              </p:cNvSpPr>
              <p:nvPr/>
            </p:nvSpPr>
            <p:spPr bwMode="auto">
              <a:xfrm>
                <a:off x="4018" y="3467"/>
                <a:ext cx="32" cy="22"/>
              </a:xfrm>
              <a:custGeom>
                <a:avLst/>
                <a:gdLst>
                  <a:gd name="T0" fmla="*/ 25 w 388"/>
                  <a:gd name="T1" fmla="*/ 0 h 271"/>
                  <a:gd name="T2" fmla="*/ 25 w 388"/>
                  <a:gd name="T3" fmla="*/ 0 h 271"/>
                  <a:gd name="T4" fmla="*/ 24 w 388"/>
                  <a:gd name="T5" fmla="*/ 6 h 271"/>
                  <a:gd name="T6" fmla="*/ 21 w 388"/>
                  <a:gd name="T7" fmla="*/ 11 h 271"/>
                  <a:gd name="T8" fmla="*/ 18 w 388"/>
                  <a:gd name="T9" fmla="*/ 13 h 271"/>
                  <a:gd name="T10" fmla="*/ 14 w 388"/>
                  <a:gd name="T11" fmla="*/ 14 h 271"/>
                  <a:gd name="T12" fmla="*/ 0 w 388"/>
                  <a:gd name="T13" fmla="*/ 14 h 271"/>
                  <a:gd name="T14" fmla="*/ 2 w 388"/>
                  <a:gd name="T15" fmla="*/ 17 h 271"/>
                  <a:gd name="T16" fmla="*/ 6 w 388"/>
                  <a:gd name="T17" fmla="*/ 20 h 271"/>
                  <a:gd name="T18" fmla="*/ 10 w 388"/>
                  <a:gd name="T19" fmla="*/ 21 h 271"/>
                  <a:gd name="T20" fmla="*/ 14 w 388"/>
                  <a:gd name="T21" fmla="*/ 22 h 271"/>
                  <a:gd name="T22" fmla="*/ 18 w 388"/>
                  <a:gd name="T23" fmla="*/ 21 h 271"/>
                  <a:gd name="T24" fmla="*/ 23 w 388"/>
                  <a:gd name="T25" fmla="*/ 20 h 271"/>
                  <a:gd name="T26" fmla="*/ 26 w 388"/>
                  <a:gd name="T27" fmla="*/ 16 h 271"/>
                  <a:gd name="T28" fmla="*/ 26 w 388"/>
                  <a:gd name="T29" fmla="*/ 16 h 271"/>
                  <a:gd name="T30" fmla="*/ 29 w 388"/>
                  <a:gd name="T31" fmla="*/ 12 h 271"/>
                  <a:gd name="T32" fmla="*/ 31 w 388"/>
                  <a:gd name="T33" fmla="*/ 7 h 271"/>
                  <a:gd name="T34" fmla="*/ 32 w 388"/>
                  <a:gd name="T35" fmla="*/ 1 h 271"/>
                  <a:gd name="T36" fmla="*/ 25 w 388"/>
                  <a:gd name="T37" fmla="*/ 0 h 271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88"/>
                  <a:gd name="T58" fmla="*/ 0 h 271"/>
                  <a:gd name="T59" fmla="*/ 388 w 388"/>
                  <a:gd name="T60" fmla="*/ 271 h 271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88" h="271">
                    <a:moveTo>
                      <a:pt x="302" y="0"/>
                    </a:moveTo>
                    <a:lnTo>
                      <a:pt x="302" y="6"/>
                    </a:lnTo>
                    <a:lnTo>
                      <a:pt x="285" y="79"/>
                    </a:lnTo>
                    <a:lnTo>
                      <a:pt x="258" y="131"/>
                    </a:lnTo>
                    <a:lnTo>
                      <a:pt x="223" y="161"/>
                    </a:lnTo>
                    <a:lnTo>
                      <a:pt x="171" y="174"/>
                    </a:lnTo>
                    <a:lnTo>
                      <a:pt x="0" y="177"/>
                    </a:lnTo>
                    <a:lnTo>
                      <a:pt x="24" y="206"/>
                    </a:lnTo>
                    <a:lnTo>
                      <a:pt x="68" y="242"/>
                    </a:lnTo>
                    <a:lnTo>
                      <a:pt x="116" y="263"/>
                    </a:lnTo>
                    <a:lnTo>
                      <a:pt x="172" y="271"/>
                    </a:lnTo>
                    <a:lnTo>
                      <a:pt x="224" y="263"/>
                    </a:lnTo>
                    <a:lnTo>
                      <a:pt x="273" y="241"/>
                    </a:lnTo>
                    <a:lnTo>
                      <a:pt x="316" y="202"/>
                    </a:lnTo>
                    <a:lnTo>
                      <a:pt x="318" y="200"/>
                    </a:lnTo>
                    <a:lnTo>
                      <a:pt x="351" y="151"/>
                    </a:lnTo>
                    <a:lnTo>
                      <a:pt x="374" y="88"/>
                    </a:lnTo>
                    <a:lnTo>
                      <a:pt x="388" y="15"/>
                    </a:lnTo>
                    <a:lnTo>
                      <a:pt x="30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30" name="Freeform 2136"/>
              <p:cNvSpPr>
                <a:spLocks/>
              </p:cNvSpPr>
              <p:nvPr/>
            </p:nvSpPr>
            <p:spPr bwMode="auto">
              <a:xfrm>
                <a:off x="4013" y="3434"/>
                <a:ext cx="20" cy="47"/>
              </a:xfrm>
              <a:custGeom>
                <a:avLst/>
                <a:gdLst>
                  <a:gd name="T0" fmla="*/ 8 w 241"/>
                  <a:gd name="T1" fmla="*/ 0 h 574"/>
                  <a:gd name="T2" fmla="*/ 5 w 241"/>
                  <a:gd name="T3" fmla="*/ 4 h 574"/>
                  <a:gd name="T4" fmla="*/ 2 w 241"/>
                  <a:gd name="T5" fmla="*/ 9 h 574"/>
                  <a:gd name="T6" fmla="*/ 1 w 241"/>
                  <a:gd name="T7" fmla="*/ 13 h 574"/>
                  <a:gd name="T8" fmla="*/ 0 w 241"/>
                  <a:gd name="T9" fmla="*/ 19 h 574"/>
                  <a:gd name="T10" fmla="*/ 0 w 241"/>
                  <a:gd name="T11" fmla="*/ 25 h 574"/>
                  <a:gd name="T12" fmla="*/ 0 w 241"/>
                  <a:gd name="T13" fmla="*/ 26 h 574"/>
                  <a:gd name="T14" fmla="*/ 0 w 241"/>
                  <a:gd name="T15" fmla="*/ 32 h 574"/>
                  <a:gd name="T16" fmla="*/ 1 w 241"/>
                  <a:gd name="T17" fmla="*/ 38 h 574"/>
                  <a:gd name="T18" fmla="*/ 3 w 241"/>
                  <a:gd name="T19" fmla="*/ 43 h 574"/>
                  <a:gd name="T20" fmla="*/ 5 w 241"/>
                  <a:gd name="T21" fmla="*/ 47 h 574"/>
                  <a:gd name="T22" fmla="*/ 20 w 241"/>
                  <a:gd name="T23" fmla="*/ 47 h 574"/>
                  <a:gd name="T24" fmla="*/ 18 w 241"/>
                  <a:gd name="T25" fmla="*/ 47 h 574"/>
                  <a:gd name="T26" fmla="*/ 14 w 241"/>
                  <a:gd name="T27" fmla="*/ 45 h 574"/>
                  <a:gd name="T28" fmla="*/ 11 w 241"/>
                  <a:gd name="T29" fmla="*/ 42 h 574"/>
                  <a:gd name="T30" fmla="*/ 11 w 241"/>
                  <a:gd name="T31" fmla="*/ 41 h 574"/>
                  <a:gd name="T32" fmla="*/ 9 w 241"/>
                  <a:gd name="T33" fmla="*/ 37 h 574"/>
                  <a:gd name="T34" fmla="*/ 8 w 241"/>
                  <a:gd name="T35" fmla="*/ 32 h 574"/>
                  <a:gd name="T36" fmla="*/ 8 w 241"/>
                  <a:gd name="T37" fmla="*/ 25 h 574"/>
                  <a:gd name="T38" fmla="*/ 8 w 241"/>
                  <a:gd name="T39" fmla="*/ 25 h 574"/>
                  <a:gd name="T40" fmla="*/ 8 w 241"/>
                  <a:gd name="T41" fmla="*/ 18 h 574"/>
                  <a:gd name="T42" fmla="*/ 9 w 241"/>
                  <a:gd name="T43" fmla="*/ 12 h 574"/>
                  <a:gd name="T44" fmla="*/ 11 w 241"/>
                  <a:gd name="T45" fmla="*/ 8 h 574"/>
                  <a:gd name="T46" fmla="*/ 12 w 241"/>
                  <a:gd name="T47" fmla="*/ 7 h 574"/>
                  <a:gd name="T48" fmla="*/ 16 w 241"/>
                  <a:gd name="T49" fmla="*/ 4 h 574"/>
                  <a:gd name="T50" fmla="*/ 20 w 241"/>
                  <a:gd name="T51" fmla="*/ 3 h 574"/>
                  <a:gd name="T52" fmla="*/ 8 w 241"/>
                  <a:gd name="T53" fmla="*/ 0 h 574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241"/>
                  <a:gd name="T82" fmla="*/ 0 h 574"/>
                  <a:gd name="T83" fmla="*/ 241 w 241"/>
                  <a:gd name="T84" fmla="*/ 574 h 574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241" h="574">
                    <a:moveTo>
                      <a:pt x="94" y="0"/>
                    </a:moveTo>
                    <a:lnTo>
                      <a:pt x="56" y="48"/>
                    </a:lnTo>
                    <a:lnTo>
                      <a:pt x="29" y="110"/>
                    </a:lnTo>
                    <a:lnTo>
                      <a:pt x="15" y="161"/>
                    </a:lnTo>
                    <a:lnTo>
                      <a:pt x="4" y="231"/>
                    </a:lnTo>
                    <a:lnTo>
                      <a:pt x="0" y="307"/>
                    </a:lnTo>
                    <a:lnTo>
                      <a:pt x="0" y="313"/>
                    </a:lnTo>
                    <a:lnTo>
                      <a:pt x="5" y="393"/>
                    </a:lnTo>
                    <a:lnTo>
                      <a:pt x="18" y="463"/>
                    </a:lnTo>
                    <a:lnTo>
                      <a:pt x="38" y="523"/>
                    </a:lnTo>
                    <a:lnTo>
                      <a:pt x="65" y="574"/>
                    </a:lnTo>
                    <a:lnTo>
                      <a:pt x="236" y="571"/>
                    </a:lnTo>
                    <a:lnTo>
                      <a:pt x="221" y="570"/>
                    </a:lnTo>
                    <a:lnTo>
                      <a:pt x="171" y="551"/>
                    </a:lnTo>
                    <a:lnTo>
                      <a:pt x="132" y="507"/>
                    </a:lnTo>
                    <a:lnTo>
                      <a:pt x="131" y="506"/>
                    </a:lnTo>
                    <a:lnTo>
                      <a:pt x="108" y="455"/>
                    </a:lnTo>
                    <a:lnTo>
                      <a:pt x="95" y="388"/>
                    </a:lnTo>
                    <a:lnTo>
                      <a:pt x="91" y="303"/>
                    </a:lnTo>
                    <a:lnTo>
                      <a:pt x="91" y="301"/>
                    </a:lnTo>
                    <a:lnTo>
                      <a:pt x="96" y="219"/>
                    </a:lnTo>
                    <a:lnTo>
                      <a:pt x="109" y="152"/>
                    </a:lnTo>
                    <a:lnTo>
                      <a:pt x="133" y="102"/>
                    </a:lnTo>
                    <a:lnTo>
                      <a:pt x="145" y="86"/>
                    </a:lnTo>
                    <a:lnTo>
                      <a:pt x="189" y="50"/>
                    </a:lnTo>
                    <a:lnTo>
                      <a:pt x="241" y="39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31" name="Freeform 2137"/>
              <p:cNvSpPr>
                <a:spLocks/>
              </p:cNvSpPr>
              <p:nvPr/>
            </p:nvSpPr>
            <p:spPr bwMode="auto">
              <a:xfrm>
                <a:off x="4020" y="3429"/>
                <a:ext cx="30" cy="19"/>
              </a:xfrm>
              <a:custGeom>
                <a:avLst/>
                <a:gdLst>
                  <a:gd name="T0" fmla="*/ 12 w 351"/>
                  <a:gd name="T1" fmla="*/ 0 h 238"/>
                  <a:gd name="T2" fmla="*/ 10 w 351"/>
                  <a:gd name="T3" fmla="*/ 0 h 238"/>
                  <a:gd name="T4" fmla="*/ 6 w 351"/>
                  <a:gd name="T5" fmla="*/ 1 h 238"/>
                  <a:gd name="T6" fmla="*/ 2 w 351"/>
                  <a:gd name="T7" fmla="*/ 3 h 238"/>
                  <a:gd name="T8" fmla="*/ 0 w 351"/>
                  <a:gd name="T9" fmla="*/ 5 h 238"/>
                  <a:gd name="T10" fmla="*/ 13 w 351"/>
                  <a:gd name="T11" fmla="*/ 8 h 238"/>
                  <a:gd name="T12" fmla="*/ 15 w 351"/>
                  <a:gd name="T13" fmla="*/ 8 h 238"/>
                  <a:gd name="T14" fmla="*/ 19 w 351"/>
                  <a:gd name="T15" fmla="*/ 11 h 238"/>
                  <a:gd name="T16" fmla="*/ 21 w 351"/>
                  <a:gd name="T17" fmla="*/ 13 h 238"/>
                  <a:gd name="T18" fmla="*/ 23 w 351"/>
                  <a:gd name="T19" fmla="*/ 19 h 238"/>
                  <a:gd name="T20" fmla="*/ 30 w 351"/>
                  <a:gd name="T21" fmla="*/ 18 h 238"/>
                  <a:gd name="T22" fmla="*/ 29 w 351"/>
                  <a:gd name="T23" fmla="*/ 13 h 238"/>
                  <a:gd name="T24" fmla="*/ 27 w 351"/>
                  <a:gd name="T25" fmla="*/ 9 h 238"/>
                  <a:gd name="T26" fmla="*/ 24 w 351"/>
                  <a:gd name="T27" fmla="*/ 5 h 238"/>
                  <a:gd name="T28" fmla="*/ 21 w 351"/>
                  <a:gd name="T29" fmla="*/ 2 h 238"/>
                  <a:gd name="T30" fmla="*/ 17 w 351"/>
                  <a:gd name="T31" fmla="*/ 1 h 238"/>
                  <a:gd name="T32" fmla="*/ 12 w 351"/>
                  <a:gd name="T33" fmla="*/ 0 h 238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51"/>
                  <a:gd name="T52" fmla="*/ 0 h 238"/>
                  <a:gd name="T53" fmla="*/ 351 w 351"/>
                  <a:gd name="T54" fmla="*/ 238 h 238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51" h="238">
                    <a:moveTo>
                      <a:pt x="143" y="0"/>
                    </a:moveTo>
                    <a:lnTo>
                      <a:pt x="121" y="2"/>
                    </a:lnTo>
                    <a:lnTo>
                      <a:pt x="68" y="15"/>
                    </a:lnTo>
                    <a:lnTo>
                      <a:pt x="19" y="43"/>
                    </a:lnTo>
                    <a:lnTo>
                      <a:pt x="0" y="59"/>
                    </a:lnTo>
                    <a:lnTo>
                      <a:pt x="147" y="98"/>
                    </a:lnTo>
                    <a:lnTo>
                      <a:pt x="176" y="102"/>
                    </a:lnTo>
                    <a:lnTo>
                      <a:pt x="223" y="132"/>
                    </a:lnTo>
                    <a:lnTo>
                      <a:pt x="245" y="168"/>
                    </a:lnTo>
                    <a:lnTo>
                      <a:pt x="266" y="238"/>
                    </a:lnTo>
                    <a:lnTo>
                      <a:pt x="351" y="220"/>
                    </a:lnTo>
                    <a:lnTo>
                      <a:pt x="341" y="169"/>
                    </a:lnTo>
                    <a:lnTo>
                      <a:pt x="316" y="107"/>
                    </a:lnTo>
                    <a:lnTo>
                      <a:pt x="282" y="57"/>
                    </a:lnTo>
                    <a:lnTo>
                      <a:pt x="249" y="30"/>
                    </a:lnTo>
                    <a:lnTo>
                      <a:pt x="200" y="8"/>
                    </a:lnTo>
                    <a:lnTo>
                      <a:pt x="14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32" name="Freeform 2138"/>
              <p:cNvSpPr>
                <a:spLocks/>
              </p:cNvSpPr>
              <p:nvPr/>
            </p:nvSpPr>
            <p:spPr bwMode="auto">
              <a:xfrm>
                <a:off x="4059" y="3478"/>
                <a:ext cx="26" cy="11"/>
              </a:xfrm>
              <a:custGeom>
                <a:avLst/>
                <a:gdLst>
                  <a:gd name="T0" fmla="*/ 20 w 310"/>
                  <a:gd name="T1" fmla="*/ 0 h 130"/>
                  <a:gd name="T2" fmla="*/ 18 w 310"/>
                  <a:gd name="T3" fmla="*/ 1 h 130"/>
                  <a:gd name="T4" fmla="*/ 14 w 310"/>
                  <a:gd name="T5" fmla="*/ 2 h 130"/>
                  <a:gd name="T6" fmla="*/ 0 w 310"/>
                  <a:gd name="T7" fmla="*/ 4 h 130"/>
                  <a:gd name="T8" fmla="*/ 1 w 310"/>
                  <a:gd name="T9" fmla="*/ 6 h 130"/>
                  <a:gd name="T10" fmla="*/ 5 w 310"/>
                  <a:gd name="T11" fmla="*/ 9 h 130"/>
                  <a:gd name="T12" fmla="*/ 8 w 310"/>
                  <a:gd name="T13" fmla="*/ 10 h 130"/>
                  <a:gd name="T14" fmla="*/ 12 w 310"/>
                  <a:gd name="T15" fmla="*/ 11 h 130"/>
                  <a:gd name="T16" fmla="*/ 16 w 310"/>
                  <a:gd name="T17" fmla="*/ 11 h 130"/>
                  <a:gd name="T18" fmla="*/ 20 w 310"/>
                  <a:gd name="T19" fmla="*/ 9 h 130"/>
                  <a:gd name="T20" fmla="*/ 23 w 310"/>
                  <a:gd name="T21" fmla="*/ 6 h 130"/>
                  <a:gd name="T22" fmla="*/ 26 w 310"/>
                  <a:gd name="T23" fmla="*/ 1 h 130"/>
                  <a:gd name="T24" fmla="*/ 20 w 310"/>
                  <a:gd name="T25" fmla="*/ 0 h 13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10"/>
                  <a:gd name="T40" fmla="*/ 0 h 130"/>
                  <a:gd name="T41" fmla="*/ 310 w 310"/>
                  <a:gd name="T42" fmla="*/ 130 h 130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10" h="130">
                    <a:moveTo>
                      <a:pt x="237" y="0"/>
                    </a:moveTo>
                    <a:lnTo>
                      <a:pt x="215" y="16"/>
                    </a:lnTo>
                    <a:lnTo>
                      <a:pt x="163" y="28"/>
                    </a:lnTo>
                    <a:lnTo>
                      <a:pt x="0" y="46"/>
                    </a:lnTo>
                    <a:lnTo>
                      <a:pt x="12" y="65"/>
                    </a:lnTo>
                    <a:lnTo>
                      <a:pt x="59" y="106"/>
                    </a:lnTo>
                    <a:lnTo>
                      <a:pt x="91" y="120"/>
                    </a:lnTo>
                    <a:lnTo>
                      <a:pt x="145" y="130"/>
                    </a:lnTo>
                    <a:lnTo>
                      <a:pt x="185" y="125"/>
                    </a:lnTo>
                    <a:lnTo>
                      <a:pt x="233" y="103"/>
                    </a:lnTo>
                    <a:lnTo>
                      <a:pt x="275" y="65"/>
                    </a:lnTo>
                    <a:lnTo>
                      <a:pt x="310" y="12"/>
                    </a:lnTo>
                    <a:lnTo>
                      <a:pt x="23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33" name="Freeform 2139"/>
              <p:cNvSpPr>
                <a:spLocks/>
              </p:cNvSpPr>
              <p:nvPr/>
            </p:nvSpPr>
            <p:spPr bwMode="auto">
              <a:xfrm>
                <a:off x="4079" y="3430"/>
                <a:ext cx="13" cy="58"/>
              </a:xfrm>
              <a:custGeom>
                <a:avLst/>
                <a:gdLst>
                  <a:gd name="T0" fmla="*/ 13 w 152"/>
                  <a:gd name="T1" fmla="*/ 0 h 694"/>
                  <a:gd name="T2" fmla="*/ 5 w 152"/>
                  <a:gd name="T3" fmla="*/ 0 h 694"/>
                  <a:gd name="T4" fmla="*/ 5 w 152"/>
                  <a:gd name="T5" fmla="*/ 31 h 694"/>
                  <a:gd name="T6" fmla="*/ 5 w 152"/>
                  <a:gd name="T7" fmla="*/ 37 h 694"/>
                  <a:gd name="T8" fmla="*/ 4 w 152"/>
                  <a:gd name="T9" fmla="*/ 42 h 694"/>
                  <a:gd name="T10" fmla="*/ 3 w 152"/>
                  <a:gd name="T11" fmla="*/ 45 h 694"/>
                  <a:gd name="T12" fmla="*/ 0 w 152"/>
                  <a:gd name="T13" fmla="*/ 49 h 694"/>
                  <a:gd name="T14" fmla="*/ 6 w 152"/>
                  <a:gd name="T15" fmla="*/ 50 h 694"/>
                  <a:gd name="T16" fmla="*/ 6 w 152"/>
                  <a:gd name="T17" fmla="*/ 58 h 694"/>
                  <a:gd name="T18" fmla="*/ 13 w 152"/>
                  <a:gd name="T19" fmla="*/ 58 h 694"/>
                  <a:gd name="T20" fmla="*/ 13 w 152"/>
                  <a:gd name="T21" fmla="*/ 0 h 69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52"/>
                  <a:gd name="T34" fmla="*/ 0 h 694"/>
                  <a:gd name="T35" fmla="*/ 152 w 152"/>
                  <a:gd name="T36" fmla="*/ 694 h 694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52" h="694">
                    <a:moveTo>
                      <a:pt x="152" y="0"/>
                    </a:moveTo>
                    <a:lnTo>
                      <a:pt x="63" y="0"/>
                    </a:lnTo>
                    <a:lnTo>
                      <a:pt x="63" y="373"/>
                    </a:lnTo>
                    <a:lnTo>
                      <a:pt x="60" y="447"/>
                    </a:lnTo>
                    <a:lnTo>
                      <a:pt x="49" y="508"/>
                    </a:lnTo>
                    <a:lnTo>
                      <a:pt x="39" y="534"/>
                    </a:lnTo>
                    <a:lnTo>
                      <a:pt x="0" y="581"/>
                    </a:lnTo>
                    <a:lnTo>
                      <a:pt x="73" y="593"/>
                    </a:lnTo>
                    <a:lnTo>
                      <a:pt x="73" y="694"/>
                    </a:lnTo>
                    <a:lnTo>
                      <a:pt x="152" y="694"/>
                    </a:lnTo>
                    <a:lnTo>
                      <a:pt x="15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34" name="Freeform 2140"/>
              <p:cNvSpPr>
                <a:spLocks/>
              </p:cNvSpPr>
              <p:nvPr/>
            </p:nvSpPr>
            <p:spPr bwMode="auto">
              <a:xfrm>
                <a:off x="4057" y="3430"/>
                <a:ext cx="16" cy="52"/>
              </a:xfrm>
              <a:custGeom>
                <a:avLst/>
                <a:gdLst>
                  <a:gd name="T0" fmla="*/ 7 w 196"/>
                  <a:gd name="T1" fmla="*/ 0 h 627"/>
                  <a:gd name="T2" fmla="*/ 0 w 196"/>
                  <a:gd name="T3" fmla="*/ 0 h 627"/>
                  <a:gd name="T4" fmla="*/ 0 w 196"/>
                  <a:gd name="T5" fmla="*/ 36 h 627"/>
                  <a:gd name="T6" fmla="*/ 0 w 196"/>
                  <a:gd name="T7" fmla="*/ 40 h 627"/>
                  <a:gd name="T8" fmla="*/ 0 w 196"/>
                  <a:gd name="T9" fmla="*/ 45 h 627"/>
                  <a:gd name="T10" fmla="*/ 1 w 196"/>
                  <a:gd name="T11" fmla="*/ 47 h 627"/>
                  <a:gd name="T12" fmla="*/ 3 w 196"/>
                  <a:gd name="T13" fmla="*/ 52 h 627"/>
                  <a:gd name="T14" fmla="*/ 16 w 196"/>
                  <a:gd name="T15" fmla="*/ 51 h 627"/>
                  <a:gd name="T16" fmla="*/ 14 w 196"/>
                  <a:gd name="T17" fmla="*/ 50 h 627"/>
                  <a:gd name="T18" fmla="*/ 11 w 196"/>
                  <a:gd name="T19" fmla="*/ 48 h 627"/>
                  <a:gd name="T20" fmla="*/ 10 w 196"/>
                  <a:gd name="T21" fmla="*/ 47 h 627"/>
                  <a:gd name="T22" fmla="*/ 8 w 196"/>
                  <a:gd name="T23" fmla="*/ 42 h 627"/>
                  <a:gd name="T24" fmla="*/ 7 w 196"/>
                  <a:gd name="T25" fmla="*/ 39 h 627"/>
                  <a:gd name="T26" fmla="*/ 7 w 196"/>
                  <a:gd name="T27" fmla="*/ 32 h 627"/>
                  <a:gd name="T28" fmla="*/ 7 w 196"/>
                  <a:gd name="T29" fmla="*/ 0 h 62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96"/>
                  <a:gd name="T46" fmla="*/ 0 h 627"/>
                  <a:gd name="T47" fmla="*/ 196 w 196"/>
                  <a:gd name="T48" fmla="*/ 627 h 627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96" h="627">
                    <a:moveTo>
                      <a:pt x="88" y="0"/>
                    </a:moveTo>
                    <a:lnTo>
                      <a:pt x="0" y="0"/>
                    </a:lnTo>
                    <a:lnTo>
                      <a:pt x="0" y="431"/>
                    </a:lnTo>
                    <a:lnTo>
                      <a:pt x="0" y="478"/>
                    </a:lnTo>
                    <a:lnTo>
                      <a:pt x="6" y="541"/>
                    </a:lnTo>
                    <a:lnTo>
                      <a:pt x="10" y="565"/>
                    </a:lnTo>
                    <a:lnTo>
                      <a:pt x="33" y="627"/>
                    </a:lnTo>
                    <a:lnTo>
                      <a:pt x="196" y="609"/>
                    </a:lnTo>
                    <a:lnTo>
                      <a:pt x="177" y="608"/>
                    </a:lnTo>
                    <a:lnTo>
                      <a:pt x="129" y="582"/>
                    </a:lnTo>
                    <a:lnTo>
                      <a:pt x="119" y="571"/>
                    </a:lnTo>
                    <a:lnTo>
                      <a:pt x="94" y="509"/>
                    </a:lnTo>
                    <a:lnTo>
                      <a:pt x="90" y="471"/>
                    </a:lnTo>
                    <a:lnTo>
                      <a:pt x="88" y="385"/>
                    </a:lnTo>
                    <a:lnTo>
                      <a:pt x="8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35" name="Freeform 2141"/>
              <p:cNvSpPr>
                <a:spLocks/>
              </p:cNvSpPr>
              <p:nvPr/>
            </p:nvSpPr>
            <p:spPr bwMode="auto">
              <a:xfrm>
                <a:off x="4105" y="3481"/>
                <a:ext cx="26" cy="8"/>
              </a:xfrm>
              <a:custGeom>
                <a:avLst/>
                <a:gdLst>
                  <a:gd name="T0" fmla="*/ 17 w 322"/>
                  <a:gd name="T1" fmla="*/ 0 h 102"/>
                  <a:gd name="T2" fmla="*/ 12 w 322"/>
                  <a:gd name="T3" fmla="*/ 1 h 102"/>
                  <a:gd name="T4" fmla="*/ 0 w 322"/>
                  <a:gd name="T5" fmla="*/ 4 h 102"/>
                  <a:gd name="T6" fmla="*/ 2 w 322"/>
                  <a:gd name="T7" fmla="*/ 5 h 102"/>
                  <a:gd name="T8" fmla="*/ 6 w 322"/>
                  <a:gd name="T9" fmla="*/ 7 h 102"/>
                  <a:gd name="T10" fmla="*/ 11 w 322"/>
                  <a:gd name="T11" fmla="*/ 8 h 102"/>
                  <a:gd name="T12" fmla="*/ 14 w 322"/>
                  <a:gd name="T13" fmla="*/ 8 h 102"/>
                  <a:gd name="T14" fmla="*/ 18 w 322"/>
                  <a:gd name="T15" fmla="*/ 6 h 102"/>
                  <a:gd name="T16" fmla="*/ 19 w 322"/>
                  <a:gd name="T17" fmla="*/ 6 h 102"/>
                  <a:gd name="T18" fmla="*/ 22 w 322"/>
                  <a:gd name="T19" fmla="*/ 4 h 102"/>
                  <a:gd name="T20" fmla="*/ 26 w 322"/>
                  <a:gd name="T21" fmla="*/ 0 h 102"/>
                  <a:gd name="T22" fmla="*/ 17 w 322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2"/>
                  <a:gd name="T37" fmla="*/ 0 h 102"/>
                  <a:gd name="T38" fmla="*/ 322 w 322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2" h="102">
                    <a:moveTo>
                      <a:pt x="206" y="0"/>
                    </a:moveTo>
                    <a:lnTo>
                      <a:pt x="152" y="9"/>
                    </a:lnTo>
                    <a:lnTo>
                      <a:pt x="0" y="45"/>
                    </a:lnTo>
                    <a:lnTo>
                      <a:pt x="25" y="70"/>
                    </a:lnTo>
                    <a:lnTo>
                      <a:pt x="73" y="93"/>
                    </a:lnTo>
                    <a:lnTo>
                      <a:pt x="131" y="102"/>
                    </a:lnTo>
                    <a:lnTo>
                      <a:pt x="178" y="97"/>
                    </a:lnTo>
                    <a:lnTo>
                      <a:pt x="228" y="78"/>
                    </a:lnTo>
                    <a:lnTo>
                      <a:pt x="232" y="77"/>
                    </a:lnTo>
                    <a:lnTo>
                      <a:pt x="276" y="46"/>
                    </a:lnTo>
                    <a:lnTo>
                      <a:pt x="322" y="0"/>
                    </a:lnTo>
                    <a:lnTo>
                      <a:pt x="20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36" name="Freeform 2142"/>
              <p:cNvSpPr>
                <a:spLocks/>
              </p:cNvSpPr>
              <p:nvPr/>
            </p:nvSpPr>
            <p:spPr bwMode="auto">
              <a:xfrm>
                <a:off x="4101" y="3456"/>
                <a:ext cx="30" cy="28"/>
              </a:xfrm>
              <a:custGeom>
                <a:avLst/>
                <a:gdLst>
                  <a:gd name="T0" fmla="*/ 9 w 362"/>
                  <a:gd name="T1" fmla="*/ 0 h 335"/>
                  <a:gd name="T2" fmla="*/ 5 w 362"/>
                  <a:gd name="T3" fmla="*/ 3 h 335"/>
                  <a:gd name="T4" fmla="*/ 4 w 362"/>
                  <a:gd name="T5" fmla="*/ 4 h 335"/>
                  <a:gd name="T6" fmla="*/ 1 w 362"/>
                  <a:gd name="T7" fmla="*/ 8 h 335"/>
                  <a:gd name="T8" fmla="*/ 1 w 362"/>
                  <a:gd name="T9" fmla="*/ 10 h 335"/>
                  <a:gd name="T10" fmla="*/ 0 w 362"/>
                  <a:gd name="T11" fmla="*/ 16 h 335"/>
                  <a:gd name="T12" fmla="*/ 0 w 362"/>
                  <a:gd name="T13" fmla="*/ 18 h 335"/>
                  <a:gd name="T14" fmla="*/ 1 w 362"/>
                  <a:gd name="T15" fmla="*/ 23 h 335"/>
                  <a:gd name="T16" fmla="*/ 4 w 362"/>
                  <a:gd name="T17" fmla="*/ 28 h 335"/>
                  <a:gd name="T18" fmla="*/ 16 w 362"/>
                  <a:gd name="T19" fmla="*/ 25 h 335"/>
                  <a:gd name="T20" fmla="*/ 14 w 362"/>
                  <a:gd name="T21" fmla="*/ 25 h 335"/>
                  <a:gd name="T22" fmla="*/ 10 w 362"/>
                  <a:gd name="T23" fmla="*/ 22 h 335"/>
                  <a:gd name="T24" fmla="*/ 9 w 362"/>
                  <a:gd name="T25" fmla="*/ 21 h 335"/>
                  <a:gd name="T26" fmla="*/ 8 w 362"/>
                  <a:gd name="T27" fmla="*/ 16 h 335"/>
                  <a:gd name="T28" fmla="*/ 9 w 362"/>
                  <a:gd name="T29" fmla="*/ 11 h 335"/>
                  <a:gd name="T30" fmla="*/ 12 w 362"/>
                  <a:gd name="T31" fmla="*/ 8 h 335"/>
                  <a:gd name="T32" fmla="*/ 13 w 362"/>
                  <a:gd name="T33" fmla="*/ 7 h 335"/>
                  <a:gd name="T34" fmla="*/ 18 w 362"/>
                  <a:gd name="T35" fmla="*/ 6 h 335"/>
                  <a:gd name="T36" fmla="*/ 22 w 362"/>
                  <a:gd name="T37" fmla="*/ 5 h 335"/>
                  <a:gd name="T38" fmla="*/ 27 w 362"/>
                  <a:gd name="T39" fmla="*/ 4 h 335"/>
                  <a:gd name="T40" fmla="*/ 30 w 362"/>
                  <a:gd name="T41" fmla="*/ 2 h 335"/>
                  <a:gd name="T42" fmla="*/ 9 w 362"/>
                  <a:gd name="T43" fmla="*/ 0 h 33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2"/>
                  <a:gd name="T67" fmla="*/ 0 h 335"/>
                  <a:gd name="T68" fmla="*/ 362 w 362"/>
                  <a:gd name="T69" fmla="*/ 335 h 335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2" h="335">
                    <a:moveTo>
                      <a:pt x="111" y="0"/>
                    </a:moveTo>
                    <a:lnTo>
                      <a:pt x="64" y="31"/>
                    </a:lnTo>
                    <a:lnTo>
                      <a:pt x="52" y="44"/>
                    </a:lnTo>
                    <a:lnTo>
                      <a:pt x="18" y="99"/>
                    </a:lnTo>
                    <a:lnTo>
                      <a:pt x="10" y="122"/>
                    </a:lnTo>
                    <a:lnTo>
                      <a:pt x="0" y="192"/>
                    </a:lnTo>
                    <a:lnTo>
                      <a:pt x="1" y="214"/>
                    </a:lnTo>
                    <a:lnTo>
                      <a:pt x="15" y="281"/>
                    </a:lnTo>
                    <a:lnTo>
                      <a:pt x="47" y="335"/>
                    </a:lnTo>
                    <a:lnTo>
                      <a:pt x="199" y="299"/>
                    </a:lnTo>
                    <a:lnTo>
                      <a:pt x="165" y="295"/>
                    </a:lnTo>
                    <a:lnTo>
                      <a:pt x="121" y="267"/>
                    </a:lnTo>
                    <a:lnTo>
                      <a:pt x="111" y="253"/>
                    </a:lnTo>
                    <a:lnTo>
                      <a:pt x="94" y="189"/>
                    </a:lnTo>
                    <a:lnTo>
                      <a:pt x="107" y="133"/>
                    </a:lnTo>
                    <a:lnTo>
                      <a:pt x="141" y="95"/>
                    </a:lnTo>
                    <a:lnTo>
                      <a:pt x="158" y="87"/>
                    </a:lnTo>
                    <a:lnTo>
                      <a:pt x="218" y="71"/>
                    </a:lnTo>
                    <a:lnTo>
                      <a:pt x="266" y="61"/>
                    </a:lnTo>
                    <a:lnTo>
                      <a:pt x="321" y="46"/>
                    </a:lnTo>
                    <a:lnTo>
                      <a:pt x="362" y="27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37" name="Freeform 2143"/>
              <p:cNvSpPr>
                <a:spLocks/>
              </p:cNvSpPr>
              <p:nvPr/>
            </p:nvSpPr>
            <p:spPr bwMode="auto">
              <a:xfrm>
                <a:off x="4102" y="3436"/>
                <a:ext cx="18" cy="12"/>
              </a:xfrm>
              <a:custGeom>
                <a:avLst/>
                <a:gdLst>
                  <a:gd name="T0" fmla="*/ 3 w 222"/>
                  <a:gd name="T1" fmla="*/ 0 h 135"/>
                  <a:gd name="T2" fmla="*/ 1 w 222"/>
                  <a:gd name="T3" fmla="*/ 4 h 135"/>
                  <a:gd name="T4" fmla="*/ 0 w 222"/>
                  <a:gd name="T5" fmla="*/ 11 h 135"/>
                  <a:gd name="T6" fmla="*/ 7 w 222"/>
                  <a:gd name="T7" fmla="*/ 12 h 135"/>
                  <a:gd name="T8" fmla="*/ 8 w 222"/>
                  <a:gd name="T9" fmla="*/ 7 h 135"/>
                  <a:gd name="T10" fmla="*/ 11 w 222"/>
                  <a:gd name="T11" fmla="*/ 3 h 135"/>
                  <a:gd name="T12" fmla="*/ 13 w 222"/>
                  <a:gd name="T13" fmla="*/ 1 h 135"/>
                  <a:gd name="T14" fmla="*/ 18 w 222"/>
                  <a:gd name="T15" fmla="*/ 0 h 135"/>
                  <a:gd name="T16" fmla="*/ 3 w 222"/>
                  <a:gd name="T17" fmla="*/ 0 h 1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5"/>
                  <a:gd name="T29" fmla="*/ 222 w 222"/>
                  <a:gd name="T30" fmla="*/ 135 h 13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5">
                    <a:moveTo>
                      <a:pt x="39" y="0"/>
                    </a:moveTo>
                    <a:lnTo>
                      <a:pt x="17" y="47"/>
                    </a:lnTo>
                    <a:lnTo>
                      <a:pt x="0" y="120"/>
                    </a:lnTo>
                    <a:lnTo>
                      <a:pt x="86" y="135"/>
                    </a:lnTo>
                    <a:lnTo>
                      <a:pt x="101" y="81"/>
                    </a:lnTo>
                    <a:lnTo>
                      <a:pt x="130" y="31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38" name="Freeform 2144"/>
              <p:cNvSpPr>
                <a:spLocks/>
              </p:cNvSpPr>
              <p:nvPr/>
            </p:nvSpPr>
            <p:spPr bwMode="auto">
              <a:xfrm>
                <a:off x="4105" y="3429"/>
                <a:ext cx="36" cy="59"/>
              </a:xfrm>
              <a:custGeom>
                <a:avLst/>
                <a:gdLst>
                  <a:gd name="T0" fmla="*/ 17 w 425"/>
                  <a:gd name="T1" fmla="*/ 0 h 710"/>
                  <a:gd name="T2" fmla="*/ 16 w 425"/>
                  <a:gd name="T3" fmla="*/ 0 h 710"/>
                  <a:gd name="T4" fmla="*/ 11 w 425"/>
                  <a:gd name="T5" fmla="*/ 1 h 710"/>
                  <a:gd name="T6" fmla="*/ 7 w 425"/>
                  <a:gd name="T7" fmla="*/ 2 h 710"/>
                  <a:gd name="T8" fmla="*/ 3 w 425"/>
                  <a:gd name="T9" fmla="*/ 4 h 710"/>
                  <a:gd name="T10" fmla="*/ 0 w 425"/>
                  <a:gd name="T11" fmla="*/ 8 h 710"/>
                  <a:gd name="T12" fmla="*/ 16 w 425"/>
                  <a:gd name="T13" fmla="*/ 8 h 710"/>
                  <a:gd name="T14" fmla="*/ 16 w 425"/>
                  <a:gd name="T15" fmla="*/ 8 h 710"/>
                  <a:gd name="T16" fmla="*/ 20 w 425"/>
                  <a:gd name="T17" fmla="*/ 9 h 710"/>
                  <a:gd name="T18" fmla="*/ 24 w 425"/>
                  <a:gd name="T19" fmla="*/ 11 h 710"/>
                  <a:gd name="T20" fmla="*/ 25 w 425"/>
                  <a:gd name="T21" fmla="*/ 14 h 710"/>
                  <a:gd name="T22" fmla="*/ 26 w 425"/>
                  <a:gd name="T23" fmla="*/ 20 h 710"/>
                  <a:gd name="T24" fmla="*/ 26 w 425"/>
                  <a:gd name="T25" fmla="*/ 22 h 710"/>
                  <a:gd name="T26" fmla="*/ 23 w 425"/>
                  <a:gd name="T27" fmla="*/ 24 h 710"/>
                  <a:gd name="T28" fmla="*/ 18 w 425"/>
                  <a:gd name="T29" fmla="*/ 25 h 710"/>
                  <a:gd name="T30" fmla="*/ 13 w 425"/>
                  <a:gd name="T31" fmla="*/ 26 h 710"/>
                  <a:gd name="T32" fmla="*/ 10 w 425"/>
                  <a:gd name="T33" fmla="*/ 26 h 710"/>
                  <a:gd name="T34" fmla="*/ 6 w 425"/>
                  <a:gd name="T35" fmla="*/ 27 h 710"/>
                  <a:gd name="T36" fmla="*/ 5 w 425"/>
                  <a:gd name="T37" fmla="*/ 28 h 710"/>
                  <a:gd name="T38" fmla="*/ 26 w 425"/>
                  <a:gd name="T39" fmla="*/ 30 h 710"/>
                  <a:gd name="T40" fmla="*/ 26 w 425"/>
                  <a:gd name="T41" fmla="*/ 34 h 710"/>
                  <a:gd name="T42" fmla="*/ 26 w 425"/>
                  <a:gd name="T43" fmla="*/ 38 h 710"/>
                  <a:gd name="T44" fmla="*/ 25 w 425"/>
                  <a:gd name="T45" fmla="*/ 43 h 710"/>
                  <a:gd name="T46" fmla="*/ 23 w 425"/>
                  <a:gd name="T47" fmla="*/ 46 h 710"/>
                  <a:gd name="T48" fmla="*/ 20 w 425"/>
                  <a:gd name="T49" fmla="*/ 50 h 710"/>
                  <a:gd name="T50" fmla="*/ 17 w 425"/>
                  <a:gd name="T51" fmla="*/ 52 h 710"/>
                  <a:gd name="T52" fmla="*/ 27 w 425"/>
                  <a:gd name="T53" fmla="*/ 52 h 710"/>
                  <a:gd name="T54" fmla="*/ 27 w 425"/>
                  <a:gd name="T55" fmla="*/ 53 h 710"/>
                  <a:gd name="T56" fmla="*/ 28 w 425"/>
                  <a:gd name="T57" fmla="*/ 59 h 710"/>
                  <a:gd name="T58" fmla="*/ 36 w 425"/>
                  <a:gd name="T59" fmla="*/ 59 h 710"/>
                  <a:gd name="T60" fmla="*/ 35 w 425"/>
                  <a:gd name="T61" fmla="*/ 58 h 710"/>
                  <a:gd name="T62" fmla="*/ 34 w 425"/>
                  <a:gd name="T63" fmla="*/ 52 h 710"/>
                  <a:gd name="T64" fmla="*/ 34 w 425"/>
                  <a:gd name="T65" fmla="*/ 49 h 710"/>
                  <a:gd name="T66" fmla="*/ 34 w 425"/>
                  <a:gd name="T67" fmla="*/ 43 h 710"/>
                  <a:gd name="T68" fmla="*/ 34 w 425"/>
                  <a:gd name="T69" fmla="*/ 35 h 710"/>
                  <a:gd name="T70" fmla="*/ 34 w 425"/>
                  <a:gd name="T71" fmla="*/ 22 h 710"/>
                  <a:gd name="T72" fmla="*/ 34 w 425"/>
                  <a:gd name="T73" fmla="*/ 18 h 710"/>
                  <a:gd name="T74" fmla="*/ 33 w 425"/>
                  <a:gd name="T75" fmla="*/ 13 h 710"/>
                  <a:gd name="T76" fmla="*/ 33 w 425"/>
                  <a:gd name="T77" fmla="*/ 11 h 710"/>
                  <a:gd name="T78" fmla="*/ 31 w 425"/>
                  <a:gd name="T79" fmla="*/ 6 h 710"/>
                  <a:gd name="T80" fmla="*/ 30 w 425"/>
                  <a:gd name="T81" fmla="*/ 5 h 710"/>
                  <a:gd name="T82" fmla="*/ 26 w 425"/>
                  <a:gd name="T83" fmla="*/ 2 h 710"/>
                  <a:gd name="T84" fmla="*/ 26 w 425"/>
                  <a:gd name="T85" fmla="*/ 2 h 710"/>
                  <a:gd name="T86" fmla="*/ 22 w 425"/>
                  <a:gd name="T87" fmla="*/ 0 h 710"/>
                  <a:gd name="T88" fmla="*/ 17 w 425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5"/>
                  <a:gd name="T136" fmla="*/ 0 h 710"/>
                  <a:gd name="T137" fmla="*/ 425 w 425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5" h="710">
                    <a:moveTo>
                      <a:pt x="196" y="0"/>
                    </a:moveTo>
                    <a:lnTo>
                      <a:pt x="183" y="1"/>
                    </a:lnTo>
                    <a:lnTo>
                      <a:pt x="127" y="8"/>
                    </a:lnTo>
                    <a:lnTo>
                      <a:pt x="78" y="24"/>
                    </a:lnTo>
                    <a:lnTo>
                      <a:pt x="38" y="50"/>
                    </a:lnTo>
                    <a:lnTo>
                      <a:pt x="0" y="95"/>
                    </a:lnTo>
                    <a:lnTo>
                      <a:pt x="183" y="98"/>
                    </a:lnTo>
                    <a:lnTo>
                      <a:pt x="185" y="98"/>
                    </a:lnTo>
                    <a:lnTo>
                      <a:pt x="242" y="108"/>
                    </a:lnTo>
                    <a:lnTo>
                      <a:pt x="284" y="137"/>
                    </a:lnTo>
                    <a:lnTo>
                      <a:pt x="299" y="165"/>
                    </a:lnTo>
                    <a:lnTo>
                      <a:pt x="309" y="239"/>
                    </a:lnTo>
                    <a:lnTo>
                      <a:pt x="308" y="270"/>
                    </a:lnTo>
                    <a:lnTo>
                      <a:pt x="269" y="285"/>
                    </a:lnTo>
                    <a:lnTo>
                      <a:pt x="216" y="298"/>
                    </a:lnTo>
                    <a:lnTo>
                      <a:pt x="151" y="310"/>
                    </a:lnTo>
                    <a:lnTo>
                      <a:pt x="120" y="315"/>
                    </a:lnTo>
                    <a:lnTo>
                      <a:pt x="73" y="328"/>
                    </a:lnTo>
                    <a:lnTo>
                      <a:pt x="57" y="335"/>
                    </a:lnTo>
                    <a:lnTo>
                      <a:pt x="308" y="362"/>
                    </a:lnTo>
                    <a:lnTo>
                      <a:pt x="308" y="405"/>
                    </a:lnTo>
                    <a:lnTo>
                      <a:pt x="306" y="462"/>
                    </a:lnTo>
                    <a:lnTo>
                      <a:pt x="294" y="523"/>
                    </a:lnTo>
                    <a:lnTo>
                      <a:pt x="276" y="559"/>
                    </a:lnTo>
                    <a:lnTo>
                      <a:pt x="236" y="604"/>
                    </a:lnTo>
                    <a:lnTo>
                      <a:pt x="199" y="625"/>
                    </a:lnTo>
                    <a:lnTo>
                      <a:pt x="315" y="625"/>
                    </a:lnTo>
                    <a:lnTo>
                      <a:pt x="317" y="643"/>
                    </a:lnTo>
                    <a:lnTo>
                      <a:pt x="333" y="710"/>
                    </a:lnTo>
                    <a:lnTo>
                      <a:pt x="425" y="710"/>
                    </a:lnTo>
                    <a:lnTo>
                      <a:pt x="419" y="695"/>
                    </a:lnTo>
                    <a:lnTo>
                      <a:pt x="404" y="627"/>
                    </a:lnTo>
                    <a:lnTo>
                      <a:pt x="401" y="589"/>
                    </a:lnTo>
                    <a:lnTo>
                      <a:pt x="399" y="519"/>
                    </a:lnTo>
                    <a:lnTo>
                      <a:pt x="398" y="419"/>
                    </a:lnTo>
                    <a:lnTo>
                      <a:pt x="398" y="263"/>
                    </a:lnTo>
                    <a:lnTo>
                      <a:pt x="397" y="216"/>
                    </a:lnTo>
                    <a:lnTo>
                      <a:pt x="392" y="154"/>
                    </a:lnTo>
                    <a:lnTo>
                      <a:pt x="389" y="135"/>
                    </a:lnTo>
                    <a:lnTo>
                      <a:pt x="366" y="73"/>
                    </a:lnTo>
                    <a:lnTo>
                      <a:pt x="353" y="57"/>
                    </a:lnTo>
                    <a:lnTo>
                      <a:pt x="304" y="21"/>
                    </a:lnTo>
                    <a:lnTo>
                      <a:pt x="303" y="20"/>
                    </a:lnTo>
                    <a:lnTo>
                      <a:pt x="255" y="5"/>
                    </a:lnTo>
                    <a:lnTo>
                      <a:pt x="19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39" name="Freeform 2145"/>
              <p:cNvSpPr>
                <a:spLocks/>
              </p:cNvSpPr>
              <p:nvPr/>
            </p:nvSpPr>
            <p:spPr bwMode="auto">
              <a:xfrm>
                <a:off x="4157" y="3503"/>
                <a:ext cx="16" cy="7"/>
              </a:xfrm>
              <a:custGeom>
                <a:avLst/>
                <a:gdLst>
                  <a:gd name="T0" fmla="*/ 0 w 196"/>
                  <a:gd name="T1" fmla="*/ 0 h 85"/>
                  <a:gd name="T2" fmla="*/ 0 w 196"/>
                  <a:gd name="T3" fmla="*/ 6 h 85"/>
                  <a:gd name="T4" fmla="*/ 1 w 196"/>
                  <a:gd name="T5" fmla="*/ 7 h 85"/>
                  <a:gd name="T6" fmla="*/ 6 w 196"/>
                  <a:gd name="T7" fmla="*/ 7 h 85"/>
                  <a:gd name="T8" fmla="*/ 6 w 196"/>
                  <a:gd name="T9" fmla="*/ 7 h 85"/>
                  <a:gd name="T10" fmla="*/ 11 w 196"/>
                  <a:gd name="T11" fmla="*/ 6 h 85"/>
                  <a:gd name="T12" fmla="*/ 14 w 196"/>
                  <a:gd name="T13" fmla="*/ 4 h 85"/>
                  <a:gd name="T14" fmla="*/ 16 w 196"/>
                  <a:gd name="T15" fmla="*/ 2 h 85"/>
                  <a:gd name="T16" fmla="*/ 4 w 196"/>
                  <a:gd name="T17" fmla="*/ 0 h 85"/>
                  <a:gd name="T18" fmla="*/ 0 w 196"/>
                  <a:gd name="T19" fmla="*/ 0 h 8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96"/>
                  <a:gd name="T31" fmla="*/ 0 h 85"/>
                  <a:gd name="T32" fmla="*/ 196 w 196"/>
                  <a:gd name="T33" fmla="*/ 85 h 8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96" h="85">
                    <a:moveTo>
                      <a:pt x="5" y="0"/>
                    </a:moveTo>
                    <a:lnTo>
                      <a:pt x="0" y="77"/>
                    </a:lnTo>
                    <a:lnTo>
                      <a:pt x="15" y="81"/>
                    </a:lnTo>
                    <a:lnTo>
                      <a:pt x="71" y="85"/>
                    </a:lnTo>
                    <a:lnTo>
                      <a:pt x="78" y="85"/>
                    </a:lnTo>
                    <a:lnTo>
                      <a:pt x="136" y="75"/>
                    </a:lnTo>
                    <a:lnTo>
                      <a:pt x="176" y="47"/>
                    </a:lnTo>
                    <a:lnTo>
                      <a:pt x="196" y="23"/>
                    </a:lnTo>
                    <a:lnTo>
                      <a:pt x="51" y="3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40" name="Freeform 2146"/>
              <p:cNvSpPr>
                <a:spLocks/>
              </p:cNvSpPr>
              <p:nvPr/>
            </p:nvSpPr>
            <p:spPr bwMode="auto">
              <a:xfrm>
                <a:off x="4153" y="3467"/>
                <a:ext cx="32" cy="37"/>
              </a:xfrm>
              <a:custGeom>
                <a:avLst/>
                <a:gdLst>
                  <a:gd name="T0" fmla="*/ 25 w 387"/>
                  <a:gd name="T1" fmla="*/ 0 h 455"/>
                  <a:gd name="T2" fmla="*/ 25 w 387"/>
                  <a:gd name="T3" fmla="*/ 0 h 455"/>
                  <a:gd name="T4" fmla="*/ 24 w 387"/>
                  <a:gd name="T5" fmla="*/ 6 h 455"/>
                  <a:gd name="T6" fmla="*/ 21 w 387"/>
                  <a:gd name="T7" fmla="*/ 11 h 455"/>
                  <a:gd name="T8" fmla="*/ 18 w 387"/>
                  <a:gd name="T9" fmla="*/ 13 h 455"/>
                  <a:gd name="T10" fmla="*/ 14 w 387"/>
                  <a:gd name="T11" fmla="*/ 14 h 455"/>
                  <a:gd name="T12" fmla="*/ 0 w 387"/>
                  <a:gd name="T13" fmla="*/ 14 h 455"/>
                  <a:gd name="T14" fmla="*/ 2 w 387"/>
                  <a:gd name="T15" fmla="*/ 17 h 455"/>
                  <a:gd name="T16" fmla="*/ 5 w 387"/>
                  <a:gd name="T17" fmla="*/ 20 h 455"/>
                  <a:gd name="T18" fmla="*/ 9 w 387"/>
                  <a:gd name="T19" fmla="*/ 21 h 455"/>
                  <a:gd name="T20" fmla="*/ 8 w 387"/>
                  <a:gd name="T21" fmla="*/ 28 h 455"/>
                  <a:gd name="T22" fmla="*/ 12 w 387"/>
                  <a:gd name="T23" fmla="*/ 28 h 455"/>
                  <a:gd name="T24" fmla="*/ 14 w 387"/>
                  <a:gd name="T25" fmla="*/ 30 h 455"/>
                  <a:gd name="T26" fmla="*/ 14 w 387"/>
                  <a:gd name="T27" fmla="*/ 31 h 455"/>
                  <a:gd name="T28" fmla="*/ 13 w 387"/>
                  <a:gd name="T29" fmla="*/ 34 h 455"/>
                  <a:gd name="T30" fmla="*/ 12 w 387"/>
                  <a:gd name="T31" fmla="*/ 34 h 455"/>
                  <a:gd name="T32" fmla="*/ 8 w 387"/>
                  <a:gd name="T33" fmla="*/ 35 h 455"/>
                  <a:gd name="T34" fmla="*/ 20 w 387"/>
                  <a:gd name="T35" fmla="*/ 37 h 455"/>
                  <a:gd name="T36" fmla="*/ 21 w 387"/>
                  <a:gd name="T37" fmla="*/ 32 h 455"/>
                  <a:gd name="T38" fmla="*/ 19 w 387"/>
                  <a:gd name="T39" fmla="*/ 27 h 455"/>
                  <a:gd name="T40" fmla="*/ 18 w 387"/>
                  <a:gd name="T41" fmla="*/ 26 h 455"/>
                  <a:gd name="T42" fmla="*/ 14 w 387"/>
                  <a:gd name="T43" fmla="*/ 24 h 455"/>
                  <a:gd name="T44" fmla="*/ 15 w 387"/>
                  <a:gd name="T45" fmla="*/ 22 h 455"/>
                  <a:gd name="T46" fmla="*/ 18 w 387"/>
                  <a:gd name="T47" fmla="*/ 21 h 455"/>
                  <a:gd name="T48" fmla="*/ 22 w 387"/>
                  <a:gd name="T49" fmla="*/ 20 h 455"/>
                  <a:gd name="T50" fmla="*/ 26 w 387"/>
                  <a:gd name="T51" fmla="*/ 16 h 455"/>
                  <a:gd name="T52" fmla="*/ 26 w 387"/>
                  <a:gd name="T53" fmla="*/ 16 h 455"/>
                  <a:gd name="T54" fmla="*/ 29 w 387"/>
                  <a:gd name="T55" fmla="*/ 12 h 455"/>
                  <a:gd name="T56" fmla="*/ 31 w 387"/>
                  <a:gd name="T57" fmla="*/ 7 h 455"/>
                  <a:gd name="T58" fmla="*/ 32 w 387"/>
                  <a:gd name="T59" fmla="*/ 1 h 455"/>
                  <a:gd name="T60" fmla="*/ 25 w 387"/>
                  <a:gd name="T61" fmla="*/ 0 h 455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w 387"/>
                  <a:gd name="T94" fmla="*/ 0 h 455"/>
                  <a:gd name="T95" fmla="*/ 387 w 387"/>
                  <a:gd name="T96" fmla="*/ 455 h 455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T93" t="T94" r="T95" b="T96"/>
                <a:pathLst>
                  <a:path w="387" h="455">
                    <a:moveTo>
                      <a:pt x="301" y="0"/>
                    </a:moveTo>
                    <a:lnTo>
                      <a:pt x="300" y="6"/>
                    </a:lnTo>
                    <a:lnTo>
                      <a:pt x="285" y="79"/>
                    </a:lnTo>
                    <a:lnTo>
                      <a:pt x="256" y="131"/>
                    </a:lnTo>
                    <a:lnTo>
                      <a:pt x="222" y="161"/>
                    </a:lnTo>
                    <a:lnTo>
                      <a:pt x="170" y="174"/>
                    </a:lnTo>
                    <a:lnTo>
                      <a:pt x="0" y="177"/>
                    </a:lnTo>
                    <a:lnTo>
                      <a:pt x="23" y="206"/>
                    </a:lnTo>
                    <a:lnTo>
                      <a:pt x="66" y="242"/>
                    </a:lnTo>
                    <a:lnTo>
                      <a:pt x="114" y="262"/>
                    </a:lnTo>
                    <a:lnTo>
                      <a:pt x="96" y="342"/>
                    </a:lnTo>
                    <a:lnTo>
                      <a:pt x="147" y="350"/>
                    </a:lnTo>
                    <a:lnTo>
                      <a:pt x="168" y="365"/>
                    </a:lnTo>
                    <a:lnTo>
                      <a:pt x="174" y="386"/>
                    </a:lnTo>
                    <a:lnTo>
                      <a:pt x="159" y="418"/>
                    </a:lnTo>
                    <a:lnTo>
                      <a:pt x="150" y="424"/>
                    </a:lnTo>
                    <a:lnTo>
                      <a:pt x="94" y="435"/>
                    </a:lnTo>
                    <a:lnTo>
                      <a:pt x="239" y="455"/>
                    </a:lnTo>
                    <a:lnTo>
                      <a:pt x="255" y="393"/>
                    </a:lnTo>
                    <a:lnTo>
                      <a:pt x="234" y="331"/>
                    </a:lnTo>
                    <a:lnTo>
                      <a:pt x="223" y="319"/>
                    </a:lnTo>
                    <a:lnTo>
                      <a:pt x="172" y="296"/>
                    </a:lnTo>
                    <a:lnTo>
                      <a:pt x="178" y="270"/>
                    </a:lnTo>
                    <a:lnTo>
                      <a:pt x="222" y="263"/>
                    </a:lnTo>
                    <a:lnTo>
                      <a:pt x="271" y="241"/>
                    </a:lnTo>
                    <a:lnTo>
                      <a:pt x="315" y="202"/>
                    </a:lnTo>
                    <a:lnTo>
                      <a:pt x="316" y="200"/>
                    </a:lnTo>
                    <a:lnTo>
                      <a:pt x="350" y="151"/>
                    </a:lnTo>
                    <a:lnTo>
                      <a:pt x="373" y="88"/>
                    </a:lnTo>
                    <a:lnTo>
                      <a:pt x="387" y="15"/>
                    </a:lnTo>
                    <a:lnTo>
                      <a:pt x="30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41" name="Freeform 2147"/>
              <p:cNvSpPr>
                <a:spLocks/>
              </p:cNvSpPr>
              <p:nvPr/>
            </p:nvSpPr>
            <p:spPr bwMode="auto">
              <a:xfrm>
                <a:off x="4147" y="3434"/>
                <a:ext cx="20" cy="47"/>
              </a:xfrm>
              <a:custGeom>
                <a:avLst/>
                <a:gdLst>
                  <a:gd name="T0" fmla="*/ 8 w 241"/>
                  <a:gd name="T1" fmla="*/ 0 h 574"/>
                  <a:gd name="T2" fmla="*/ 5 w 241"/>
                  <a:gd name="T3" fmla="*/ 4 h 574"/>
                  <a:gd name="T4" fmla="*/ 2 w 241"/>
                  <a:gd name="T5" fmla="*/ 9 h 574"/>
                  <a:gd name="T6" fmla="*/ 1 w 241"/>
                  <a:gd name="T7" fmla="*/ 13 h 574"/>
                  <a:gd name="T8" fmla="*/ 0 w 241"/>
                  <a:gd name="T9" fmla="*/ 19 h 574"/>
                  <a:gd name="T10" fmla="*/ 0 w 241"/>
                  <a:gd name="T11" fmla="*/ 25 h 574"/>
                  <a:gd name="T12" fmla="*/ 0 w 241"/>
                  <a:gd name="T13" fmla="*/ 26 h 574"/>
                  <a:gd name="T14" fmla="*/ 0 w 241"/>
                  <a:gd name="T15" fmla="*/ 32 h 574"/>
                  <a:gd name="T16" fmla="*/ 1 w 241"/>
                  <a:gd name="T17" fmla="*/ 38 h 574"/>
                  <a:gd name="T18" fmla="*/ 3 w 241"/>
                  <a:gd name="T19" fmla="*/ 43 h 574"/>
                  <a:gd name="T20" fmla="*/ 5 w 241"/>
                  <a:gd name="T21" fmla="*/ 47 h 574"/>
                  <a:gd name="T22" fmla="*/ 20 w 241"/>
                  <a:gd name="T23" fmla="*/ 47 h 574"/>
                  <a:gd name="T24" fmla="*/ 18 w 241"/>
                  <a:gd name="T25" fmla="*/ 47 h 574"/>
                  <a:gd name="T26" fmla="*/ 14 w 241"/>
                  <a:gd name="T27" fmla="*/ 45 h 574"/>
                  <a:gd name="T28" fmla="*/ 11 w 241"/>
                  <a:gd name="T29" fmla="*/ 42 h 574"/>
                  <a:gd name="T30" fmla="*/ 11 w 241"/>
                  <a:gd name="T31" fmla="*/ 41 h 574"/>
                  <a:gd name="T32" fmla="*/ 9 w 241"/>
                  <a:gd name="T33" fmla="*/ 37 h 574"/>
                  <a:gd name="T34" fmla="*/ 8 w 241"/>
                  <a:gd name="T35" fmla="*/ 32 h 574"/>
                  <a:gd name="T36" fmla="*/ 8 w 241"/>
                  <a:gd name="T37" fmla="*/ 25 h 574"/>
                  <a:gd name="T38" fmla="*/ 8 w 241"/>
                  <a:gd name="T39" fmla="*/ 25 h 574"/>
                  <a:gd name="T40" fmla="*/ 8 w 241"/>
                  <a:gd name="T41" fmla="*/ 18 h 574"/>
                  <a:gd name="T42" fmla="*/ 9 w 241"/>
                  <a:gd name="T43" fmla="*/ 12 h 574"/>
                  <a:gd name="T44" fmla="*/ 11 w 241"/>
                  <a:gd name="T45" fmla="*/ 8 h 574"/>
                  <a:gd name="T46" fmla="*/ 12 w 241"/>
                  <a:gd name="T47" fmla="*/ 7 h 574"/>
                  <a:gd name="T48" fmla="*/ 16 w 241"/>
                  <a:gd name="T49" fmla="*/ 4 h 574"/>
                  <a:gd name="T50" fmla="*/ 20 w 241"/>
                  <a:gd name="T51" fmla="*/ 3 h 574"/>
                  <a:gd name="T52" fmla="*/ 8 w 241"/>
                  <a:gd name="T53" fmla="*/ 0 h 574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241"/>
                  <a:gd name="T82" fmla="*/ 0 h 574"/>
                  <a:gd name="T83" fmla="*/ 241 w 241"/>
                  <a:gd name="T84" fmla="*/ 574 h 574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241" h="574">
                    <a:moveTo>
                      <a:pt x="93" y="0"/>
                    </a:moveTo>
                    <a:lnTo>
                      <a:pt x="55" y="48"/>
                    </a:lnTo>
                    <a:lnTo>
                      <a:pt x="28" y="110"/>
                    </a:lnTo>
                    <a:lnTo>
                      <a:pt x="15" y="161"/>
                    </a:lnTo>
                    <a:lnTo>
                      <a:pt x="4" y="231"/>
                    </a:lnTo>
                    <a:lnTo>
                      <a:pt x="0" y="307"/>
                    </a:lnTo>
                    <a:lnTo>
                      <a:pt x="0" y="313"/>
                    </a:lnTo>
                    <a:lnTo>
                      <a:pt x="5" y="393"/>
                    </a:lnTo>
                    <a:lnTo>
                      <a:pt x="17" y="463"/>
                    </a:lnTo>
                    <a:lnTo>
                      <a:pt x="37" y="523"/>
                    </a:lnTo>
                    <a:lnTo>
                      <a:pt x="66" y="574"/>
                    </a:lnTo>
                    <a:lnTo>
                      <a:pt x="236" y="571"/>
                    </a:lnTo>
                    <a:lnTo>
                      <a:pt x="220" y="570"/>
                    </a:lnTo>
                    <a:lnTo>
                      <a:pt x="171" y="551"/>
                    </a:lnTo>
                    <a:lnTo>
                      <a:pt x="131" y="507"/>
                    </a:lnTo>
                    <a:lnTo>
                      <a:pt x="130" y="506"/>
                    </a:lnTo>
                    <a:lnTo>
                      <a:pt x="108" y="455"/>
                    </a:lnTo>
                    <a:lnTo>
                      <a:pt x="95" y="388"/>
                    </a:lnTo>
                    <a:lnTo>
                      <a:pt x="91" y="303"/>
                    </a:lnTo>
                    <a:lnTo>
                      <a:pt x="91" y="301"/>
                    </a:lnTo>
                    <a:lnTo>
                      <a:pt x="95" y="219"/>
                    </a:lnTo>
                    <a:lnTo>
                      <a:pt x="109" y="152"/>
                    </a:lnTo>
                    <a:lnTo>
                      <a:pt x="133" y="102"/>
                    </a:lnTo>
                    <a:lnTo>
                      <a:pt x="145" y="86"/>
                    </a:lnTo>
                    <a:lnTo>
                      <a:pt x="188" y="50"/>
                    </a:lnTo>
                    <a:lnTo>
                      <a:pt x="241" y="39"/>
                    </a:lnTo>
                    <a:lnTo>
                      <a:pt x="9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42" name="Freeform 2148"/>
              <p:cNvSpPr>
                <a:spLocks/>
              </p:cNvSpPr>
              <p:nvPr/>
            </p:nvSpPr>
            <p:spPr bwMode="auto">
              <a:xfrm>
                <a:off x="4155" y="3429"/>
                <a:ext cx="30" cy="19"/>
              </a:xfrm>
              <a:custGeom>
                <a:avLst/>
                <a:gdLst>
                  <a:gd name="T0" fmla="*/ 12 w 352"/>
                  <a:gd name="T1" fmla="*/ 0 h 238"/>
                  <a:gd name="T2" fmla="*/ 10 w 352"/>
                  <a:gd name="T3" fmla="*/ 0 h 238"/>
                  <a:gd name="T4" fmla="*/ 6 w 352"/>
                  <a:gd name="T5" fmla="*/ 1 h 238"/>
                  <a:gd name="T6" fmla="*/ 2 w 352"/>
                  <a:gd name="T7" fmla="*/ 3 h 238"/>
                  <a:gd name="T8" fmla="*/ 0 w 352"/>
                  <a:gd name="T9" fmla="*/ 5 h 238"/>
                  <a:gd name="T10" fmla="*/ 13 w 352"/>
                  <a:gd name="T11" fmla="*/ 8 h 238"/>
                  <a:gd name="T12" fmla="*/ 15 w 352"/>
                  <a:gd name="T13" fmla="*/ 8 h 238"/>
                  <a:gd name="T14" fmla="*/ 19 w 352"/>
                  <a:gd name="T15" fmla="*/ 11 h 238"/>
                  <a:gd name="T16" fmla="*/ 21 w 352"/>
                  <a:gd name="T17" fmla="*/ 13 h 238"/>
                  <a:gd name="T18" fmla="*/ 23 w 352"/>
                  <a:gd name="T19" fmla="*/ 19 h 238"/>
                  <a:gd name="T20" fmla="*/ 30 w 352"/>
                  <a:gd name="T21" fmla="*/ 18 h 238"/>
                  <a:gd name="T22" fmla="*/ 29 w 352"/>
                  <a:gd name="T23" fmla="*/ 13 h 238"/>
                  <a:gd name="T24" fmla="*/ 27 w 352"/>
                  <a:gd name="T25" fmla="*/ 9 h 238"/>
                  <a:gd name="T26" fmla="*/ 24 w 352"/>
                  <a:gd name="T27" fmla="*/ 5 h 238"/>
                  <a:gd name="T28" fmla="*/ 21 w 352"/>
                  <a:gd name="T29" fmla="*/ 2 h 238"/>
                  <a:gd name="T30" fmla="*/ 17 w 352"/>
                  <a:gd name="T31" fmla="*/ 1 h 238"/>
                  <a:gd name="T32" fmla="*/ 12 w 352"/>
                  <a:gd name="T33" fmla="*/ 0 h 238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52"/>
                  <a:gd name="T52" fmla="*/ 0 h 238"/>
                  <a:gd name="T53" fmla="*/ 352 w 352"/>
                  <a:gd name="T54" fmla="*/ 238 h 238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52" h="238">
                    <a:moveTo>
                      <a:pt x="145" y="0"/>
                    </a:moveTo>
                    <a:lnTo>
                      <a:pt x="121" y="2"/>
                    </a:lnTo>
                    <a:lnTo>
                      <a:pt x="69" y="15"/>
                    </a:lnTo>
                    <a:lnTo>
                      <a:pt x="20" y="43"/>
                    </a:lnTo>
                    <a:lnTo>
                      <a:pt x="0" y="59"/>
                    </a:lnTo>
                    <a:lnTo>
                      <a:pt x="148" y="98"/>
                    </a:lnTo>
                    <a:lnTo>
                      <a:pt x="177" y="102"/>
                    </a:lnTo>
                    <a:lnTo>
                      <a:pt x="223" y="132"/>
                    </a:lnTo>
                    <a:lnTo>
                      <a:pt x="245" y="168"/>
                    </a:lnTo>
                    <a:lnTo>
                      <a:pt x="266" y="238"/>
                    </a:lnTo>
                    <a:lnTo>
                      <a:pt x="352" y="220"/>
                    </a:lnTo>
                    <a:lnTo>
                      <a:pt x="341" y="169"/>
                    </a:lnTo>
                    <a:lnTo>
                      <a:pt x="318" y="107"/>
                    </a:lnTo>
                    <a:lnTo>
                      <a:pt x="283" y="57"/>
                    </a:lnTo>
                    <a:lnTo>
                      <a:pt x="250" y="30"/>
                    </a:lnTo>
                    <a:lnTo>
                      <a:pt x="202" y="8"/>
                    </a:lnTo>
                    <a:lnTo>
                      <a:pt x="14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43" name="Freeform 2149"/>
              <p:cNvSpPr>
                <a:spLocks/>
              </p:cNvSpPr>
              <p:nvPr/>
            </p:nvSpPr>
            <p:spPr bwMode="auto">
              <a:xfrm>
                <a:off x="4193" y="3481"/>
                <a:ext cx="27" cy="8"/>
              </a:xfrm>
              <a:custGeom>
                <a:avLst/>
                <a:gdLst>
                  <a:gd name="T0" fmla="*/ 17 w 324"/>
                  <a:gd name="T1" fmla="*/ 0 h 102"/>
                  <a:gd name="T2" fmla="*/ 13 w 324"/>
                  <a:gd name="T3" fmla="*/ 1 h 102"/>
                  <a:gd name="T4" fmla="*/ 0 w 324"/>
                  <a:gd name="T5" fmla="*/ 4 h 102"/>
                  <a:gd name="T6" fmla="*/ 2 w 324"/>
                  <a:gd name="T7" fmla="*/ 5 h 102"/>
                  <a:gd name="T8" fmla="*/ 6 w 324"/>
                  <a:gd name="T9" fmla="*/ 7 h 102"/>
                  <a:gd name="T10" fmla="*/ 11 w 324"/>
                  <a:gd name="T11" fmla="*/ 8 h 102"/>
                  <a:gd name="T12" fmla="*/ 15 w 324"/>
                  <a:gd name="T13" fmla="*/ 8 h 102"/>
                  <a:gd name="T14" fmla="*/ 19 w 324"/>
                  <a:gd name="T15" fmla="*/ 6 h 102"/>
                  <a:gd name="T16" fmla="*/ 19 w 324"/>
                  <a:gd name="T17" fmla="*/ 6 h 102"/>
                  <a:gd name="T18" fmla="*/ 23 w 324"/>
                  <a:gd name="T19" fmla="*/ 4 h 102"/>
                  <a:gd name="T20" fmla="*/ 27 w 324"/>
                  <a:gd name="T21" fmla="*/ 0 h 102"/>
                  <a:gd name="T22" fmla="*/ 17 w 324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4"/>
                  <a:gd name="T37" fmla="*/ 0 h 102"/>
                  <a:gd name="T38" fmla="*/ 324 w 324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4" h="102">
                    <a:moveTo>
                      <a:pt x="207" y="0"/>
                    </a:moveTo>
                    <a:lnTo>
                      <a:pt x="153" y="9"/>
                    </a:lnTo>
                    <a:lnTo>
                      <a:pt x="0" y="45"/>
                    </a:lnTo>
                    <a:lnTo>
                      <a:pt x="25" y="70"/>
                    </a:lnTo>
                    <a:lnTo>
                      <a:pt x="73" y="93"/>
                    </a:lnTo>
                    <a:lnTo>
                      <a:pt x="131" y="102"/>
                    </a:lnTo>
                    <a:lnTo>
                      <a:pt x="178" y="97"/>
                    </a:lnTo>
                    <a:lnTo>
                      <a:pt x="229" y="78"/>
                    </a:lnTo>
                    <a:lnTo>
                      <a:pt x="232" y="77"/>
                    </a:lnTo>
                    <a:lnTo>
                      <a:pt x="277" y="46"/>
                    </a:lnTo>
                    <a:lnTo>
                      <a:pt x="324" y="0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44" name="Freeform 2150"/>
              <p:cNvSpPr>
                <a:spLocks/>
              </p:cNvSpPr>
              <p:nvPr/>
            </p:nvSpPr>
            <p:spPr bwMode="auto">
              <a:xfrm>
                <a:off x="4189" y="3456"/>
                <a:ext cx="30" cy="28"/>
              </a:xfrm>
              <a:custGeom>
                <a:avLst/>
                <a:gdLst>
                  <a:gd name="T0" fmla="*/ 9 w 361"/>
                  <a:gd name="T1" fmla="*/ 0 h 335"/>
                  <a:gd name="T2" fmla="*/ 5 w 361"/>
                  <a:gd name="T3" fmla="*/ 3 h 335"/>
                  <a:gd name="T4" fmla="*/ 4 w 361"/>
                  <a:gd name="T5" fmla="*/ 4 h 335"/>
                  <a:gd name="T6" fmla="*/ 1 w 361"/>
                  <a:gd name="T7" fmla="*/ 8 h 335"/>
                  <a:gd name="T8" fmla="*/ 1 w 361"/>
                  <a:gd name="T9" fmla="*/ 10 h 335"/>
                  <a:gd name="T10" fmla="*/ 0 w 361"/>
                  <a:gd name="T11" fmla="*/ 16 h 335"/>
                  <a:gd name="T12" fmla="*/ 0 w 361"/>
                  <a:gd name="T13" fmla="*/ 18 h 335"/>
                  <a:gd name="T14" fmla="*/ 1 w 361"/>
                  <a:gd name="T15" fmla="*/ 23 h 335"/>
                  <a:gd name="T16" fmla="*/ 4 w 361"/>
                  <a:gd name="T17" fmla="*/ 28 h 335"/>
                  <a:gd name="T18" fmla="*/ 17 w 361"/>
                  <a:gd name="T19" fmla="*/ 25 h 335"/>
                  <a:gd name="T20" fmla="*/ 14 w 361"/>
                  <a:gd name="T21" fmla="*/ 25 h 335"/>
                  <a:gd name="T22" fmla="*/ 10 w 361"/>
                  <a:gd name="T23" fmla="*/ 22 h 335"/>
                  <a:gd name="T24" fmla="*/ 9 w 361"/>
                  <a:gd name="T25" fmla="*/ 21 h 335"/>
                  <a:gd name="T26" fmla="*/ 8 w 361"/>
                  <a:gd name="T27" fmla="*/ 16 h 335"/>
                  <a:gd name="T28" fmla="*/ 9 w 361"/>
                  <a:gd name="T29" fmla="*/ 11 h 335"/>
                  <a:gd name="T30" fmla="*/ 12 w 361"/>
                  <a:gd name="T31" fmla="*/ 8 h 335"/>
                  <a:gd name="T32" fmla="*/ 13 w 361"/>
                  <a:gd name="T33" fmla="*/ 7 h 335"/>
                  <a:gd name="T34" fmla="*/ 18 w 361"/>
                  <a:gd name="T35" fmla="*/ 6 h 335"/>
                  <a:gd name="T36" fmla="*/ 22 w 361"/>
                  <a:gd name="T37" fmla="*/ 5 h 335"/>
                  <a:gd name="T38" fmla="*/ 27 w 361"/>
                  <a:gd name="T39" fmla="*/ 4 h 335"/>
                  <a:gd name="T40" fmla="*/ 30 w 361"/>
                  <a:gd name="T41" fmla="*/ 2 h 335"/>
                  <a:gd name="T42" fmla="*/ 9 w 361"/>
                  <a:gd name="T43" fmla="*/ 0 h 33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1"/>
                  <a:gd name="T67" fmla="*/ 0 h 335"/>
                  <a:gd name="T68" fmla="*/ 361 w 361"/>
                  <a:gd name="T69" fmla="*/ 335 h 335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1" h="335">
                    <a:moveTo>
                      <a:pt x="110" y="0"/>
                    </a:moveTo>
                    <a:lnTo>
                      <a:pt x="63" y="31"/>
                    </a:lnTo>
                    <a:lnTo>
                      <a:pt x="51" y="44"/>
                    </a:lnTo>
                    <a:lnTo>
                      <a:pt x="17" y="99"/>
                    </a:lnTo>
                    <a:lnTo>
                      <a:pt x="9" y="122"/>
                    </a:lnTo>
                    <a:lnTo>
                      <a:pt x="0" y="192"/>
                    </a:lnTo>
                    <a:lnTo>
                      <a:pt x="0" y="214"/>
                    </a:lnTo>
                    <a:lnTo>
                      <a:pt x="14" y="281"/>
                    </a:lnTo>
                    <a:lnTo>
                      <a:pt x="46" y="335"/>
                    </a:lnTo>
                    <a:lnTo>
                      <a:pt x="199" y="299"/>
                    </a:lnTo>
                    <a:lnTo>
                      <a:pt x="165" y="295"/>
                    </a:lnTo>
                    <a:lnTo>
                      <a:pt x="121" y="267"/>
                    </a:lnTo>
                    <a:lnTo>
                      <a:pt x="110" y="253"/>
                    </a:lnTo>
                    <a:lnTo>
                      <a:pt x="94" y="189"/>
                    </a:lnTo>
                    <a:lnTo>
                      <a:pt x="106" y="133"/>
                    </a:lnTo>
                    <a:lnTo>
                      <a:pt x="141" y="95"/>
                    </a:lnTo>
                    <a:lnTo>
                      <a:pt x="159" y="87"/>
                    </a:lnTo>
                    <a:lnTo>
                      <a:pt x="218" y="71"/>
                    </a:lnTo>
                    <a:lnTo>
                      <a:pt x="267" y="61"/>
                    </a:lnTo>
                    <a:lnTo>
                      <a:pt x="321" y="46"/>
                    </a:lnTo>
                    <a:lnTo>
                      <a:pt x="361" y="27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45" name="Freeform 2151"/>
              <p:cNvSpPr>
                <a:spLocks/>
              </p:cNvSpPr>
              <p:nvPr/>
            </p:nvSpPr>
            <p:spPr bwMode="auto">
              <a:xfrm>
                <a:off x="4190" y="3436"/>
                <a:ext cx="19" cy="12"/>
              </a:xfrm>
              <a:custGeom>
                <a:avLst/>
                <a:gdLst>
                  <a:gd name="T0" fmla="*/ 3 w 222"/>
                  <a:gd name="T1" fmla="*/ 0 h 135"/>
                  <a:gd name="T2" fmla="*/ 2 w 222"/>
                  <a:gd name="T3" fmla="*/ 4 h 135"/>
                  <a:gd name="T4" fmla="*/ 0 w 222"/>
                  <a:gd name="T5" fmla="*/ 11 h 135"/>
                  <a:gd name="T6" fmla="*/ 7 w 222"/>
                  <a:gd name="T7" fmla="*/ 12 h 135"/>
                  <a:gd name="T8" fmla="*/ 9 w 222"/>
                  <a:gd name="T9" fmla="*/ 7 h 135"/>
                  <a:gd name="T10" fmla="*/ 11 w 222"/>
                  <a:gd name="T11" fmla="*/ 3 h 135"/>
                  <a:gd name="T12" fmla="*/ 14 w 222"/>
                  <a:gd name="T13" fmla="*/ 1 h 135"/>
                  <a:gd name="T14" fmla="*/ 19 w 222"/>
                  <a:gd name="T15" fmla="*/ 0 h 135"/>
                  <a:gd name="T16" fmla="*/ 3 w 222"/>
                  <a:gd name="T17" fmla="*/ 0 h 1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5"/>
                  <a:gd name="T29" fmla="*/ 222 w 222"/>
                  <a:gd name="T30" fmla="*/ 135 h 13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5">
                    <a:moveTo>
                      <a:pt x="39" y="0"/>
                    </a:moveTo>
                    <a:lnTo>
                      <a:pt x="18" y="47"/>
                    </a:lnTo>
                    <a:lnTo>
                      <a:pt x="0" y="120"/>
                    </a:lnTo>
                    <a:lnTo>
                      <a:pt x="86" y="135"/>
                    </a:lnTo>
                    <a:lnTo>
                      <a:pt x="101" y="81"/>
                    </a:lnTo>
                    <a:lnTo>
                      <a:pt x="131" y="31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46" name="Freeform 2152"/>
              <p:cNvSpPr>
                <a:spLocks/>
              </p:cNvSpPr>
              <p:nvPr/>
            </p:nvSpPr>
            <p:spPr bwMode="auto">
              <a:xfrm>
                <a:off x="4194" y="3429"/>
                <a:ext cx="35" cy="59"/>
              </a:xfrm>
              <a:custGeom>
                <a:avLst/>
                <a:gdLst>
                  <a:gd name="T0" fmla="*/ 16 w 424"/>
                  <a:gd name="T1" fmla="*/ 0 h 710"/>
                  <a:gd name="T2" fmla="*/ 15 w 424"/>
                  <a:gd name="T3" fmla="*/ 0 h 710"/>
                  <a:gd name="T4" fmla="*/ 10 w 424"/>
                  <a:gd name="T5" fmla="*/ 1 h 710"/>
                  <a:gd name="T6" fmla="*/ 6 w 424"/>
                  <a:gd name="T7" fmla="*/ 2 h 710"/>
                  <a:gd name="T8" fmla="*/ 3 w 424"/>
                  <a:gd name="T9" fmla="*/ 4 h 710"/>
                  <a:gd name="T10" fmla="*/ 0 w 424"/>
                  <a:gd name="T11" fmla="*/ 8 h 710"/>
                  <a:gd name="T12" fmla="*/ 15 w 424"/>
                  <a:gd name="T13" fmla="*/ 8 h 710"/>
                  <a:gd name="T14" fmla="*/ 15 w 424"/>
                  <a:gd name="T15" fmla="*/ 8 h 710"/>
                  <a:gd name="T16" fmla="*/ 20 w 424"/>
                  <a:gd name="T17" fmla="*/ 9 h 710"/>
                  <a:gd name="T18" fmla="*/ 23 w 424"/>
                  <a:gd name="T19" fmla="*/ 11 h 710"/>
                  <a:gd name="T20" fmla="*/ 25 w 424"/>
                  <a:gd name="T21" fmla="*/ 14 h 710"/>
                  <a:gd name="T22" fmla="*/ 25 w 424"/>
                  <a:gd name="T23" fmla="*/ 20 h 710"/>
                  <a:gd name="T24" fmla="*/ 25 w 424"/>
                  <a:gd name="T25" fmla="*/ 22 h 710"/>
                  <a:gd name="T26" fmla="*/ 22 w 424"/>
                  <a:gd name="T27" fmla="*/ 24 h 710"/>
                  <a:gd name="T28" fmla="*/ 18 w 424"/>
                  <a:gd name="T29" fmla="*/ 25 h 710"/>
                  <a:gd name="T30" fmla="*/ 12 w 424"/>
                  <a:gd name="T31" fmla="*/ 26 h 710"/>
                  <a:gd name="T32" fmla="*/ 10 w 424"/>
                  <a:gd name="T33" fmla="*/ 26 h 710"/>
                  <a:gd name="T34" fmla="*/ 6 w 424"/>
                  <a:gd name="T35" fmla="*/ 27 h 710"/>
                  <a:gd name="T36" fmla="*/ 5 w 424"/>
                  <a:gd name="T37" fmla="*/ 28 h 710"/>
                  <a:gd name="T38" fmla="*/ 25 w 424"/>
                  <a:gd name="T39" fmla="*/ 30 h 710"/>
                  <a:gd name="T40" fmla="*/ 25 w 424"/>
                  <a:gd name="T41" fmla="*/ 34 h 710"/>
                  <a:gd name="T42" fmla="*/ 25 w 424"/>
                  <a:gd name="T43" fmla="*/ 38 h 710"/>
                  <a:gd name="T44" fmla="*/ 24 w 424"/>
                  <a:gd name="T45" fmla="*/ 43 h 710"/>
                  <a:gd name="T46" fmla="*/ 23 w 424"/>
                  <a:gd name="T47" fmla="*/ 46 h 710"/>
                  <a:gd name="T48" fmla="*/ 19 w 424"/>
                  <a:gd name="T49" fmla="*/ 50 h 710"/>
                  <a:gd name="T50" fmla="*/ 16 w 424"/>
                  <a:gd name="T51" fmla="*/ 52 h 710"/>
                  <a:gd name="T52" fmla="*/ 26 w 424"/>
                  <a:gd name="T53" fmla="*/ 52 h 710"/>
                  <a:gd name="T54" fmla="*/ 26 w 424"/>
                  <a:gd name="T55" fmla="*/ 53 h 710"/>
                  <a:gd name="T56" fmla="*/ 27 w 424"/>
                  <a:gd name="T57" fmla="*/ 59 h 710"/>
                  <a:gd name="T58" fmla="*/ 35 w 424"/>
                  <a:gd name="T59" fmla="*/ 59 h 710"/>
                  <a:gd name="T60" fmla="*/ 35 w 424"/>
                  <a:gd name="T61" fmla="*/ 58 h 710"/>
                  <a:gd name="T62" fmla="*/ 33 w 424"/>
                  <a:gd name="T63" fmla="*/ 52 h 710"/>
                  <a:gd name="T64" fmla="*/ 33 w 424"/>
                  <a:gd name="T65" fmla="*/ 49 h 710"/>
                  <a:gd name="T66" fmla="*/ 33 w 424"/>
                  <a:gd name="T67" fmla="*/ 43 h 710"/>
                  <a:gd name="T68" fmla="*/ 33 w 424"/>
                  <a:gd name="T69" fmla="*/ 35 h 710"/>
                  <a:gd name="T70" fmla="*/ 33 w 424"/>
                  <a:gd name="T71" fmla="*/ 22 h 710"/>
                  <a:gd name="T72" fmla="*/ 33 w 424"/>
                  <a:gd name="T73" fmla="*/ 18 h 710"/>
                  <a:gd name="T74" fmla="*/ 32 w 424"/>
                  <a:gd name="T75" fmla="*/ 13 h 710"/>
                  <a:gd name="T76" fmla="*/ 32 w 424"/>
                  <a:gd name="T77" fmla="*/ 11 h 710"/>
                  <a:gd name="T78" fmla="*/ 30 w 424"/>
                  <a:gd name="T79" fmla="*/ 6 h 710"/>
                  <a:gd name="T80" fmla="*/ 29 w 424"/>
                  <a:gd name="T81" fmla="*/ 5 h 710"/>
                  <a:gd name="T82" fmla="*/ 25 w 424"/>
                  <a:gd name="T83" fmla="*/ 2 h 710"/>
                  <a:gd name="T84" fmla="*/ 25 w 424"/>
                  <a:gd name="T85" fmla="*/ 2 h 710"/>
                  <a:gd name="T86" fmla="*/ 21 w 424"/>
                  <a:gd name="T87" fmla="*/ 0 h 710"/>
                  <a:gd name="T88" fmla="*/ 16 w 424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4"/>
                  <a:gd name="T136" fmla="*/ 0 h 710"/>
                  <a:gd name="T137" fmla="*/ 424 w 424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4" h="710">
                    <a:moveTo>
                      <a:pt x="195" y="0"/>
                    </a:moveTo>
                    <a:lnTo>
                      <a:pt x="182" y="1"/>
                    </a:lnTo>
                    <a:lnTo>
                      <a:pt x="126" y="8"/>
                    </a:lnTo>
                    <a:lnTo>
                      <a:pt x="77" y="24"/>
                    </a:lnTo>
                    <a:lnTo>
                      <a:pt x="38" y="50"/>
                    </a:lnTo>
                    <a:lnTo>
                      <a:pt x="0" y="95"/>
                    </a:lnTo>
                    <a:lnTo>
                      <a:pt x="183" y="98"/>
                    </a:lnTo>
                    <a:lnTo>
                      <a:pt x="184" y="98"/>
                    </a:lnTo>
                    <a:lnTo>
                      <a:pt x="242" y="108"/>
                    </a:lnTo>
                    <a:lnTo>
                      <a:pt x="283" y="137"/>
                    </a:lnTo>
                    <a:lnTo>
                      <a:pt x="298" y="165"/>
                    </a:lnTo>
                    <a:lnTo>
                      <a:pt x="308" y="239"/>
                    </a:lnTo>
                    <a:lnTo>
                      <a:pt x="307" y="270"/>
                    </a:lnTo>
                    <a:lnTo>
                      <a:pt x="269" y="285"/>
                    </a:lnTo>
                    <a:lnTo>
                      <a:pt x="216" y="298"/>
                    </a:lnTo>
                    <a:lnTo>
                      <a:pt x="151" y="310"/>
                    </a:lnTo>
                    <a:lnTo>
                      <a:pt x="120" y="315"/>
                    </a:lnTo>
                    <a:lnTo>
                      <a:pt x="72" y="328"/>
                    </a:lnTo>
                    <a:lnTo>
                      <a:pt x="56" y="335"/>
                    </a:lnTo>
                    <a:lnTo>
                      <a:pt x="307" y="362"/>
                    </a:lnTo>
                    <a:lnTo>
                      <a:pt x="307" y="405"/>
                    </a:lnTo>
                    <a:lnTo>
                      <a:pt x="305" y="462"/>
                    </a:lnTo>
                    <a:lnTo>
                      <a:pt x="293" y="523"/>
                    </a:lnTo>
                    <a:lnTo>
                      <a:pt x="277" y="559"/>
                    </a:lnTo>
                    <a:lnTo>
                      <a:pt x="235" y="604"/>
                    </a:lnTo>
                    <a:lnTo>
                      <a:pt x="199" y="625"/>
                    </a:lnTo>
                    <a:lnTo>
                      <a:pt x="316" y="625"/>
                    </a:lnTo>
                    <a:lnTo>
                      <a:pt x="318" y="643"/>
                    </a:lnTo>
                    <a:lnTo>
                      <a:pt x="333" y="710"/>
                    </a:lnTo>
                    <a:lnTo>
                      <a:pt x="424" y="710"/>
                    </a:lnTo>
                    <a:lnTo>
                      <a:pt x="419" y="695"/>
                    </a:lnTo>
                    <a:lnTo>
                      <a:pt x="403" y="627"/>
                    </a:lnTo>
                    <a:lnTo>
                      <a:pt x="400" y="589"/>
                    </a:lnTo>
                    <a:lnTo>
                      <a:pt x="398" y="519"/>
                    </a:lnTo>
                    <a:lnTo>
                      <a:pt x="397" y="419"/>
                    </a:lnTo>
                    <a:lnTo>
                      <a:pt x="397" y="263"/>
                    </a:lnTo>
                    <a:lnTo>
                      <a:pt x="397" y="216"/>
                    </a:lnTo>
                    <a:lnTo>
                      <a:pt x="393" y="154"/>
                    </a:lnTo>
                    <a:lnTo>
                      <a:pt x="389" y="135"/>
                    </a:lnTo>
                    <a:lnTo>
                      <a:pt x="365" y="73"/>
                    </a:lnTo>
                    <a:lnTo>
                      <a:pt x="353" y="57"/>
                    </a:lnTo>
                    <a:lnTo>
                      <a:pt x="304" y="21"/>
                    </a:lnTo>
                    <a:lnTo>
                      <a:pt x="302" y="20"/>
                    </a:lnTo>
                    <a:lnTo>
                      <a:pt x="254" y="5"/>
                    </a:lnTo>
                    <a:lnTo>
                      <a:pt x="19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47" name="Freeform 2153"/>
              <p:cNvSpPr>
                <a:spLocks/>
              </p:cNvSpPr>
              <p:nvPr/>
            </p:nvSpPr>
            <p:spPr bwMode="auto">
              <a:xfrm>
                <a:off x="4195" y="3415"/>
                <a:ext cx="9" cy="6"/>
              </a:xfrm>
              <a:custGeom>
                <a:avLst/>
                <a:gdLst>
                  <a:gd name="T0" fmla="*/ 1 w 103"/>
                  <a:gd name="T1" fmla="*/ 0 h 72"/>
                  <a:gd name="T2" fmla="*/ 0 w 103"/>
                  <a:gd name="T3" fmla="*/ 6 h 72"/>
                  <a:gd name="T4" fmla="*/ 6 w 103"/>
                  <a:gd name="T5" fmla="*/ 6 h 72"/>
                  <a:gd name="T6" fmla="*/ 7 w 103"/>
                  <a:gd name="T7" fmla="*/ 2 h 72"/>
                  <a:gd name="T8" fmla="*/ 9 w 103"/>
                  <a:gd name="T9" fmla="*/ 1 h 72"/>
                  <a:gd name="T10" fmla="*/ 1 w 103"/>
                  <a:gd name="T11" fmla="*/ 0 h 7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3"/>
                  <a:gd name="T19" fmla="*/ 0 h 72"/>
                  <a:gd name="T20" fmla="*/ 103 w 103"/>
                  <a:gd name="T21" fmla="*/ 72 h 7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3" h="72">
                    <a:moveTo>
                      <a:pt x="11" y="0"/>
                    </a:moveTo>
                    <a:lnTo>
                      <a:pt x="0" y="72"/>
                    </a:lnTo>
                    <a:lnTo>
                      <a:pt x="66" y="72"/>
                    </a:lnTo>
                    <a:lnTo>
                      <a:pt x="76" y="25"/>
                    </a:lnTo>
                    <a:lnTo>
                      <a:pt x="103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48" name="Freeform 2154"/>
              <p:cNvSpPr>
                <a:spLocks/>
              </p:cNvSpPr>
              <p:nvPr/>
            </p:nvSpPr>
            <p:spPr bwMode="auto">
              <a:xfrm>
                <a:off x="4196" y="3409"/>
                <a:ext cx="26" cy="12"/>
              </a:xfrm>
              <a:custGeom>
                <a:avLst/>
                <a:gdLst>
                  <a:gd name="T0" fmla="*/ 8 w 307"/>
                  <a:gd name="T1" fmla="*/ 0 h 147"/>
                  <a:gd name="T2" fmla="*/ 5 w 307"/>
                  <a:gd name="T3" fmla="*/ 0 h 147"/>
                  <a:gd name="T4" fmla="*/ 2 w 307"/>
                  <a:gd name="T5" fmla="*/ 3 h 147"/>
                  <a:gd name="T6" fmla="*/ 0 w 307"/>
                  <a:gd name="T7" fmla="*/ 6 h 147"/>
                  <a:gd name="T8" fmla="*/ 8 w 307"/>
                  <a:gd name="T9" fmla="*/ 7 h 147"/>
                  <a:gd name="T10" fmla="*/ 12 w 307"/>
                  <a:gd name="T11" fmla="*/ 9 h 147"/>
                  <a:gd name="T12" fmla="*/ 15 w 307"/>
                  <a:gd name="T13" fmla="*/ 11 h 147"/>
                  <a:gd name="T14" fmla="*/ 19 w 307"/>
                  <a:gd name="T15" fmla="*/ 12 h 147"/>
                  <a:gd name="T16" fmla="*/ 21 w 307"/>
                  <a:gd name="T17" fmla="*/ 12 h 147"/>
                  <a:gd name="T18" fmla="*/ 25 w 307"/>
                  <a:gd name="T19" fmla="*/ 9 h 147"/>
                  <a:gd name="T20" fmla="*/ 26 w 307"/>
                  <a:gd name="T21" fmla="*/ 6 h 147"/>
                  <a:gd name="T22" fmla="*/ 18 w 307"/>
                  <a:gd name="T23" fmla="*/ 4 h 147"/>
                  <a:gd name="T24" fmla="*/ 15 w 307"/>
                  <a:gd name="T25" fmla="*/ 3 h 147"/>
                  <a:gd name="T26" fmla="*/ 11 w 307"/>
                  <a:gd name="T27" fmla="*/ 1 h 147"/>
                  <a:gd name="T28" fmla="*/ 8 w 307"/>
                  <a:gd name="T29" fmla="*/ 0 h 14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307"/>
                  <a:gd name="T46" fmla="*/ 0 h 147"/>
                  <a:gd name="T47" fmla="*/ 307 w 307"/>
                  <a:gd name="T48" fmla="*/ 147 h 147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307" h="147">
                    <a:moveTo>
                      <a:pt x="89" y="0"/>
                    </a:moveTo>
                    <a:lnTo>
                      <a:pt x="61" y="5"/>
                    </a:lnTo>
                    <a:lnTo>
                      <a:pt x="18" y="41"/>
                    </a:lnTo>
                    <a:lnTo>
                      <a:pt x="0" y="78"/>
                    </a:lnTo>
                    <a:lnTo>
                      <a:pt x="92" y="87"/>
                    </a:lnTo>
                    <a:lnTo>
                      <a:pt x="140" y="111"/>
                    </a:lnTo>
                    <a:lnTo>
                      <a:pt x="176" y="133"/>
                    </a:lnTo>
                    <a:lnTo>
                      <a:pt x="221" y="147"/>
                    </a:lnTo>
                    <a:lnTo>
                      <a:pt x="245" y="144"/>
                    </a:lnTo>
                    <a:lnTo>
                      <a:pt x="290" y="110"/>
                    </a:lnTo>
                    <a:lnTo>
                      <a:pt x="307" y="73"/>
                    </a:lnTo>
                    <a:lnTo>
                      <a:pt x="218" y="55"/>
                    </a:lnTo>
                    <a:lnTo>
                      <a:pt x="172" y="36"/>
                    </a:lnTo>
                    <a:lnTo>
                      <a:pt x="135" y="13"/>
                    </a:lnTo>
                    <a:lnTo>
                      <a:pt x="8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49" name="Freeform 2155"/>
              <p:cNvSpPr>
                <a:spLocks/>
              </p:cNvSpPr>
              <p:nvPr/>
            </p:nvSpPr>
            <p:spPr bwMode="auto">
              <a:xfrm>
                <a:off x="4214" y="3409"/>
                <a:ext cx="9" cy="6"/>
              </a:xfrm>
              <a:custGeom>
                <a:avLst/>
                <a:gdLst>
                  <a:gd name="T0" fmla="*/ 9 w 99"/>
                  <a:gd name="T1" fmla="*/ 0 h 75"/>
                  <a:gd name="T2" fmla="*/ 3 w 99"/>
                  <a:gd name="T3" fmla="*/ 0 h 75"/>
                  <a:gd name="T4" fmla="*/ 2 w 99"/>
                  <a:gd name="T5" fmla="*/ 4 h 75"/>
                  <a:gd name="T6" fmla="*/ 0 w 99"/>
                  <a:gd name="T7" fmla="*/ 5 h 75"/>
                  <a:gd name="T8" fmla="*/ 8 w 99"/>
                  <a:gd name="T9" fmla="*/ 6 h 75"/>
                  <a:gd name="T10" fmla="*/ 9 w 99"/>
                  <a:gd name="T11" fmla="*/ 0 h 7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99"/>
                  <a:gd name="T19" fmla="*/ 0 h 75"/>
                  <a:gd name="T20" fmla="*/ 99 w 99"/>
                  <a:gd name="T21" fmla="*/ 75 h 7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99" h="75">
                    <a:moveTo>
                      <a:pt x="99" y="0"/>
                    </a:moveTo>
                    <a:lnTo>
                      <a:pt x="36" y="0"/>
                    </a:lnTo>
                    <a:lnTo>
                      <a:pt x="24" y="46"/>
                    </a:lnTo>
                    <a:lnTo>
                      <a:pt x="0" y="57"/>
                    </a:lnTo>
                    <a:lnTo>
                      <a:pt x="89" y="75"/>
                    </a:lnTo>
                    <a:lnTo>
                      <a:pt x="9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50" name="Freeform 2156"/>
              <p:cNvSpPr>
                <a:spLocks/>
              </p:cNvSpPr>
              <p:nvPr/>
            </p:nvSpPr>
            <p:spPr bwMode="auto">
              <a:xfrm>
                <a:off x="4241" y="3436"/>
                <a:ext cx="35" cy="53"/>
              </a:xfrm>
              <a:custGeom>
                <a:avLst/>
                <a:gdLst>
                  <a:gd name="T0" fmla="*/ 29 w 419"/>
                  <a:gd name="T1" fmla="*/ 0 h 633"/>
                  <a:gd name="T2" fmla="*/ 15 w 419"/>
                  <a:gd name="T3" fmla="*/ 0 h 633"/>
                  <a:gd name="T4" fmla="*/ 16 w 419"/>
                  <a:gd name="T5" fmla="*/ 1 h 633"/>
                  <a:gd name="T6" fmla="*/ 20 w 419"/>
                  <a:gd name="T7" fmla="*/ 2 h 633"/>
                  <a:gd name="T8" fmla="*/ 24 w 419"/>
                  <a:gd name="T9" fmla="*/ 6 h 633"/>
                  <a:gd name="T10" fmla="*/ 26 w 419"/>
                  <a:gd name="T11" fmla="*/ 10 h 633"/>
                  <a:gd name="T12" fmla="*/ 27 w 419"/>
                  <a:gd name="T13" fmla="*/ 15 h 633"/>
                  <a:gd name="T14" fmla="*/ 27 w 419"/>
                  <a:gd name="T15" fmla="*/ 22 h 633"/>
                  <a:gd name="T16" fmla="*/ 27 w 419"/>
                  <a:gd name="T17" fmla="*/ 23 h 633"/>
                  <a:gd name="T18" fmla="*/ 27 w 419"/>
                  <a:gd name="T19" fmla="*/ 29 h 633"/>
                  <a:gd name="T20" fmla="*/ 26 w 419"/>
                  <a:gd name="T21" fmla="*/ 35 h 633"/>
                  <a:gd name="T22" fmla="*/ 24 w 419"/>
                  <a:gd name="T23" fmla="*/ 39 h 633"/>
                  <a:gd name="T24" fmla="*/ 23 w 419"/>
                  <a:gd name="T25" fmla="*/ 41 h 633"/>
                  <a:gd name="T26" fmla="*/ 19 w 419"/>
                  <a:gd name="T27" fmla="*/ 44 h 633"/>
                  <a:gd name="T28" fmla="*/ 15 w 419"/>
                  <a:gd name="T29" fmla="*/ 45 h 633"/>
                  <a:gd name="T30" fmla="*/ 0 w 419"/>
                  <a:gd name="T31" fmla="*/ 45 h 633"/>
                  <a:gd name="T32" fmla="*/ 2 w 419"/>
                  <a:gd name="T33" fmla="*/ 48 h 633"/>
                  <a:gd name="T34" fmla="*/ 6 w 419"/>
                  <a:gd name="T35" fmla="*/ 51 h 633"/>
                  <a:gd name="T36" fmla="*/ 10 w 419"/>
                  <a:gd name="T37" fmla="*/ 52 h 633"/>
                  <a:gd name="T38" fmla="*/ 15 w 419"/>
                  <a:gd name="T39" fmla="*/ 53 h 633"/>
                  <a:gd name="T40" fmla="*/ 17 w 419"/>
                  <a:gd name="T41" fmla="*/ 53 h 633"/>
                  <a:gd name="T42" fmla="*/ 21 w 419"/>
                  <a:gd name="T43" fmla="*/ 52 h 633"/>
                  <a:gd name="T44" fmla="*/ 25 w 419"/>
                  <a:gd name="T45" fmla="*/ 49 h 633"/>
                  <a:gd name="T46" fmla="*/ 27 w 419"/>
                  <a:gd name="T47" fmla="*/ 48 h 633"/>
                  <a:gd name="T48" fmla="*/ 30 w 419"/>
                  <a:gd name="T49" fmla="*/ 44 h 633"/>
                  <a:gd name="T50" fmla="*/ 33 w 419"/>
                  <a:gd name="T51" fmla="*/ 39 h 633"/>
                  <a:gd name="T52" fmla="*/ 33 w 419"/>
                  <a:gd name="T53" fmla="*/ 39 h 633"/>
                  <a:gd name="T54" fmla="*/ 34 w 419"/>
                  <a:gd name="T55" fmla="*/ 34 h 633"/>
                  <a:gd name="T56" fmla="*/ 35 w 419"/>
                  <a:gd name="T57" fmla="*/ 29 h 633"/>
                  <a:gd name="T58" fmla="*/ 35 w 419"/>
                  <a:gd name="T59" fmla="*/ 22 h 633"/>
                  <a:gd name="T60" fmla="*/ 35 w 419"/>
                  <a:gd name="T61" fmla="*/ 22 h 633"/>
                  <a:gd name="T62" fmla="*/ 35 w 419"/>
                  <a:gd name="T63" fmla="*/ 15 h 633"/>
                  <a:gd name="T64" fmla="*/ 34 w 419"/>
                  <a:gd name="T65" fmla="*/ 9 h 633"/>
                  <a:gd name="T66" fmla="*/ 32 w 419"/>
                  <a:gd name="T67" fmla="*/ 4 h 633"/>
                  <a:gd name="T68" fmla="*/ 29 w 419"/>
                  <a:gd name="T69" fmla="*/ 0 h 633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19"/>
                  <a:gd name="T106" fmla="*/ 0 h 633"/>
                  <a:gd name="T107" fmla="*/ 419 w 419"/>
                  <a:gd name="T108" fmla="*/ 633 h 633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19" h="633">
                    <a:moveTo>
                      <a:pt x="351" y="0"/>
                    </a:moveTo>
                    <a:lnTo>
                      <a:pt x="176" y="4"/>
                    </a:lnTo>
                    <a:lnTo>
                      <a:pt x="195" y="6"/>
                    </a:lnTo>
                    <a:lnTo>
                      <a:pt x="244" y="26"/>
                    </a:lnTo>
                    <a:lnTo>
                      <a:pt x="285" y="70"/>
                    </a:lnTo>
                    <a:lnTo>
                      <a:pt x="308" y="119"/>
                    </a:lnTo>
                    <a:lnTo>
                      <a:pt x="324" y="185"/>
                    </a:lnTo>
                    <a:lnTo>
                      <a:pt x="329" y="265"/>
                    </a:lnTo>
                    <a:lnTo>
                      <a:pt x="329" y="270"/>
                    </a:lnTo>
                    <a:lnTo>
                      <a:pt x="324" y="352"/>
                    </a:lnTo>
                    <a:lnTo>
                      <a:pt x="309" y="418"/>
                    </a:lnTo>
                    <a:lnTo>
                      <a:pt x="285" y="469"/>
                    </a:lnTo>
                    <a:lnTo>
                      <a:pt x="271" y="488"/>
                    </a:lnTo>
                    <a:lnTo>
                      <a:pt x="228" y="524"/>
                    </a:lnTo>
                    <a:lnTo>
                      <a:pt x="176" y="536"/>
                    </a:lnTo>
                    <a:lnTo>
                      <a:pt x="0" y="539"/>
                    </a:lnTo>
                    <a:lnTo>
                      <a:pt x="26" y="572"/>
                    </a:lnTo>
                    <a:lnTo>
                      <a:pt x="70" y="605"/>
                    </a:lnTo>
                    <a:lnTo>
                      <a:pt x="120" y="625"/>
                    </a:lnTo>
                    <a:lnTo>
                      <a:pt x="176" y="633"/>
                    </a:lnTo>
                    <a:lnTo>
                      <a:pt x="200" y="631"/>
                    </a:lnTo>
                    <a:lnTo>
                      <a:pt x="253" y="617"/>
                    </a:lnTo>
                    <a:lnTo>
                      <a:pt x="302" y="590"/>
                    </a:lnTo>
                    <a:lnTo>
                      <a:pt x="319" y="576"/>
                    </a:lnTo>
                    <a:lnTo>
                      <a:pt x="359" y="529"/>
                    </a:lnTo>
                    <a:lnTo>
                      <a:pt x="390" y="470"/>
                    </a:lnTo>
                    <a:lnTo>
                      <a:pt x="390" y="469"/>
                    </a:lnTo>
                    <a:lnTo>
                      <a:pt x="406" y="412"/>
                    </a:lnTo>
                    <a:lnTo>
                      <a:pt x="416" y="342"/>
                    </a:lnTo>
                    <a:lnTo>
                      <a:pt x="419" y="259"/>
                    </a:lnTo>
                    <a:lnTo>
                      <a:pt x="415" y="181"/>
                    </a:lnTo>
                    <a:lnTo>
                      <a:pt x="402" y="112"/>
                    </a:lnTo>
                    <a:lnTo>
                      <a:pt x="381" y="52"/>
                    </a:lnTo>
                    <a:lnTo>
                      <a:pt x="35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51" name="Freeform 2157"/>
              <p:cNvSpPr>
                <a:spLocks/>
              </p:cNvSpPr>
              <p:nvPr/>
            </p:nvSpPr>
            <p:spPr bwMode="auto">
              <a:xfrm>
                <a:off x="4235" y="3429"/>
                <a:ext cx="35" cy="52"/>
              </a:xfrm>
              <a:custGeom>
                <a:avLst/>
                <a:gdLst>
                  <a:gd name="T0" fmla="*/ 20 w 419"/>
                  <a:gd name="T1" fmla="*/ 0 h 633"/>
                  <a:gd name="T2" fmla="*/ 19 w 419"/>
                  <a:gd name="T3" fmla="*/ 0 h 633"/>
                  <a:gd name="T4" fmla="*/ 14 w 419"/>
                  <a:gd name="T5" fmla="*/ 1 h 633"/>
                  <a:gd name="T6" fmla="*/ 10 w 419"/>
                  <a:gd name="T7" fmla="*/ 3 h 633"/>
                  <a:gd name="T8" fmla="*/ 7 w 419"/>
                  <a:gd name="T9" fmla="*/ 6 h 633"/>
                  <a:gd name="T10" fmla="*/ 5 w 419"/>
                  <a:gd name="T11" fmla="*/ 8 h 633"/>
                  <a:gd name="T12" fmla="*/ 3 w 419"/>
                  <a:gd name="T13" fmla="*/ 12 h 633"/>
                  <a:gd name="T14" fmla="*/ 1 w 419"/>
                  <a:gd name="T15" fmla="*/ 17 h 633"/>
                  <a:gd name="T16" fmla="*/ 0 w 419"/>
                  <a:gd name="T17" fmla="*/ 23 h 633"/>
                  <a:gd name="T18" fmla="*/ 0 w 419"/>
                  <a:gd name="T19" fmla="*/ 30 h 633"/>
                  <a:gd name="T20" fmla="*/ 0 w 419"/>
                  <a:gd name="T21" fmla="*/ 31 h 633"/>
                  <a:gd name="T22" fmla="*/ 0 w 419"/>
                  <a:gd name="T23" fmla="*/ 37 h 633"/>
                  <a:gd name="T24" fmla="*/ 2 w 419"/>
                  <a:gd name="T25" fmla="*/ 43 h 633"/>
                  <a:gd name="T26" fmla="*/ 3 w 419"/>
                  <a:gd name="T27" fmla="*/ 48 h 633"/>
                  <a:gd name="T28" fmla="*/ 6 w 419"/>
                  <a:gd name="T29" fmla="*/ 52 h 633"/>
                  <a:gd name="T30" fmla="*/ 20 w 419"/>
                  <a:gd name="T31" fmla="*/ 52 h 633"/>
                  <a:gd name="T32" fmla="*/ 19 w 419"/>
                  <a:gd name="T33" fmla="*/ 52 h 633"/>
                  <a:gd name="T34" fmla="*/ 15 w 419"/>
                  <a:gd name="T35" fmla="*/ 50 h 633"/>
                  <a:gd name="T36" fmla="*/ 11 w 419"/>
                  <a:gd name="T37" fmla="*/ 46 h 633"/>
                  <a:gd name="T38" fmla="*/ 11 w 419"/>
                  <a:gd name="T39" fmla="*/ 46 h 633"/>
                  <a:gd name="T40" fmla="*/ 9 w 419"/>
                  <a:gd name="T41" fmla="*/ 42 h 633"/>
                  <a:gd name="T42" fmla="*/ 8 w 419"/>
                  <a:gd name="T43" fmla="*/ 37 h 633"/>
                  <a:gd name="T44" fmla="*/ 8 w 419"/>
                  <a:gd name="T45" fmla="*/ 30 h 633"/>
                  <a:gd name="T46" fmla="*/ 8 w 419"/>
                  <a:gd name="T47" fmla="*/ 30 h 633"/>
                  <a:gd name="T48" fmla="*/ 8 w 419"/>
                  <a:gd name="T49" fmla="*/ 23 h 633"/>
                  <a:gd name="T50" fmla="*/ 9 w 419"/>
                  <a:gd name="T51" fmla="*/ 18 h 633"/>
                  <a:gd name="T52" fmla="*/ 11 w 419"/>
                  <a:gd name="T53" fmla="*/ 13 h 633"/>
                  <a:gd name="T54" fmla="*/ 12 w 419"/>
                  <a:gd name="T55" fmla="*/ 12 h 633"/>
                  <a:gd name="T56" fmla="*/ 16 w 419"/>
                  <a:gd name="T57" fmla="*/ 9 h 633"/>
                  <a:gd name="T58" fmla="*/ 20 w 419"/>
                  <a:gd name="T59" fmla="*/ 8 h 633"/>
                  <a:gd name="T60" fmla="*/ 35 w 419"/>
                  <a:gd name="T61" fmla="*/ 8 h 633"/>
                  <a:gd name="T62" fmla="*/ 33 w 419"/>
                  <a:gd name="T63" fmla="*/ 5 h 633"/>
                  <a:gd name="T64" fmla="*/ 29 w 419"/>
                  <a:gd name="T65" fmla="*/ 2 h 633"/>
                  <a:gd name="T66" fmla="*/ 25 w 419"/>
                  <a:gd name="T67" fmla="*/ 1 h 633"/>
                  <a:gd name="T68" fmla="*/ 20 w 419"/>
                  <a:gd name="T69" fmla="*/ 0 h 633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19"/>
                  <a:gd name="T106" fmla="*/ 0 h 633"/>
                  <a:gd name="T107" fmla="*/ 419 w 419"/>
                  <a:gd name="T108" fmla="*/ 633 h 633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19" h="633">
                    <a:moveTo>
                      <a:pt x="244" y="0"/>
                    </a:moveTo>
                    <a:lnTo>
                      <a:pt x="224" y="1"/>
                    </a:lnTo>
                    <a:lnTo>
                      <a:pt x="171" y="13"/>
                    </a:lnTo>
                    <a:lnTo>
                      <a:pt x="123" y="39"/>
                    </a:lnTo>
                    <a:lnTo>
                      <a:pt x="80" y="77"/>
                    </a:lnTo>
                    <a:lnTo>
                      <a:pt x="64" y="100"/>
                    </a:lnTo>
                    <a:lnTo>
                      <a:pt x="35" y="151"/>
                    </a:lnTo>
                    <a:lnTo>
                      <a:pt x="16" y="212"/>
                    </a:lnTo>
                    <a:lnTo>
                      <a:pt x="4" y="283"/>
                    </a:lnTo>
                    <a:lnTo>
                      <a:pt x="0" y="363"/>
                    </a:lnTo>
                    <a:lnTo>
                      <a:pt x="0" y="375"/>
                    </a:lnTo>
                    <a:lnTo>
                      <a:pt x="5" y="454"/>
                    </a:lnTo>
                    <a:lnTo>
                      <a:pt x="18" y="523"/>
                    </a:lnTo>
                    <a:lnTo>
                      <a:pt x="38" y="583"/>
                    </a:lnTo>
                    <a:lnTo>
                      <a:pt x="68" y="633"/>
                    </a:lnTo>
                    <a:lnTo>
                      <a:pt x="244" y="630"/>
                    </a:lnTo>
                    <a:lnTo>
                      <a:pt x="224" y="628"/>
                    </a:lnTo>
                    <a:lnTo>
                      <a:pt x="175" y="608"/>
                    </a:lnTo>
                    <a:lnTo>
                      <a:pt x="134" y="563"/>
                    </a:lnTo>
                    <a:lnTo>
                      <a:pt x="110" y="511"/>
                    </a:lnTo>
                    <a:lnTo>
                      <a:pt x="95" y="445"/>
                    </a:lnTo>
                    <a:lnTo>
                      <a:pt x="90" y="363"/>
                    </a:lnTo>
                    <a:lnTo>
                      <a:pt x="95" y="282"/>
                    </a:lnTo>
                    <a:lnTo>
                      <a:pt x="110" y="216"/>
                    </a:lnTo>
                    <a:lnTo>
                      <a:pt x="134" y="164"/>
                    </a:lnTo>
                    <a:lnTo>
                      <a:pt x="148" y="145"/>
                    </a:lnTo>
                    <a:lnTo>
                      <a:pt x="192" y="110"/>
                    </a:lnTo>
                    <a:lnTo>
                      <a:pt x="244" y="98"/>
                    </a:lnTo>
                    <a:lnTo>
                      <a:pt x="419" y="94"/>
                    </a:lnTo>
                    <a:lnTo>
                      <a:pt x="393" y="62"/>
                    </a:lnTo>
                    <a:lnTo>
                      <a:pt x="349" y="28"/>
                    </a:lnTo>
                    <a:lnTo>
                      <a:pt x="299" y="7"/>
                    </a:lnTo>
                    <a:lnTo>
                      <a:pt x="24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52" name="Freeform 2158"/>
              <p:cNvSpPr>
                <a:spLocks/>
              </p:cNvSpPr>
              <p:nvPr/>
            </p:nvSpPr>
            <p:spPr bwMode="auto">
              <a:xfrm>
                <a:off x="4311" y="3480"/>
                <a:ext cx="25" cy="9"/>
              </a:xfrm>
              <a:custGeom>
                <a:avLst/>
                <a:gdLst>
                  <a:gd name="T0" fmla="*/ 18 w 299"/>
                  <a:gd name="T1" fmla="*/ 0 h 111"/>
                  <a:gd name="T2" fmla="*/ 13 w 299"/>
                  <a:gd name="T3" fmla="*/ 1 h 111"/>
                  <a:gd name="T4" fmla="*/ 0 w 299"/>
                  <a:gd name="T5" fmla="*/ 2 h 111"/>
                  <a:gd name="T6" fmla="*/ 3 w 299"/>
                  <a:gd name="T7" fmla="*/ 5 h 111"/>
                  <a:gd name="T8" fmla="*/ 4 w 299"/>
                  <a:gd name="T9" fmla="*/ 6 h 111"/>
                  <a:gd name="T10" fmla="*/ 8 w 299"/>
                  <a:gd name="T11" fmla="*/ 8 h 111"/>
                  <a:gd name="T12" fmla="*/ 13 w 299"/>
                  <a:gd name="T13" fmla="*/ 9 h 111"/>
                  <a:gd name="T14" fmla="*/ 14 w 299"/>
                  <a:gd name="T15" fmla="*/ 9 h 111"/>
                  <a:gd name="T16" fmla="*/ 19 w 299"/>
                  <a:gd name="T17" fmla="*/ 8 h 111"/>
                  <a:gd name="T18" fmla="*/ 22 w 299"/>
                  <a:gd name="T19" fmla="*/ 5 h 111"/>
                  <a:gd name="T20" fmla="*/ 25 w 299"/>
                  <a:gd name="T21" fmla="*/ 1 h 111"/>
                  <a:gd name="T22" fmla="*/ 18 w 299"/>
                  <a:gd name="T23" fmla="*/ 0 h 111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99"/>
                  <a:gd name="T37" fmla="*/ 0 h 111"/>
                  <a:gd name="T38" fmla="*/ 299 w 299"/>
                  <a:gd name="T39" fmla="*/ 111 h 111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99" h="111">
                    <a:moveTo>
                      <a:pt x="212" y="0"/>
                    </a:moveTo>
                    <a:lnTo>
                      <a:pt x="161" y="14"/>
                    </a:lnTo>
                    <a:lnTo>
                      <a:pt x="0" y="20"/>
                    </a:lnTo>
                    <a:lnTo>
                      <a:pt x="39" y="65"/>
                    </a:lnTo>
                    <a:lnTo>
                      <a:pt x="51" y="75"/>
                    </a:lnTo>
                    <a:lnTo>
                      <a:pt x="100" y="101"/>
                    </a:lnTo>
                    <a:lnTo>
                      <a:pt x="153" y="111"/>
                    </a:lnTo>
                    <a:lnTo>
                      <a:pt x="172" y="110"/>
                    </a:lnTo>
                    <a:lnTo>
                      <a:pt x="222" y="94"/>
                    </a:lnTo>
                    <a:lnTo>
                      <a:pt x="265" y="60"/>
                    </a:lnTo>
                    <a:lnTo>
                      <a:pt x="299" y="7"/>
                    </a:lnTo>
                    <a:lnTo>
                      <a:pt x="21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53" name="Freeform 2159"/>
              <p:cNvSpPr>
                <a:spLocks/>
              </p:cNvSpPr>
              <p:nvPr/>
            </p:nvSpPr>
            <p:spPr bwMode="auto">
              <a:xfrm>
                <a:off x="4305" y="3429"/>
                <a:ext cx="30" cy="53"/>
              </a:xfrm>
              <a:custGeom>
                <a:avLst/>
                <a:gdLst>
                  <a:gd name="T0" fmla="*/ 18 w 364"/>
                  <a:gd name="T1" fmla="*/ 0 h 636"/>
                  <a:gd name="T2" fmla="*/ 17 w 364"/>
                  <a:gd name="T3" fmla="*/ 0 h 636"/>
                  <a:gd name="T4" fmla="*/ 13 w 364"/>
                  <a:gd name="T5" fmla="*/ 1 h 636"/>
                  <a:gd name="T6" fmla="*/ 9 w 364"/>
                  <a:gd name="T7" fmla="*/ 4 h 636"/>
                  <a:gd name="T8" fmla="*/ 7 w 364"/>
                  <a:gd name="T9" fmla="*/ 5 h 636"/>
                  <a:gd name="T10" fmla="*/ 4 w 364"/>
                  <a:gd name="T11" fmla="*/ 9 h 636"/>
                  <a:gd name="T12" fmla="*/ 2 w 364"/>
                  <a:gd name="T13" fmla="*/ 15 h 636"/>
                  <a:gd name="T14" fmla="*/ 1 w 364"/>
                  <a:gd name="T15" fmla="*/ 18 h 636"/>
                  <a:gd name="T16" fmla="*/ 0 w 364"/>
                  <a:gd name="T17" fmla="*/ 24 h 636"/>
                  <a:gd name="T18" fmla="*/ 0 w 364"/>
                  <a:gd name="T19" fmla="*/ 30 h 636"/>
                  <a:gd name="T20" fmla="*/ 0 w 364"/>
                  <a:gd name="T21" fmla="*/ 35 h 636"/>
                  <a:gd name="T22" fmla="*/ 1 w 364"/>
                  <a:gd name="T23" fmla="*/ 41 h 636"/>
                  <a:gd name="T24" fmla="*/ 2 w 364"/>
                  <a:gd name="T25" fmla="*/ 46 h 636"/>
                  <a:gd name="T26" fmla="*/ 3 w 364"/>
                  <a:gd name="T27" fmla="*/ 48 h 636"/>
                  <a:gd name="T28" fmla="*/ 6 w 364"/>
                  <a:gd name="T29" fmla="*/ 53 h 636"/>
                  <a:gd name="T30" fmla="*/ 19 w 364"/>
                  <a:gd name="T31" fmla="*/ 53 h 636"/>
                  <a:gd name="T32" fmla="*/ 18 w 364"/>
                  <a:gd name="T33" fmla="*/ 52 h 636"/>
                  <a:gd name="T34" fmla="*/ 14 w 364"/>
                  <a:gd name="T35" fmla="*/ 51 h 636"/>
                  <a:gd name="T36" fmla="*/ 11 w 364"/>
                  <a:gd name="T37" fmla="*/ 47 h 636"/>
                  <a:gd name="T38" fmla="*/ 9 w 364"/>
                  <a:gd name="T39" fmla="*/ 43 h 636"/>
                  <a:gd name="T40" fmla="*/ 8 w 364"/>
                  <a:gd name="T41" fmla="*/ 37 h 636"/>
                  <a:gd name="T42" fmla="*/ 8 w 364"/>
                  <a:gd name="T43" fmla="*/ 30 h 636"/>
                  <a:gd name="T44" fmla="*/ 8 w 364"/>
                  <a:gd name="T45" fmla="*/ 30 h 636"/>
                  <a:gd name="T46" fmla="*/ 8 w 364"/>
                  <a:gd name="T47" fmla="*/ 23 h 636"/>
                  <a:gd name="T48" fmla="*/ 9 w 364"/>
                  <a:gd name="T49" fmla="*/ 18 h 636"/>
                  <a:gd name="T50" fmla="*/ 11 w 364"/>
                  <a:gd name="T51" fmla="*/ 13 h 636"/>
                  <a:gd name="T52" fmla="*/ 11 w 364"/>
                  <a:gd name="T53" fmla="*/ 13 h 636"/>
                  <a:gd name="T54" fmla="*/ 15 w 364"/>
                  <a:gd name="T55" fmla="*/ 9 h 636"/>
                  <a:gd name="T56" fmla="*/ 19 w 364"/>
                  <a:gd name="T57" fmla="*/ 8 h 636"/>
                  <a:gd name="T58" fmla="*/ 30 w 364"/>
                  <a:gd name="T59" fmla="*/ 8 h 636"/>
                  <a:gd name="T60" fmla="*/ 29 w 364"/>
                  <a:gd name="T61" fmla="*/ 6 h 636"/>
                  <a:gd name="T62" fmla="*/ 25 w 364"/>
                  <a:gd name="T63" fmla="*/ 2 h 636"/>
                  <a:gd name="T64" fmla="*/ 23 w 364"/>
                  <a:gd name="T65" fmla="*/ 1 h 636"/>
                  <a:gd name="T66" fmla="*/ 18 w 364"/>
                  <a:gd name="T67" fmla="*/ 0 h 6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64"/>
                  <a:gd name="T103" fmla="*/ 0 h 636"/>
                  <a:gd name="T104" fmla="*/ 364 w 364"/>
                  <a:gd name="T105" fmla="*/ 636 h 6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64" h="636">
                    <a:moveTo>
                      <a:pt x="220" y="0"/>
                    </a:moveTo>
                    <a:lnTo>
                      <a:pt x="204" y="1"/>
                    </a:lnTo>
                    <a:lnTo>
                      <a:pt x="152" y="15"/>
                    </a:lnTo>
                    <a:lnTo>
                      <a:pt x="104" y="46"/>
                    </a:lnTo>
                    <a:lnTo>
                      <a:pt x="89" y="61"/>
                    </a:lnTo>
                    <a:lnTo>
                      <a:pt x="53" y="111"/>
                    </a:lnTo>
                    <a:lnTo>
                      <a:pt x="27" y="175"/>
                    </a:lnTo>
                    <a:lnTo>
                      <a:pt x="15" y="220"/>
                    </a:lnTo>
                    <a:lnTo>
                      <a:pt x="4" y="289"/>
                    </a:lnTo>
                    <a:lnTo>
                      <a:pt x="0" y="364"/>
                    </a:lnTo>
                    <a:lnTo>
                      <a:pt x="2" y="418"/>
                    </a:lnTo>
                    <a:lnTo>
                      <a:pt x="13" y="488"/>
                    </a:lnTo>
                    <a:lnTo>
                      <a:pt x="30" y="553"/>
                    </a:lnTo>
                    <a:lnTo>
                      <a:pt x="39" y="578"/>
                    </a:lnTo>
                    <a:lnTo>
                      <a:pt x="71" y="636"/>
                    </a:lnTo>
                    <a:lnTo>
                      <a:pt x="232" y="630"/>
                    </a:lnTo>
                    <a:lnTo>
                      <a:pt x="223" y="629"/>
                    </a:lnTo>
                    <a:lnTo>
                      <a:pt x="175" y="610"/>
                    </a:lnTo>
                    <a:lnTo>
                      <a:pt x="134" y="564"/>
                    </a:lnTo>
                    <a:lnTo>
                      <a:pt x="110" y="513"/>
                    </a:lnTo>
                    <a:lnTo>
                      <a:pt x="96" y="446"/>
                    </a:lnTo>
                    <a:lnTo>
                      <a:pt x="91" y="364"/>
                    </a:lnTo>
                    <a:lnTo>
                      <a:pt x="91" y="363"/>
                    </a:lnTo>
                    <a:lnTo>
                      <a:pt x="96" y="280"/>
                    </a:lnTo>
                    <a:lnTo>
                      <a:pt x="109" y="213"/>
                    </a:lnTo>
                    <a:lnTo>
                      <a:pt x="131" y="162"/>
                    </a:lnTo>
                    <a:lnTo>
                      <a:pt x="137" y="153"/>
                    </a:lnTo>
                    <a:lnTo>
                      <a:pt x="178" y="112"/>
                    </a:lnTo>
                    <a:lnTo>
                      <a:pt x="229" y="98"/>
                    </a:lnTo>
                    <a:lnTo>
                      <a:pt x="364" y="96"/>
                    </a:lnTo>
                    <a:lnTo>
                      <a:pt x="347" y="70"/>
                    </a:lnTo>
                    <a:lnTo>
                      <a:pt x="305" y="26"/>
                    </a:lnTo>
                    <a:lnTo>
                      <a:pt x="275" y="10"/>
                    </a:lnTo>
                    <a:lnTo>
                      <a:pt x="22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54" name="Freeform 2160"/>
              <p:cNvSpPr>
                <a:spLocks/>
              </p:cNvSpPr>
              <p:nvPr/>
            </p:nvSpPr>
            <p:spPr bwMode="auto">
              <a:xfrm>
                <a:off x="4324" y="3408"/>
                <a:ext cx="19" cy="80"/>
              </a:xfrm>
              <a:custGeom>
                <a:avLst/>
                <a:gdLst>
                  <a:gd name="T0" fmla="*/ 19 w 223"/>
                  <a:gd name="T1" fmla="*/ 0 h 958"/>
                  <a:gd name="T2" fmla="*/ 12 w 223"/>
                  <a:gd name="T3" fmla="*/ 0 h 958"/>
                  <a:gd name="T4" fmla="*/ 12 w 223"/>
                  <a:gd name="T5" fmla="*/ 29 h 958"/>
                  <a:gd name="T6" fmla="*/ 0 w 223"/>
                  <a:gd name="T7" fmla="*/ 29 h 958"/>
                  <a:gd name="T8" fmla="*/ 1 w 223"/>
                  <a:gd name="T9" fmla="*/ 29 h 958"/>
                  <a:gd name="T10" fmla="*/ 5 w 223"/>
                  <a:gd name="T11" fmla="*/ 31 h 958"/>
                  <a:gd name="T12" fmla="*/ 9 w 223"/>
                  <a:gd name="T13" fmla="*/ 34 h 958"/>
                  <a:gd name="T14" fmla="*/ 9 w 223"/>
                  <a:gd name="T15" fmla="*/ 35 h 958"/>
                  <a:gd name="T16" fmla="*/ 11 w 223"/>
                  <a:gd name="T17" fmla="*/ 39 h 958"/>
                  <a:gd name="T18" fmla="*/ 12 w 223"/>
                  <a:gd name="T19" fmla="*/ 45 h 958"/>
                  <a:gd name="T20" fmla="*/ 12 w 223"/>
                  <a:gd name="T21" fmla="*/ 52 h 958"/>
                  <a:gd name="T22" fmla="*/ 12 w 223"/>
                  <a:gd name="T23" fmla="*/ 58 h 958"/>
                  <a:gd name="T24" fmla="*/ 11 w 223"/>
                  <a:gd name="T25" fmla="*/ 64 h 958"/>
                  <a:gd name="T26" fmla="*/ 9 w 223"/>
                  <a:gd name="T27" fmla="*/ 68 h 958"/>
                  <a:gd name="T28" fmla="*/ 8 w 223"/>
                  <a:gd name="T29" fmla="*/ 69 h 958"/>
                  <a:gd name="T30" fmla="*/ 5 w 223"/>
                  <a:gd name="T31" fmla="*/ 72 h 958"/>
                  <a:gd name="T32" fmla="*/ 12 w 223"/>
                  <a:gd name="T33" fmla="*/ 73 h 958"/>
                  <a:gd name="T34" fmla="*/ 12 w 223"/>
                  <a:gd name="T35" fmla="*/ 80 h 958"/>
                  <a:gd name="T36" fmla="*/ 19 w 223"/>
                  <a:gd name="T37" fmla="*/ 80 h 958"/>
                  <a:gd name="T38" fmla="*/ 19 w 223"/>
                  <a:gd name="T39" fmla="*/ 0 h 95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223"/>
                  <a:gd name="T61" fmla="*/ 0 h 958"/>
                  <a:gd name="T62" fmla="*/ 223 w 223"/>
                  <a:gd name="T63" fmla="*/ 958 h 958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223" h="958">
                    <a:moveTo>
                      <a:pt x="223" y="0"/>
                    </a:moveTo>
                    <a:lnTo>
                      <a:pt x="135" y="0"/>
                    </a:lnTo>
                    <a:lnTo>
                      <a:pt x="135" y="344"/>
                    </a:lnTo>
                    <a:lnTo>
                      <a:pt x="0" y="346"/>
                    </a:lnTo>
                    <a:lnTo>
                      <a:pt x="13" y="347"/>
                    </a:lnTo>
                    <a:lnTo>
                      <a:pt x="60" y="366"/>
                    </a:lnTo>
                    <a:lnTo>
                      <a:pt x="101" y="413"/>
                    </a:lnTo>
                    <a:lnTo>
                      <a:pt x="104" y="417"/>
                    </a:lnTo>
                    <a:lnTo>
                      <a:pt x="125" y="470"/>
                    </a:lnTo>
                    <a:lnTo>
                      <a:pt x="139" y="538"/>
                    </a:lnTo>
                    <a:lnTo>
                      <a:pt x="143" y="621"/>
                    </a:lnTo>
                    <a:lnTo>
                      <a:pt x="139" y="695"/>
                    </a:lnTo>
                    <a:lnTo>
                      <a:pt x="125" y="762"/>
                    </a:lnTo>
                    <a:lnTo>
                      <a:pt x="102" y="814"/>
                    </a:lnTo>
                    <a:lnTo>
                      <a:pt x="96" y="823"/>
                    </a:lnTo>
                    <a:lnTo>
                      <a:pt x="54" y="864"/>
                    </a:lnTo>
                    <a:lnTo>
                      <a:pt x="141" y="871"/>
                    </a:lnTo>
                    <a:lnTo>
                      <a:pt x="141" y="958"/>
                    </a:lnTo>
                    <a:lnTo>
                      <a:pt x="223" y="958"/>
                    </a:lnTo>
                    <a:lnTo>
                      <a:pt x="2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55" name="Freeform 2161"/>
              <p:cNvSpPr>
                <a:spLocks/>
              </p:cNvSpPr>
              <p:nvPr/>
            </p:nvSpPr>
            <p:spPr bwMode="auto">
              <a:xfrm>
                <a:off x="4357" y="3469"/>
                <a:ext cx="34" cy="20"/>
              </a:xfrm>
              <a:custGeom>
                <a:avLst/>
                <a:gdLst>
                  <a:gd name="T0" fmla="*/ 27 w 409"/>
                  <a:gd name="T1" fmla="*/ 0 h 240"/>
                  <a:gd name="T2" fmla="*/ 25 w 409"/>
                  <a:gd name="T3" fmla="*/ 5 h 240"/>
                  <a:gd name="T4" fmla="*/ 22 w 409"/>
                  <a:gd name="T5" fmla="*/ 9 h 240"/>
                  <a:gd name="T6" fmla="*/ 19 w 409"/>
                  <a:gd name="T7" fmla="*/ 11 h 240"/>
                  <a:gd name="T8" fmla="*/ 15 w 409"/>
                  <a:gd name="T9" fmla="*/ 12 h 240"/>
                  <a:gd name="T10" fmla="*/ 0 w 409"/>
                  <a:gd name="T11" fmla="*/ 12 h 240"/>
                  <a:gd name="T12" fmla="*/ 2 w 409"/>
                  <a:gd name="T13" fmla="*/ 15 h 240"/>
                  <a:gd name="T14" fmla="*/ 6 w 409"/>
                  <a:gd name="T15" fmla="*/ 18 h 240"/>
                  <a:gd name="T16" fmla="*/ 10 w 409"/>
                  <a:gd name="T17" fmla="*/ 19 h 240"/>
                  <a:gd name="T18" fmla="*/ 15 w 409"/>
                  <a:gd name="T19" fmla="*/ 20 h 240"/>
                  <a:gd name="T20" fmla="*/ 20 w 409"/>
                  <a:gd name="T21" fmla="*/ 20 h 240"/>
                  <a:gd name="T22" fmla="*/ 24 w 409"/>
                  <a:gd name="T23" fmla="*/ 18 h 240"/>
                  <a:gd name="T24" fmla="*/ 27 w 409"/>
                  <a:gd name="T25" fmla="*/ 15 h 240"/>
                  <a:gd name="T26" fmla="*/ 30 w 409"/>
                  <a:gd name="T27" fmla="*/ 12 h 240"/>
                  <a:gd name="T28" fmla="*/ 32 w 409"/>
                  <a:gd name="T29" fmla="*/ 7 h 240"/>
                  <a:gd name="T30" fmla="*/ 34 w 409"/>
                  <a:gd name="T31" fmla="*/ 1 h 240"/>
                  <a:gd name="T32" fmla="*/ 27 w 409"/>
                  <a:gd name="T33" fmla="*/ 0 h 24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09"/>
                  <a:gd name="T52" fmla="*/ 0 h 240"/>
                  <a:gd name="T53" fmla="*/ 409 w 409"/>
                  <a:gd name="T54" fmla="*/ 240 h 240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09" h="240">
                    <a:moveTo>
                      <a:pt x="319" y="0"/>
                    </a:moveTo>
                    <a:lnTo>
                      <a:pt x="297" y="61"/>
                    </a:lnTo>
                    <a:lnTo>
                      <a:pt x="264" y="108"/>
                    </a:lnTo>
                    <a:lnTo>
                      <a:pt x="234" y="130"/>
                    </a:lnTo>
                    <a:lnTo>
                      <a:pt x="181" y="143"/>
                    </a:lnTo>
                    <a:lnTo>
                      <a:pt x="0" y="145"/>
                    </a:lnTo>
                    <a:lnTo>
                      <a:pt x="30" y="181"/>
                    </a:lnTo>
                    <a:lnTo>
                      <a:pt x="74" y="213"/>
                    </a:lnTo>
                    <a:lnTo>
                      <a:pt x="124" y="232"/>
                    </a:lnTo>
                    <a:lnTo>
                      <a:pt x="181" y="240"/>
                    </a:lnTo>
                    <a:lnTo>
                      <a:pt x="236" y="234"/>
                    </a:lnTo>
                    <a:lnTo>
                      <a:pt x="287" y="213"/>
                    </a:lnTo>
                    <a:lnTo>
                      <a:pt x="330" y="181"/>
                    </a:lnTo>
                    <a:lnTo>
                      <a:pt x="360" y="142"/>
                    </a:lnTo>
                    <a:lnTo>
                      <a:pt x="390" y="85"/>
                    </a:lnTo>
                    <a:lnTo>
                      <a:pt x="409" y="15"/>
                    </a:lnTo>
                    <a:lnTo>
                      <a:pt x="31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56" name="Freeform 2162"/>
              <p:cNvSpPr>
                <a:spLocks/>
              </p:cNvSpPr>
              <p:nvPr/>
            </p:nvSpPr>
            <p:spPr bwMode="auto">
              <a:xfrm>
                <a:off x="4352" y="3437"/>
                <a:ext cx="40" cy="44"/>
              </a:xfrm>
              <a:custGeom>
                <a:avLst/>
                <a:gdLst>
                  <a:gd name="T0" fmla="*/ 6 w 479"/>
                  <a:gd name="T1" fmla="*/ 0 h 534"/>
                  <a:gd name="T2" fmla="*/ 5 w 479"/>
                  <a:gd name="T3" fmla="*/ 1 h 534"/>
                  <a:gd name="T4" fmla="*/ 3 w 479"/>
                  <a:gd name="T5" fmla="*/ 5 h 534"/>
                  <a:gd name="T6" fmla="*/ 1 w 479"/>
                  <a:gd name="T7" fmla="*/ 10 h 534"/>
                  <a:gd name="T8" fmla="*/ 0 w 479"/>
                  <a:gd name="T9" fmla="*/ 16 h 534"/>
                  <a:gd name="T10" fmla="*/ 0 w 479"/>
                  <a:gd name="T11" fmla="*/ 22 h 534"/>
                  <a:gd name="T12" fmla="*/ 0 w 479"/>
                  <a:gd name="T13" fmla="*/ 23 h 534"/>
                  <a:gd name="T14" fmla="*/ 0 w 479"/>
                  <a:gd name="T15" fmla="*/ 29 h 534"/>
                  <a:gd name="T16" fmla="*/ 1 w 479"/>
                  <a:gd name="T17" fmla="*/ 35 h 534"/>
                  <a:gd name="T18" fmla="*/ 3 w 479"/>
                  <a:gd name="T19" fmla="*/ 40 h 534"/>
                  <a:gd name="T20" fmla="*/ 6 w 479"/>
                  <a:gd name="T21" fmla="*/ 44 h 534"/>
                  <a:gd name="T22" fmla="*/ 21 w 479"/>
                  <a:gd name="T23" fmla="*/ 44 h 534"/>
                  <a:gd name="T24" fmla="*/ 19 w 479"/>
                  <a:gd name="T25" fmla="*/ 44 h 534"/>
                  <a:gd name="T26" fmla="*/ 15 w 479"/>
                  <a:gd name="T27" fmla="*/ 42 h 534"/>
                  <a:gd name="T28" fmla="*/ 12 w 479"/>
                  <a:gd name="T29" fmla="*/ 39 h 534"/>
                  <a:gd name="T30" fmla="*/ 10 w 479"/>
                  <a:gd name="T31" fmla="*/ 36 h 534"/>
                  <a:gd name="T32" fmla="*/ 8 w 479"/>
                  <a:gd name="T33" fmla="*/ 31 h 534"/>
                  <a:gd name="T34" fmla="*/ 8 w 479"/>
                  <a:gd name="T35" fmla="*/ 24 h 534"/>
                  <a:gd name="T36" fmla="*/ 40 w 479"/>
                  <a:gd name="T37" fmla="*/ 24 h 534"/>
                  <a:gd name="T38" fmla="*/ 40 w 479"/>
                  <a:gd name="T39" fmla="*/ 22 h 534"/>
                  <a:gd name="T40" fmla="*/ 40 w 479"/>
                  <a:gd name="T41" fmla="*/ 21 h 534"/>
                  <a:gd name="T42" fmla="*/ 8 w 479"/>
                  <a:gd name="T43" fmla="*/ 16 h 534"/>
                  <a:gd name="T44" fmla="*/ 8 w 479"/>
                  <a:gd name="T45" fmla="*/ 15 h 534"/>
                  <a:gd name="T46" fmla="*/ 9 w 479"/>
                  <a:gd name="T47" fmla="*/ 9 h 534"/>
                  <a:gd name="T48" fmla="*/ 12 w 479"/>
                  <a:gd name="T49" fmla="*/ 4 h 534"/>
                  <a:gd name="T50" fmla="*/ 12 w 479"/>
                  <a:gd name="T51" fmla="*/ 4 h 534"/>
                  <a:gd name="T52" fmla="*/ 16 w 479"/>
                  <a:gd name="T53" fmla="*/ 1 h 534"/>
                  <a:gd name="T54" fmla="*/ 20 w 479"/>
                  <a:gd name="T55" fmla="*/ 0 h 534"/>
                  <a:gd name="T56" fmla="*/ 6 w 479"/>
                  <a:gd name="T57" fmla="*/ 0 h 53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79"/>
                  <a:gd name="T88" fmla="*/ 0 h 534"/>
                  <a:gd name="T89" fmla="*/ 479 w 479"/>
                  <a:gd name="T90" fmla="*/ 534 h 53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79" h="534">
                    <a:moveTo>
                      <a:pt x="67" y="0"/>
                    </a:moveTo>
                    <a:lnTo>
                      <a:pt x="62" y="7"/>
                    </a:lnTo>
                    <a:lnTo>
                      <a:pt x="36" y="60"/>
                    </a:lnTo>
                    <a:lnTo>
                      <a:pt x="15" y="121"/>
                    </a:lnTo>
                    <a:lnTo>
                      <a:pt x="4" y="192"/>
                    </a:lnTo>
                    <a:lnTo>
                      <a:pt x="0" y="271"/>
                    </a:lnTo>
                    <a:lnTo>
                      <a:pt x="0" y="274"/>
                    </a:lnTo>
                    <a:lnTo>
                      <a:pt x="4" y="354"/>
                    </a:lnTo>
                    <a:lnTo>
                      <a:pt x="17" y="423"/>
                    </a:lnTo>
                    <a:lnTo>
                      <a:pt x="38" y="483"/>
                    </a:lnTo>
                    <a:lnTo>
                      <a:pt x="67" y="534"/>
                    </a:lnTo>
                    <a:lnTo>
                      <a:pt x="248" y="532"/>
                    </a:lnTo>
                    <a:lnTo>
                      <a:pt x="231" y="531"/>
                    </a:lnTo>
                    <a:lnTo>
                      <a:pt x="181" y="512"/>
                    </a:lnTo>
                    <a:lnTo>
                      <a:pt x="139" y="471"/>
                    </a:lnTo>
                    <a:lnTo>
                      <a:pt x="120" y="436"/>
                    </a:lnTo>
                    <a:lnTo>
                      <a:pt x="100" y="373"/>
                    </a:lnTo>
                    <a:lnTo>
                      <a:pt x="92" y="296"/>
                    </a:lnTo>
                    <a:lnTo>
                      <a:pt x="479" y="296"/>
                    </a:lnTo>
                    <a:lnTo>
                      <a:pt x="479" y="264"/>
                    </a:lnTo>
                    <a:lnTo>
                      <a:pt x="479" y="257"/>
                    </a:lnTo>
                    <a:lnTo>
                      <a:pt x="96" y="199"/>
                    </a:lnTo>
                    <a:lnTo>
                      <a:pt x="98" y="177"/>
                    </a:lnTo>
                    <a:lnTo>
                      <a:pt x="113" y="108"/>
                    </a:lnTo>
                    <a:lnTo>
                      <a:pt x="143" y="54"/>
                    </a:lnTo>
                    <a:lnTo>
                      <a:pt x="148" y="47"/>
                    </a:lnTo>
                    <a:lnTo>
                      <a:pt x="191" y="11"/>
                    </a:lnTo>
                    <a:lnTo>
                      <a:pt x="244" y="0"/>
                    </a:lnTo>
                    <a:lnTo>
                      <a:pt x="6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57" name="Freeform 2163"/>
              <p:cNvSpPr>
                <a:spLocks/>
              </p:cNvSpPr>
              <p:nvPr/>
            </p:nvSpPr>
            <p:spPr bwMode="auto">
              <a:xfrm>
                <a:off x="4357" y="3429"/>
                <a:ext cx="35" cy="29"/>
              </a:xfrm>
              <a:custGeom>
                <a:avLst/>
                <a:gdLst>
                  <a:gd name="T0" fmla="*/ 15 w 412"/>
                  <a:gd name="T1" fmla="*/ 0 h 355"/>
                  <a:gd name="T2" fmla="*/ 12 w 412"/>
                  <a:gd name="T3" fmla="*/ 0 h 355"/>
                  <a:gd name="T4" fmla="*/ 7 w 412"/>
                  <a:gd name="T5" fmla="*/ 2 h 355"/>
                  <a:gd name="T6" fmla="*/ 3 w 412"/>
                  <a:gd name="T7" fmla="*/ 4 h 355"/>
                  <a:gd name="T8" fmla="*/ 0 w 412"/>
                  <a:gd name="T9" fmla="*/ 8 h 355"/>
                  <a:gd name="T10" fmla="*/ 15 w 412"/>
                  <a:gd name="T11" fmla="*/ 8 h 355"/>
                  <a:gd name="T12" fmla="*/ 17 w 412"/>
                  <a:gd name="T13" fmla="*/ 8 h 355"/>
                  <a:gd name="T14" fmla="*/ 21 w 412"/>
                  <a:gd name="T15" fmla="*/ 10 h 355"/>
                  <a:gd name="T16" fmla="*/ 24 w 412"/>
                  <a:gd name="T17" fmla="*/ 13 h 355"/>
                  <a:gd name="T18" fmla="*/ 26 w 412"/>
                  <a:gd name="T19" fmla="*/ 18 h 355"/>
                  <a:gd name="T20" fmla="*/ 27 w 412"/>
                  <a:gd name="T21" fmla="*/ 24 h 355"/>
                  <a:gd name="T22" fmla="*/ 2 w 412"/>
                  <a:gd name="T23" fmla="*/ 24 h 355"/>
                  <a:gd name="T24" fmla="*/ 35 w 412"/>
                  <a:gd name="T25" fmla="*/ 29 h 355"/>
                  <a:gd name="T26" fmla="*/ 35 w 412"/>
                  <a:gd name="T27" fmla="*/ 23 h 355"/>
                  <a:gd name="T28" fmla="*/ 34 w 412"/>
                  <a:gd name="T29" fmla="*/ 17 h 355"/>
                  <a:gd name="T30" fmla="*/ 32 w 412"/>
                  <a:gd name="T31" fmla="*/ 12 h 355"/>
                  <a:gd name="T32" fmla="*/ 29 w 412"/>
                  <a:gd name="T33" fmla="*/ 8 h 355"/>
                  <a:gd name="T34" fmla="*/ 27 w 412"/>
                  <a:gd name="T35" fmla="*/ 5 h 355"/>
                  <a:gd name="T36" fmla="*/ 24 w 412"/>
                  <a:gd name="T37" fmla="*/ 2 h 355"/>
                  <a:gd name="T38" fmla="*/ 20 w 412"/>
                  <a:gd name="T39" fmla="*/ 1 h 355"/>
                  <a:gd name="T40" fmla="*/ 15 w 412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2"/>
                  <a:gd name="T64" fmla="*/ 0 h 355"/>
                  <a:gd name="T65" fmla="*/ 412 w 412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2" h="355">
                    <a:moveTo>
                      <a:pt x="176" y="0"/>
                    </a:moveTo>
                    <a:lnTo>
                      <a:pt x="136" y="4"/>
                    </a:lnTo>
                    <a:lnTo>
                      <a:pt x="85" y="21"/>
                    </a:lnTo>
                    <a:lnTo>
                      <a:pt x="40" y="52"/>
                    </a:lnTo>
                    <a:lnTo>
                      <a:pt x="0" y="98"/>
                    </a:lnTo>
                    <a:lnTo>
                      <a:pt x="177" y="98"/>
                    </a:lnTo>
                    <a:lnTo>
                      <a:pt x="198" y="99"/>
                    </a:lnTo>
                    <a:lnTo>
                      <a:pt x="247" y="120"/>
                    </a:lnTo>
                    <a:lnTo>
                      <a:pt x="286" y="165"/>
                    </a:lnTo>
                    <a:lnTo>
                      <a:pt x="309" y="219"/>
                    </a:lnTo>
                    <a:lnTo>
                      <a:pt x="320" y="297"/>
                    </a:lnTo>
                    <a:lnTo>
                      <a:pt x="29" y="297"/>
                    </a:lnTo>
                    <a:lnTo>
                      <a:pt x="412" y="355"/>
                    </a:lnTo>
                    <a:lnTo>
                      <a:pt x="408" y="277"/>
                    </a:lnTo>
                    <a:lnTo>
                      <a:pt x="395" y="207"/>
                    </a:lnTo>
                    <a:lnTo>
                      <a:pt x="375" y="147"/>
                    </a:lnTo>
                    <a:lnTo>
                      <a:pt x="346" y="96"/>
                    </a:lnTo>
                    <a:lnTo>
                      <a:pt x="323" y="66"/>
                    </a:lnTo>
                    <a:lnTo>
                      <a:pt x="280" y="30"/>
                    </a:lnTo>
                    <a:lnTo>
                      <a:pt x="231" y="8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58" name="Freeform 2164"/>
              <p:cNvSpPr>
                <a:spLocks/>
              </p:cNvSpPr>
              <p:nvPr/>
            </p:nvSpPr>
            <p:spPr bwMode="auto">
              <a:xfrm>
                <a:off x="4427" y="3469"/>
                <a:ext cx="34" cy="20"/>
              </a:xfrm>
              <a:custGeom>
                <a:avLst/>
                <a:gdLst>
                  <a:gd name="T0" fmla="*/ 26 w 410"/>
                  <a:gd name="T1" fmla="*/ 0 h 240"/>
                  <a:gd name="T2" fmla="*/ 25 w 410"/>
                  <a:gd name="T3" fmla="*/ 5 h 240"/>
                  <a:gd name="T4" fmla="*/ 22 w 410"/>
                  <a:gd name="T5" fmla="*/ 9 h 240"/>
                  <a:gd name="T6" fmla="*/ 19 w 410"/>
                  <a:gd name="T7" fmla="*/ 11 h 240"/>
                  <a:gd name="T8" fmla="*/ 15 w 410"/>
                  <a:gd name="T9" fmla="*/ 12 h 240"/>
                  <a:gd name="T10" fmla="*/ 0 w 410"/>
                  <a:gd name="T11" fmla="*/ 12 h 240"/>
                  <a:gd name="T12" fmla="*/ 2 w 410"/>
                  <a:gd name="T13" fmla="*/ 15 h 240"/>
                  <a:gd name="T14" fmla="*/ 6 w 410"/>
                  <a:gd name="T15" fmla="*/ 18 h 240"/>
                  <a:gd name="T16" fmla="*/ 10 w 410"/>
                  <a:gd name="T17" fmla="*/ 19 h 240"/>
                  <a:gd name="T18" fmla="*/ 15 w 410"/>
                  <a:gd name="T19" fmla="*/ 20 h 240"/>
                  <a:gd name="T20" fmla="*/ 20 w 410"/>
                  <a:gd name="T21" fmla="*/ 20 h 240"/>
                  <a:gd name="T22" fmla="*/ 24 w 410"/>
                  <a:gd name="T23" fmla="*/ 18 h 240"/>
                  <a:gd name="T24" fmla="*/ 27 w 410"/>
                  <a:gd name="T25" fmla="*/ 15 h 240"/>
                  <a:gd name="T26" fmla="*/ 30 w 410"/>
                  <a:gd name="T27" fmla="*/ 12 h 240"/>
                  <a:gd name="T28" fmla="*/ 32 w 410"/>
                  <a:gd name="T29" fmla="*/ 7 h 240"/>
                  <a:gd name="T30" fmla="*/ 34 w 410"/>
                  <a:gd name="T31" fmla="*/ 1 h 240"/>
                  <a:gd name="T32" fmla="*/ 26 w 410"/>
                  <a:gd name="T33" fmla="*/ 0 h 24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10"/>
                  <a:gd name="T52" fmla="*/ 0 h 240"/>
                  <a:gd name="T53" fmla="*/ 410 w 410"/>
                  <a:gd name="T54" fmla="*/ 240 h 240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10" h="240">
                    <a:moveTo>
                      <a:pt x="318" y="0"/>
                    </a:moveTo>
                    <a:lnTo>
                      <a:pt x="297" y="61"/>
                    </a:lnTo>
                    <a:lnTo>
                      <a:pt x="264" y="108"/>
                    </a:lnTo>
                    <a:lnTo>
                      <a:pt x="235" y="130"/>
                    </a:lnTo>
                    <a:lnTo>
                      <a:pt x="181" y="143"/>
                    </a:lnTo>
                    <a:lnTo>
                      <a:pt x="0" y="145"/>
                    </a:lnTo>
                    <a:lnTo>
                      <a:pt x="30" y="181"/>
                    </a:lnTo>
                    <a:lnTo>
                      <a:pt x="74" y="213"/>
                    </a:lnTo>
                    <a:lnTo>
                      <a:pt x="124" y="232"/>
                    </a:lnTo>
                    <a:lnTo>
                      <a:pt x="181" y="240"/>
                    </a:lnTo>
                    <a:lnTo>
                      <a:pt x="237" y="234"/>
                    </a:lnTo>
                    <a:lnTo>
                      <a:pt x="287" y="213"/>
                    </a:lnTo>
                    <a:lnTo>
                      <a:pt x="329" y="181"/>
                    </a:lnTo>
                    <a:lnTo>
                      <a:pt x="361" y="142"/>
                    </a:lnTo>
                    <a:lnTo>
                      <a:pt x="390" y="85"/>
                    </a:lnTo>
                    <a:lnTo>
                      <a:pt x="410" y="15"/>
                    </a:lnTo>
                    <a:lnTo>
                      <a:pt x="31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59" name="Freeform 2165"/>
              <p:cNvSpPr>
                <a:spLocks/>
              </p:cNvSpPr>
              <p:nvPr/>
            </p:nvSpPr>
            <p:spPr bwMode="auto">
              <a:xfrm>
                <a:off x="4421" y="3437"/>
                <a:ext cx="40" cy="44"/>
              </a:xfrm>
              <a:custGeom>
                <a:avLst/>
                <a:gdLst>
                  <a:gd name="T0" fmla="*/ 6 w 479"/>
                  <a:gd name="T1" fmla="*/ 0 h 534"/>
                  <a:gd name="T2" fmla="*/ 5 w 479"/>
                  <a:gd name="T3" fmla="*/ 1 h 534"/>
                  <a:gd name="T4" fmla="*/ 3 w 479"/>
                  <a:gd name="T5" fmla="*/ 5 h 534"/>
                  <a:gd name="T6" fmla="*/ 1 w 479"/>
                  <a:gd name="T7" fmla="*/ 10 h 534"/>
                  <a:gd name="T8" fmla="*/ 0 w 479"/>
                  <a:gd name="T9" fmla="*/ 16 h 534"/>
                  <a:gd name="T10" fmla="*/ 0 w 479"/>
                  <a:gd name="T11" fmla="*/ 22 h 534"/>
                  <a:gd name="T12" fmla="*/ 0 w 479"/>
                  <a:gd name="T13" fmla="*/ 23 h 534"/>
                  <a:gd name="T14" fmla="*/ 0 w 479"/>
                  <a:gd name="T15" fmla="*/ 29 h 534"/>
                  <a:gd name="T16" fmla="*/ 1 w 479"/>
                  <a:gd name="T17" fmla="*/ 35 h 534"/>
                  <a:gd name="T18" fmla="*/ 3 w 479"/>
                  <a:gd name="T19" fmla="*/ 40 h 534"/>
                  <a:gd name="T20" fmla="*/ 6 w 479"/>
                  <a:gd name="T21" fmla="*/ 44 h 534"/>
                  <a:gd name="T22" fmla="*/ 21 w 479"/>
                  <a:gd name="T23" fmla="*/ 44 h 534"/>
                  <a:gd name="T24" fmla="*/ 19 w 479"/>
                  <a:gd name="T25" fmla="*/ 44 h 534"/>
                  <a:gd name="T26" fmla="*/ 15 w 479"/>
                  <a:gd name="T27" fmla="*/ 42 h 534"/>
                  <a:gd name="T28" fmla="*/ 12 w 479"/>
                  <a:gd name="T29" fmla="*/ 39 h 534"/>
                  <a:gd name="T30" fmla="*/ 10 w 479"/>
                  <a:gd name="T31" fmla="*/ 36 h 534"/>
                  <a:gd name="T32" fmla="*/ 8 w 479"/>
                  <a:gd name="T33" fmla="*/ 31 h 534"/>
                  <a:gd name="T34" fmla="*/ 8 w 479"/>
                  <a:gd name="T35" fmla="*/ 24 h 534"/>
                  <a:gd name="T36" fmla="*/ 40 w 479"/>
                  <a:gd name="T37" fmla="*/ 24 h 534"/>
                  <a:gd name="T38" fmla="*/ 40 w 479"/>
                  <a:gd name="T39" fmla="*/ 22 h 534"/>
                  <a:gd name="T40" fmla="*/ 40 w 479"/>
                  <a:gd name="T41" fmla="*/ 21 h 534"/>
                  <a:gd name="T42" fmla="*/ 8 w 479"/>
                  <a:gd name="T43" fmla="*/ 16 h 534"/>
                  <a:gd name="T44" fmla="*/ 8 w 479"/>
                  <a:gd name="T45" fmla="*/ 15 h 534"/>
                  <a:gd name="T46" fmla="*/ 9 w 479"/>
                  <a:gd name="T47" fmla="*/ 9 h 534"/>
                  <a:gd name="T48" fmla="*/ 12 w 479"/>
                  <a:gd name="T49" fmla="*/ 4 h 534"/>
                  <a:gd name="T50" fmla="*/ 12 w 479"/>
                  <a:gd name="T51" fmla="*/ 4 h 534"/>
                  <a:gd name="T52" fmla="*/ 16 w 479"/>
                  <a:gd name="T53" fmla="*/ 1 h 534"/>
                  <a:gd name="T54" fmla="*/ 20 w 479"/>
                  <a:gd name="T55" fmla="*/ 0 h 534"/>
                  <a:gd name="T56" fmla="*/ 6 w 479"/>
                  <a:gd name="T57" fmla="*/ 0 h 53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79"/>
                  <a:gd name="T88" fmla="*/ 0 h 534"/>
                  <a:gd name="T89" fmla="*/ 479 w 479"/>
                  <a:gd name="T90" fmla="*/ 534 h 53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79" h="534">
                    <a:moveTo>
                      <a:pt x="68" y="0"/>
                    </a:moveTo>
                    <a:lnTo>
                      <a:pt x="63" y="7"/>
                    </a:lnTo>
                    <a:lnTo>
                      <a:pt x="35" y="60"/>
                    </a:lnTo>
                    <a:lnTo>
                      <a:pt x="16" y="121"/>
                    </a:lnTo>
                    <a:lnTo>
                      <a:pt x="4" y="192"/>
                    </a:lnTo>
                    <a:lnTo>
                      <a:pt x="0" y="271"/>
                    </a:lnTo>
                    <a:lnTo>
                      <a:pt x="0" y="274"/>
                    </a:lnTo>
                    <a:lnTo>
                      <a:pt x="5" y="354"/>
                    </a:lnTo>
                    <a:lnTo>
                      <a:pt x="17" y="423"/>
                    </a:lnTo>
                    <a:lnTo>
                      <a:pt x="38" y="483"/>
                    </a:lnTo>
                    <a:lnTo>
                      <a:pt x="67" y="534"/>
                    </a:lnTo>
                    <a:lnTo>
                      <a:pt x="248" y="532"/>
                    </a:lnTo>
                    <a:lnTo>
                      <a:pt x="232" y="531"/>
                    </a:lnTo>
                    <a:lnTo>
                      <a:pt x="182" y="512"/>
                    </a:lnTo>
                    <a:lnTo>
                      <a:pt x="139" y="471"/>
                    </a:lnTo>
                    <a:lnTo>
                      <a:pt x="120" y="436"/>
                    </a:lnTo>
                    <a:lnTo>
                      <a:pt x="100" y="373"/>
                    </a:lnTo>
                    <a:lnTo>
                      <a:pt x="91" y="296"/>
                    </a:lnTo>
                    <a:lnTo>
                      <a:pt x="479" y="296"/>
                    </a:lnTo>
                    <a:lnTo>
                      <a:pt x="479" y="264"/>
                    </a:lnTo>
                    <a:lnTo>
                      <a:pt x="479" y="257"/>
                    </a:lnTo>
                    <a:lnTo>
                      <a:pt x="96" y="199"/>
                    </a:lnTo>
                    <a:lnTo>
                      <a:pt x="97" y="177"/>
                    </a:lnTo>
                    <a:lnTo>
                      <a:pt x="113" y="108"/>
                    </a:lnTo>
                    <a:lnTo>
                      <a:pt x="142" y="54"/>
                    </a:lnTo>
                    <a:lnTo>
                      <a:pt x="147" y="47"/>
                    </a:lnTo>
                    <a:lnTo>
                      <a:pt x="191" y="11"/>
                    </a:lnTo>
                    <a:lnTo>
                      <a:pt x="244" y="0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60" name="Freeform 2166"/>
              <p:cNvSpPr>
                <a:spLocks/>
              </p:cNvSpPr>
              <p:nvPr/>
            </p:nvSpPr>
            <p:spPr bwMode="auto">
              <a:xfrm>
                <a:off x="4427" y="3429"/>
                <a:ext cx="34" cy="29"/>
              </a:xfrm>
              <a:custGeom>
                <a:avLst/>
                <a:gdLst>
                  <a:gd name="T0" fmla="*/ 14 w 411"/>
                  <a:gd name="T1" fmla="*/ 0 h 355"/>
                  <a:gd name="T2" fmla="*/ 11 w 411"/>
                  <a:gd name="T3" fmla="*/ 0 h 355"/>
                  <a:gd name="T4" fmla="*/ 7 w 411"/>
                  <a:gd name="T5" fmla="*/ 2 h 355"/>
                  <a:gd name="T6" fmla="*/ 3 w 411"/>
                  <a:gd name="T7" fmla="*/ 4 h 355"/>
                  <a:gd name="T8" fmla="*/ 0 w 411"/>
                  <a:gd name="T9" fmla="*/ 8 h 355"/>
                  <a:gd name="T10" fmla="*/ 15 w 411"/>
                  <a:gd name="T11" fmla="*/ 8 h 355"/>
                  <a:gd name="T12" fmla="*/ 16 w 411"/>
                  <a:gd name="T13" fmla="*/ 8 h 355"/>
                  <a:gd name="T14" fmla="*/ 20 w 411"/>
                  <a:gd name="T15" fmla="*/ 10 h 355"/>
                  <a:gd name="T16" fmla="*/ 24 w 411"/>
                  <a:gd name="T17" fmla="*/ 13 h 355"/>
                  <a:gd name="T18" fmla="*/ 25 w 411"/>
                  <a:gd name="T19" fmla="*/ 18 h 355"/>
                  <a:gd name="T20" fmla="*/ 26 w 411"/>
                  <a:gd name="T21" fmla="*/ 24 h 355"/>
                  <a:gd name="T22" fmla="*/ 2 w 411"/>
                  <a:gd name="T23" fmla="*/ 24 h 355"/>
                  <a:gd name="T24" fmla="*/ 34 w 411"/>
                  <a:gd name="T25" fmla="*/ 29 h 355"/>
                  <a:gd name="T26" fmla="*/ 34 w 411"/>
                  <a:gd name="T27" fmla="*/ 23 h 355"/>
                  <a:gd name="T28" fmla="*/ 33 w 411"/>
                  <a:gd name="T29" fmla="*/ 17 h 355"/>
                  <a:gd name="T30" fmla="*/ 31 w 411"/>
                  <a:gd name="T31" fmla="*/ 12 h 355"/>
                  <a:gd name="T32" fmla="*/ 29 w 411"/>
                  <a:gd name="T33" fmla="*/ 8 h 355"/>
                  <a:gd name="T34" fmla="*/ 27 w 411"/>
                  <a:gd name="T35" fmla="*/ 5 h 355"/>
                  <a:gd name="T36" fmla="*/ 23 w 411"/>
                  <a:gd name="T37" fmla="*/ 2 h 355"/>
                  <a:gd name="T38" fmla="*/ 19 w 411"/>
                  <a:gd name="T39" fmla="*/ 1 h 355"/>
                  <a:gd name="T40" fmla="*/ 14 w 411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1"/>
                  <a:gd name="T64" fmla="*/ 0 h 355"/>
                  <a:gd name="T65" fmla="*/ 411 w 411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1" h="355">
                    <a:moveTo>
                      <a:pt x="175" y="0"/>
                    </a:moveTo>
                    <a:lnTo>
                      <a:pt x="135" y="4"/>
                    </a:lnTo>
                    <a:lnTo>
                      <a:pt x="84" y="21"/>
                    </a:lnTo>
                    <a:lnTo>
                      <a:pt x="38" y="52"/>
                    </a:lnTo>
                    <a:lnTo>
                      <a:pt x="0" y="98"/>
                    </a:lnTo>
                    <a:lnTo>
                      <a:pt x="176" y="98"/>
                    </a:lnTo>
                    <a:lnTo>
                      <a:pt x="196" y="99"/>
                    </a:lnTo>
                    <a:lnTo>
                      <a:pt x="245" y="120"/>
                    </a:lnTo>
                    <a:lnTo>
                      <a:pt x="285" y="165"/>
                    </a:lnTo>
                    <a:lnTo>
                      <a:pt x="307" y="219"/>
                    </a:lnTo>
                    <a:lnTo>
                      <a:pt x="318" y="297"/>
                    </a:lnTo>
                    <a:lnTo>
                      <a:pt x="28" y="297"/>
                    </a:lnTo>
                    <a:lnTo>
                      <a:pt x="411" y="355"/>
                    </a:lnTo>
                    <a:lnTo>
                      <a:pt x="407" y="277"/>
                    </a:lnTo>
                    <a:lnTo>
                      <a:pt x="395" y="207"/>
                    </a:lnTo>
                    <a:lnTo>
                      <a:pt x="373" y="147"/>
                    </a:lnTo>
                    <a:lnTo>
                      <a:pt x="345" y="96"/>
                    </a:lnTo>
                    <a:lnTo>
                      <a:pt x="321" y="66"/>
                    </a:lnTo>
                    <a:lnTo>
                      <a:pt x="279" y="30"/>
                    </a:lnTo>
                    <a:lnTo>
                      <a:pt x="230" y="8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61" name="Freeform 2167"/>
              <p:cNvSpPr>
                <a:spLocks/>
              </p:cNvSpPr>
              <p:nvPr/>
            </p:nvSpPr>
            <p:spPr bwMode="auto">
              <a:xfrm>
                <a:off x="4489" y="3435"/>
                <a:ext cx="13" cy="5"/>
              </a:xfrm>
              <a:custGeom>
                <a:avLst/>
                <a:gdLst>
                  <a:gd name="T0" fmla="*/ 12 w 165"/>
                  <a:gd name="T1" fmla="*/ 0 h 60"/>
                  <a:gd name="T2" fmla="*/ 0 w 165"/>
                  <a:gd name="T3" fmla="*/ 2 h 60"/>
                  <a:gd name="T4" fmla="*/ 2 w 165"/>
                  <a:gd name="T5" fmla="*/ 2 h 60"/>
                  <a:gd name="T6" fmla="*/ 6 w 165"/>
                  <a:gd name="T7" fmla="*/ 5 h 60"/>
                  <a:gd name="T8" fmla="*/ 13 w 165"/>
                  <a:gd name="T9" fmla="*/ 3 h 60"/>
                  <a:gd name="T10" fmla="*/ 12 w 165"/>
                  <a:gd name="T11" fmla="*/ 0 h 6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65"/>
                  <a:gd name="T19" fmla="*/ 0 h 60"/>
                  <a:gd name="T20" fmla="*/ 165 w 165"/>
                  <a:gd name="T21" fmla="*/ 60 h 6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65" h="60">
                    <a:moveTo>
                      <a:pt x="151" y="0"/>
                    </a:moveTo>
                    <a:lnTo>
                      <a:pt x="0" y="22"/>
                    </a:lnTo>
                    <a:lnTo>
                      <a:pt x="30" y="26"/>
                    </a:lnTo>
                    <a:lnTo>
                      <a:pt x="70" y="60"/>
                    </a:lnTo>
                    <a:lnTo>
                      <a:pt x="165" y="41"/>
                    </a:lnTo>
                    <a:lnTo>
                      <a:pt x="15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62" name="Freeform 2168"/>
              <p:cNvSpPr>
                <a:spLocks/>
              </p:cNvSpPr>
              <p:nvPr/>
            </p:nvSpPr>
            <p:spPr bwMode="auto">
              <a:xfrm>
                <a:off x="4494" y="3434"/>
                <a:ext cx="20" cy="54"/>
              </a:xfrm>
              <a:custGeom>
                <a:avLst/>
                <a:gdLst>
                  <a:gd name="T0" fmla="*/ 11 w 237"/>
                  <a:gd name="T1" fmla="*/ 0 h 645"/>
                  <a:gd name="T2" fmla="*/ 8 w 237"/>
                  <a:gd name="T3" fmla="*/ 5 h 645"/>
                  <a:gd name="T4" fmla="*/ 0 w 237"/>
                  <a:gd name="T5" fmla="*/ 6 h 645"/>
                  <a:gd name="T6" fmla="*/ 1 w 237"/>
                  <a:gd name="T7" fmla="*/ 10 h 645"/>
                  <a:gd name="T8" fmla="*/ 2 w 237"/>
                  <a:gd name="T9" fmla="*/ 16 h 645"/>
                  <a:gd name="T10" fmla="*/ 2 w 237"/>
                  <a:gd name="T11" fmla="*/ 54 h 645"/>
                  <a:gd name="T12" fmla="*/ 9 w 237"/>
                  <a:gd name="T13" fmla="*/ 54 h 645"/>
                  <a:gd name="T14" fmla="*/ 9 w 237"/>
                  <a:gd name="T15" fmla="*/ 20 h 645"/>
                  <a:gd name="T16" fmla="*/ 9 w 237"/>
                  <a:gd name="T17" fmla="*/ 18 h 645"/>
                  <a:gd name="T18" fmla="*/ 10 w 237"/>
                  <a:gd name="T19" fmla="*/ 12 h 645"/>
                  <a:gd name="T20" fmla="*/ 12 w 237"/>
                  <a:gd name="T21" fmla="*/ 7 h 645"/>
                  <a:gd name="T22" fmla="*/ 16 w 237"/>
                  <a:gd name="T23" fmla="*/ 4 h 645"/>
                  <a:gd name="T24" fmla="*/ 20 w 237"/>
                  <a:gd name="T25" fmla="*/ 3 h 645"/>
                  <a:gd name="T26" fmla="*/ 11 w 237"/>
                  <a:gd name="T27" fmla="*/ 0 h 64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37"/>
                  <a:gd name="T43" fmla="*/ 0 h 645"/>
                  <a:gd name="T44" fmla="*/ 237 w 237"/>
                  <a:gd name="T45" fmla="*/ 645 h 645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37" h="645">
                    <a:moveTo>
                      <a:pt x="132" y="0"/>
                    </a:moveTo>
                    <a:lnTo>
                      <a:pt x="95" y="57"/>
                    </a:lnTo>
                    <a:lnTo>
                      <a:pt x="0" y="76"/>
                    </a:lnTo>
                    <a:lnTo>
                      <a:pt x="14" y="117"/>
                    </a:lnTo>
                    <a:lnTo>
                      <a:pt x="21" y="195"/>
                    </a:lnTo>
                    <a:lnTo>
                      <a:pt x="21" y="645"/>
                    </a:lnTo>
                    <a:lnTo>
                      <a:pt x="110" y="645"/>
                    </a:lnTo>
                    <a:lnTo>
                      <a:pt x="110" y="242"/>
                    </a:lnTo>
                    <a:lnTo>
                      <a:pt x="111" y="210"/>
                    </a:lnTo>
                    <a:lnTo>
                      <a:pt x="122" y="138"/>
                    </a:lnTo>
                    <a:lnTo>
                      <a:pt x="145" y="86"/>
                    </a:lnTo>
                    <a:lnTo>
                      <a:pt x="185" y="51"/>
                    </a:lnTo>
                    <a:lnTo>
                      <a:pt x="237" y="38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63" name="Freeform 2169"/>
              <p:cNvSpPr>
                <a:spLocks/>
              </p:cNvSpPr>
              <p:nvPr/>
            </p:nvSpPr>
            <p:spPr bwMode="auto">
              <a:xfrm>
                <a:off x="4470" y="3430"/>
                <a:ext cx="14" cy="58"/>
              </a:xfrm>
              <a:custGeom>
                <a:avLst/>
                <a:gdLst>
                  <a:gd name="T0" fmla="*/ 7 w 166"/>
                  <a:gd name="T1" fmla="*/ 0 h 694"/>
                  <a:gd name="T2" fmla="*/ 0 w 166"/>
                  <a:gd name="T3" fmla="*/ 0 h 694"/>
                  <a:gd name="T4" fmla="*/ 0 w 166"/>
                  <a:gd name="T5" fmla="*/ 58 h 694"/>
                  <a:gd name="T6" fmla="*/ 7 w 166"/>
                  <a:gd name="T7" fmla="*/ 58 h 694"/>
                  <a:gd name="T8" fmla="*/ 7 w 166"/>
                  <a:gd name="T9" fmla="*/ 28 h 694"/>
                  <a:gd name="T10" fmla="*/ 7 w 166"/>
                  <a:gd name="T11" fmla="*/ 28 h 694"/>
                  <a:gd name="T12" fmla="*/ 8 w 166"/>
                  <a:gd name="T13" fmla="*/ 21 h 694"/>
                  <a:gd name="T14" fmla="*/ 9 w 166"/>
                  <a:gd name="T15" fmla="*/ 16 h 694"/>
                  <a:gd name="T16" fmla="*/ 10 w 166"/>
                  <a:gd name="T17" fmla="*/ 14 h 694"/>
                  <a:gd name="T18" fmla="*/ 12 w 166"/>
                  <a:gd name="T19" fmla="*/ 9 h 694"/>
                  <a:gd name="T20" fmla="*/ 14 w 166"/>
                  <a:gd name="T21" fmla="*/ 8 h 694"/>
                  <a:gd name="T22" fmla="*/ 7 w 166"/>
                  <a:gd name="T23" fmla="*/ 8 h 694"/>
                  <a:gd name="T24" fmla="*/ 7 w 166"/>
                  <a:gd name="T25" fmla="*/ 0 h 69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66"/>
                  <a:gd name="T40" fmla="*/ 0 h 694"/>
                  <a:gd name="T41" fmla="*/ 166 w 166"/>
                  <a:gd name="T42" fmla="*/ 694 h 694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66" h="694">
                    <a:moveTo>
                      <a:pt x="79" y="0"/>
                    </a:moveTo>
                    <a:lnTo>
                      <a:pt x="0" y="0"/>
                    </a:lnTo>
                    <a:lnTo>
                      <a:pt x="0" y="694"/>
                    </a:lnTo>
                    <a:lnTo>
                      <a:pt x="88" y="694"/>
                    </a:lnTo>
                    <a:lnTo>
                      <a:pt x="88" y="334"/>
                    </a:lnTo>
                    <a:lnTo>
                      <a:pt x="88" y="330"/>
                    </a:lnTo>
                    <a:lnTo>
                      <a:pt x="92" y="249"/>
                    </a:lnTo>
                    <a:lnTo>
                      <a:pt x="103" y="190"/>
                    </a:lnTo>
                    <a:lnTo>
                      <a:pt x="113" y="162"/>
                    </a:lnTo>
                    <a:lnTo>
                      <a:pt x="148" y="112"/>
                    </a:lnTo>
                    <a:lnTo>
                      <a:pt x="166" y="101"/>
                    </a:lnTo>
                    <a:lnTo>
                      <a:pt x="79" y="98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64" name="Freeform 2170"/>
              <p:cNvSpPr>
                <a:spLocks/>
              </p:cNvSpPr>
              <p:nvPr/>
            </p:nvSpPr>
            <p:spPr bwMode="auto">
              <a:xfrm>
                <a:off x="4505" y="3429"/>
                <a:ext cx="24" cy="59"/>
              </a:xfrm>
              <a:custGeom>
                <a:avLst/>
                <a:gdLst>
                  <a:gd name="T0" fmla="*/ 10 w 285"/>
                  <a:gd name="T1" fmla="*/ 0 h 710"/>
                  <a:gd name="T2" fmla="*/ 7 w 285"/>
                  <a:gd name="T3" fmla="*/ 0 h 710"/>
                  <a:gd name="T4" fmla="*/ 3 w 285"/>
                  <a:gd name="T5" fmla="*/ 2 h 710"/>
                  <a:gd name="T6" fmla="*/ 0 w 285"/>
                  <a:gd name="T7" fmla="*/ 5 h 710"/>
                  <a:gd name="T8" fmla="*/ 9 w 285"/>
                  <a:gd name="T9" fmla="*/ 9 h 710"/>
                  <a:gd name="T10" fmla="*/ 9 w 285"/>
                  <a:gd name="T11" fmla="*/ 9 h 710"/>
                  <a:gd name="T12" fmla="*/ 13 w 285"/>
                  <a:gd name="T13" fmla="*/ 10 h 710"/>
                  <a:gd name="T14" fmla="*/ 16 w 285"/>
                  <a:gd name="T15" fmla="*/ 14 h 710"/>
                  <a:gd name="T16" fmla="*/ 16 w 285"/>
                  <a:gd name="T17" fmla="*/ 16 h 710"/>
                  <a:gd name="T18" fmla="*/ 17 w 285"/>
                  <a:gd name="T19" fmla="*/ 23 h 710"/>
                  <a:gd name="T20" fmla="*/ 17 w 285"/>
                  <a:gd name="T21" fmla="*/ 59 h 710"/>
                  <a:gd name="T22" fmla="*/ 24 w 285"/>
                  <a:gd name="T23" fmla="*/ 59 h 710"/>
                  <a:gd name="T24" fmla="*/ 24 w 285"/>
                  <a:gd name="T25" fmla="*/ 19 h 710"/>
                  <a:gd name="T26" fmla="*/ 24 w 285"/>
                  <a:gd name="T27" fmla="*/ 15 h 710"/>
                  <a:gd name="T28" fmla="*/ 23 w 285"/>
                  <a:gd name="T29" fmla="*/ 9 h 710"/>
                  <a:gd name="T30" fmla="*/ 20 w 285"/>
                  <a:gd name="T31" fmla="*/ 5 h 710"/>
                  <a:gd name="T32" fmla="*/ 19 w 285"/>
                  <a:gd name="T33" fmla="*/ 3 h 710"/>
                  <a:gd name="T34" fmla="*/ 15 w 285"/>
                  <a:gd name="T35" fmla="*/ 1 h 710"/>
                  <a:gd name="T36" fmla="*/ 10 w 285"/>
                  <a:gd name="T37" fmla="*/ 0 h 71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85"/>
                  <a:gd name="T58" fmla="*/ 0 h 710"/>
                  <a:gd name="T59" fmla="*/ 285 w 285"/>
                  <a:gd name="T60" fmla="*/ 710 h 71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85" h="710">
                    <a:moveTo>
                      <a:pt x="124" y="0"/>
                    </a:moveTo>
                    <a:lnTo>
                      <a:pt x="88" y="5"/>
                    </a:lnTo>
                    <a:lnTo>
                      <a:pt x="41" y="26"/>
                    </a:lnTo>
                    <a:lnTo>
                      <a:pt x="0" y="65"/>
                    </a:lnTo>
                    <a:lnTo>
                      <a:pt x="105" y="103"/>
                    </a:lnTo>
                    <a:lnTo>
                      <a:pt x="107" y="103"/>
                    </a:lnTo>
                    <a:lnTo>
                      <a:pt x="158" y="121"/>
                    </a:lnTo>
                    <a:lnTo>
                      <a:pt x="189" y="171"/>
                    </a:lnTo>
                    <a:lnTo>
                      <a:pt x="193" y="193"/>
                    </a:lnTo>
                    <a:lnTo>
                      <a:pt x="198" y="273"/>
                    </a:lnTo>
                    <a:lnTo>
                      <a:pt x="198" y="710"/>
                    </a:lnTo>
                    <a:lnTo>
                      <a:pt x="285" y="710"/>
                    </a:lnTo>
                    <a:lnTo>
                      <a:pt x="285" y="234"/>
                    </a:lnTo>
                    <a:lnTo>
                      <a:pt x="282" y="177"/>
                    </a:lnTo>
                    <a:lnTo>
                      <a:pt x="269" y="109"/>
                    </a:lnTo>
                    <a:lnTo>
                      <a:pt x="243" y="57"/>
                    </a:lnTo>
                    <a:lnTo>
                      <a:pt x="226" y="38"/>
                    </a:lnTo>
                    <a:lnTo>
                      <a:pt x="181" y="10"/>
                    </a:lnTo>
                    <a:lnTo>
                      <a:pt x="12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65" name="Freeform 2171"/>
              <p:cNvSpPr>
                <a:spLocks/>
              </p:cNvSpPr>
              <p:nvPr/>
            </p:nvSpPr>
            <p:spPr bwMode="auto">
              <a:xfrm>
                <a:off x="4477" y="3429"/>
                <a:ext cx="24" cy="9"/>
              </a:xfrm>
              <a:custGeom>
                <a:avLst/>
                <a:gdLst>
                  <a:gd name="T0" fmla="*/ 13 w 290"/>
                  <a:gd name="T1" fmla="*/ 0 h 117"/>
                  <a:gd name="T2" fmla="*/ 9 w 290"/>
                  <a:gd name="T3" fmla="*/ 0 h 117"/>
                  <a:gd name="T4" fmla="*/ 5 w 290"/>
                  <a:gd name="T5" fmla="*/ 2 h 117"/>
                  <a:gd name="T6" fmla="*/ 3 w 290"/>
                  <a:gd name="T7" fmla="*/ 5 h 117"/>
                  <a:gd name="T8" fmla="*/ 0 w 290"/>
                  <a:gd name="T9" fmla="*/ 9 h 117"/>
                  <a:gd name="T10" fmla="*/ 7 w 290"/>
                  <a:gd name="T11" fmla="*/ 9 h 117"/>
                  <a:gd name="T12" fmla="*/ 12 w 290"/>
                  <a:gd name="T13" fmla="*/ 8 h 117"/>
                  <a:gd name="T14" fmla="*/ 24 w 290"/>
                  <a:gd name="T15" fmla="*/ 6 h 117"/>
                  <a:gd name="T16" fmla="*/ 21 w 290"/>
                  <a:gd name="T17" fmla="*/ 3 h 117"/>
                  <a:gd name="T18" fmla="*/ 18 w 290"/>
                  <a:gd name="T19" fmla="*/ 1 h 117"/>
                  <a:gd name="T20" fmla="*/ 13 w 290"/>
                  <a:gd name="T21" fmla="*/ 0 h 11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90"/>
                  <a:gd name="T34" fmla="*/ 0 h 117"/>
                  <a:gd name="T35" fmla="*/ 290 w 290"/>
                  <a:gd name="T36" fmla="*/ 117 h 117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90" h="117">
                    <a:moveTo>
                      <a:pt x="158" y="0"/>
                    </a:moveTo>
                    <a:lnTo>
                      <a:pt x="114" y="6"/>
                    </a:lnTo>
                    <a:lnTo>
                      <a:pt x="65" y="32"/>
                    </a:lnTo>
                    <a:lnTo>
                      <a:pt x="35" y="60"/>
                    </a:lnTo>
                    <a:lnTo>
                      <a:pt x="0" y="114"/>
                    </a:lnTo>
                    <a:lnTo>
                      <a:pt x="87" y="117"/>
                    </a:lnTo>
                    <a:lnTo>
                      <a:pt x="139" y="103"/>
                    </a:lnTo>
                    <a:lnTo>
                      <a:pt x="290" y="81"/>
                    </a:lnTo>
                    <a:lnTo>
                      <a:pt x="253" y="33"/>
                    </a:lnTo>
                    <a:lnTo>
                      <a:pt x="214" y="10"/>
                    </a:lnTo>
                    <a:lnTo>
                      <a:pt x="15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66" name="Freeform 2172"/>
              <p:cNvSpPr>
                <a:spLocks/>
              </p:cNvSpPr>
              <p:nvPr/>
            </p:nvSpPr>
            <p:spPr bwMode="auto">
              <a:xfrm>
                <a:off x="4543" y="3469"/>
                <a:ext cx="34" cy="20"/>
              </a:xfrm>
              <a:custGeom>
                <a:avLst/>
                <a:gdLst>
                  <a:gd name="T0" fmla="*/ 27 w 409"/>
                  <a:gd name="T1" fmla="*/ 0 h 240"/>
                  <a:gd name="T2" fmla="*/ 25 w 409"/>
                  <a:gd name="T3" fmla="*/ 5 h 240"/>
                  <a:gd name="T4" fmla="*/ 22 w 409"/>
                  <a:gd name="T5" fmla="*/ 9 h 240"/>
                  <a:gd name="T6" fmla="*/ 19 w 409"/>
                  <a:gd name="T7" fmla="*/ 11 h 240"/>
                  <a:gd name="T8" fmla="*/ 15 w 409"/>
                  <a:gd name="T9" fmla="*/ 12 h 240"/>
                  <a:gd name="T10" fmla="*/ 0 w 409"/>
                  <a:gd name="T11" fmla="*/ 12 h 240"/>
                  <a:gd name="T12" fmla="*/ 2 w 409"/>
                  <a:gd name="T13" fmla="*/ 15 h 240"/>
                  <a:gd name="T14" fmla="*/ 6 w 409"/>
                  <a:gd name="T15" fmla="*/ 18 h 240"/>
                  <a:gd name="T16" fmla="*/ 10 w 409"/>
                  <a:gd name="T17" fmla="*/ 19 h 240"/>
                  <a:gd name="T18" fmla="*/ 15 w 409"/>
                  <a:gd name="T19" fmla="*/ 20 h 240"/>
                  <a:gd name="T20" fmla="*/ 20 w 409"/>
                  <a:gd name="T21" fmla="*/ 20 h 240"/>
                  <a:gd name="T22" fmla="*/ 24 w 409"/>
                  <a:gd name="T23" fmla="*/ 18 h 240"/>
                  <a:gd name="T24" fmla="*/ 27 w 409"/>
                  <a:gd name="T25" fmla="*/ 15 h 240"/>
                  <a:gd name="T26" fmla="*/ 30 w 409"/>
                  <a:gd name="T27" fmla="*/ 12 h 240"/>
                  <a:gd name="T28" fmla="*/ 32 w 409"/>
                  <a:gd name="T29" fmla="*/ 7 h 240"/>
                  <a:gd name="T30" fmla="*/ 34 w 409"/>
                  <a:gd name="T31" fmla="*/ 1 h 240"/>
                  <a:gd name="T32" fmla="*/ 27 w 409"/>
                  <a:gd name="T33" fmla="*/ 0 h 24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09"/>
                  <a:gd name="T52" fmla="*/ 0 h 240"/>
                  <a:gd name="T53" fmla="*/ 409 w 409"/>
                  <a:gd name="T54" fmla="*/ 240 h 240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09" h="240">
                    <a:moveTo>
                      <a:pt x="319" y="0"/>
                    </a:moveTo>
                    <a:lnTo>
                      <a:pt x="296" y="61"/>
                    </a:lnTo>
                    <a:lnTo>
                      <a:pt x="264" y="108"/>
                    </a:lnTo>
                    <a:lnTo>
                      <a:pt x="234" y="130"/>
                    </a:lnTo>
                    <a:lnTo>
                      <a:pt x="181" y="143"/>
                    </a:lnTo>
                    <a:lnTo>
                      <a:pt x="0" y="145"/>
                    </a:lnTo>
                    <a:lnTo>
                      <a:pt x="30" y="181"/>
                    </a:lnTo>
                    <a:lnTo>
                      <a:pt x="73" y="213"/>
                    </a:lnTo>
                    <a:lnTo>
                      <a:pt x="123" y="232"/>
                    </a:lnTo>
                    <a:lnTo>
                      <a:pt x="180" y="240"/>
                    </a:lnTo>
                    <a:lnTo>
                      <a:pt x="236" y="234"/>
                    </a:lnTo>
                    <a:lnTo>
                      <a:pt x="287" y="213"/>
                    </a:lnTo>
                    <a:lnTo>
                      <a:pt x="330" y="181"/>
                    </a:lnTo>
                    <a:lnTo>
                      <a:pt x="360" y="142"/>
                    </a:lnTo>
                    <a:lnTo>
                      <a:pt x="390" y="85"/>
                    </a:lnTo>
                    <a:lnTo>
                      <a:pt x="409" y="15"/>
                    </a:lnTo>
                    <a:lnTo>
                      <a:pt x="31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67" name="Freeform 2173"/>
              <p:cNvSpPr>
                <a:spLocks/>
              </p:cNvSpPr>
              <p:nvPr/>
            </p:nvSpPr>
            <p:spPr bwMode="auto">
              <a:xfrm>
                <a:off x="4538" y="3437"/>
                <a:ext cx="40" cy="44"/>
              </a:xfrm>
              <a:custGeom>
                <a:avLst/>
                <a:gdLst>
                  <a:gd name="T0" fmla="*/ 6 w 479"/>
                  <a:gd name="T1" fmla="*/ 0 h 534"/>
                  <a:gd name="T2" fmla="*/ 5 w 479"/>
                  <a:gd name="T3" fmla="*/ 1 h 534"/>
                  <a:gd name="T4" fmla="*/ 3 w 479"/>
                  <a:gd name="T5" fmla="*/ 5 h 534"/>
                  <a:gd name="T6" fmla="*/ 1 w 479"/>
                  <a:gd name="T7" fmla="*/ 10 h 534"/>
                  <a:gd name="T8" fmla="*/ 0 w 479"/>
                  <a:gd name="T9" fmla="*/ 16 h 534"/>
                  <a:gd name="T10" fmla="*/ 0 w 479"/>
                  <a:gd name="T11" fmla="*/ 22 h 534"/>
                  <a:gd name="T12" fmla="*/ 0 w 479"/>
                  <a:gd name="T13" fmla="*/ 23 h 534"/>
                  <a:gd name="T14" fmla="*/ 0 w 479"/>
                  <a:gd name="T15" fmla="*/ 29 h 534"/>
                  <a:gd name="T16" fmla="*/ 1 w 479"/>
                  <a:gd name="T17" fmla="*/ 35 h 534"/>
                  <a:gd name="T18" fmla="*/ 3 w 479"/>
                  <a:gd name="T19" fmla="*/ 40 h 534"/>
                  <a:gd name="T20" fmla="*/ 6 w 479"/>
                  <a:gd name="T21" fmla="*/ 44 h 534"/>
                  <a:gd name="T22" fmla="*/ 21 w 479"/>
                  <a:gd name="T23" fmla="*/ 44 h 534"/>
                  <a:gd name="T24" fmla="*/ 19 w 479"/>
                  <a:gd name="T25" fmla="*/ 44 h 534"/>
                  <a:gd name="T26" fmla="*/ 15 w 479"/>
                  <a:gd name="T27" fmla="*/ 42 h 534"/>
                  <a:gd name="T28" fmla="*/ 12 w 479"/>
                  <a:gd name="T29" fmla="*/ 39 h 534"/>
                  <a:gd name="T30" fmla="*/ 10 w 479"/>
                  <a:gd name="T31" fmla="*/ 36 h 534"/>
                  <a:gd name="T32" fmla="*/ 8 w 479"/>
                  <a:gd name="T33" fmla="*/ 31 h 534"/>
                  <a:gd name="T34" fmla="*/ 8 w 479"/>
                  <a:gd name="T35" fmla="*/ 24 h 534"/>
                  <a:gd name="T36" fmla="*/ 40 w 479"/>
                  <a:gd name="T37" fmla="*/ 24 h 534"/>
                  <a:gd name="T38" fmla="*/ 40 w 479"/>
                  <a:gd name="T39" fmla="*/ 22 h 534"/>
                  <a:gd name="T40" fmla="*/ 40 w 479"/>
                  <a:gd name="T41" fmla="*/ 21 h 534"/>
                  <a:gd name="T42" fmla="*/ 8 w 479"/>
                  <a:gd name="T43" fmla="*/ 16 h 534"/>
                  <a:gd name="T44" fmla="*/ 8 w 479"/>
                  <a:gd name="T45" fmla="*/ 15 h 534"/>
                  <a:gd name="T46" fmla="*/ 9 w 479"/>
                  <a:gd name="T47" fmla="*/ 9 h 534"/>
                  <a:gd name="T48" fmla="*/ 12 w 479"/>
                  <a:gd name="T49" fmla="*/ 4 h 534"/>
                  <a:gd name="T50" fmla="*/ 12 w 479"/>
                  <a:gd name="T51" fmla="*/ 4 h 534"/>
                  <a:gd name="T52" fmla="*/ 16 w 479"/>
                  <a:gd name="T53" fmla="*/ 1 h 534"/>
                  <a:gd name="T54" fmla="*/ 20 w 479"/>
                  <a:gd name="T55" fmla="*/ 0 h 534"/>
                  <a:gd name="T56" fmla="*/ 6 w 479"/>
                  <a:gd name="T57" fmla="*/ 0 h 53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79"/>
                  <a:gd name="T88" fmla="*/ 0 h 534"/>
                  <a:gd name="T89" fmla="*/ 479 w 479"/>
                  <a:gd name="T90" fmla="*/ 534 h 53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79" h="534">
                    <a:moveTo>
                      <a:pt x="67" y="0"/>
                    </a:moveTo>
                    <a:lnTo>
                      <a:pt x="62" y="7"/>
                    </a:lnTo>
                    <a:lnTo>
                      <a:pt x="34" y="60"/>
                    </a:lnTo>
                    <a:lnTo>
                      <a:pt x="15" y="121"/>
                    </a:lnTo>
                    <a:lnTo>
                      <a:pt x="4" y="192"/>
                    </a:lnTo>
                    <a:lnTo>
                      <a:pt x="0" y="271"/>
                    </a:lnTo>
                    <a:lnTo>
                      <a:pt x="0" y="274"/>
                    </a:lnTo>
                    <a:lnTo>
                      <a:pt x="4" y="354"/>
                    </a:lnTo>
                    <a:lnTo>
                      <a:pt x="17" y="423"/>
                    </a:lnTo>
                    <a:lnTo>
                      <a:pt x="37" y="483"/>
                    </a:lnTo>
                    <a:lnTo>
                      <a:pt x="67" y="534"/>
                    </a:lnTo>
                    <a:lnTo>
                      <a:pt x="248" y="532"/>
                    </a:lnTo>
                    <a:lnTo>
                      <a:pt x="231" y="531"/>
                    </a:lnTo>
                    <a:lnTo>
                      <a:pt x="181" y="512"/>
                    </a:lnTo>
                    <a:lnTo>
                      <a:pt x="139" y="471"/>
                    </a:lnTo>
                    <a:lnTo>
                      <a:pt x="119" y="436"/>
                    </a:lnTo>
                    <a:lnTo>
                      <a:pt x="100" y="373"/>
                    </a:lnTo>
                    <a:lnTo>
                      <a:pt x="90" y="296"/>
                    </a:lnTo>
                    <a:lnTo>
                      <a:pt x="479" y="296"/>
                    </a:lnTo>
                    <a:lnTo>
                      <a:pt x="479" y="264"/>
                    </a:lnTo>
                    <a:lnTo>
                      <a:pt x="479" y="257"/>
                    </a:lnTo>
                    <a:lnTo>
                      <a:pt x="95" y="199"/>
                    </a:lnTo>
                    <a:lnTo>
                      <a:pt x="98" y="177"/>
                    </a:lnTo>
                    <a:lnTo>
                      <a:pt x="113" y="108"/>
                    </a:lnTo>
                    <a:lnTo>
                      <a:pt x="141" y="54"/>
                    </a:lnTo>
                    <a:lnTo>
                      <a:pt x="147" y="47"/>
                    </a:lnTo>
                    <a:lnTo>
                      <a:pt x="191" y="11"/>
                    </a:lnTo>
                    <a:lnTo>
                      <a:pt x="243" y="0"/>
                    </a:lnTo>
                    <a:lnTo>
                      <a:pt x="6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68" name="Freeform 2174"/>
              <p:cNvSpPr>
                <a:spLocks/>
              </p:cNvSpPr>
              <p:nvPr/>
            </p:nvSpPr>
            <p:spPr bwMode="auto">
              <a:xfrm>
                <a:off x="4543" y="3429"/>
                <a:ext cx="35" cy="29"/>
              </a:xfrm>
              <a:custGeom>
                <a:avLst/>
                <a:gdLst>
                  <a:gd name="T0" fmla="*/ 15 w 412"/>
                  <a:gd name="T1" fmla="*/ 0 h 355"/>
                  <a:gd name="T2" fmla="*/ 11 w 412"/>
                  <a:gd name="T3" fmla="*/ 0 h 355"/>
                  <a:gd name="T4" fmla="*/ 7 w 412"/>
                  <a:gd name="T5" fmla="*/ 2 h 355"/>
                  <a:gd name="T6" fmla="*/ 3 w 412"/>
                  <a:gd name="T7" fmla="*/ 4 h 355"/>
                  <a:gd name="T8" fmla="*/ 0 w 412"/>
                  <a:gd name="T9" fmla="*/ 8 h 355"/>
                  <a:gd name="T10" fmla="*/ 15 w 412"/>
                  <a:gd name="T11" fmla="*/ 8 h 355"/>
                  <a:gd name="T12" fmla="*/ 17 w 412"/>
                  <a:gd name="T13" fmla="*/ 8 h 355"/>
                  <a:gd name="T14" fmla="*/ 21 w 412"/>
                  <a:gd name="T15" fmla="*/ 10 h 355"/>
                  <a:gd name="T16" fmla="*/ 24 w 412"/>
                  <a:gd name="T17" fmla="*/ 13 h 355"/>
                  <a:gd name="T18" fmla="*/ 26 w 412"/>
                  <a:gd name="T19" fmla="*/ 18 h 355"/>
                  <a:gd name="T20" fmla="*/ 27 w 412"/>
                  <a:gd name="T21" fmla="*/ 24 h 355"/>
                  <a:gd name="T22" fmla="*/ 2 w 412"/>
                  <a:gd name="T23" fmla="*/ 24 h 355"/>
                  <a:gd name="T24" fmla="*/ 35 w 412"/>
                  <a:gd name="T25" fmla="*/ 29 h 355"/>
                  <a:gd name="T26" fmla="*/ 35 w 412"/>
                  <a:gd name="T27" fmla="*/ 23 h 355"/>
                  <a:gd name="T28" fmla="*/ 34 w 412"/>
                  <a:gd name="T29" fmla="*/ 17 h 355"/>
                  <a:gd name="T30" fmla="*/ 32 w 412"/>
                  <a:gd name="T31" fmla="*/ 12 h 355"/>
                  <a:gd name="T32" fmla="*/ 29 w 412"/>
                  <a:gd name="T33" fmla="*/ 8 h 355"/>
                  <a:gd name="T34" fmla="*/ 27 w 412"/>
                  <a:gd name="T35" fmla="*/ 5 h 355"/>
                  <a:gd name="T36" fmla="*/ 24 w 412"/>
                  <a:gd name="T37" fmla="*/ 2 h 355"/>
                  <a:gd name="T38" fmla="*/ 20 w 412"/>
                  <a:gd name="T39" fmla="*/ 1 h 355"/>
                  <a:gd name="T40" fmla="*/ 15 w 412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2"/>
                  <a:gd name="T64" fmla="*/ 0 h 355"/>
                  <a:gd name="T65" fmla="*/ 412 w 412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2" h="355">
                    <a:moveTo>
                      <a:pt x="176" y="0"/>
                    </a:moveTo>
                    <a:lnTo>
                      <a:pt x="135" y="4"/>
                    </a:lnTo>
                    <a:lnTo>
                      <a:pt x="84" y="21"/>
                    </a:lnTo>
                    <a:lnTo>
                      <a:pt x="40" y="52"/>
                    </a:lnTo>
                    <a:lnTo>
                      <a:pt x="0" y="98"/>
                    </a:lnTo>
                    <a:lnTo>
                      <a:pt x="176" y="98"/>
                    </a:lnTo>
                    <a:lnTo>
                      <a:pt x="197" y="99"/>
                    </a:lnTo>
                    <a:lnTo>
                      <a:pt x="246" y="120"/>
                    </a:lnTo>
                    <a:lnTo>
                      <a:pt x="286" y="165"/>
                    </a:lnTo>
                    <a:lnTo>
                      <a:pt x="307" y="219"/>
                    </a:lnTo>
                    <a:lnTo>
                      <a:pt x="320" y="297"/>
                    </a:lnTo>
                    <a:lnTo>
                      <a:pt x="28" y="297"/>
                    </a:lnTo>
                    <a:lnTo>
                      <a:pt x="412" y="355"/>
                    </a:lnTo>
                    <a:lnTo>
                      <a:pt x="407" y="277"/>
                    </a:lnTo>
                    <a:lnTo>
                      <a:pt x="395" y="207"/>
                    </a:lnTo>
                    <a:lnTo>
                      <a:pt x="375" y="147"/>
                    </a:lnTo>
                    <a:lnTo>
                      <a:pt x="346" y="96"/>
                    </a:lnTo>
                    <a:lnTo>
                      <a:pt x="323" y="66"/>
                    </a:lnTo>
                    <a:lnTo>
                      <a:pt x="279" y="30"/>
                    </a:lnTo>
                    <a:lnTo>
                      <a:pt x="230" y="8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69" name="Freeform 2175"/>
              <p:cNvSpPr>
                <a:spLocks/>
              </p:cNvSpPr>
              <p:nvPr/>
            </p:nvSpPr>
            <p:spPr bwMode="auto">
              <a:xfrm>
                <a:off x="4587" y="3430"/>
                <a:ext cx="15" cy="58"/>
              </a:xfrm>
              <a:custGeom>
                <a:avLst/>
                <a:gdLst>
                  <a:gd name="T0" fmla="*/ 6 w 187"/>
                  <a:gd name="T1" fmla="*/ 0 h 694"/>
                  <a:gd name="T2" fmla="*/ 0 w 187"/>
                  <a:gd name="T3" fmla="*/ 0 h 694"/>
                  <a:gd name="T4" fmla="*/ 0 w 187"/>
                  <a:gd name="T5" fmla="*/ 58 h 694"/>
                  <a:gd name="T6" fmla="*/ 7 w 187"/>
                  <a:gd name="T7" fmla="*/ 58 h 694"/>
                  <a:gd name="T8" fmla="*/ 7 w 187"/>
                  <a:gd name="T9" fmla="*/ 28 h 694"/>
                  <a:gd name="T10" fmla="*/ 7 w 187"/>
                  <a:gd name="T11" fmla="*/ 22 h 694"/>
                  <a:gd name="T12" fmla="*/ 8 w 187"/>
                  <a:gd name="T13" fmla="*/ 16 h 694"/>
                  <a:gd name="T14" fmla="*/ 8 w 187"/>
                  <a:gd name="T15" fmla="*/ 16 h 694"/>
                  <a:gd name="T16" fmla="*/ 11 w 187"/>
                  <a:gd name="T17" fmla="*/ 11 h 694"/>
                  <a:gd name="T18" fmla="*/ 11 w 187"/>
                  <a:gd name="T19" fmla="*/ 11 h 694"/>
                  <a:gd name="T20" fmla="*/ 15 w 187"/>
                  <a:gd name="T21" fmla="*/ 9 h 694"/>
                  <a:gd name="T22" fmla="*/ 6 w 187"/>
                  <a:gd name="T23" fmla="*/ 9 h 694"/>
                  <a:gd name="T24" fmla="*/ 6 w 187"/>
                  <a:gd name="T25" fmla="*/ 0 h 69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87"/>
                  <a:gd name="T40" fmla="*/ 0 h 694"/>
                  <a:gd name="T41" fmla="*/ 187 w 187"/>
                  <a:gd name="T42" fmla="*/ 694 h 694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87" h="694">
                    <a:moveTo>
                      <a:pt x="79" y="0"/>
                    </a:moveTo>
                    <a:lnTo>
                      <a:pt x="0" y="0"/>
                    </a:lnTo>
                    <a:lnTo>
                      <a:pt x="0" y="694"/>
                    </a:lnTo>
                    <a:lnTo>
                      <a:pt x="89" y="694"/>
                    </a:lnTo>
                    <a:lnTo>
                      <a:pt x="89" y="331"/>
                    </a:lnTo>
                    <a:lnTo>
                      <a:pt x="92" y="262"/>
                    </a:lnTo>
                    <a:lnTo>
                      <a:pt x="103" y="194"/>
                    </a:lnTo>
                    <a:lnTo>
                      <a:pt x="105" y="186"/>
                    </a:lnTo>
                    <a:lnTo>
                      <a:pt x="135" y="129"/>
                    </a:lnTo>
                    <a:lnTo>
                      <a:pt x="137" y="126"/>
                    </a:lnTo>
                    <a:lnTo>
                      <a:pt x="187" y="106"/>
                    </a:lnTo>
                    <a:lnTo>
                      <a:pt x="79" y="105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70" name="Freeform 2176"/>
              <p:cNvSpPr>
                <a:spLocks/>
              </p:cNvSpPr>
              <p:nvPr/>
            </p:nvSpPr>
            <p:spPr bwMode="auto">
              <a:xfrm>
                <a:off x="4593" y="3429"/>
                <a:ext cx="17" cy="12"/>
              </a:xfrm>
              <a:custGeom>
                <a:avLst/>
                <a:gdLst>
                  <a:gd name="T0" fmla="*/ 9 w 204"/>
                  <a:gd name="T1" fmla="*/ 0 h 148"/>
                  <a:gd name="T2" fmla="*/ 9 w 204"/>
                  <a:gd name="T3" fmla="*/ 0 h 148"/>
                  <a:gd name="T4" fmla="*/ 5 w 204"/>
                  <a:gd name="T5" fmla="*/ 2 h 148"/>
                  <a:gd name="T6" fmla="*/ 3 w 204"/>
                  <a:gd name="T7" fmla="*/ 4 h 148"/>
                  <a:gd name="T8" fmla="*/ 0 w 204"/>
                  <a:gd name="T9" fmla="*/ 10 h 148"/>
                  <a:gd name="T10" fmla="*/ 9 w 204"/>
                  <a:gd name="T11" fmla="*/ 10 h 148"/>
                  <a:gd name="T12" fmla="*/ 10 w 204"/>
                  <a:gd name="T13" fmla="*/ 10 h 148"/>
                  <a:gd name="T14" fmla="*/ 14 w 204"/>
                  <a:gd name="T15" fmla="*/ 12 h 148"/>
                  <a:gd name="T16" fmla="*/ 17 w 204"/>
                  <a:gd name="T17" fmla="*/ 3 h 148"/>
                  <a:gd name="T18" fmla="*/ 14 w 204"/>
                  <a:gd name="T19" fmla="*/ 1 h 148"/>
                  <a:gd name="T20" fmla="*/ 9 w 204"/>
                  <a:gd name="T21" fmla="*/ 0 h 14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4"/>
                  <a:gd name="T34" fmla="*/ 0 h 148"/>
                  <a:gd name="T35" fmla="*/ 204 w 204"/>
                  <a:gd name="T36" fmla="*/ 148 h 148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4" h="148">
                    <a:moveTo>
                      <a:pt x="113" y="0"/>
                    </a:moveTo>
                    <a:lnTo>
                      <a:pt x="106" y="1"/>
                    </a:lnTo>
                    <a:lnTo>
                      <a:pt x="56" y="24"/>
                    </a:lnTo>
                    <a:lnTo>
                      <a:pt x="34" y="53"/>
                    </a:lnTo>
                    <a:lnTo>
                      <a:pt x="0" y="121"/>
                    </a:lnTo>
                    <a:lnTo>
                      <a:pt x="108" y="122"/>
                    </a:lnTo>
                    <a:lnTo>
                      <a:pt x="123" y="123"/>
                    </a:lnTo>
                    <a:lnTo>
                      <a:pt x="173" y="148"/>
                    </a:lnTo>
                    <a:lnTo>
                      <a:pt x="204" y="39"/>
                    </a:lnTo>
                    <a:lnTo>
                      <a:pt x="163" y="12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71" name="Freeform 2177"/>
              <p:cNvSpPr>
                <a:spLocks/>
              </p:cNvSpPr>
              <p:nvPr/>
            </p:nvSpPr>
            <p:spPr bwMode="auto">
              <a:xfrm>
                <a:off x="4613" y="3493"/>
                <a:ext cx="32" cy="18"/>
              </a:xfrm>
              <a:custGeom>
                <a:avLst/>
                <a:gdLst>
                  <a:gd name="T0" fmla="*/ 0 w 386"/>
                  <a:gd name="T1" fmla="*/ 0 h 224"/>
                  <a:gd name="T2" fmla="*/ 0 w 386"/>
                  <a:gd name="T3" fmla="*/ 5 h 224"/>
                  <a:gd name="T4" fmla="*/ 2 w 386"/>
                  <a:gd name="T5" fmla="*/ 10 h 224"/>
                  <a:gd name="T6" fmla="*/ 5 w 386"/>
                  <a:gd name="T7" fmla="*/ 14 h 224"/>
                  <a:gd name="T8" fmla="*/ 8 w 386"/>
                  <a:gd name="T9" fmla="*/ 16 h 224"/>
                  <a:gd name="T10" fmla="*/ 12 w 386"/>
                  <a:gd name="T11" fmla="*/ 18 h 224"/>
                  <a:gd name="T12" fmla="*/ 17 w 386"/>
                  <a:gd name="T13" fmla="*/ 18 h 224"/>
                  <a:gd name="T14" fmla="*/ 20 w 386"/>
                  <a:gd name="T15" fmla="*/ 18 h 224"/>
                  <a:gd name="T16" fmla="*/ 24 w 386"/>
                  <a:gd name="T17" fmla="*/ 17 h 224"/>
                  <a:gd name="T18" fmla="*/ 28 w 386"/>
                  <a:gd name="T19" fmla="*/ 15 h 224"/>
                  <a:gd name="T20" fmla="*/ 29 w 386"/>
                  <a:gd name="T21" fmla="*/ 14 h 224"/>
                  <a:gd name="T22" fmla="*/ 32 w 386"/>
                  <a:gd name="T23" fmla="*/ 11 h 224"/>
                  <a:gd name="T24" fmla="*/ 17 w 386"/>
                  <a:gd name="T25" fmla="*/ 10 h 224"/>
                  <a:gd name="T26" fmla="*/ 13 w 386"/>
                  <a:gd name="T27" fmla="*/ 10 h 224"/>
                  <a:gd name="T28" fmla="*/ 10 w 386"/>
                  <a:gd name="T29" fmla="*/ 8 h 224"/>
                  <a:gd name="T30" fmla="*/ 9 w 386"/>
                  <a:gd name="T31" fmla="*/ 7 h 224"/>
                  <a:gd name="T32" fmla="*/ 7 w 386"/>
                  <a:gd name="T33" fmla="*/ 1 h 224"/>
                  <a:gd name="T34" fmla="*/ 0 w 386"/>
                  <a:gd name="T35" fmla="*/ 0 h 224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386"/>
                  <a:gd name="T55" fmla="*/ 0 h 224"/>
                  <a:gd name="T56" fmla="*/ 386 w 386"/>
                  <a:gd name="T57" fmla="*/ 224 h 224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386" h="224">
                    <a:moveTo>
                      <a:pt x="0" y="0"/>
                    </a:moveTo>
                    <a:lnTo>
                      <a:pt x="4" y="57"/>
                    </a:lnTo>
                    <a:lnTo>
                      <a:pt x="22" y="120"/>
                    </a:lnTo>
                    <a:lnTo>
                      <a:pt x="56" y="168"/>
                    </a:lnTo>
                    <a:lnTo>
                      <a:pt x="97" y="199"/>
                    </a:lnTo>
                    <a:lnTo>
                      <a:pt x="147" y="218"/>
                    </a:lnTo>
                    <a:lnTo>
                      <a:pt x="206" y="224"/>
                    </a:lnTo>
                    <a:lnTo>
                      <a:pt x="239" y="222"/>
                    </a:lnTo>
                    <a:lnTo>
                      <a:pt x="292" y="210"/>
                    </a:lnTo>
                    <a:lnTo>
                      <a:pt x="338" y="186"/>
                    </a:lnTo>
                    <a:lnTo>
                      <a:pt x="345" y="180"/>
                    </a:lnTo>
                    <a:lnTo>
                      <a:pt x="386" y="136"/>
                    </a:lnTo>
                    <a:lnTo>
                      <a:pt x="205" y="128"/>
                    </a:lnTo>
                    <a:lnTo>
                      <a:pt x="160" y="120"/>
                    </a:lnTo>
                    <a:lnTo>
                      <a:pt x="116" y="94"/>
                    </a:lnTo>
                    <a:lnTo>
                      <a:pt x="106" y="83"/>
                    </a:lnTo>
                    <a:lnTo>
                      <a:pt x="86" y="1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72" name="Freeform 2178"/>
              <p:cNvSpPr>
                <a:spLocks/>
              </p:cNvSpPr>
              <p:nvPr/>
            </p:nvSpPr>
            <p:spPr bwMode="auto">
              <a:xfrm>
                <a:off x="4630" y="3480"/>
                <a:ext cx="20" cy="24"/>
              </a:xfrm>
              <a:custGeom>
                <a:avLst/>
                <a:gdLst>
                  <a:gd name="T0" fmla="*/ 20 w 236"/>
                  <a:gd name="T1" fmla="*/ 0 h 287"/>
                  <a:gd name="T2" fmla="*/ 12 w 236"/>
                  <a:gd name="T3" fmla="*/ 0 h 287"/>
                  <a:gd name="T4" fmla="*/ 12 w 236"/>
                  <a:gd name="T5" fmla="*/ 1 h 287"/>
                  <a:gd name="T6" fmla="*/ 12 w 236"/>
                  <a:gd name="T7" fmla="*/ 8 h 287"/>
                  <a:gd name="T8" fmla="*/ 12 w 236"/>
                  <a:gd name="T9" fmla="*/ 13 h 287"/>
                  <a:gd name="T10" fmla="*/ 11 w 236"/>
                  <a:gd name="T11" fmla="*/ 16 h 287"/>
                  <a:gd name="T12" fmla="*/ 8 w 236"/>
                  <a:gd name="T13" fmla="*/ 20 h 287"/>
                  <a:gd name="T14" fmla="*/ 5 w 236"/>
                  <a:gd name="T15" fmla="*/ 22 h 287"/>
                  <a:gd name="T16" fmla="*/ 0 w 236"/>
                  <a:gd name="T17" fmla="*/ 23 h 287"/>
                  <a:gd name="T18" fmla="*/ 15 w 236"/>
                  <a:gd name="T19" fmla="*/ 24 h 287"/>
                  <a:gd name="T20" fmla="*/ 18 w 236"/>
                  <a:gd name="T21" fmla="*/ 19 h 287"/>
                  <a:gd name="T22" fmla="*/ 18 w 236"/>
                  <a:gd name="T23" fmla="*/ 18 h 287"/>
                  <a:gd name="T24" fmla="*/ 19 w 236"/>
                  <a:gd name="T25" fmla="*/ 14 h 287"/>
                  <a:gd name="T26" fmla="*/ 20 w 236"/>
                  <a:gd name="T27" fmla="*/ 8 h 287"/>
                  <a:gd name="T28" fmla="*/ 20 w 236"/>
                  <a:gd name="T29" fmla="*/ 0 h 28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236"/>
                  <a:gd name="T46" fmla="*/ 0 h 287"/>
                  <a:gd name="T47" fmla="*/ 236 w 236"/>
                  <a:gd name="T48" fmla="*/ 287 h 287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236" h="287">
                    <a:moveTo>
                      <a:pt x="236" y="0"/>
                    </a:moveTo>
                    <a:lnTo>
                      <a:pt x="147" y="3"/>
                    </a:lnTo>
                    <a:lnTo>
                      <a:pt x="147" y="14"/>
                    </a:lnTo>
                    <a:lnTo>
                      <a:pt x="145" y="101"/>
                    </a:lnTo>
                    <a:lnTo>
                      <a:pt x="140" y="153"/>
                    </a:lnTo>
                    <a:lnTo>
                      <a:pt x="128" y="193"/>
                    </a:lnTo>
                    <a:lnTo>
                      <a:pt x="95" y="245"/>
                    </a:lnTo>
                    <a:lnTo>
                      <a:pt x="58" y="268"/>
                    </a:lnTo>
                    <a:lnTo>
                      <a:pt x="0" y="279"/>
                    </a:lnTo>
                    <a:lnTo>
                      <a:pt x="181" y="287"/>
                    </a:lnTo>
                    <a:lnTo>
                      <a:pt x="212" y="229"/>
                    </a:lnTo>
                    <a:lnTo>
                      <a:pt x="215" y="217"/>
                    </a:lnTo>
                    <a:lnTo>
                      <a:pt x="227" y="163"/>
                    </a:lnTo>
                    <a:lnTo>
                      <a:pt x="233" y="90"/>
                    </a:lnTo>
                    <a:lnTo>
                      <a:pt x="23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73" name="Freeform 2179"/>
              <p:cNvSpPr>
                <a:spLocks/>
              </p:cNvSpPr>
              <p:nvPr/>
            </p:nvSpPr>
            <p:spPr bwMode="auto">
              <a:xfrm>
                <a:off x="4631" y="3435"/>
                <a:ext cx="12" cy="3"/>
              </a:xfrm>
              <a:custGeom>
                <a:avLst/>
                <a:gdLst>
                  <a:gd name="T0" fmla="*/ 11 w 146"/>
                  <a:gd name="T1" fmla="*/ 0 h 37"/>
                  <a:gd name="T2" fmla="*/ 0 w 146"/>
                  <a:gd name="T3" fmla="*/ 1 h 37"/>
                  <a:gd name="T4" fmla="*/ 1 w 146"/>
                  <a:gd name="T5" fmla="*/ 2 h 37"/>
                  <a:gd name="T6" fmla="*/ 5 w 146"/>
                  <a:gd name="T7" fmla="*/ 3 h 37"/>
                  <a:gd name="T8" fmla="*/ 12 w 146"/>
                  <a:gd name="T9" fmla="*/ 2 h 37"/>
                  <a:gd name="T10" fmla="*/ 11 w 146"/>
                  <a:gd name="T11" fmla="*/ 0 h 3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46"/>
                  <a:gd name="T19" fmla="*/ 0 h 37"/>
                  <a:gd name="T20" fmla="*/ 146 w 146"/>
                  <a:gd name="T21" fmla="*/ 37 h 3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46" h="37">
                    <a:moveTo>
                      <a:pt x="133" y="0"/>
                    </a:moveTo>
                    <a:lnTo>
                      <a:pt x="0" y="18"/>
                    </a:lnTo>
                    <a:lnTo>
                      <a:pt x="12" y="19"/>
                    </a:lnTo>
                    <a:lnTo>
                      <a:pt x="60" y="37"/>
                    </a:lnTo>
                    <a:lnTo>
                      <a:pt x="146" y="20"/>
                    </a:lnTo>
                    <a:lnTo>
                      <a:pt x="13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74" name="Freeform 2180"/>
              <p:cNvSpPr>
                <a:spLocks/>
              </p:cNvSpPr>
              <p:nvPr/>
            </p:nvSpPr>
            <p:spPr bwMode="auto">
              <a:xfrm>
                <a:off x="4631" y="3430"/>
                <a:ext cx="19" cy="50"/>
              </a:xfrm>
              <a:custGeom>
                <a:avLst/>
                <a:gdLst>
                  <a:gd name="T0" fmla="*/ 19 w 226"/>
                  <a:gd name="T1" fmla="*/ 0 h 601"/>
                  <a:gd name="T2" fmla="*/ 12 w 226"/>
                  <a:gd name="T3" fmla="*/ 0 h 601"/>
                  <a:gd name="T4" fmla="*/ 12 w 226"/>
                  <a:gd name="T5" fmla="*/ 7 h 601"/>
                  <a:gd name="T6" fmla="*/ 5 w 226"/>
                  <a:gd name="T7" fmla="*/ 8 h 601"/>
                  <a:gd name="T8" fmla="*/ 8 w 226"/>
                  <a:gd name="T9" fmla="*/ 12 h 601"/>
                  <a:gd name="T10" fmla="*/ 10 w 226"/>
                  <a:gd name="T11" fmla="*/ 16 h 601"/>
                  <a:gd name="T12" fmla="*/ 12 w 226"/>
                  <a:gd name="T13" fmla="*/ 21 h 601"/>
                  <a:gd name="T14" fmla="*/ 12 w 226"/>
                  <a:gd name="T15" fmla="*/ 28 h 601"/>
                  <a:gd name="T16" fmla="*/ 12 w 226"/>
                  <a:gd name="T17" fmla="*/ 35 h 601"/>
                  <a:gd name="T18" fmla="*/ 11 w 226"/>
                  <a:gd name="T19" fmla="*/ 40 h 601"/>
                  <a:gd name="T20" fmla="*/ 9 w 226"/>
                  <a:gd name="T21" fmla="*/ 45 h 601"/>
                  <a:gd name="T22" fmla="*/ 8 w 226"/>
                  <a:gd name="T23" fmla="*/ 45 h 601"/>
                  <a:gd name="T24" fmla="*/ 4 w 226"/>
                  <a:gd name="T25" fmla="*/ 49 h 601"/>
                  <a:gd name="T26" fmla="*/ 0 w 226"/>
                  <a:gd name="T27" fmla="*/ 50 h 601"/>
                  <a:gd name="T28" fmla="*/ 19 w 226"/>
                  <a:gd name="T29" fmla="*/ 50 h 601"/>
                  <a:gd name="T30" fmla="*/ 19 w 226"/>
                  <a:gd name="T31" fmla="*/ 0 h 601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226"/>
                  <a:gd name="T49" fmla="*/ 0 h 601"/>
                  <a:gd name="T50" fmla="*/ 226 w 226"/>
                  <a:gd name="T51" fmla="*/ 601 h 601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226" h="601">
                    <a:moveTo>
                      <a:pt x="226" y="0"/>
                    </a:moveTo>
                    <a:lnTo>
                      <a:pt x="145" y="0"/>
                    </a:lnTo>
                    <a:lnTo>
                      <a:pt x="145" y="84"/>
                    </a:lnTo>
                    <a:lnTo>
                      <a:pt x="59" y="101"/>
                    </a:lnTo>
                    <a:lnTo>
                      <a:pt x="101" y="147"/>
                    </a:lnTo>
                    <a:lnTo>
                      <a:pt x="123" y="193"/>
                    </a:lnTo>
                    <a:lnTo>
                      <a:pt x="139" y="258"/>
                    </a:lnTo>
                    <a:lnTo>
                      <a:pt x="144" y="339"/>
                    </a:lnTo>
                    <a:lnTo>
                      <a:pt x="140" y="417"/>
                    </a:lnTo>
                    <a:lnTo>
                      <a:pt x="125" y="484"/>
                    </a:lnTo>
                    <a:lnTo>
                      <a:pt x="102" y="535"/>
                    </a:lnTo>
                    <a:lnTo>
                      <a:pt x="94" y="546"/>
                    </a:lnTo>
                    <a:lnTo>
                      <a:pt x="51" y="584"/>
                    </a:lnTo>
                    <a:lnTo>
                      <a:pt x="0" y="598"/>
                    </a:lnTo>
                    <a:lnTo>
                      <a:pt x="226" y="601"/>
                    </a:lnTo>
                    <a:lnTo>
                      <a:pt x="2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75" name="Freeform 2181"/>
              <p:cNvSpPr>
                <a:spLocks/>
              </p:cNvSpPr>
              <p:nvPr/>
            </p:nvSpPr>
            <p:spPr bwMode="auto">
              <a:xfrm>
                <a:off x="4612" y="3429"/>
                <a:ext cx="38" cy="59"/>
              </a:xfrm>
              <a:custGeom>
                <a:avLst/>
                <a:gdLst>
                  <a:gd name="T0" fmla="*/ 19 w 459"/>
                  <a:gd name="T1" fmla="*/ 0 h 710"/>
                  <a:gd name="T2" fmla="*/ 17 w 459"/>
                  <a:gd name="T3" fmla="*/ 0 h 710"/>
                  <a:gd name="T4" fmla="*/ 13 w 459"/>
                  <a:gd name="T5" fmla="*/ 1 h 710"/>
                  <a:gd name="T6" fmla="*/ 9 w 459"/>
                  <a:gd name="T7" fmla="*/ 4 h 710"/>
                  <a:gd name="T8" fmla="*/ 7 w 459"/>
                  <a:gd name="T9" fmla="*/ 5 h 710"/>
                  <a:gd name="T10" fmla="*/ 4 w 459"/>
                  <a:gd name="T11" fmla="*/ 9 h 710"/>
                  <a:gd name="T12" fmla="*/ 2 w 459"/>
                  <a:gd name="T13" fmla="*/ 15 h 710"/>
                  <a:gd name="T14" fmla="*/ 1 w 459"/>
                  <a:gd name="T15" fmla="*/ 18 h 710"/>
                  <a:gd name="T16" fmla="*/ 0 w 459"/>
                  <a:gd name="T17" fmla="*/ 24 h 710"/>
                  <a:gd name="T18" fmla="*/ 0 w 459"/>
                  <a:gd name="T19" fmla="*/ 30 h 710"/>
                  <a:gd name="T20" fmla="*/ 0 w 459"/>
                  <a:gd name="T21" fmla="*/ 34 h 710"/>
                  <a:gd name="T22" fmla="*/ 1 w 459"/>
                  <a:gd name="T23" fmla="*/ 40 h 710"/>
                  <a:gd name="T24" fmla="*/ 3 w 459"/>
                  <a:gd name="T25" fmla="*/ 46 h 710"/>
                  <a:gd name="T26" fmla="*/ 5 w 459"/>
                  <a:gd name="T27" fmla="*/ 51 h 710"/>
                  <a:gd name="T28" fmla="*/ 7 w 459"/>
                  <a:gd name="T29" fmla="*/ 53 h 710"/>
                  <a:gd name="T30" fmla="*/ 10 w 459"/>
                  <a:gd name="T31" fmla="*/ 57 h 710"/>
                  <a:gd name="T32" fmla="*/ 14 w 459"/>
                  <a:gd name="T33" fmla="*/ 58 h 710"/>
                  <a:gd name="T34" fmla="*/ 19 w 459"/>
                  <a:gd name="T35" fmla="*/ 59 h 710"/>
                  <a:gd name="T36" fmla="*/ 19 w 459"/>
                  <a:gd name="T37" fmla="*/ 59 h 710"/>
                  <a:gd name="T38" fmla="*/ 24 w 459"/>
                  <a:gd name="T39" fmla="*/ 58 h 710"/>
                  <a:gd name="T40" fmla="*/ 27 w 459"/>
                  <a:gd name="T41" fmla="*/ 56 h 710"/>
                  <a:gd name="T42" fmla="*/ 31 w 459"/>
                  <a:gd name="T43" fmla="*/ 52 h 710"/>
                  <a:gd name="T44" fmla="*/ 38 w 459"/>
                  <a:gd name="T45" fmla="*/ 51 h 710"/>
                  <a:gd name="T46" fmla="*/ 19 w 459"/>
                  <a:gd name="T47" fmla="*/ 51 h 710"/>
                  <a:gd name="T48" fmla="*/ 18 w 459"/>
                  <a:gd name="T49" fmla="*/ 51 h 710"/>
                  <a:gd name="T50" fmla="*/ 14 w 459"/>
                  <a:gd name="T51" fmla="*/ 49 h 710"/>
                  <a:gd name="T52" fmla="*/ 11 w 459"/>
                  <a:gd name="T53" fmla="*/ 46 h 710"/>
                  <a:gd name="T54" fmla="*/ 9 w 459"/>
                  <a:gd name="T55" fmla="*/ 42 h 710"/>
                  <a:gd name="T56" fmla="*/ 8 w 459"/>
                  <a:gd name="T57" fmla="*/ 36 h 710"/>
                  <a:gd name="T58" fmla="*/ 8 w 459"/>
                  <a:gd name="T59" fmla="*/ 29 h 710"/>
                  <a:gd name="T60" fmla="*/ 8 w 459"/>
                  <a:gd name="T61" fmla="*/ 23 h 710"/>
                  <a:gd name="T62" fmla="*/ 9 w 459"/>
                  <a:gd name="T63" fmla="*/ 18 h 710"/>
                  <a:gd name="T64" fmla="*/ 11 w 459"/>
                  <a:gd name="T65" fmla="*/ 13 h 710"/>
                  <a:gd name="T66" fmla="*/ 12 w 459"/>
                  <a:gd name="T67" fmla="*/ 13 h 710"/>
                  <a:gd name="T68" fmla="*/ 15 w 459"/>
                  <a:gd name="T69" fmla="*/ 9 h 710"/>
                  <a:gd name="T70" fmla="*/ 19 w 459"/>
                  <a:gd name="T71" fmla="*/ 8 h 710"/>
                  <a:gd name="T72" fmla="*/ 30 w 459"/>
                  <a:gd name="T73" fmla="*/ 7 h 710"/>
                  <a:gd name="T74" fmla="*/ 27 w 459"/>
                  <a:gd name="T75" fmla="*/ 3 h 710"/>
                  <a:gd name="T76" fmla="*/ 23 w 459"/>
                  <a:gd name="T77" fmla="*/ 1 h 710"/>
                  <a:gd name="T78" fmla="*/ 19 w 459"/>
                  <a:gd name="T79" fmla="*/ 0 h 710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459"/>
                  <a:gd name="T121" fmla="*/ 0 h 710"/>
                  <a:gd name="T122" fmla="*/ 459 w 459"/>
                  <a:gd name="T123" fmla="*/ 710 h 710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459" h="710">
                    <a:moveTo>
                      <a:pt x="225" y="0"/>
                    </a:moveTo>
                    <a:lnTo>
                      <a:pt x="204" y="2"/>
                    </a:lnTo>
                    <a:lnTo>
                      <a:pt x="152" y="15"/>
                    </a:lnTo>
                    <a:lnTo>
                      <a:pt x="106" y="46"/>
                    </a:lnTo>
                    <a:lnTo>
                      <a:pt x="90" y="61"/>
                    </a:lnTo>
                    <a:lnTo>
                      <a:pt x="54" y="112"/>
                    </a:lnTo>
                    <a:lnTo>
                      <a:pt x="27" y="176"/>
                    </a:lnTo>
                    <a:lnTo>
                      <a:pt x="16" y="217"/>
                    </a:lnTo>
                    <a:lnTo>
                      <a:pt x="4" y="286"/>
                    </a:lnTo>
                    <a:lnTo>
                      <a:pt x="0" y="359"/>
                    </a:lnTo>
                    <a:lnTo>
                      <a:pt x="2" y="414"/>
                    </a:lnTo>
                    <a:lnTo>
                      <a:pt x="12" y="484"/>
                    </a:lnTo>
                    <a:lnTo>
                      <a:pt x="32" y="549"/>
                    </a:lnTo>
                    <a:lnTo>
                      <a:pt x="59" y="608"/>
                    </a:lnTo>
                    <a:lnTo>
                      <a:pt x="82" y="641"/>
                    </a:lnTo>
                    <a:lnTo>
                      <a:pt x="122" y="680"/>
                    </a:lnTo>
                    <a:lnTo>
                      <a:pt x="170" y="703"/>
                    </a:lnTo>
                    <a:lnTo>
                      <a:pt x="225" y="710"/>
                    </a:lnTo>
                    <a:lnTo>
                      <a:pt x="233" y="710"/>
                    </a:lnTo>
                    <a:lnTo>
                      <a:pt x="284" y="699"/>
                    </a:lnTo>
                    <a:lnTo>
                      <a:pt x="330" y="669"/>
                    </a:lnTo>
                    <a:lnTo>
                      <a:pt x="370" y="620"/>
                    </a:lnTo>
                    <a:lnTo>
                      <a:pt x="459" y="617"/>
                    </a:lnTo>
                    <a:lnTo>
                      <a:pt x="233" y="614"/>
                    </a:lnTo>
                    <a:lnTo>
                      <a:pt x="222" y="613"/>
                    </a:lnTo>
                    <a:lnTo>
                      <a:pt x="172" y="594"/>
                    </a:lnTo>
                    <a:lnTo>
                      <a:pt x="132" y="551"/>
                    </a:lnTo>
                    <a:lnTo>
                      <a:pt x="109" y="501"/>
                    </a:lnTo>
                    <a:lnTo>
                      <a:pt x="96" y="435"/>
                    </a:lnTo>
                    <a:lnTo>
                      <a:pt x="91" y="351"/>
                    </a:lnTo>
                    <a:lnTo>
                      <a:pt x="95" y="282"/>
                    </a:lnTo>
                    <a:lnTo>
                      <a:pt x="108" y="214"/>
                    </a:lnTo>
                    <a:lnTo>
                      <a:pt x="133" y="162"/>
                    </a:lnTo>
                    <a:lnTo>
                      <a:pt x="139" y="152"/>
                    </a:lnTo>
                    <a:lnTo>
                      <a:pt x="181" y="111"/>
                    </a:lnTo>
                    <a:lnTo>
                      <a:pt x="232" y="98"/>
                    </a:lnTo>
                    <a:lnTo>
                      <a:pt x="365" y="80"/>
                    </a:lnTo>
                    <a:lnTo>
                      <a:pt x="324" y="36"/>
                    </a:lnTo>
                    <a:lnTo>
                      <a:pt x="278" y="9"/>
                    </a:lnTo>
                    <a:lnTo>
                      <a:pt x="22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76" name="Freeform 2182"/>
              <p:cNvSpPr>
                <a:spLocks/>
              </p:cNvSpPr>
              <p:nvPr/>
            </p:nvSpPr>
            <p:spPr bwMode="auto">
              <a:xfrm>
                <a:off x="4664" y="3469"/>
                <a:ext cx="34" cy="20"/>
              </a:xfrm>
              <a:custGeom>
                <a:avLst/>
                <a:gdLst>
                  <a:gd name="T0" fmla="*/ 27 w 409"/>
                  <a:gd name="T1" fmla="*/ 0 h 240"/>
                  <a:gd name="T2" fmla="*/ 25 w 409"/>
                  <a:gd name="T3" fmla="*/ 5 h 240"/>
                  <a:gd name="T4" fmla="*/ 22 w 409"/>
                  <a:gd name="T5" fmla="*/ 9 h 240"/>
                  <a:gd name="T6" fmla="*/ 19 w 409"/>
                  <a:gd name="T7" fmla="*/ 11 h 240"/>
                  <a:gd name="T8" fmla="*/ 15 w 409"/>
                  <a:gd name="T9" fmla="*/ 12 h 240"/>
                  <a:gd name="T10" fmla="*/ 0 w 409"/>
                  <a:gd name="T11" fmla="*/ 12 h 240"/>
                  <a:gd name="T12" fmla="*/ 2 w 409"/>
                  <a:gd name="T13" fmla="*/ 15 h 240"/>
                  <a:gd name="T14" fmla="*/ 6 w 409"/>
                  <a:gd name="T15" fmla="*/ 18 h 240"/>
                  <a:gd name="T16" fmla="*/ 10 w 409"/>
                  <a:gd name="T17" fmla="*/ 19 h 240"/>
                  <a:gd name="T18" fmla="*/ 15 w 409"/>
                  <a:gd name="T19" fmla="*/ 20 h 240"/>
                  <a:gd name="T20" fmla="*/ 20 w 409"/>
                  <a:gd name="T21" fmla="*/ 20 h 240"/>
                  <a:gd name="T22" fmla="*/ 24 w 409"/>
                  <a:gd name="T23" fmla="*/ 18 h 240"/>
                  <a:gd name="T24" fmla="*/ 27 w 409"/>
                  <a:gd name="T25" fmla="*/ 15 h 240"/>
                  <a:gd name="T26" fmla="*/ 30 w 409"/>
                  <a:gd name="T27" fmla="*/ 12 h 240"/>
                  <a:gd name="T28" fmla="*/ 32 w 409"/>
                  <a:gd name="T29" fmla="*/ 7 h 240"/>
                  <a:gd name="T30" fmla="*/ 34 w 409"/>
                  <a:gd name="T31" fmla="*/ 1 h 240"/>
                  <a:gd name="T32" fmla="*/ 27 w 409"/>
                  <a:gd name="T33" fmla="*/ 0 h 24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09"/>
                  <a:gd name="T52" fmla="*/ 0 h 240"/>
                  <a:gd name="T53" fmla="*/ 409 w 409"/>
                  <a:gd name="T54" fmla="*/ 240 h 240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09" h="240">
                    <a:moveTo>
                      <a:pt x="319" y="0"/>
                    </a:moveTo>
                    <a:lnTo>
                      <a:pt x="296" y="61"/>
                    </a:lnTo>
                    <a:lnTo>
                      <a:pt x="264" y="108"/>
                    </a:lnTo>
                    <a:lnTo>
                      <a:pt x="234" y="130"/>
                    </a:lnTo>
                    <a:lnTo>
                      <a:pt x="181" y="143"/>
                    </a:lnTo>
                    <a:lnTo>
                      <a:pt x="0" y="145"/>
                    </a:lnTo>
                    <a:lnTo>
                      <a:pt x="30" y="181"/>
                    </a:lnTo>
                    <a:lnTo>
                      <a:pt x="73" y="213"/>
                    </a:lnTo>
                    <a:lnTo>
                      <a:pt x="123" y="232"/>
                    </a:lnTo>
                    <a:lnTo>
                      <a:pt x="180" y="240"/>
                    </a:lnTo>
                    <a:lnTo>
                      <a:pt x="236" y="234"/>
                    </a:lnTo>
                    <a:lnTo>
                      <a:pt x="286" y="213"/>
                    </a:lnTo>
                    <a:lnTo>
                      <a:pt x="330" y="181"/>
                    </a:lnTo>
                    <a:lnTo>
                      <a:pt x="360" y="142"/>
                    </a:lnTo>
                    <a:lnTo>
                      <a:pt x="390" y="85"/>
                    </a:lnTo>
                    <a:lnTo>
                      <a:pt x="409" y="15"/>
                    </a:lnTo>
                    <a:lnTo>
                      <a:pt x="31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77" name="Freeform 2183"/>
              <p:cNvSpPr>
                <a:spLocks/>
              </p:cNvSpPr>
              <p:nvPr/>
            </p:nvSpPr>
            <p:spPr bwMode="auto">
              <a:xfrm>
                <a:off x="4659" y="3437"/>
                <a:ext cx="39" cy="44"/>
              </a:xfrm>
              <a:custGeom>
                <a:avLst/>
                <a:gdLst>
                  <a:gd name="T0" fmla="*/ 5 w 479"/>
                  <a:gd name="T1" fmla="*/ 0 h 534"/>
                  <a:gd name="T2" fmla="*/ 5 w 479"/>
                  <a:gd name="T3" fmla="*/ 1 h 534"/>
                  <a:gd name="T4" fmla="*/ 3 w 479"/>
                  <a:gd name="T5" fmla="*/ 5 h 534"/>
                  <a:gd name="T6" fmla="*/ 1 w 479"/>
                  <a:gd name="T7" fmla="*/ 10 h 534"/>
                  <a:gd name="T8" fmla="*/ 0 w 479"/>
                  <a:gd name="T9" fmla="*/ 16 h 534"/>
                  <a:gd name="T10" fmla="*/ 0 w 479"/>
                  <a:gd name="T11" fmla="*/ 22 h 534"/>
                  <a:gd name="T12" fmla="*/ 0 w 479"/>
                  <a:gd name="T13" fmla="*/ 23 h 534"/>
                  <a:gd name="T14" fmla="*/ 0 w 479"/>
                  <a:gd name="T15" fmla="*/ 29 h 534"/>
                  <a:gd name="T16" fmla="*/ 1 w 479"/>
                  <a:gd name="T17" fmla="*/ 35 h 534"/>
                  <a:gd name="T18" fmla="*/ 3 w 479"/>
                  <a:gd name="T19" fmla="*/ 40 h 534"/>
                  <a:gd name="T20" fmla="*/ 5 w 479"/>
                  <a:gd name="T21" fmla="*/ 44 h 534"/>
                  <a:gd name="T22" fmla="*/ 20 w 479"/>
                  <a:gd name="T23" fmla="*/ 44 h 534"/>
                  <a:gd name="T24" fmla="*/ 19 w 479"/>
                  <a:gd name="T25" fmla="*/ 44 h 534"/>
                  <a:gd name="T26" fmla="*/ 15 w 479"/>
                  <a:gd name="T27" fmla="*/ 42 h 534"/>
                  <a:gd name="T28" fmla="*/ 11 w 479"/>
                  <a:gd name="T29" fmla="*/ 39 h 534"/>
                  <a:gd name="T30" fmla="*/ 10 w 479"/>
                  <a:gd name="T31" fmla="*/ 36 h 534"/>
                  <a:gd name="T32" fmla="*/ 8 w 479"/>
                  <a:gd name="T33" fmla="*/ 31 h 534"/>
                  <a:gd name="T34" fmla="*/ 7 w 479"/>
                  <a:gd name="T35" fmla="*/ 24 h 534"/>
                  <a:gd name="T36" fmla="*/ 39 w 479"/>
                  <a:gd name="T37" fmla="*/ 24 h 534"/>
                  <a:gd name="T38" fmla="*/ 39 w 479"/>
                  <a:gd name="T39" fmla="*/ 22 h 534"/>
                  <a:gd name="T40" fmla="*/ 39 w 479"/>
                  <a:gd name="T41" fmla="*/ 21 h 534"/>
                  <a:gd name="T42" fmla="*/ 8 w 479"/>
                  <a:gd name="T43" fmla="*/ 16 h 534"/>
                  <a:gd name="T44" fmla="*/ 8 w 479"/>
                  <a:gd name="T45" fmla="*/ 15 h 534"/>
                  <a:gd name="T46" fmla="*/ 9 w 479"/>
                  <a:gd name="T47" fmla="*/ 9 h 534"/>
                  <a:gd name="T48" fmla="*/ 11 w 479"/>
                  <a:gd name="T49" fmla="*/ 4 h 534"/>
                  <a:gd name="T50" fmla="*/ 12 w 479"/>
                  <a:gd name="T51" fmla="*/ 4 h 534"/>
                  <a:gd name="T52" fmla="*/ 16 w 479"/>
                  <a:gd name="T53" fmla="*/ 1 h 534"/>
                  <a:gd name="T54" fmla="*/ 20 w 479"/>
                  <a:gd name="T55" fmla="*/ 0 h 534"/>
                  <a:gd name="T56" fmla="*/ 5 w 479"/>
                  <a:gd name="T57" fmla="*/ 0 h 53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79"/>
                  <a:gd name="T88" fmla="*/ 0 h 534"/>
                  <a:gd name="T89" fmla="*/ 479 w 479"/>
                  <a:gd name="T90" fmla="*/ 534 h 53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79" h="534">
                    <a:moveTo>
                      <a:pt x="67" y="0"/>
                    </a:moveTo>
                    <a:lnTo>
                      <a:pt x="62" y="7"/>
                    </a:lnTo>
                    <a:lnTo>
                      <a:pt x="35" y="60"/>
                    </a:lnTo>
                    <a:lnTo>
                      <a:pt x="15" y="121"/>
                    </a:lnTo>
                    <a:lnTo>
                      <a:pt x="3" y="192"/>
                    </a:lnTo>
                    <a:lnTo>
                      <a:pt x="0" y="271"/>
                    </a:lnTo>
                    <a:lnTo>
                      <a:pt x="0" y="274"/>
                    </a:lnTo>
                    <a:lnTo>
                      <a:pt x="4" y="354"/>
                    </a:lnTo>
                    <a:lnTo>
                      <a:pt x="16" y="423"/>
                    </a:lnTo>
                    <a:lnTo>
                      <a:pt x="38" y="483"/>
                    </a:lnTo>
                    <a:lnTo>
                      <a:pt x="67" y="534"/>
                    </a:lnTo>
                    <a:lnTo>
                      <a:pt x="248" y="532"/>
                    </a:lnTo>
                    <a:lnTo>
                      <a:pt x="231" y="531"/>
                    </a:lnTo>
                    <a:lnTo>
                      <a:pt x="181" y="512"/>
                    </a:lnTo>
                    <a:lnTo>
                      <a:pt x="139" y="471"/>
                    </a:lnTo>
                    <a:lnTo>
                      <a:pt x="119" y="436"/>
                    </a:lnTo>
                    <a:lnTo>
                      <a:pt x="100" y="373"/>
                    </a:lnTo>
                    <a:lnTo>
                      <a:pt x="91" y="296"/>
                    </a:lnTo>
                    <a:lnTo>
                      <a:pt x="478" y="296"/>
                    </a:lnTo>
                    <a:lnTo>
                      <a:pt x="479" y="264"/>
                    </a:lnTo>
                    <a:lnTo>
                      <a:pt x="479" y="257"/>
                    </a:lnTo>
                    <a:lnTo>
                      <a:pt x="96" y="199"/>
                    </a:lnTo>
                    <a:lnTo>
                      <a:pt x="98" y="177"/>
                    </a:lnTo>
                    <a:lnTo>
                      <a:pt x="112" y="108"/>
                    </a:lnTo>
                    <a:lnTo>
                      <a:pt x="141" y="54"/>
                    </a:lnTo>
                    <a:lnTo>
                      <a:pt x="147" y="47"/>
                    </a:lnTo>
                    <a:lnTo>
                      <a:pt x="191" y="11"/>
                    </a:lnTo>
                    <a:lnTo>
                      <a:pt x="243" y="0"/>
                    </a:lnTo>
                    <a:lnTo>
                      <a:pt x="6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78" name="Freeform 2184"/>
              <p:cNvSpPr>
                <a:spLocks/>
              </p:cNvSpPr>
              <p:nvPr/>
            </p:nvSpPr>
            <p:spPr bwMode="auto">
              <a:xfrm>
                <a:off x="4664" y="3429"/>
                <a:ext cx="34" cy="29"/>
              </a:xfrm>
              <a:custGeom>
                <a:avLst/>
                <a:gdLst>
                  <a:gd name="T0" fmla="*/ 14 w 412"/>
                  <a:gd name="T1" fmla="*/ 0 h 355"/>
                  <a:gd name="T2" fmla="*/ 11 w 412"/>
                  <a:gd name="T3" fmla="*/ 0 h 355"/>
                  <a:gd name="T4" fmla="*/ 7 w 412"/>
                  <a:gd name="T5" fmla="*/ 2 h 355"/>
                  <a:gd name="T6" fmla="*/ 3 w 412"/>
                  <a:gd name="T7" fmla="*/ 4 h 355"/>
                  <a:gd name="T8" fmla="*/ 0 w 412"/>
                  <a:gd name="T9" fmla="*/ 8 h 355"/>
                  <a:gd name="T10" fmla="*/ 15 w 412"/>
                  <a:gd name="T11" fmla="*/ 8 h 355"/>
                  <a:gd name="T12" fmla="*/ 16 w 412"/>
                  <a:gd name="T13" fmla="*/ 8 h 355"/>
                  <a:gd name="T14" fmla="*/ 20 w 412"/>
                  <a:gd name="T15" fmla="*/ 10 h 355"/>
                  <a:gd name="T16" fmla="*/ 24 w 412"/>
                  <a:gd name="T17" fmla="*/ 13 h 355"/>
                  <a:gd name="T18" fmla="*/ 25 w 412"/>
                  <a:gd name="T19" fmla="*/ 18 h 355"/>
                  <a:gd name="T20" fmla="*/ 26 w 412"/>
                  <a:gd name="T21" fmla="*/ 24 h 355"/>
                  <a:gd name="T22" fmla="*/ 2 w 412"/>
                  <a:gd name="T23" fmla="*/ 24 h 355"/>
                  <a:gd name="T24" fmla="*/ 34 w 412"/>
                  <a:gd name="T25" fmla="*/ 29 h 355"/>
                  <a:gd name="T26" fmla="*/ 34 w 412"/>
                  <a:gd name="T27" fmla="*/ 23 h 355"/>
                  <a:gd name="T28" fmla="*/ 33 w 412"/>
                  <a:gd name="T29" fmla="*/ 17 h 355"/>
                  <a:gd name="T30" fmla="*/ 31 w 412"/>
                  <a:gd name="T31" fmla="*/ 12 h 355"/>
                  <a:gd name="T32" fmla="*/ 29 w 412"/>
                  <a:gd name="T33" fmla="*/ 8 h 355"/>
                  <a:gd name="T34" fmla="*/ 27 w 412"/>
                  <a:gd name="T35" fmla="*/ 5 h 355"/>
                  <a:gd name="T36" fmla="*/ 23 w 412"/>
                  <a:gd name="T37" fmla="*/ 2 h 355"/>
                  <a:gd name="T38" fmla="*/ 19 w 412"/>
                  <a:gd name="T39" fmla="*/ 1 h 355"/>
                  <a:gd name="T40" fmla="*/ 14 w 412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2"/>
                  <a:gd name="T64" fmla="*/ 0 h 355"/>
                  <a:gd name="T65" fmla="*/ 412 w 412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2" h="355">
                    <a:moveTo>
                      <a:pt x="175" y="0"/>
                    </a:moveTo>
                    <a:lnTo>
                      <a:pt x="136" y="4"/>
                    </a:lnTo>
                    <a:lnTo>
                      <a:pt x="85" y="21"/>
                    </a:lnTo>
                    <a:lnTo>
                      <a:pt x="40" y="52"/>
                    </a:lnTo>
                    <a:lnTo>
                      <a:pt x="0" y="98"/>
                    </a:lnTo>
                    <a:lnTo>
                      <a:pt x="176" y="98"/>
                    </a:lnTo>
                    <a:lnTo>
                      <a:pt x="198" y="99"/>
                    </a:lnTo>
                    <a:lnTo>
                      <a:pt x="246" y="120"/>
                    </a:lnTo>
                    <a:lnTo>
                      <a:pt x="286" y="165"/>
                    </a:lnTo>
                    <a:lnTo>
                      <a:pt x="308" y="219"/>
                    </a:lnTo>
                    <a:lnTo>
                      <a:pt x="319" y="297"/>
                    </a:lnTo>
                    <a:lnTo>
                      <a:pt x="29" y="297"/>
                    </a:lnTo>
                    <a:lnTo>
                      <a:pt x="412" y="355"/>
                    </a:lnTo>
                    <a:lnTo>
                      <a:pt x="407" y="277"/>
                    </a:lnTo>
                    <a:lnTo>
                      <a:pt x="395" y="207"/>
                    </a:lnTo>
                    <a:lnTo>
                      <a:pt x="375" y="147"/>
                    </a:lnTo>
                    <a:lnTo>
                      <a:pt x="346" y="96"/>
                    </a:lnTo>
                    <a:lnTo>
                      <a:pt x="323" y="66"/>
                    </a:lnTo>
                    <a:lnTo>
                      <a:pt x="279" y="30"/>
                    </a:lnTo>
                    <a:lnTo>
                      <a:pt x="230" y="8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79" name="Freeform 2185"/>
              <p:cNvSpPr>
                <a:spLocks/>
              </p:cNvSpPr>
              <p:nvPr/>
            </p:nvSpPr>
            <p:spPr bwMode="auto">
              <a:xfrm>
                <a:off x="4666" y="3407"/>
                <a:ext cx="16" cy="16"/>
              </a:xfrm>
              <a:custGeom>
                <a:avLst/>
                <a:gdLst>
                  <a:gd name="T0" fmla="*/ 16 w 200"/>
                  <a:gd name="T1" fmla="*/ 0 h 183"/>
                  <a:gd name="T2" fmla="*/ 8 w 200"/>
                  <a:gd name="T3" fmla="*/ 0 h 183"/>
                  <a:gd name="T4" fmla="*/ 0 w 200"/>
                  <a:gd name="T5" fmla="*/ 16 h 183"/>
                  <a:gd name="T6" fmla="*/ 8 w 200"/>
                  <a:gd name="T7" fmla="*/ 16 h 183"/>
                  <a:gd name="T8" fmla="*/ 12 w 200"/>
                  <a:gd name="T9" fmla="*/ 6 h 183"/>
                  <a:gd name="T10" fmla="*/ 16 w 200"/>
                  <a:gd name="T11" fmla="*/ 0 h 18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00"/>
                  <a:gd name="T19" fmla="*/ 0 h 183"/>
                  <a:gd name="T20" fmla="*/ 200 w 200"/>
                  <a:gd name="T21" fmla="*/ 183 h 18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00" h="183">
                    <a:moveTo>
                      <a:pt x="200" y="0"/>
                    </a:moveTo>
                    <a:lnTo>
                      <a:pt x="106" y="0"/>
                    </a:lnTo>
                    <a:lnTo>
                      <a:pt x="0" y="183"/>
                    </a:lnTo>
                    <a:lnTo>
                      <a:pt x="101" y="183"/>
                    </a:lnTo>
                    <a:lnTo>
                      <a:pt x="156" y="72"/>
                    </a:lnTo>
                    <a:lnTo>
                      <a:pt x="2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80" name="Freeform 2186"/>
              <p:cNvSpPr>
                <a:spLocks/>
              </p:cNvSpPr>
              <p:nvPr/>
            </p:nvSpPr>
            <p:spPr bwMode="auto">
              <a:xfrm>
                <a:off x="4679" y="3407"/>
                <a:ext cx="12" cy="16"/>
              </a:xfrm>
              <a:custGeom>
                <a:avLst/>
                <a:gdLst>
                  <a:gd name="T0" fmla="*/ 3 w 155"/>
                  <a:gd name="T1" fmla="*/ 0 h 183"/>
                  <a:gd name="T2" fmla="*/ 0 w 155"/>
                  <a:gd name="T3" fmla="*/ 6 h 183"/>
                  <a:gd name="T4" fmla="*/ 4 w 155"/>
                  <a:gd name="T5" fmla="*/ 16 h 183"/>
                  <a:gd name="T6" fmla="*/ 12 w 155"/>
                  <a:gd name="T7" fmla="*/ 16 h 183"/>
                  <a:gd name="T8" fmla="*/ 3 w 155"/>
                  <a:gd name="T9" fmla="*/ 0 h 18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5"/>
                  <a:gd name="T16" fmla="*/ 0 h 183"/>
                  <a:gd name="T17" fmla="*/ 155 w 155"/>
                  <a:gd name="T18" fmla="*/ 183 h 18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5" h="183">
                    <a:moveTo>
                      <a:pt x="44" y="0"/>
                    </a:moveTo>
                    <a:lnTo>
                      <a:pt x="0" y="72"/>
                    </a:lnTo>
                    <a:lnTo>
                      <a:pt x="54" y="183"/>
                    </a:lnTo>
                    <a:lnTo>
                      <a:pt x="155" y="183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81" name="Freeform 2187"/>
              <p:cNvSpPr>
                <a:spLocks/>
              </p:cNvSpPr>
              <p:nvPr/>
            </p:nvSpPr>
            <p:spPr bwMode="auto">
              <a:xfrm>
                <a:off x="4726" y="3435"/>
                <a:ext cx="17" cy="53"/>
              </a:xfrm>
              <a:custGeom>
                <a:avLst/>
                <a:gdLst>
                  <a:gd name="T0" fmla="*/ 14 w 197"/>
                  <a:gd name="T1" fmla="*/ 0 h 628"/>
                  <a:gd name="T2" fmla="*/ 0 w 197"/>
                  <a:gd name="T3" fmla="*/ 2 h 628"/>
                  <a:gd name="T4" fmla="*/ 1 w 197"/>
                  <a:gd name="T5" fmla="*/ 2 h 628"/>
                  <a:gd name="T6" fmla="*/ 5 w 197"/>
                  <a:gd name="T7" fmla="*/ 3 h 628"/>
                  <a:gd name="T8" fmla="*/ 6 w 197"/>
                  <a:gd name="T9" fmla="*/ 4 h 628"/>
                  <a:gd name="T10" fmla="*/ 9 w 197"/>
                  <a:gd name="T11" fmla="*/ 8 h 628"/>
                  <a:gd name="T12" fmla="*/ 9 w 197"/>
                  <a:gd name="T13" fmla="*/ 11 h 628"/>
                  <a:gd name="T14" fmla="*/ 9 w 197"/>
                  <a:gd name="T15" fmla="*/ 17 h 628"/>
                  <a:gd name="T16" fmla="*/ 9 w 197"/>
                  <a:gd name="T17" fmla="*/ 53 h 628"/>
                  <a:gd name="T18" fmla="*/ 17 w 197"/>
                  <a:gd name="T19" fmla="*/ 53 h 628"/>
                  <a:gd name="T20" fmla="*/ 17 w 197"/>
                  <a:gd name="T21" fmla="*/ 17 h 628"/>
                  <a:gd name="T22" fmla="*/ 17 w 197"/>
                  <a:gd name="T23" fmla="*/ 12 h 628"/>
                  <a:gd name="T24" fmla="*/ 16 w 197"/>
                  <a:gd name="T25" fmla="*/ 7 h 628"/>
                  <a:gd name="T26" fmla="*/ 16 w 197"/>
                  <a:gd name="T27" fmla="*/ 5 h 628"/>
                  <a:gd name="T28" fmla="*/ 14 w 197"/>
                  <a:gd name="T29" fmla="*/ 0 h 628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97"/>
                  <a:gd name="T46" fmla="*/ 0 h 628"/>
                  <a:gd name="T47" fmla="*/ 197 w 197"/>
                  <a:gd name="T48" fmla="*/ 628 h 628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97" h="628">
                    <a:moveTo>
                      <a:pt x="164" y="0"/>
                    </a:moveTo>
                    <a:lnTo>
                      <a:pt x="0" y="21"/>
                    </a:lnTo>
                    <a:lnTo>
                      <a:pt x="12" y="21"/>
                    </a:lnTo>
                    <a:lnTo>
                      <a:pt x="62" y="41"/>
                    </a:lnTo>
                    <a:lnTo>
                      <a:pt x="65" y="44"/>
                    </a:lnTo>
                    <a:lnTo>
                      <a:pt x="99" y="98"/>
                    </a:lnTo>
                    <a:lnTo>
                      <a:pt x="104" y="127"/>
                    </a:lnTo>
                    <a:lnTo>
                      <a:pt x="109" y="206"/>
                    </a:lnTo>
                    <a:lnTo>
                      <a:pt x="109" y="628"/>
                    </a:lnTo>
                    <a:lnTo>
                      <a:pt x="197" y="628"/>
                    </a:lnTo>
                    <a:lnTo>
                      <a:pt x="197" y="202"/>
                    </a:lnTo>
                    <a:lnTo>
                      <a:pt x="197" y="148"/>
                    </a:lnTo>
                    <a:lnTo>
                      <a:pt x="191" y="87"/>
                    </a:lnTo>
                    <a:lnTo>
                      <a:pt x="187" y="64"/>
                    </a:lnTo>
                    <a:lnTo>
                      <a:pt x="16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82" name="Freeform 2188"/>
              <p:cNvSpPr>
                <a:spLocks/>
              </p:cNvSpPr>
              <p:nvPr/>
            </p:nvSpPr>
            <p:spPr bwMode="auto">
              <a:xfrm>
                <a:off x="4707" y="3430"/>
                <a:ext cx="11" cy="58"/>
              </a:xfrm>
              <a:custGeom>
                <a:avLst/>
                <a:gdLst>
                  <a:gd name="T0" fmla="*/ 7 w 129"/>
                  <a:gd name="T1" fmla="*/ 0 h 694"/>
                  <a:gd name="T2" fmla="*/ 0 w 129"/>
                  <a:gd name="T3" fmla="*/ 0 h 694"/>
                  <a:gd name="T4" fmla="*/ 0 w 129"/>
                  <a:gd name="T5" fmla="*/ 58 h 694"/>
                  <a:gd name="T6" fmla="*/ 8 w 129"/>
                  <a:gd name="T7" fmla="*/ 58 h 694"/>
                  <a:gd name="T8" fmla="*/ 8 w 129"/>
                  <a:gd name="T9" fmla="*/ 26 h 694"/>
                  <a:gd name="T10" fmla="*/ 8 w 129"/>
                  <a:gd name="T11" fmla="*/ 21 h 694"/>
                  <a:gd name="T12" fmla="*/ 9 w 129"/>
                  <a:gd name="T13" fmla="*/ 15 h 694"/>
                  <a:gd name="T14" fmla="*/ 11 w 129"/>
                  <a:gd name="T15" fmla="*/ 11 h 694"/>
                  <a:gd name="T16" fmla="*/ 7 w 129"/>
                  <a:gd name="T17" fmla="*/ 8 h 694"/>
                  <a:gd name="T18" fmla="*/ 7 w 129"/>
                  <a:gd name="T19" fmla="*/ 0 h 69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29"/>
                  <a:gd name="T31" fmla="*/ 0 h 694"/>
                  <a:gd name="T32" fmla="*/ 129 w 129"/>
                  <a:gd name="T33" fmla="*/ 694 h 69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29" h="694">
                    <a:moveTo>
                      <a:pt x="80" y="0"/>
                    </a:moveTo>
                    <a:lnTo>
                      <a:pt x="0" y="0"/>
                    </a:lnTo>
                    <a:lnTo>
                      <a:pt x="0" y="694"/>
                    </a:lnTo>
                    <a:lnTo>
                      <a:pt x="88" y="694"/>
                    </a:lnTo>
                    <a:lnTo>
                      <a:pt x="88" y="316"/>
                    </a:lnTo>
                    <a:lnTo>
                      <a:pt x="92" y="248"/>
                    </a:lnTo>
                    <a:lnTo>
                      <a:pt x="105" y="179"/>
                    </a:lnTo>
                    <a:lnTo>
                      <a:pt x="129" y="135"/>
                    </a:lnTo>
                    <a:lnTo>
                      <a:pt x="80" y="99"/>
                    </a:lnTo>
                    <a:lnTo>
                      <a:pt x="8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83" name="Freeform 2189"/>
              <p:cNvSpPr>
                <a:spLocks/>
              </p:cNvSpPr>
              <p:nvPr/>
            </p:nvSpPr>
            <p:spPr bwMode="auto">
              <a:xfrm>
                <a:off x="4714" y="3429"/>
                <a:ext cx="26" cy="12"/>
              </a:xfrm>
              <a:custGeom>
                <a:avLst/>
                <a:gdLst>
                  <a:gd name="T0" fmla="*/ 14 w 310"/>
                  <a:gd name="T1" fmla="*/ 0 h 151"/>
                  <a:gd name="T2" fmla="*/ 10 w 310"/>
                  <a:gd name="T3" fmla="*/ 0 h 151"/>
                  <a:gd name="T4" fmla="*/ 6 w 310"/>
                  <a:gd name="T5" fmla="*/ 2 h 151"/>
                  <a:gd name="T6" fmla="*/ 3 w 310"/>
                  <a:gd name="T7" fmla="*/ 5 h 151"/>
                  <a:gd name="T8" fmla="*/ 0 w 310"/>
                  <a:gd name="T9" fmla="*/ 9 h 151"/>
                  <a:gd name="T10" fmla="*/ 4 w 310"/>
                  <a:gd name="T11" fmla="*/ 12 h 151"/>
                  <a:gd name="T12" fmla="*/ 8 w 310"/>
                  <a:gd name="T13" fmla="*/ 9 h 151"/>
                  <a:gd name="T14" fmla="*/ 12 w 310"/>
                  <a:gd name="T15" fmla="*/ 8 h 151"/>
                  <a:gd name="T16" fmla="*/ 26 w 310"/>
                  <a:gd name="T17" fmla="*/ 7 h 151"/>
                  <a:gd name="T18" fmla="*/ 25 w 310"/>
                  <a:gd name="T19" fmla="*/ 5 h 151"/>
                  <a:gd name="T20" fmla="*/ 21 w 310"/>
                  <a:gd name="T21" fmla="*/ 2 h 151"/>
                  <a:gd name="T22" fmla="*/ 18 w 310"/>
                  <a:gd name="T23" fmla="*/ 1 h 151"/>
                  <a:gd name="T24" fmla="*/ 14 w 310"/>
                  <a:gd name="T25" fmla="*/ 0 h 15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10"/>
                  <a:gd name="T40" fmla="*/ 0 h 151"/>
                  <a:gd name="T41" fmla="*/ 310 w 310"/>
                  <a:gd name="T42" fmla="*/ 151 h 151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10" h="151">
                    <a:moveTo>
                      <a:pt x="165" y="0"/>
                    </a:moveTo>
                    <a:lnTo>
                      <a:pt x="124" y="5"/>
                    </a:lnTo>
                    <a:lnTo>
                      <a:pt x="75" y="25"/>
                    </a:lnTo>
                    <a:lnTo>
                      <a:pt x="33" y="62"/>
                    </a:lnTo>
                    <a:lnTo>
                      <a:pt x="0" y="115"/>
                    </a:lnTo>
                    <a:lnTo>
                      <a:pt x="49" y="151"/>
                    </a:lnTo>
                    <a:lnTo>
                      <a:pt x="94" y="114"/>
                    </a:lnTo>
                    <a:lnTo>
                      <a:pt x="146" y="103"/>
                    </a:lnTo>
                    <a:lnTo>
                      <a:pt x="310" y="82"/>
                    </a:lnTo>
                    <a:lnTo>
                      <a:pt x="298" y="62"/>
                    </a:lnTo>
                    <a:lnTo>
                      <a:pt x="252" y="22"/>
                    </a:lnTo>
                    <a:lnTo>
                      <a:pt x="219" y="8"/>
                    </a:lnTo>
                    <a:lnTo>
                      <a:pt x="16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84" name="Freeform 2190"/>
              <p:cNvSpPr>
                <a:spLocks/>
              </p:cNvSpPr>
              <p:nvPr/>
            </p:nvSpPr>
            <p:spPr bwMode="auto">
              <a:xfrm>
                <a:off x="4757" y="3467"/>
                <a:ext cx="32" cy="22"/>
              </a:xfrm>
              <a:custGeom>
                <a:avLst/>
                <a:gdLst>
                  <a:gd name="T0" fmla="*/ 25 w 387"/>
                  <a:gd name="T1" fmla="*/ 0 h 271"/>
                  <a:gd name="T2" fmla="*/ 25 w 387"/>
                  <a:gd name="T3" fmla="*/ 0 h 271"/>
                  <a:gd name="T4" fmla="*/ 24 w 387"/>
                  <a:gd name="T5" fmla="*/ 6 h 271"/>
                  <a:gd name="T6" fmla="*/ 21 w 387"/>
                  <a:gd name="T7" fmla="*/ 11 h 271"/>
                  <a:gd name="T8" fmla="*/ 18 w 387"/>
                  <a:gd name="T9" fmla="*/ 13 h 271"/>
                  <a:gd name="T10" fmla="*/ 14 w 387"/>
                  <a:gd name="T11" fmla="*/ 14 h 271"/>
                  <a:gd name="T12" fmla="*/ 0 w 387"/>
                  <a:gd name="T13" fmla="*/ 14 h 271"/>
                  <a:gd name="T14" fmla="*/ 2 w 387"/>
                  <a:gd name="T15" fmla="*/ 17 h 271"/>
                  <a:gd name="T16" fmla="*/ 5 w 387"/>
                  <a:gd name="T17" fmla="*/ 20 h 271"/>
                  <a:gd name="T18" fmla="*/ 10 w 387"/>
                  <a:gd name="T19" fmla="*/ 21 h 271"/>
                  <a:gd name="T20" fmla="*/ 14 w 387"/>
                  <a:gd name="T21" fmla="*/ 22 h 271"/>
                  <a:gd name="T22" fmla="*/ 18 w 387"/>
                  <a:gd name="T23" fmla="*/ 21 h 271"/>
                  <a:gd name="T24" fmla="*/ 22 w 387"/>
                  <a:gd name="T25" fmla="*/ 20 h 271"/>
                  <a:gd name="T26" fmla="*/ 26 w 387"/>
                  <a:gd name="T27" fmla="*/ 16 h 271"/>
                  <a:gd name="T28" fmla="*/ 26 w 387"/>
                  <a:gd name="T29" fmla="*/ 16 h 271"/>
                  <a:gd name="T30" fmla="*/ 29 w 387"/>
                  <a:gd name="T31" fmla="*/ 12 h 271"/>
                  <a:gd name="T32" fmla="*/ 31 w 387"/>
                  <a:gd name="T33" fmla="*/ 7 h 271"/>
                  <a:gd name="T34" fmla="*/ 32 w 387"/>
                  <a:gd name="T35" fmla="*/ 1 h 271"/>
                  <a:gd name="T36" fmla="*/ 25 w 387"/>
                  <a:gd name="T37" fmla="*/ 0 h 271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87"/>
                  <a:gd name="T58" fmla="*/ 0 h 271"/>
                  <a:gd name="T59" fmla="*/ 387 w 387"/>
                  <a:gd name="T60" fmla="*/ 271 h 271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87" h="271">
                    <a:moveTo>
                      <a:pt x="301" y="0"/>
                    </a:moveTo>
                    <a:lnTo>
                      <a:pt x="300" y="6"/>
                    </a:lnTo>
                    <a:lnTo>
                      <a:pt x="285" y="79"/>
                    </a:lnTo>
                    <a:lnTo>
                      <a:pt x="256" y="131"/>
                    </a:lnTo>
                    <a:lnTo>
                      <a:pt x="222" y="161"/>
                    </a:lnTo>
                    <a:lnTo>
                      <a:pt x="170" y="174"/>
                    </a:lnTo>
                    <a:lnTo>
                      <a:pt x="0" y="177"/>
                    </a:lnTo>
                    <a:lnTo>
                      <a:pt x="23" y="206"/>
                    </a:lnTo>
                    <a:lnTo>
                      <a:pt x="66" y="242"/>
                    </a:lnTo>
                    <a:lnTo>
                      <a:pt x="115" y="263"/>
                    </a:lnTo>
                    <a:lnTo>
                      <a:pt x="171" y="271"/>
                    </a:lnTo>
                    <a:lnTo>
                      <a:pt x="222" y="263"/>
                    </a:lnTo>
                    <a:lnTo>
                      <a:pt x="272" y="241"/>
                    </a:lnTo>
                    <a:lnTo>
                      <a:pt x="315" y="202"/>
                    </a:lnTo>
                    <a:lnTo>
                      <a:pt x="316" y="200"/>
                    </a:lnTo>
                    <a:lnTo>
                      <a:pt x="350" y="151"/>
                    </a:lnTo>
                    <a:lnTo>
                      <a:pt x="373" y="88"/>
                    </a:lnTo>
                    <a:lnTo>
                      <a:pt x="387" y="15"/>
                    </a:lnTo>
                    <a:lnTo>
                      <a:pt x="30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85" name="Freeform 2191"/>
              <p:cNvSpPr>
                <a:spLocks/>
              </p:cNvSpPr>
              <p:nvPr/>
            </p:nvSpPr>
            <p:spPr bwMode="auto">
              <a:xfrm>
                <a:off x="4752" y="3434"/>
                <a:ext cx="20" cy="47"/>
              </a:xfrm>
              <a:custGeom>
                <a:avLst/>
                <a:gdLst>
                  <a:gd name="T0" fmla="*/ 8 w 241"/>
                  <a:gd name="T1" fmla="*/ 0 h 574"/>
                  <a:gd name="T2" fmla="*/ 5 w 241"/>
                  <a:gd name="T3" fmla="*/ 4 h 574"/>
                  <a:gd name="T4" fmla="*/ 2 w 241"/>
                  <a:gd name="T5" fmla="*/ 9 h 574"/>
                  <a:gd name="T6" fmla="*/ 1 w 241"/>
                  <a:gd name="T7" fmla="*/ 13 h 574"/>
                  <a:gd name="T8" fmla="*/ 0 w 241"/>
                  <a:gd name="T9" fmla="*/ 19 h 574"/>
                  <a:gd name="T10" fmla="*/ 0 w 241"/>
                  <a:gd name="T11" fmla="*/ 25 h 574"/>
                  <a:gd name="T12" fmla="*/ 0 w 241"/>
                  <a:gd name="T13" fmla="*/ 26 h 574"/>
                  <a:gd name="T14" fmla="*/ 0 w 241"/>
                  <a:gd name="T15" fmla="*/ 32 h 574"/>
                  <a:gd name="T16" fmla="*/ 1 w 241"/>
                  <a:gd name="T17" fmla="*/ 38 h 574"/>
                  <a:gd name="T18" fmla="*/ 3 w 241"/>
                  <a:gd name="T19" fmla="*/ 43 h 574"/>
                  <a:gd name="T20" fmla="*/ 5 w 241"/>
                  <a:gd name="T21" fmla="*/ 47 h 574"/>
                  <a:gd name="T22" fmla="*/ 20 w 241"/>
                  <a:gd name="T23" fmla="*/ 47 h 574"/>
                  <a:gd name="T24" fmla="*/ 18 w 241"/>
                  <a:gd name="T25" fmla="*/ 47 h 574"/>
                  <a:gd name="T26" fmla="*/ 14 w 241"/>
                  <a:gd name="T27" fmla="*/ 45 h 574"/>
                  <a:gd name="T28" fmla="*/ 11 w 241"/>
                  <a:gd name="T29" fmla="*/ 42 h 574"/>
                  <a:gd name="T30" fmla="*/ 11 w 241"/>
                  <a:gd name="T31" fmla="*/ 41 h 574"/>
                  <a:gd name="T32" fmla="*/ 9 w 241"/>
                  <a:gd name="T33" fmla="*/ 37 h 574"/>
                  <a:gd name="T34" fmla="*/ 8 w 241"/>
                  <a:gd name="T35" fmla="*/ 32 h 574"/>
                  <a:gd name="T36" fmla="*/ 8 w 241"/>
                  <a:gd name="T37" fmla="*/ 25 h 574"/>
                  <a:gd name="T38" fmla="*/ 8 w 241"/>
                  <a:gd name="T39" fmla="*/ 25 h 574"/>
                  <a:gd name="T40" fmla="*/ 8 w 241"/>
                  <a:gd name="T41" fmla="*/ 18 h 574"/>
                  <a:gd name="T42" fmla="*/ 9 w 241"/>
                  <a:gd name="T43" fmla="*/ 12 h 574"/>
                  <a:gd name="T44" fmla="*/ 11 w 241"/>
                  <a:gd name="T45" fmla="*/ 8 h 574"/>
                  <a:gd name="T46" fmla="*/ 12 w 241"/>
                  <a:gd name="T47" fmla="*/ 7 h 574"/>
                  <a:gd name="T48" fmla="*/ 16 w 241"/>
                  <a:gd name="T49" fmla="*/ 4 h 574"/>
                  <a:gd name="T50" fmla="*/ 20 w 241"/>
                  <a:gd name="T51" fmla="*/ 3 h 574"/>
                  <a:gd name="T52" fmla="*/ 8 w 241"/>
                  <a:gd name="T53" fmla="*/ 0 h 574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241"/>
                  <a:gd name="T82" fmla="*/ 0 h 574"/>
                  <a:gd name="T83" fmla="*/ 241 w 241"/>
                  <a:gd name="T84" fmla="*/ 574 h 574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241" h="574">
                    <a:moveTo>
                      <a:pt x="93" y="0"/>
                    </a:moveTo>
                    <a:lnTo>
                      <a:pt x="55" y="48"/>
                    </a:lnTo>
                    <a:lnTo>
                      <a:pt x="28" y="110"/>
                    </a:lnTo>
                    <a:lnTo>
                      <a:pt x="15" y="161"/>
                    </a:lnTo>
                    <a:lnTo>
                      <a:pt x="4" y="231"/>
                    </a:lnTo>
                    <a:lnTo>
                      <a:pt x="0" y="307"/>
                    </a:lnTo>
                    <a:lnTo>
                      <a:pt x="0" y="313"/>
                    </a:lnTo>
                    <a:lnTo>
                      <a:pt x="5" y="393"/>
                    </a:lnTo>
                    <a:lnTo>
                      <a:pt x="17" y="463"/>
                    </a:lnTo>
                    <a:lnTo>
                      <a:pt x="37" y="523"/>
                    </a:lnTo>
                    <a:lnTo>
                      <a:pt x="66" y="574"/>
                    </a:lnTo>
                    <a:lnTo>
                      <a:pt x="236" y="571"/>
                    </a:lnTo>
                    <a:lnTo>
                      <a:pt x="220" y="570"/>
                    </a:lnTo>
                    <a:lnTo>
                      <a:pt x="171" y="551"/>
                    </a:lnTo>
                    <a:lnTo>
                      <a:pt x="131" y="507"/>
                    </a:lnTo>
                    <a:lnTo>
                      <a:pt x="130" y="506"/>
                    </a:lnTo>
                    <a:lnTo>
                      <a:pt x="108" y="455"/>
                    </a:lnTo>
                    <a:lnTo>
                      <a:pt x="95" y="388"/>
                    </a:lnTo>
                    <a:lnTo>
                      <a:pt x="91" y="303"/>
                    </a:lnTo>
                    <a:lnTo>
                      <a:pt x="91" y="301"/>
                    </a:lnTo>
                    <a:lnTo>
                      <a:pt x="95" y="219"/>
                    </a:lnTo>
                    <a:lnTo>
                      <a:pt x="109" y="152"/>
                    </a:lnTo>
                    <a:lnTo>
                      <a:pt x="133" y="102"/>
                    </a:lnTo>
                    <a:lnTo>
                      <a:pt x="145" y="86"/>
                    </a:lnTo>
                    <a:lnTo>
                      <a:pt x="188" y="50"/>
                    </a:lnTo>
                    <a:lnTo>
                      <a:pt x="241" y="39"/>
                    </a:lnTo>
                    <a:lnTo>
                      <a:pt x="9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86" name="Freeform 2192"/>
              <p:cNvSpPr>
                <a:spLocks/>
              </p:cNvSpPr>
              <p:nvPr/>
            </p:nvSpPr>
            <p:spPr bwMode="auto">
              <a:xfrm>
                <a:off x="4759" y="3429"/>
                <a:ext cx="30" cy="19"/>
              </a:xfrm>
              <a:custGeom>
                <a:avLst/>
                <a:gdLst>
                  <a:gd name="T0" fmla="*/ 12 w 352"/>
                  <a:gd name="T1" fmla="*/ 0 h 238"/>
                  <a:gd name="T2" fmla="*/ 10 w 352"/>
                  <a:gd name="T3" fmla="*/ 0 h 238"/>
                  <a:gd name="T4" fmla="*/ 6 w 352"/>
                  <a:gd name="T5" fmla="*/ 1 h 238"/>
                  <a:gd name="T6" fmla="*/ 2 w 352"/>
                  <a:gd name="T7" fmla="*/ 3 h 238"/>
                  <a:gd name="T8" fmla="*/ 0 w 352"/>
                  <a:gd name="T9" fmla="*/ 5 h 238"/>
                  <a:gd name="T10" fmla="*/ 13 w 352"/>
                  <a:gd name="T11" fmla="*/ 8 h 238"/>
                  <a:gd name="T12" fmla="*/ 15 w 352"/>
                  <a:gd name="T13" fmla="*/ 8 h 238"/>
                  <a:gd name="T14" fmla="*/ 19 w 352"/>
                  <a:gd name="T15" fmla="*/ 11 h 238"/>
                  <a:gd name="T16" fmla="*/ 21 w 352"/>
                  <a:gd name="T17" fmla="*/ 13 h 238"/>
                  <a:gd name="T18" fmla="*/ 23 w 352"/>
                  <a:gd name="T19" fmla="*/ 19 h 238"/>
                  <a:gd name="T20" fmla="*/ 30 w 352"/>
                  <a:gd name="T21" fmla="*/ 18 h 238"/>
                  <a:gd name="T22" fmla="*/ 29 w 352"/>
                  <a:gd name="T23" fmla="*/ 13 h 238"/>
                  <a:gd name="T24" fmla="*/ 27 w 352"/>
                  <a:gd name="T25" fmla="*/ 9 h 238"/>
                  <a:gd name="T26" fmla="*/ 24 w 352"/>
                  <a:gd name="T27" fmla="*/ 5 h 238"/>
                  <a:gd name="T28" fmla="*/ 21 w 352"/>
                  <a:gd name="T29" fmla="*/ 2 h 238"/>
                  <a:gd name="T30" fmla="*/ 17 w 352"/>
                  <a:gd name="T31" fmla="*/ 1 h 238"/>
                  <a:gd name="T32" fmla="*/ 12 w 352"/>
                  <a:gd name="T33" fmla="*/ 0 h 238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52"/>
                  <a:gd name="T52" fmla="*/ 0 h 238"/>
                  <a:gd name="T53" fmla="*/ 352 w 352"/>
                  <a:gd name="T54" fmla="*/ 238 h 238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52" h="238">
                    <a:moveTo>
                      <a:pt x="145" y="0"/>
                    </a:moveTo>
                    <a:lnTo>
                      <a:pt x="121" y="2"/>
                    </a:lnTo>
                    <a:lnTo>
                      <a:pt x="69" y="15"/>
                    </a:lnTo>
                    <a:lnTo>
                      <a:pt x="20" y="43"/>
                    </a:lnTo>
                    <a:lnTo>
                      <a:pt x="0" y="59"/>
                    </a:lnTo>
                    <a:lnTo>
                      <a:pt x="148" y="98"/>
                    </a:lnTo>
                    <a:lnTo>
                      <a:pt x="177" y="102"/>
                    </a:lnTo>
                    <a:lnTo>
                      <a:pt x="223" y="132"/>
                    </a:lnTo>
                    <a:lnTo>
                      <a:pt x="245" y="168"/>
                    </a:lnTo>
                    <a:lnTo>
                      <a:pt x="267" y="238"/>
                    </a:lnTo>
                    <a:lnTo>
                      <a:pt x="352" y="220"/>
                    </a:lnTo>
                    <a:lnTo>
                      <a:pt x="341" y="169"/>
                    </a:lnTo>
                    <a:lnTo>
                      <a:pt x="318" y="107"/>
                    </a:lnTo>
                    <a:lnTo>
                      <a:pt x="283" y="57"/>
                    </a:lnTo>
                    <a:lnTo>
                      <a:pt x="250" y="30"/>
                    </a:lnTo>
                    <a:lnTo>
                      <a:pt x="202" y="8"/>
                    </a:lnTo>
                    <a:lnTo>
                      <a:pt x="14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87" name="Rectangle 2193"/>
              <p:cNvSpPr>
                <a:spLocks noChangeArrowheads="1"/>
              </p:cNvSpPr>
              <p:nvPr/>
            </p:nvSpPr>
            <p:spPr bwMode="auto">
              <a:xfrm>
                <a:off x="4796" y="3430"/>
                <a:ext cx="7" cy="58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88" name="Rectangle 2194"/>
              <p:cNvSpPr>
                <a:spLocks noChangeArrowheads="1"/>
              </p:cNvSpPr>
              <p:nvPr/>
            </p:nvSpPr>
            <p:spPr bwMode="auto">
              <a:xfrm>
                <a:off x="4796" y="3408"/>
                <a:ext cx="7" cy="11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89" name="Freeform 2195"/>
              <p:cNvSpPr>
                <a:spLocks/>
              </p:cNvSpPr>
              <p:nvPr/>
            </p:nvSpPr>
            <p:spPr bwMode="auto">
              <a:xfrm>
                <a:off x="4816" y="3481"/>
                <a:ext cx="27" cy="8"/>
              </a:xfrm>
              <a:custGeom>
                <a:avLst/>
                <a:gdLst>
                  <a:gd name="T0" fmla="*/ 17 w 323"/>
                  <a:gd name="T1" fmla="*/ 0 h 102"/>
                  <a:gd name="T2" fmla="*/ 13 w 323"/>
                  <a:gd name="T3" fmla="*/ 1 h 102"/>
                  <a:gd name="T4" fmla="*/ 0 w 323"/>
                  <a:gd name="T5" fmla="*/ 4 h 102"/>
                  <a:gd name="T6" fmla="*/ 2 w 323"/>
                  <a:gd name="T7" fmla="*/ 5 h 102"/>
                  <a:gd name="T8" fmla="*/ 6 w 323"/>
                  <a:gd name="T9" fmla="*/ 7 h 102"/>
                  <a:gd name="T10" fmla="*/ 11 w 323"/>
                  <a:gd name="T11" fmla="*/ 8 h 102"/>
                  <a:gd name="T12" fmla="*/ 15 w 323"/>
                  <a:gd name="T13" fmla="*/ 8 h 102"/>
                  <a:gd name="T14" fmla="*/ 19 w 323"/>
                  <a:gd name="T15" fmla="*/ 6 h 102"/>
                  <a:gd name="T16" fmla="*/ 19 w 323"/>
                  <a:gd name="T17" fmla="*/ 6 h 102"/>
                  <a:gd name="T18" fmla="*/ 23 w 323"/>
                  <a:gd name="T19" fmla="*/ 4 h 102"/>
                  <a:gd name="T20" fmla="*/ 27 w 323"/>
                  <a:gd name="T21" fmla="*/ 0 h 102"/>
                  <a:gd name="T22" fmla="*/ 17 w 323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3"/>
                  <a:gd name="T37" fmla="*/ 0 h 102"/>
                  <a:gd name="T38" fmla="*/ 323 w 323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3" h="102">
                    <a:moveTo>
                      <a:pt x="206" y="0"/>
                    </a:moveTo>
                    <a:lnTo>
                      <a:pt x="152" y="9"/>
                    </a:lnTo>
                    <a:lnTo>
                      <a:pt x="0" y="45"/>
                    </a:lnTo>
                    <a:lnTo>
                      <a:pt x="25" y="70"/>
                    </a:lnTo>
                    <a:lnTo>
                      <a:pt x="73" y="93"/>
                    </a:lnTo>
                    <a:lnTo>
                      <a:pt x="131" y="102"/>
                    </a:lnTo>
                    <a:lnTo>
                      <a:pt x="178" y="97"/>
                    </a:lnTo>
                    <a:lnTo>
                      <a:pt x="229" y="78"/>
                    </a:lnTo>
                    <a:lnTo>
                      <a:pt x="232" y="77"/>
                    </a:lnTo>
                    <a:lnTo>
                      <a:pt x="277" y="46"/>
                    </a:lnTo>
                    <a:lnTo>
                      <a:pt x="323" y="0"/>
                    </a:lnTo>
                    <a:lnTo>
                      <a:pt x="20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90" name="Freeform 2196"/>
              <p:cNvSpPr>
                <a:spLocks/>
              </p:cNvSpPr>
              <p:nvPr/>
            </p:nvSpPr>
            <p:spPr bwMode="auto">
              <a:xfrm>
                <a:off x="4812" y="3456"/>
                <a:ext cx="30" cy="28"/>
              </a:xfrm>
              <a:custGeom>
                <a:avLst/>
                <a:gdLst>
                  <a:gd name="T0" fmla="*/ 9 w 361"/>
                  <a:gd name="T1" fmla="*/ 0 h 335"/>
                  <a:gd name="T2" fmla="*/ 5 w 361"/>
                  <a:gd name="T3" fmla="*/ 3 h 335"/>
                  <a:gd name="T4" fmla="*/ 4 w 361"/>
                  <a:gd name="T5" fmla="*/ 4 h 335"/>
                  <a:gd name="T6" fmla="*/ 1 w 361"/>
                  <a:gd name="T7" fmla="*/ 8 h 335"/>
                  <a:gd name="T8" fmla="*/ 1 w 361"/>
                  <a:gd name="T9" fmla="*/ 10 h 335"/>
                  <a:gd name="T10" fmla="*/ 0 w 361"/>
                  <a:gd name="T11" fmla="*/ 16 h 335"/>
                  <a:gd name="T12" fmla="*/ 0 w 361"/>
                  <a:gd name="T13" fmla="*/ 18 h 335"/>
                  <a:gd name="T14" fmla="*/ 1 w 361"/>
                  <a:gd name="T15" fmla="*/ 23 h 335"/>
                  <a:gd name="T16" fmla="*/ 4 w 361"/>
                  <a:gd name="T17" fmla="*/ 28 h 335"/>
                  <a:gd name="T18" fmla="*/ 16 w 361"/>
                  <a:gd name="T19" fmla="*/ 25 h 335"/>
                  <a:gd name="T20" fmla="*/ 14 w 361"/>
                  <a:gd name="T21" fmla="*/ 25 h 335"/>
                  <a:gd name="T22" fmla="*/ 10 w 361"/>
                  <a:gd name="T23" fmla="*/ 22 h 335"/>
                  <a:gd name="T24" fmla="*/ 9 w 361"/>
                  <a:gd name="T25" fmla="*/ 21 h 335"/>
                  <a:gd name="T26" fmla="*/ 8 w 361"/>
                  <a:gd name="T27" fmla="*/ 16 h 335"/>
                  <a:gd name="T28" fmla="*/ 9 w 361"/>
                  <a:gd name="T29" fmla="*/ 11 h 335"/>
                  <a:gd name="T30" fmla="*/ 12 w 361"/>
                  <a:gd name="T31" fmla="*/ 8 h 335"/>
                  <a:gd name="T32" fmla="*/ 13 w 361"/>
                  <a:gd name="T33" fmla="*/ 7 h 335"/>
                  <a:gd name="T34" fmla="*/ 18 w 361"/>
                  <a:gd name="T35" fmla="*/ 6 h 335"/>
                  <a:gd name="T36" fmla="*/ 22 w 361"/>
                  <a:gd name="T37" fmla="*/ 5 h 335"/>
                  <a:gd name="T38" fmla="*/ 27 w 361"/>
                  <a:gd name="T39" fmla="*/ 4 h 335"/>
                  <a:gd name="T40" fmla="*/ 30 w 361"/>
                  <a:gd name="T41" fmla="*/ 2 h 335"/>
                  <a:gd name="T42" fmla="*/ 9 w 361"/>
                  <a:gd name="T43" fmla="*/ 0 h 33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1"/>
                  <a:gd name="T67" fmla="*/ 0 h 335"/>
                  <a:gd name="T68" fmla="*/ 361 w 361"/>
                  <a:gd name="T69" fmla="*/ 335 h 335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1" h="335">
                    <a:moveTo>
                      <a:pt x="111" y="0"/>
                    </a:moveTo>
                    <a:lnTo>
                      <a:pt x="63" y="31"/>
                    </a:lnTo>
                    <a:lnTo>
                      <a:pt x="51" y="44"/>
                    </a:lnTo>
                    <a:lnTo>
                      <a:pt x="17" y="99"/>
                    </a:lnTo>
                    <a:lnTo>
                      <a:pt x="9" y="122"/>
                    </a:lnTo>
                    <a:lnTo>
                      <a:pt x="0" y="192"/>
                    </a:lnTo>
                    <a:lnTo>
                      <a:pt x="0" y="214"/>
                    </a:lnTo>
                    <a:lnTo>
                      <a:pt x="14" y="281"/>
                    </a:lnTo>
                    <a:lnTo>
                      <a:pt x="46" y="335"/>
                    </a:lnTo>
                    <a:lnTo>
                      <a:pt x="198" y="299"/>
                    </a:lnTo>
                    <a:lnTo>
                      <a:pt x="165" y="295"/>
                    </a:lnTo>
                    <a:lnTo>
                      <a:pt x="121" y="267"/>
                    </a:lnTo>
                    <a:lnTo>
                      <a:pt x="111" y="253"/>
                    </a:lnTo>
                    <a:lnTo>
                      <a:pt x="94" y="189"/>
                    </a:lnTo>
                    <a:lnTo>
                      <a:pt x="106" y="133"/>
                    </a:lnTo>
                    <a:lnTo>
                      <a:pt x="140" y="95"/>
                    </a:lnTo>
                    <a:lnTo>
                      <a:pt x="159" y="87"/>
                    </a:lnTo>
                    <a:lnTo>
                      <a:pt x="218" y="71"/>
                    </a:lnTo>
                    <a:lnTo>
                      <a:pt x="267" y="61"/>
                    </a:lnTo>
                    <a:lnTo>
                      <a:pt x="321" y="46"/>
                    </a:lnTo>
                    <a:lnTo>
                      <a:pt x="361" y="27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91" name="Freeform 2197"/>
              <p:cNvSpPr>
                <a:spLocks/>
              </p:cNvSpPr>
              <p:nvPr/>
            </p:nvSpPr>
            <p:spPr bwMode="auto">
              <a:xfrm>
                <a:off x="4813" y="3436"/>
                <a:ext cx="19" cy="12"/>
              </a:xfrm>
              <a:custGeom>
                <a:avLst/>
                <a:gdLst>
                  <a:gd name="T0" fmla="*/ 3 w 222"/>
                  <a:gd name="T1" fmla="*/ 0 h 135"/>
                  <a:gd name="T2" fmla="*/ 2 w 222"/>
                  <a:gd name="T3" fmla="*/ 4 h 135"/>
                  <a:gd name="T4" fmla="*/ 0 w 222"/>
                  <a:gd name="T5" fmla="*/ 11 h 135"/>
                  <a:gd name="T6" fmla="*/ 7 w 222"/>
                  <a:gd name="T7" fmla="*/ 12 h 135"/>
                  <a:gd name="T8" fmla="*/ 9 w 222"/>
                  <a:gd name="T9" fmla="*/ 7 h 135"/>
                  <a:gd name="T10" fmla="*/ 11 w 222"/>
                  <a:gd name="T11" fmla="*/ 3 h 135"/>
                  <a:gd name="T12" fmla="*/ 14 w 222"/>
                  <a:gd name="T13" fmla="*/ 1 h 135"/>
                  <a:gd name="T14" fmla="*/ 19 w 222"/>
                  <a:gd name="T15" fmla="*/ 0 h 135"/>
                  <a:gd name="T16" fmla="*/ 3 w 222"/>
                  <a:gd name="T17" fmla="*/ 0 h 1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5"/>
                  <a:gd name="T29" fmla="*/ 222 w 222"/>
                  <a:gd name="T30" fmla="*/ 135 h 13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5">
                    <a:moveTo>
                      <a:pt x="39" y="0"/>
                    </a:moveTo>
                    <a:lnTo>
                      <a:pt x="18" y="47"/>
                    </a:lnTo>
                    <a:lnTo>
                      <a:pt x="0" y="120"/>
                    </a:lnTo>
                    <a:lnTo>
                      <a:pt x="86" y="135"/>
                    </a:lnTo>
                    <a:lnTo>
                      <a:pt x="101" y="81"/>
                    </a:lnTo>
                    <a:lnTo>
                      <a:pt x="131" y="31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92" name="Freeform 2198"/>
              <p:cNvSpPr>
                <a:spLocks/>
              </p:cNvSpPr>
              <p:nvPr/>
            </p:nvSpPr>
            <p:spPr bwMode="auto">
              <a:xfrm>
                <a:off x="4816" y="3429"/>
                <a:ext cx="36" cy="59"/>
              </a:xfrm>
              <a:custGeom>
                <a:avLst/>
                <a:gdLst>
                  <a:gd name="T0" fmla="*/ 17 w 425"/>
                  <a:gd name="T1" fmla="*/ 0 h 710"/>
                  <a:gd name="T2" fmla="*/ 15 w 425"/>
                  <a:gd name="T3" fmla="*/ 0 h 710"/>
                  <a:gd name="T4" fmla="*/ 11 w 425"/>
                  <a:gd name="T5" fmla="*/ 1 h 710"/>
                  <a:gd name="T6" fmla="*/ 7 w 425"/>
                  <a:gd name="T7" fmla="*/ 2 h 710"/>
                  <a:gd name="T8" fmla="*/ 3 w 425"/>
                  <a:gd name="T9" fmla="*/ 4 h 710"/>
                  <a:gd name="T10" fmla="*/ 0 w 425"/>
                  <a:gd name="T11" fmla="*/ 8 h 710"/>
                  <a:gd name="T12" fmla="*/ 16 w 425"/>
                  <a:gd name="T13" fmla="*/ 8 h 710"/>
                  <a:gd name="T14" fmla="*/ 16 w 425"/>
                  <a:gd name="T15" fmla="*/ 8 h 710"/>
                  <a:gd name="T16" fmla="*/ 20 w 425"/>
                  <a:gd name="T17" fmla="*/ 9 h 710"/>
                  <a:gd name="T18" fmla="*/ 24 w 425"/>
                  <a:gd name="T19" fmla="*/ 11 h 710"/>
                  <a:gd name="T20" fmla="*/ 25 w 425"/>
                  <a:gd name="T21" fmla="*/ 14 h 710"/>
                  <a:gd name="T22" fmla="*/ 26 w 425"/>
                  <a:gd name="T23" fmla="*/ 20 h 710"/>
                  <a:gd name="T24" fmla="*/ 26 w 425"/>
                  <a:gd name="T25" fmla="*/ 22 h 710"/>
                  <a:gd name="T26" fmla="*/ 23 w 425"/>
                  <a:gd name="T27" fmla="*/ 24 h 710"/>
                  <a:gd name="T28" fmla="*/ 18 w 425"/>
                  <a:gd name="T29" fmla="*/ 25 h 710"/>
                  <a:gd name="T30" fmla="*/ 13 w 425"/>
                  <a:gd name="T31" fmla="*/ 26 h 710"/>
                  <a:gd name="T32" fmla="*/ 10 w 425"/>
                  <a:gd name="T33" fmla="*/ 26 h 710"/>
                  <a:gd name="T34" fmla="*/ 6 w 425"/>
                  <a:gd name="T35" fmla="*/ 27 h 710"/>
                  <a:gd name="T36" fmla="*/ 5 w 425"/>
                  <a:gd name="T37" fmla="*/ 28 h 710"/>
                  <a:gd name="T38" fmla="*/ 26 w 425"/>
                  <a:gd name="T39" fmla="*/ 30 h 710"/>
                  <a:gd name="T40" fmla="*/ 26 w 425"/>
                  <a:gd name="T41" fmla="*/ 34 h 710"/>
                  <a:gd name="T42" fmla="*/ 26 w 425"/>
                  <a:gd name="T43" fmla="*/ 38 h 710"/>
                  <a:gd name="T44" fmla="*/ 25 w 425"/>
                  <a:gd name="T45" fmla="*/ 43 h 710"/>
                  <a:gd name="T46" fmla="*/ 23 w 425"/>
                  <a:gd name="T47" fmla="*/ 46 h 710"/>
                  <a:gd name="T48" fmla="*/ 20 w 425"/>
                  <a:gd name="T49" fmla="*/ 50 h 710"/>
                  <a:gd name="T50" fmla="*/ 17 w 425"/>
                  <a:gd name="T51" fmla="*/ 52 h 710"/>
                  <a:gd name="T52" fmla="*/ 27 w 425"/>
                  <a:gd name="T53" fmla="*/ 52 h 710"/>
                  <a:gd name="T54" fmla="*/ 27 w 425"/>
                  <a:gd name="T55" fmla="*/ 53 h 710"/>
                  <a:gd name="T56" fmla="*/ 28 w 425"/>
                  <a:gd name="T57" fmla="*/ 59 h 710"/>
                  <a:gd name="T58" fmla="*/ 36 w 425"/>
                  <a:gd name="T59" fmla="*/ 59 h 710"/>
                  <a:gd name="T60" fmla="*/ 35 w 425"/>
                  <a:gd name="T61" fmla="*/ 58 h 710"/>
                  <a:gd name="T62" fmla="*/ 34 w 425"/>
                  <a:gd name="T63" fmla="*/ 52 h 710"/>
                  <a:gd name="T64" fmla="*/ 34 w 425"/>
                  <a:gd name="T65" fmla="*/ 49 h 710"/>
                  <a:gd name="T66" fmla="*/ 34 w 425"/>
                  <a:gd name="T67" fmla="*/ 43 h 710"/>
                  <a:gd name="T68" fmla="*/ 34 w 425"/>
                  <a:gd name="T69" fmla="*/ 35 h 710"/>
                  <a:gd name="T70" fmla="*/ 34 w 425"/>
                  <a:gd name="T71" fmla="*/ 22 h 710"/>
                  <a:gd name="T72" fmla="*/ 34 w 425"/>
                  <a:gd name="T73" fmla="*/ 18 h 710"/>
                  <a:gd name="T74" fmla="*/ 33 w 425"/>
                  <a:gd name="T75" fmla="*/ 13 h 710"/>
                  <a:gd name="T76" fmla="*/ 33 w 425"/>
                  <a:gd name="T77" fmla="*/ 11 h 710"/>
                  <a:gd name="T78" fmla="*/ 31 w 425"/>
                  <a:gd name="T79" fmla="*/ 6 h 710"/>
                  <a:gd name="T80" fmla="*/ 30 w 425"/>
                  <a:gd name="T81" fmla="*/ 5 h 710"/>
                  <a:gd name="T82" fmla="*/ 26 w 425"/>
                  <a:gd name="T83" fmla="*/ 2 h 710"/>
                  <a:gd name="T84" fmla="*/ 26 w 425"/>
                  <a:gd name="T85" fmla="*/ 2 h 710"/>
                  <a:gd name="T86" fmla="*/ 22 w 425"/>
                  <a:gd name="T87" fmla="*/ 0 h 710"/>
                  <a:gd name="T88" fmla="*/ 17 w 425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5"/>
                  <a:gd name="T136" fmla="*/ 0 h 710"/>
                  <a:gd name="T137" fmla="*/ 425 w 425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5" h="710">
                    <a:moveTo>
                      <a:pt x="195" y="0"/>
                    </a:moveTo>
                    <a:lnTo>
                      <a:pt x="182" y="1"/>
                    </a:lnTo>
                    <a:lnTo>
                      <a:pt x="126" y="8"/>
                    </a:lnTo>
                    <a:lnTo>
                      <a:pt x="77" y="24"/>
                    </a:lnTo>
                    <a:lnTo>
                      <a:pt x="38" y="50"/>
                    </a:lnTo>
                    <a:lnTo>
                      <a:pt x="0" y="95"/>
                    </a:lnTo>
                    <a:lnTo>
                      <a:pt x="183" y="98"/>
                    </a:lnTo>
                    <a:lnTo>
                      <a:pt x="184" y="98"/>
                    </a:lnTo>
                    <a:lnTo>
                      <a:pt x="242" y="108"/>
                    </a:lnTo>
                    <a:lnTo>
                      <a:pt x="283" y="137"/>
                    </a:lnTo>
                    <a:lnTo>
                      <a:pt x="298" y="165"/>
                    </a:lnTo>
                    <a:lnTo>
                      <a:pt x="308" y="239"/>
                    </a:lnTo>
                    <a:lnTo>
                      <a:pt x="307" y="270"/>
                    </a:lnTo>
                    <a:lnTo>
                      <a:pt x="269" y="285"/>
                    </a:lnTo>
                    <a:lnTo>
                      <a:pt x="216" y="298"/>
                    </a:lnTo>
                    <a:lnTo>
                      <a:pt x="151" y="310"/>
                    </a:lnTo>
                    <a:lnTo>
                      <a:pt x="120" y="315"/>
                    </a:lnTo>
                    <a:lnTo>
                      <a:pt x="72" y="328"/>
                    </a:lnTo>
                    <a:lnTo>
                      <a:pt x="57" y="335"/>
                    </a:lnTo>
                    <a:lnTo>
                      <a:pt x="307" y="362"/>
                    </a:lnTo>
                    <a:lnTo>
                      <a:pt x="307" y="405"/>
                    </a:lnTo>
                    <a:lnTo>
                      <a:pt x="305" y="462"/>
                    </a:lnTo>
                    <a:lnTo>
                      <a:pt x="294" y="523"/>
                    </a:lnTo>
                    <a:lnTo>
                      <a:pt x="277" y="559"/>
                    </a:lnTo>
                    <a:lnTo>
                      <a:pt x="235" y="604"/>
                    </a:lnTo>
                    <a:lnTo>
                      <a:pt x="198" y="625"/>
                    </a:lnTo>
                    <a:lnTo>
                      <a:pt x="315" y="625"/>
                    </a:lnTo>
                    <a:lnTo>
                      <a:pt x="317" y="643"/>
                    </a:lnTo>
                    <a:lnTo>
                      <a:pt x="333" y="710"/>
                    </a:lnTo>
                    <a:lnTo>
                      <a:pt x="425" y="710"/>
                    </a:lnTo>
                    <a:lnTo>
                      <a:pt x="419" y="695"/>
                    </a:lnTo>
                    <a:lnTo>
                      <a:pt x="403" y="627"/>
                    </a:lnTo>
                    <a:lnTo>
                      <a:pt x="400" y="589"/>
                    </a:lnTo>
                    <a:lnTo>
                      <a:pt x="398" y="519"/>
                    </a:lnTo>
                    <a:lnTo>
                      <a:pt x="397" y="419"/>
                    </a:lnTo>
                    <a:lnTo>
                      <a:pt x="397" y="263"/>
                    </a:lnTo>
                    <a:lnTo>
                      <a:pt x="397" y="216"/>
                    </a:lnTo>
                    <a:lnTo>
                      <a:pt x="393" y="154"/>
                    </a:lnTo>
                    <a:lnTo>
                      <a:pt x="389" y="135"/>
                    </a:lnTo>
                    <a:lnTo>
                      <a:pt x="365" y="73"/>
                    </a:lnTo>
                    <a:lnTo>
                      <a:pt x="353" y="57"/>
                    </a:lnTo>
                    <a:lnTo>
                      <a:pt x="304" y="21"/>
                    </a:lnTo>
                    <a:lnTo>
                      <a:pt x="302" y="20"/>
                    </a:lnTo>
                    <a:lnTo>
                      <a:pt x="254" y="5"/>
                    </a:lnTo>
                    <a:lnTo>
                      <a:pt x="19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93" name="Freeform 2199"/>
              <p:cNvSpPr>
                <a:spLocks/>
              </p:cNvSpPr>
              <p:nvPr/>
            </p:nvSpPr>
            <p:spPr bwMode="auto">
              <a:xfrm>
                <a:off x="4896" y="3408"/>
                <a:ext cx="8" cy="28"/>
              </a:xfrm>
              <a:custGeom>
                <a:avLst/>
                <a:gdLst>
                  <a:gd name="T0" fmla="*/ 8 w 100"/>
                  <a:gd name="T1" fmla="*/ 0 h 340"/>
                  <a:gd name="T2" fmla="*/ 0 w 100"/>
                  <a:gd name="T3" fmla="*/ 0 h 340"/>
                  <a:gd name="T4" fmla="*/ 0 w 100"/>
                  <a:gd name="T5" fmla="*/ 13 h 340"/>
                  <a:gd name="T6" fmla="*/ 2 w 100"/>
                  <a:gd name="T7" fmla="*/ 28 h 340"/>
                  <a:gd name="T8" fmla="*/ 6 w 100"/>
                  <a:gd name="T9" fmla="*/ 28 h 340"/>
                  <a:gd name="T10" fmla="*/ 8 w 100"/>
                  <a:gd name="T11" fmla="*/ 13 h 340"/>
                  <a:gd name="T12" fmla="*/ 8 w 100"/>
                  <a:gd name="T13" fmla="*/ 0 h 34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00"/>
                  <a:gd name="T22" fmla="*/ 0 h 340"/>
                  <a:gd name="T23" fmla="*/ 100 w 100"/>
                  <a:gd name="T24" fmla="*/ 340 h 34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00" h="340">
                    <a:moveTo>
                      <a:pt x="100" y="0"/>
                    </a:moveTo>
                    <a:lnTo>
                      <a:pt x="0" y="0"/>
                    </a:lnTo>
                    <a:lnTo>
                      <a:pt x="0" y="156"/>
                    </a:lnTo>
                    <a:lnTo>
                      <a:pt x="24" y="340"/>
                    </a:lnTo>
                    <a:lnTo>
                      <a:pt x="77" y="340"/>
                    </a:lnTo>
                    <a:lnTo>
                      <a:pt x="100" y="156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94" name="Freeform 2200"/>
              <p:cNvSpPr>
                <a:spLocks/>
              </p:cNvSpPr>
              <p:nvPr/>
            </p:nvSpPr>
            <p:spPr bwMode="auto">
              <a:xfrm>
                <a:off x="4882" y="3408"/>
                <a:ext cx="9" cy="28"/>
              </a:xfrm>
              <a:custGeom>
                <a:avLst/>
                <a:gdLst>
                  <a:gd name="T0" fmla="*/ 9 w 99"/>
                  <a:gd name="T1" fmla="*/ 0 h 340"/>
                  <a:gd name="T2" fmla="*/ 0 w 99"/>
                  <a:gd name="T3" fmla="*/ 0 h 340"/>
                  <a:gd name="T4" fmla="*/ 0 w 99"/>
                  <a:gd name="T5" fmla="*/ 13 h 340"/>
                  <a:gd name="T6" fmla="*/ 2 w 99"/>
                  <a:gd name="T7" fmla="*/ 28 h 340"/>
                  <a:gd name="T8" fmla="*/ 7 w 99"/>
                  <a:gd name="T9" fmla="*/ 28 h 340"/>
                  <a:gd name="T10" fmla="*/ 9 w 99"/>
                  <a:gd name="T11" fmla="*/ 13 h 340"/>
                  <a:gd name="T12" fmla="*/ 9 w 99"/>
                  <a:gd name="T13" fmla="*/ 0 h 34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99"/>
                  <a:gd name="T22" fmla="*/ 0 h 340"/>
                  <a:gd name="T23" fmla="*/ 99 w 99"/>
                  <a:gd name="T24" fmla="*/ 340 h 34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99" h="340">
                    <a:moveTo>
                      <a:pt x="99" y="0"/>
                    </a:moveTo>
                    <a:lnTo>
                      <a:pt x="0" y="0"/>
                    </a:lnTo>
                    <a:lnTo>
                      <a:pt x="0" y="156"/>
                    </a:lnTo>
                    <a:lnTo>
                      <a:pt x="24" y="340"/>
                    </a:lnTo>
                    <a:lnTo>
                      <a:pt x="78" y="340"/>
                    </a:lnTo>
                    <a:lnTo>
                      <a:pt x="99" y="156"/>
                    </a:lnTo>
                    <a:lnTo>
                      <a:pt x="9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95" name="Freeform 2201"/>
              <p:cNvSpPr>
                <a:spLocks/>
              </p:cNvSpPr>
              <p:nvPr/>
            </p:nvSpPr>
            <p:spPr bwMode="auto">
              <a:xfrm>
                <a:off x="4923" y="3416"/>
                <a:ext cx="37" cy="31"/>
              </a:xfrm>
              <a:custGeom>
                <a:avLst/>
                <a:gdLst>
                  <a:gd name="T0" fmla="*/ 34 w 453"/>
                  <a:gd name="T1" fmla="*/ 0 h 372"/>
                  <a:gd name="T2" fmla="*/ 15 w 453"/>
                  <a:gd name="T3" fmla="*/ 1 h 372"/>
                  <a:gd name="T4" fmla="*/ 19 w 453"/>
                  <a:gd name="T5" fmla="*/ 1 h 372"/>
                  <a:gd name="T6" fmla="*/ 22 w 453"/>
                  <a:gd name="T7" fmla="*/ 2 h 372"/>
                  <a:gd name="T8" fmla="*/ 24 w 453"/>
                  <a:gd name="T9" fmla="*/ 3 h 372"/>
                  <a:gd name="T10" fmla="*/ 27 w 453"/>
                  <a:gd name="T11" fmla="*/ 6 h 372"/>
                  <a:gd name="T12" fmla="*/ 28 w 453"/>
                  <a:gd name="T13" fmla="*/ 9 h 372"/>
                  <a:gd name="T14" fmla="*/ 29 w 453"/>
                  <a:gd name="T15" fmla="*/ 15 h 372"/>
                  <a:gd name="T16" fmla="*/ 29 w 453"/>
                  <a:gd name="T17" fmla="*/ 15 h 372"/>
                  <a:gd name="T18" fmla="*/ 28 w 453"/>
                  <a:gd name="T19" fmla="*/ 21 h 372"/>
                  <a:gd name="T20" fmla="*/ 26 w 453"/>
                  <a:gd name="T21" fmla="*/ 26 h 372"/>
                  <a:gd name="T22" fmla="*/ 24 w 453"/>
                  <a:gd name="T23" fmla="*/ 27 h 372"/>
                  <a:gd name="T24" fmla="*/ 20 w 453"/>
                  <a:gd name="T25" fmla="*/ 29 h 372"/>
                  <a:gd name="T26" fmla="*/ 15 w 453"/>
                  <a:gd name="T27" fmla="*/ 30 h 372"/>
                  <a:gd name="T28" fmla="*/ 0 w 453"/>
                  <a:gd name="T29" fmla="*/ 30 h 372"/>
                  <a:gd name="T30" fmla="*/ 33 w 453"/>
                  <a:gd name="T31" fmla="*/ 31 h 372"/>
                  <a:gd name="T32" fmla="*/ 35 w 453"/>
                  <a:gd name="T33" fmla="*/ 26 h 372"/>
                  <a:gd name="T34" fmla="*/ 37 w 453"/>
                  <a:gd name="T35" fmla="*/ 21 h 372"/>
                  <a:gd name="T36" fmla="*/ 37 w 453"/>
                  <a:gd name="T37" fmla="*/ 15 h 372"/>
                  <a:gd name="T38" fmla="*/ 37 w 453"/>
                  <a:gd name="T39" fmla="*/ 9 h 372"/>
                  <a:gd name="T40" fmla="*/ 35 w 453"/>
                  <a:gd name="T41" fmla="*/ 4 h 372"/>
                  <a:gd name="T42" fmla="*/ 34 w 453"/>
                  <a:gd name="T43" fmla="*/ 0 h 372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453"/>
                  <a:gd name="T67" fmla="*/ 0 h 372"/>
                  <a:gd name="T68" fmla="*/ 453 w 453"/>
                  <a:gd name="T69" fmla="*/ 372 h 372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453" h="372">
                    <a:moveTo>
                      <a:pt x="411" y="0"/>
                    </a:moveTo>
                    <a:lnTo>
                      <a:pt x="183" y="12"/>
                    </a:lnTo>
                    <a:lnTo>
                      <a:pt x="228" y="14"/>
                    </a:lnTo>
                    <a:lnTo>
                      <a:pt x="272" y="21"/>
                    </a:lnTo>
                    <a:lnTo>
                      <a:pt x="293" y="31"/>
                    </a:lnTo>
                    <a:lnTo>
                      <a:pt x="333" y="77"/>
                    </a:lnTo>
                    <a:lnTo>
                      <a:pt x="345" y="109"/>
                    </a:lnTo>
                    <a:lnTo>
                      <a:pt x="355" y="181"/>
                    </a:lnTo>
                    <a:lnTo>
                      <a:pt x="355" y="184"/>
                    </a:lnTo>
                    <a:lnTo>
                      <a:pt x="345" y="255"/>
                    </a:lnTo>
                    <a:lnTo>
                      <a:pt x="317" y="309"/>
                    </a:lnTo>
                    <a:lnTo>
                      <a:pt x="295" y="328"/>
                    </a:lnTo>
                    <a:lnTo>
                      <a:pt x="248" y="347"/>
                    </a:lnTo>
                    <a:lnTo>
                      <a:pt x="185" y="355"/>
                    </a:lnTo>
                    <a:lnTo>
                      <a:pt x="0" y="355"/>
                    </a:lnTo>
                    <a:lnTo>
                      <a:pt x="402" y="372"/>
                    </a:lnTo>
                    <a:lnTo>
                      <a:pt x="431" y="314"/>
                    </a:lnTo>
                    <a:lnTo>
                      <a:pt x="447" y="249"/>
                    </a:lnTo>
                    <a:lnTo>
                      <a:pt x="453" y="177"/>
                    </a:lnTo>
                    <a:lnTo>
                      <a:pt x="448" y="111"/>
                    </a:lnTo>
                    <a:lnTo>
                      <a:pt x="432" y="45"/>
                    </a:lnTo>
                    <a:lnTo>
                      <a:pt x="4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96" name="Freeform 2202"/>
              <p:cNvSpPr>
                <a:spLocks/>
              </p:cNvSpPr>
              <p:nvPr/>
            </p:nvSpPr>
            <p:spPr bwMode="auto">
              <a:xfrm>
                <a:off x="4915" y="3408"/>
                <a:ext cx="42" cy="80"/>
              </a:xfrm>
              <a:custGeom>
                <a:avLst/>
                <a:gdLst>
                  <a:gd name="T0" fmla="*/ 23 w 507"/>
                  <a:gd name="T1" fmla="*/ 0 h 958"/>
                  <a:gd name="T2" fmla="*/ 0 w 507"/>
                  <a:gd name="T3" fmla="*/ 0 h 958"/>
                  <a:gd name="T4" fmla="*/ 0 w 507"/>
                  <a:gd name="T5" fmla="*/ 80 h 958"/>
                  <a:gd name="T6" fmla="*/ 8 w 507"/>
                  <a:gd name="T7" fmla="*/ 80 h 958"/>
                  <a:gd name="T8" fmla="*/ 8 w 507"/>
                  <a:gd name="T9" fmla="*/ 48 h 958"/>
                  <a:gd name="T10" fmla="*/ 23 w 507"/>
                  <a:gd name="T11" fmla="*/ 48 h 958"/>
                  <a:gd name="T12" fmla="*/ 25 w 507"/>
                  <a:gd name="T13" fmla="*/ 48 h 958"/>
                  <a:gd name="T14" fmla="*/ 30 w 507"/>
                  <a:gd name="T15" fmla="*/ 47 h 958"/>
                  <a:gd name="T16" fmla="*/ 34 w 507"/>
                  <a:gd name="T17" fmla="*/ 45 h 958"/>
                  <a:gd name="T18" fmla="*/ 38 w 507"/>
                  <a:gd name="T19" fmla="*/ 43 h 958"/>
                  <a:gd name="T20" fmla="*/ 41 w 507"/>
                  <a:gd name="T21" fmla="*/ 40 h 958"/>
                  <a:gd name="T22" fmla="*/ 41 w 507"/>
                  <a:gd name="T23" fmla="*/ 39 h 958"/>
                  <a:gd name="T24" fmla="*/ 8 w 507"/>
                  <a:gd name="T25" fmla="*/ 38 h 958"/>
                  <a:gd name="T26" fmla="*/ 8 w 507"/>
                  <a:gd name="T27" fmla="*/ 9 h 958"/>
                  <a:gd name="T28" fmla="*/ 23 w 507"/>
                  <a:gd name="T29" fmla="*/ 9 h 958"/>
                  <a:gd name="T30" fmla="*/ 42 w 507"/>
                  <a:gd name="T31" fmla="*/ 8 h 958"/>
                  <a:gd name="T32" fmla="*/ 39 w 507"/>
                  <a:gd name="T33" fmla="*/ 5 h 958"/>
                  <a:gd name="T34" fmla="*/ 36 w 507"/>
                  <a:gd name="T35" fmla="*/ 2 h 958"/>
                  <a:gd name="T36" fmla="*/ 32 w 507"/>
                  <a:gd name="T37" fmla="*/ 1 h 958"/>
                  <a:gd name="T38" fmla="*/ 31 w 507"/>
                  <a:gd name="T39" fmla="*/ 1 h 958"/>
                  <a:gd name="T40" fmla="*/ 28 w 507"/>
                  <a:gd name="T41" fmla="*/ 0 h 958"/>
                  <a:gd name="T42" fmla="*/ 23 w 507"/>
                  <a:gd name="T43" fmla="*/ 0 h 958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507"/>
                  <a:gd name="T67" fmla="*/ 0 h 958"/>
                  <a:gd name="T68" fmla="*/ 507 w 507"/>
                  <a:gd name="T69" fmla="*/ 958 h 958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507" h="958">
                    <a:moveTo>
                      <a:pt x="272" y="0"/>
                    </a:moveTo>
                    <a:lnTo>
                      <a:pt x="0" y="0"/>
                    </a:lnTo>
                    <a:lnTo>
                      <a:pt x="0" y="958"/>
                    </a:lnTo>
                    <a:lnTo>
                      <a:pt x="96" y="958"/>
                    </a:lnTo>
                    <a:lnTo>
                      <a:pt x="96" y="569"/>
                    </a:lnTo>
                    <a:lnTo>
                      <a:pt x="280" y="569"/>
                    </a:lnTo>
                    <a:lnTo>
                      <a:pt x="301" y="569"/>
                    </a:lnTo>
                    <a:lnTo>
                      <a:pt x="364" y="561"/>
                    </a:lnTo>
                    <a:lnTo>
                      <a:pt x="416" y="544"/>
                    </a:lnTo>
                    <a:lnTo>
                      <a:pt x="458" y="519"/>
                    </a:lnTo>
                    <a:lnTo>
                      <a:pt x="491" y="484"/>
                    </a:lnTo>
                    <a:lnTo>
                      <a:pt x="498" y="473"/>
                    </a:lnTo>
                    <a:lnTo>
                      <a:pt x="96" y="456"/>
                    </a:lnTo>
                    <a:lnTo>
                      <a:pt x="96" y="113"/>
                    </a:lnTo>
                    <a:lnTo>
                      <a:pt x="279" y="113"/>
                    </a:lnTo>
                    <a:lnTo>
                      <a:pt x="507" y="101"/>
                    </a:lnTo>
                    <a:lnTo>
                      <a:pt x="470" y="54"/>
                    </a:lnTo>
                    <a:lnTo>
                      <a:pt x="435" y="29"/>
                    </a:lnTo>
                    <a:lnTo>
                      <a:pt x="381" y="9"/>
                    </a:lnTo>
                    <a:lnTo>
                      <a:pt x="380" y="9"/>
                    </a:lnTo>
                    <a:lnTo>
                      <a:pt x="334" y="2"/>
                    </a:lnTo>
                    <a:lnTo>
                      <a:pt x="27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97" name="Freeform 2203"/>
              <p:cNvSpPr>
                <a:spLocks/>
              </p:cNvSpPr>
              <p:nvPr/>
            </p:nvSpPr>
            <p:spPr bwMode="auto">
              <a:xfrm>
                <a:off x="4972" y="3436"/>
                <a:ext cx="35" cy="53"/>
              </a:xfrm>
              <a:custGeom>
                <a:avLst/>
                <a:gdLst>
                  <a:gd name="T0" fmla="*/ 29 w 421"/>
                  <a:gd name="T1" fmla="*/ 0 h 633"/>
                  <a:gd name="T2" fmla="*/ 15 w 421"/>
                  <a:gd name="T3" fmla="*/ 0 h 633"/>
                  <a:gd name="T4" fmla="*/ 16 w 421"/>
                  <a:gd name="T5" fmla="*/ 1 h 633"/>
                  <a:gd name="T6" fmla="*/ 20 w 421"/>
                  <a:gd name="T7" fmla="*/ 2 h 633"/>
                  <a:gd name="T8" fmla="*/ 24 w 421"/>
                  <a:gd name="T9" fmla="*/ 6 h 633"/>
                  <a:gd name="T10" fmla="*/ 26 w 421"/>
                  <a:gd name="T11" fmla="*/ 10 h 633"/>
                  <a:gd name="T12" fmla="*/ 27 w 421"/>
                  <a:gd name="T13" fmla="*/ 15 h 633"/>
                  <a:gd name="T14" fmla="*/ 27 w 421"/>
                  <a:gd name="T15" fmla="*/ 22 h 633"/>
                  <a:gd name="T16" fmla="*/ 27 w 421"/>
                  <a:gd name="T17" fmla="*/ 23 h 633"/>
                  <a:gd name="T18" fmla="*/ 27 w 421"/>
                  <a:gd name="T19" fmla="*/ 29 h 633"/>
                  <a:gd name="T20" fmla="*/ 26 w 421"/>
                  <a:gd name="T21" fmla="*/ 35 h 633"/>
                  <a:gd name="T22" fmla="*/ 24 w 421"/>
                  <a:gd name="T23" fmla="*/ 39 h 633"/>
                  <a:gd name="T24" fmla="*/ 23 w 421"/>
                  <a:gd name="T25" fmla="*/ 41 h 633"/>
                  <a:gd name="T26" fmla="*/ 19 w 421"/>
                  <a:gd name="T27" fmla="*/ 44 h 633"/>
                  <a:gd name="T28" fmla="*/ 15 w 421"/>
                  <a:gd name="T29" fmla="*/ 45 h 633"/>
                  <a:gd name="T30" fmla="*/ 0 w 421"/>
                  <a:gd name="T31" fmla="*/ 45 h 633"/>
                  <a:gd name="T32" fmla="*/ 2 w 421"/>
                  <a:gd name="T33" fmla="*/ 48 h 633"/>
                  <a:gd name="T34" fmla="*/ 6 w 421"/>
                  <a:gd name="T35" fmla="*/ 51 h 633"/>
                  <a:gd name="T36" fmla="*/ 10 w 421"/>
                  <a:gd name="T37" fmla="*/ 52 h 633"/>
                  <a:gd name="T38" fmla="*/ 15 w 421"/>
                  <a:gd name="T39" fmla="*/ 53 h 633"/>
                  <a:gd name="T40" fmla="*/ 17 w 421"/>
                  <a:gd name="T41" fmla="*/ 53 h 633"/>
                  <a:gd name="T42" fmla="*/ 21 w 421"/>
                  <a:gd name="T43" fmla="*/ 52 h 633"/>
                  <a:gd name="T44" fmla="*/ 25 w 421"/>
                  <a:gd name="T45" fmla="*/ 49 h 633"/>
                  <a:gd name="T46" fmla="*/ 27 w 421"/>
                  <a:gd name="T47" fmla="*/ 48 h 633"/>
                  <a:gd name="T48" fmla="*/ 30 w 421"/>
                  <a:gd name="T49" fmla="*/ 44 h 633"/>
                  <a:gd name="T50" fmla="*/ 32 w 421"/>
                  <a:gd name="T51" fmla="*/ 39 h 633"/>
                  <a:gd name="T52" fmla="*/ 33 w 421"/>
                  <a:gd name="T53" fmla="*/ 39 h 633"/>
                  <a:gd name="T54" fmla="*/ 34 w 421"/>
                  <a:gd name="T55" fmla="*/ 34 h 633"/>
                  <a:gd name="T56" fmla="*/ 35 w 421"/>
                  <a:gd name="T57" fmla="*/ 29 h 633"/>
                  <a:gd name="T58" fmla="*/ 35 w 421"/>
                  <a:gd name="T59" fmla="*/ 22 h 633"/>
                  <a:gd name="T60" fmla="*/ 35 w 421"/>
                  <a:gd name="T61" fmla="*/ 22 h 633"/>
                  <a:gd name="T62" fmla="*/ 35 w 421"/>
                  <a:gd name="T63" fmla="*/ 15 h 633"/>
                  <a:gd name="T64" fmla="*/ 34 w 421"/>
                  <a:gd name="T65" fmla="*/ 9 h 633"/>
                  <a:gd name="T66" fmla="*/ 32 w 421"/>
                  <a:gd name="T67" fmla="*/ 4 h 633"/>
                  <a:gd name="T68" fmla="*/ 29 w 421"/>
                  <a:gd name="T69" fmla="*/ 0 h 633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21"/>
                  <a:gd name="T106" fmla="*/ 0 h 633"/>
                  <a:gd name="T107" fmla="*/ 421 w 421"/>
                  <a:gd name="T108" fmla="*/ 633 h 633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21" h="633">
                    <a:moveTo>
                      <a:pt x="353" y="0"/>
                    </a:moveTo>
                    <a:lnTo>
                      <a:pt x="177" y="4"/>
                    </a:lnTo>
                    <a:lnTo>
                      <a:pt x="196" y="6"/>
                    </a:lnTo>
                    <a:lnTo>
                      <a:pt x="245" y="26"/>
                    </a:lnTo>
                    <a:lnTo>
                      <a:pt x="286" y="70"/>
                    </a:lnTo>
                    <a:lnTo>
                      <a:pt x="310" y="119"/>
                    </a:lnTo>
                    <a:lnTo>
                      <a:pt x="325" y="185"/>
                    </a:lnTo>
                    <a:lnTo>
                      <a:pt x="330" y="265"/>
                    </a:lnTo>
                    <a:lnTo>
                      <a:pt x="330" y="270"/>
                    </a:lnTo>
                    <a:lnTo>
                      <a:pt x="324" y="352"/>
                    </a:lnTo>
                    <a:lnTo>
                      <a:pt x="310" y="418"/>
                    </a:lnTo>
                    <a:lnTo>
                      <a:pt x="286" y="469"/>
                    </a:lnTo>
                    <a:lnTo>
                      <a:pt x="272" y="488"/>
                    </a:lnTo>
                    <a:lnTo>
                      <a:pt x="228" y="524"/>
                    </a:lnTo>
                    <a:lnTo>
                      <a:pt x="177" y="536"/>
                    </a:lnTo>
                    <a:lnTo>
                      <a:pt x="0" y="539"/>
                    </a:lnTo>
                    <a:lnTo>
                      <a:pt x="28" y="572"/>
                    </a:lnTo>
                    <a:lnTo>
                      <a:pt x="72" y="605"/>
                    </a:lnTo>
                    <a:lnTo>
                      <a:pt x="121" y="625"/>
                    </a:lnTo>
                    <a:lnTo>
                      <a:pt x="177" y="633"/>
                    </a:lnTo>
                    <a:lnTo>
                      <a:pt x="202" y="631"/>
                    </a:lnTo>
                    <a:lnTo>
                      <a:pt x="254" y="617"/>
                    </a:lnTo>
                    <a:lnTo>
                      <a:pt x="303" y="590"/>
                    </a:lnTo>
                    <a:lnTo>
                      <a:pt x="321" y="576"/>
                    </a:lnTo>
                    <a:lnTo>
                      <a:pt x="361" y="529"/>
                    </a:lnTo>
                    <a:lnTo>
                      <a:pt x="390" y="470"/>
                    </a:lnTo>
                    <a:lnTo>
                      <a:pt x="391" y="469"/>
                    </a:lnTo>
                    <a:lnTo>
                      <a:pt x="408" y="412"/>
                    </a:lnTo>
                    <a:lnTo>
                      <a:pt x="417" y="342"/>
                    </a:lnTo>
                    <a:lnTo>
                      <a:pt x="421" y="259"/>
                    </a:lnTo>
                    <a:lnTo>
                      <a:pt x="416" y="181"/>
                    </a:lnTo>
                    <a:lnTo>
                      <a:pt x="403" y="112"/>
                    </a:lnTo>
                    <a:lnTo>
                      <a:pt x="382" y="52"/>
                    </a:lnTo>
                    <a:lnTo>
                      <a:pt x="35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</p:grpSp>
        <p:grpSp>
          <p:nvGrpSpPr>
            <p:cNvPr id="108646" name="Group 2405"/>
            <p:cNvGrpSpPr>
              <a:grpSpLocks/>
            </p:cNvGrpSpPr>
            <p:nvPr/>
          </p:nvGrpSpPr>
          <p:grpSpPr bwMode="auto">
            <a:xfrm>
              <a:off x="2906" y="3407"/>
              <a:ext cx="2572" cy="372"/>
              <a:chOff x="2906" y="3407"/>
              <a:chExt cx="2572" cy="372"/>
            </a:xfrm>
          </p:grpSpPr>
          <p:sp>
            <p:nvSpPr>
              <p:cNvPr id="109330" name="Freeform 2205"/>
              <p:cNvSpPr>
                <a:spLocks/>
              </p:cNvSpPr>
              <p:nvPr/>
            </p:nvSpPr>
            <p:spPr bwMode="auto">
              <a:xfrm>
                <a:off x="4967" y="3429"/>
                <a:ext cx="35" cy="52"/>
              </a:xfrm>
              <a:custGeom>
                <a:avLst/>
                <a:gdLst>
                  <a:gd name="T0" fmla="*/ 20 w 420"/>
                  <a:gd name="T1" fmla="*/ 0 h 633"/>
                  <a:gd name="T2" fmla="*/ 19 w 420"/>
                  <a:gd name="T3" fmla="*/ 0 h 633"/>
                  <a:gd name="T4" fmla="*/ 14 w 420"/>
                  <a:gd name="T5" fmla="*/ 1 h 633"/>
                  <a:gd name="T6" fmla="*/ 10 w 420"/>
                  <a:gd name="T7" fmla="*/ 3 h 633"/>
                  <a:gd name="T8" fmla="*/ 7 w 420"/>
                  <a:gd name="T9" fmla="*/ 6 h 633"/>
                  <a:gd name="T10" fmla="*/ 5 w 420"/>
                  <a:gd name="T11" fmla="*/ 8 h 633"/>
                  <a:gd name="T12" fmla="*/ 3 w 420"/>
                  <a:gd name="T13" fmla="*/ 12 h 633"/>
                  <a:gd name="T14" fmla="*/ 1 w 420"/>
                  <a:gd name="T15" fmla="*/ 17 h 633"/>
                  <a:gd name="T16" fmla="*/ 0 w 420"/>
                  <a:gd name="T17" fmla="*/ 23 h 633"/>
                  <a:gd name="T18" fmla="*/ 0 w 420"/>
                  <a:gd name="T19" fmla="*/ 30 h 633"/>
                  <a:gd name="T20" fmla="*/ 0 w 420"/>
                  <a:gd name="T21" fmla="*/ 31 h 633"/>
                  <a:gd name="T22" fmla="*/ 0 w 420"/>
                  <a:gd name="T23" fmla="*/ 37 h 633"/>
                  <a:gd name="T24" fmla="*/ 2 w 420"/>
                  <a:gd name="T25" fmla="*/ 43 h 633"/>
                  <a:gd name="T26" fmla="*/ 3 w 420"/>
                  <a:gd name="T27" fmla="*/ 48 h 633"/>
                  <a:gd name="T28" fmla="*/ 6 w 420"/>
                  <a:gd name="T29" fmla="*/ 52 h 633"/>
                  <a:gd name="T30" fmla="*/ 20 w 420"/>
                  <a:gd name="T31" fmla="*/ 52 h 633"/>
                  <a:gd name="T32" fmla="*/ 19 w 420"/>
                  <a:gd name="T33" fmla="*/ 52 h 633"/>
                  <a:gd name="T34" fmla="*/ 15 w 420"/>
                  <a:gd name="T35" fmla="*/ 50 h 633"/>
                  <a:gd name="T36" fmla="*/ 11 w 420"/>
                  <a:gd name="T37" fmla="*/ 46 h 633"/>
                  <a:gd name="T38" fmla="*/ 11 w 420"/>
                  <a:gd name="T39" fmla="*/ 46 h 633"/>
                  <a:gd name="T40" fmla="*/ 9 w 420"/>
                  <a:gd name="T41" fmla="*/ 42 h 633"/>
                  <a:gd name="T42" fmla="*/ 8 w 420"/>
                  <a:gd name="T43" fmla="*/ 37 h 633"/>
                  <a:gd name="T44" fmla="*/ 8 w 420"/>
                  <a:gd name="T45" fmla="*/ 30 h 633"/>
                  <a:gd name="T46" fmla="*/ 8 w 420"/>
                  <a:gd name="T47" fmla="*/ 30 h 633"/>
                  <a:gd name="T48" fmla="*/ 8 w 420"/>
                  <a:gd name="T49" fmla="*/ 23 h 633"/>
                  <a:gd name="T50" fmla="*/ 9 w 420"/>
                  <a:gd name="T51" fmla="*/ 18 h 633"/>
                  <a:gd name="T52" fmla="*/ 11 w 420"/>
                  <a:gd name="T53" fmla="*/ 13 h 633"/>
                  <a:gd name="T54" fmla="*/ 12 w 420"/>
                  <a:gd name="T55" fmla="*/ 12 h 633"/>
                  <a:gd name="T56" fmla="*/ 16 w 420"/>
                  <a:gd name="T57" fmla="*/ 9 h 633"/>
                  <a:gd name="T58" fmla="*/ 20 w 420"/>
                  <a:gd name="T59" fmla="*/ 8 h 633"/>
                  <a:gd name="T60" fmla="*/ 35 w 420"/>
                  <a:gd name="T61" fmla="*/ 8 h 633"/>
                  <a:gd name="T62" fmla="*/ 33 w 420"/>
                  <a:gd name="T63" fmla="*/ 5 h 633"/>
                  <a:gd name="T64" fmla="*/ 29 w 420"/>
                  <a:gd name="T65" fmla="*/ 2 h 633"/>
                  <a:gd name="T66" fmla="*/ 25 w 420"/>
                  <a:gd name="T67" fmla="*/ 1 h 633"/>
                  <a:gd name="T68" fmla="*/ 20 w 420"/>
                  <a:gd name="T69" fmla="*/ 0 h 633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20"/>
                  <a:gd name="T106" fmla="*/ 0 h 633"/>
                  <a:gd name="T107" fmla="*/ 420 w 420"/>
                  <a:gd name="T108" fmla="*/ 633 h 633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20" h="633">
                    <a:moveTo>
                      <a:pt x="244" y="0"/>
                    </a:moveTo>
                    <a:lnTo>
                      <a:pt x="224" y="1"/>
                    </a:lnTo>
                    <a:lnTo>
                      <a:pt x="171" y="13"/>
                    </a:lnTo>
                    <a:lnTo>
                      <a:pt x="123" y="39"/>
                    </a:lnTo>
                    <a:lnTo>
                      <a:pt x="81" y="77"/>
                    </a:lnTo>
                    <a:lnTo>
                      <a:pt x="63" y="100"/>
                    </a:lnTo>
                    <a:lnTo>
                      <a:pt x="36" y="151"/>
                    </a:lnTo>
                    <a:lnTo>
                      <a:pt x="16" y="212"/>
                    </a:lnTo>
                    <a:lnTo>
                      <a:pt x="4" y="283"/>
                    </a:lnTo>
                    <a:lnTo>
                      <a:pt x="0" y="363"/>
                    </a:lnTo>
                    <a:lnTo>
                      <a:pt x="0" y="375"/>
                    </a:lnTo>
                    <a:lnTo>
                      <a:pt x="5" y="454"/>
                    </a:lnTo>
                    <a:lnTo>
                      <a:pt x="18" y="523"/>
                    </a:lnTo>
                    <a:lnTo>
                      <a:pt x="39" y="583"/>
                    </a:lnTo>
                    <a:lnTo>
                      <a:pt x="67" y="633"/>
                    </a:lnTo>
                    <a:lnTo>
                      <a:pt x="244" y="630"/>
                    </a:lnTo>
                    <a:lnTo>
                      <a:pt x="223" y="628"/>
                    </a:lnTo>
                    <a:lnTo>
                      <a:pt x="175" y="608"/>
                    </a:lnTo>
                    <a:lnTo>
                      <a:pt x="135" y="563"/>
                    </a:lnTo>
                    <a:lnTo>
                      <a:pt x="134" y="563"/>
                    </a:lnTo>
                    <a:lnTo>
                      <a:pt x="110" y="511"/>
                    </a:lnTo>
                    <a:lnTo>
                      <a:pt x="95" y="445"/>
                    </a:lnTo>
                    <a:lnTo>
                      <a:pt x="91" y="363"/>
                    </a:lnTo>
                    <a:lnTo>
                      <a:pt x="95" y="282"/>
                    </a:lnTo>
                    <a:lnTo>
                      <a:pt x="110" y="216"/>
                    </a:lnTo>
                    <a:lnTo>
                      <a:pt x="135" y="164"/>
                    </a:lnTo>
                    <a:lnTo>
                      <a:pt x="148" y="145"/>
                    </a:lnTo>
                    <a:lnTo>
                      <a:pt x="192" y="110"/>
                    </a:lnTo>
                    <a:lnTo>
                      <a:pt x="244" y="98"/>
                    </a:lnTo>
                    <a:lnTo>
                      <a:pt x="420" y="94"/>
                    </a:lnTo>
                    <a:lnTo>
                      <a:pt x="392" y="62"/>
                    </a:lnTo>
                    <a:lnTo>
                      <a:pt x="348" y="28"/>
                    </a:lnTo>
                    <a:lnTo>
                      <a:pt x="300" y="7"/>
                    </a:lnTo>
                    <a:lnTo>
                      <a:pt x="24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31" name="Freeform 2206"/>
              <p:cNvSpPr>
                <a:spLocks/>
              </p:cNvSpPr>
              <p:nvPr/>
            </p:nvSpPr>
            <p:spPr bwMode="auto">
              <a:xfrm>
                <a:off x="5016" y="3430"/>
                <a:ext cx="16" cy="58"/>
              </a:xfrm>
              <a:custGeom>
                <a:avLst/>
                <a:gdLst>
                  <a:gd name="T0" fmla="*/ 7 w 188"/>
                  <a:gd name="T1" fmla="*/ 0 h 694"/>
                  <a:gd name="T2" fmla="*/ 0 w 188"/>
                  <a:gd name="T3" fmla="*/ 0 h 694"/>
                  <a:gd name="T4" fmla="*/ 0 w 188"/>
                  <a:gd name="T5" fmla="*/ 58 h 694"/>
                  <a:gd name="T6" fmla="*/ 7 w 188"/>
                  <a:gd name="T7" fmla="*/ 58 h 694"/>
                  <a:gd name="T8" fmla="*/ 7 w 188"/>
                  <a:gd name="T9" fmla="*/ 28 h 694"/>
                  <a:gd name="T10" fmla="*/ 8 w 188"/>
                  <a:gd name="T11" fmla="*/ 22 h 694"/>
                  <a:gd name="T12" fmla="*/ 9 w 188"/>
                  <a:gd name="T13" fmla="*/ 16 h 694"/>
                  <a:gd name="T14" fmla="*/ 9 w 188"/>
                  <a:gd name="T15" fmla="*/ 16 h 694"/>
                  <a:gd name="T16" fmla="*/ 12 w 188"/>
                  <a:gd name="T17" fmla="*/ 11 h 694"/>
                  <a:gd name="T18" fmla="*/ 12 w 188"/>
                  <a:gd name="T19" fmla="*/ 11 h 694"/>
                  <a:gd name="T20" fmla="*/ 16 w 188"/>
                  <a:gd name="T21" fmla="*/ 9 h 694"/>
                  <a:gd name="T22" fmla="*/ 7 w 188"/>
                  <a:gd name="T23" fmla="*/ 9 h 694"/>
                  <a:gd name="T24" fmla="*/ 7 w 188"/>
                  <a:gd name="T25" fmla="*/ 0 h 69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88"/>
                  <a:gd name="T40" fmla="*/ 0 h 694"/>
                  <a:gd name="T41" fmla="*/ 188 w 188"/>
                  <a:gd name="T42" fmla="*/ 694 h 694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88" h="694">
                    <a:moveTo>
                      <a:pt x="79" y="0"/>
                    </a:moveTo>
                    <a:lnTo>
                      <a:pt x="0" y="0"/>
                    </a:lnTo>
                    <a:lnTo>
                      <a:pt x="0" y="694"/>
                    </a:lnTo>
                    <a:lnTo>
                      <a:pt x="88" y="694"/>
                    </a:lnTo>
                    <a:lnTo>
                      <a:pt x="88" y="331"/>
                    </a:lnTo>
                    <a:lnTo>
                      <a:pt x="91" y="262"/>
                    </a:lnTo>
                    <a:lnTo>
                      <a:pt x="102" y="194"/>
                    </a:lnTo>
                    <a:lnTo>
                      <a:pt x="104" y="186"/>
                    </a:lnTo>
                    <a:lnTo>
                      <a:pt x="136" y="129"/>
                    </a:lnTo>
                    <a:lnTo>
                      <a:pt x="138" y="126"/>
                    </a:lnTo>
                    <a:lnTo>
                      <a:pt x="188" y="106"/>
                    </a:lnTo>
                    <a:lnTo>
                      <a:pt x="79" y="105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32" name="Freeform 2207"/>
              <p:cNvSpPr>
                <a:spLocks/>
              </p:cNvSpPr>
              <p:nvPr/>
            </p:nvSpPr>
            <p:spPr bwMode="auto">
              <a:xfrm>
                <a:off x="5022" y="3429"/>
                <a:ext cx="17" cy="12"/>
              </a:xfrm>
              <a:custGeom>
                <a:avLst/>
                <a:gdLst>
                  <a:gd name="T0" fmla="*/ 9 w 203"/>
                  <a:gd name="T1" fmla="*/ 0 h 148"/>
                  <a:gd name="T2" fmla="*/ 9 w 203"/>
                  <a:gd name="T3" fmla="*/ 0 h 148"/>
                  <a:gd name="T4" fmla="*/ 5 w 203"/>
                  <a:gd name="T5" fmla="*/ 2 h 148"/>
                  <a:gd name="T6" fmla="*/ 3 w 203"/>
                  <a:gd name="T7" fmla="*/ 4 h 148"/>
                  <a:gd name="T8" fmla="*/ 0 w 203"/>
                  <a:gd name="T9" fmla="*/ 10 h 148"/>
                  <a:gd name="T10" fmla="*/ 9 w 203"/>
                  <a:gd name="T11" fmla="*/ 10 h 148"/>
                  <a:gd name="T12" fmla="*/ 10 w 203"/>
                  <a:gd name="T13" fmla="*/ 10 h 148"/>
                  <a:gd name="T14" fmla="*/ 14 w 203"/>
                  <a:gd name="T15" fmla="*/ 12 h 148"/>
                  <a:gd name="T16" fmla="*/ 17 w 203"/>
                  <a:gd name="T17" fmla="*/ 3 h 148"/>
                  <a:gd name="T18" fmla="*/ 14 w 203"/>
                  <a:gd name="T19" fmla="*/ 1 h 148"/>
                  <a:gd name="T20" fmla="*/ 9 w 203"/>
                  <a:gd name="T21" fmla="*/ 0 h 14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3"/>
                  <a:gd name="T34" fmla="*/ 0 h 148"/>
                  <a:gd name="T35" fmla="*/ 203 w 203"/>
                  <a:gd name="T36" fmla="*/ 148 h 148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3" h="148">
                    <a:moveTo>
                      <a:pt x="113" y="0"/>
                    </a:moveTo>
                    <a:lnTo>
                      <a:pt x="106" y="1"/>
                    </a:lnTo>
                    <a:lnTo>
                      <a:pt x="57" y="24"/>
                    </a:lnTo>
                    <a:lnTo>
                      <a:pt x="34" y="53"/>
                    </a:lnTo>
                    <a:lnTo>
                      <a:pt x="0" y="121"/>
                    </a:lnTo>
                    <a:lnTo>
                      <a:pt x="109" y="122"/>
                    </a:lnTo>
                    <a:lnTo>
                      <a:pt x="122" y="123"/>
                    </a:lnTo>
                    <a:lnTo>
                      <a:pt x="173" y="148"/>
                    </a:lnTo>
                    <a:lnTo>
                      <a:pt x="203" y="39"/>
                    </a:lnTo>
                    <a:lnTo>
                      <a:pt x="163" y="12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33" name="Freeform 2208"/>
              <p:cNvSpPr>
                <a:spLocks/>
              </p:cNvSpPr>
              <p:nvPr/>
            </p:nvSpPr>
            <p:spPr bwMode="auto">
              <a:xfrm>
                <a:off x="5046" y="3479"/>
                <a:ext cx="15" cy="10"/>
              </a:xfrm>
              <a:custGeom>
                <a:avLst/>
                <a:gdLst>
                  <a:gd name="T0" fmla="*/ 14 w 178"/>
                  <a:gd name="T1" fmla="*/ 0 h 113"/>
                  <a:gd name="T2" fmla="*/ 11 w 178"/>
                  <a:gd name="T3" fmla="*/ 0 h 113"/>
                  <a:gd name="T4" fmla="*/ 0 w 178"/>
                  <a:gd name="T5" fmla="*/ 4 h 113"/>
                  <a:gd name="T6" fmla="*/ 0 w 178"/>
                  <a:gd name="T7" fmla="*/ 4 h 113"/>
                  <a:gd name="T8" fmla="*/ 3 w 178"/>
                  <a:gd name="T9" fmla="*/ 8 h 113"/>
                  <a:gd name="T10" fmla="*/ 5 w 178"/>
                  <a:gd name="T11" fmla="*/ 9 h 113"/>
                  <a:gd name="T12" fmla="*/ 9 w 178"/>
                  <a:gd name="T13" fmla="*/ 10 h 113"/>
                  <a:gd name="T14" fmla="*/ 10 w 178"/>
                  <a:gd name="T15" fmla="*/ 10 h 113"/>
                  <a:gd name="T16" fmla="*/ 15 w 178"/>
                  <a:gd name="T17" fmla="*/ 9 h 113"/>
                  <a:gd name="T18" fmla="*/ 14 w 178"/>
                  <a:gd name="T19" fmla="*/ 0 h 11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78"/>
                  <a:gd name="T31" fmla="*/ 0 h 113"/>
                  <a:gd name="T32" fmla="*/ 178 w 178"/>
                  <a:gd name="T33" fmla="*/ 113 h 113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78" h="113">
                    <a:moveTo>
                      <a:pt x="166" y="0"/>
                    </a:moveTo>
                    <a:lnTo>
                      <a:pt x="127" y="4"/>
                    </a:lnTo>
                    <a:lnTo>
                      <a:pt x="0" y="40"/>
                    </a:lnTo>
                    <a:lnTo>
                      <a:pt x="1" y="43"/>
                    </a:lnTo>
                    <a:lnTo>
                      <a:pt x="38" y="93"/>
                    </a:lnTo>
                    <a:lnTo>
                      <a:pt x="55" y="104"/>
                    </a:lnTo>
                    <a:lnTo>
                      <a:pt x="112" y="113"/>
                    </a:lnTo>
                    <a:lnTo>
                      <a:pt x="123" y="113"/>
                    </a:lnTo>
                    <a:lnTo>
                      <a:pt x="178" y="103"/>
                    </a:lnTo>
                    <a:lnTo>
                      <a:pt x="16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34" name="Freeform 2209"/>
              <p:cNvSpPr>
                <a:spLocks/>
              </p:cNvSpPr>
              <p:nvPr/>
            </p:nvSpPr>
            <p:spPr bwMode="auto">
              <a:xfrm>
                <a:off x="5040" y="3410"/>
                <a:ext cx="20" cy="72"/>
              </a:xfrm>
              <a:custGeom>
                <a:avLst/>
                <a:gdLst>
                  <a:gd name="T0" fmla="*/ 13 w 241"/>
                  <a:gd name="T1" fmla="*/ 0 h 873"/>
                  <a:gd name="T2" fmla="*/ 5 w 241"/>
                  <a:gd name="T3" fmla="*/ 6 h 873"/>
                  <a:gd name="T4" fmla="*/ 5 w 241"/>
                  <a:gd name="T5" fmla="*/ 20 h 873"/>
                  <a:gd name="T6" fmla="*/ 0 w 241"/>
                  <a:gd name="T7" fmla="*/ 20 h 873"/>
                  <a:gd name="T8" fmla="*/ 0 w 241"/>
                  <a:gd name="T9" fmla="*/ 28 h 873"/>
                  <a:gd name="T10" fmla="*/ 5 w 241"/>
                  <a:gd name="T11" fmla="*/ 28 h 873"/>
                  <a:gd name="T12" fmla="*/ 5 w 241"/>
                  <a:gd name="T13" fmla="*/ 61 h 873"/>
                  <a:gd name="T14" fmla="*/ 6 w 241"/>
                  <a:gd name="T15" fmla="*/ 68 h 873"/>
                  <a:gd name="T16" fmla="*/ 6 w 241"/>
                  <a:gd name="T17" fmla="*/ 72 h 873"/>
                  <a:gd name="T18" fmla="*/ 17 w 241"/>
                  <a:gd name="T19" fmla="*/ 69 h 873"/>
                  <a:gd name="T20" fmla="*/ 14 w 241"/>
                  <a:gd name="T21" fmla="*/ 68 h 873"/>
                  <a:gd name="T22" fmla="*/ 13 w 241"/>
                  <a:gd name="T23" fmla="*/ 66 h 873"/>
                  <a:gd name="T24" fmla="*/ 13 w 241"/>
                  <a:gd name="T25" fmla="*/ 61 h 873"/>
                  <a:gd name="T26" fmla="*/ 13 w 241"/>
                  <a:gd name="T27" fmla="*/ 28 h 873"/>
                  <a:gd name="T28" fmla="*/ 20 w 241"/>
                  <a:gd name="T29" fmla="*/ 28 h 873"/>
                  <a:gd name="T30" fmla="*/ 20 w 241"/>
                  <a:gd name="T31" fmla="*/ 20 h 873"/>
                  <a:gd name="T32" fmla="*/ 13 w 241"/>
                  <a:gd name="T33" fmla="*/ 20 h 873"/>
                  <a:gd name="T34" fmla="*/ 13 w 241"/>
                  <a:gd name="T35" fmla="*/ 0 h 87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241"/>
                  <a:gd name="T55" fmla="*/ 0 h 873"/>
                  <a:gd name="T56" fmla="*/ 241 w 241"/>
                  <a:gd name="T57" fmla="*/ 873 h 873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241" h="873">
                    <a:moveTo>
                      <a:pt x="152" y="0"/>
                    </a:moveTo>
                    <a:lnTo>
                      <a:pt x="64" y="71"/>
                    </a:lnTo>
                    <a:lnTo>
                      <a:pt x="64" y="243"/>
                    </a:lnTo>
                    <a:lnTo>
                      <a:pt x="0" y="243"/>
                    </a:lnTo>
                    <a:lnTo>
                      <a:pt x="0" y="335"/>
                    </a:lnTo>
                    <a:lnTo>
                      <a:pt x="64" y="335"/>
                    </a:lnTo>
                    <a:lnTo>
                      <a:pt x="64" y="734"/>
                    </a:lnTo>
                    <a:lnTo>
                      <a:pt x="67" y="820"/>
                    </a:lnTo>
                    <a:lnTo>
                      <a:pt x="75" y="873"/>
                    </a:lnTo>
                    <a:lnTo>
                      <a:pt x="202" y="837"/>
                    </a:lnTo>
                    <a:lnTo>
                      <a:pt x="172" y="828"/>
                    </a:lnTo>
                    <a:lnTo>
                      <a:pt x="156" y="806"/>
                    </a:lnTo>
                    <a:lnTo>
                      <a:pt x="152" y="741"/>
                    </a:lnTo>
                    <a:lnTo>
                      <a:pt x="152" y="335"/>
                    </a:lnTo>
                    <a:lnTo>
                      <a:pt x="241" y="335"/>
                    </a:lnTo>
                    <a:lnTo>
                      <a:pt x="241" y="243"/>
                    </a:lnTo>
                    <a:lnTo>
                      <a:pt x="152" y="243"/>
                    </a:lnTo>
                    <a:lnTo>
                      <a:pt x="15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35" name="Freeform 2210"/>
              <p:cNvSpPr>
                <a:spLocks/>
              </p:cNvSpPr>
              <p:nvPr/>
            </p:nvSpPr>
            <p:spPr bwMode="auto">
              <a:xfrm>
                <a:off x="5068" y="3481"/>
                <a:ext cx="27" cy="8"/>
              </a:xfrm>
              <a:custGeom>
                <a:avLst/>
                <a:gdLst>
                  <a:gd name="T0" fmla="*/ 17 w 323"/>
                  <a:gd name="T1" fmla="*/ 0 h 102"/>
                  <a:gd name="T2" fmla="*/ 13 w 323"/>
                  <a:gd name="T3" fmla="*/ 1 h 102"/>
                  <a:gd name="T4" fmla="*/ 0 w 323"/>
                  <a:gd name="T5" fmla="*/ 4 h 102"/>
                  <a:gd name="T6" fmla="*/ 2 w 323"/>
                  <a:gd name="T7" fmla="*/ 5 h 102"/>
                  <a:gd name="T8" fmla="*/ 6 w 323"/>
                  <a:gd name="T9" fmla="*/ 7 h 102"/>
                  <a:gd name="T10" fmla="*/ 11 w 323"/>
                  <a:gd name="T11" fmla="*/ 8 h 102"/>
                  <a:gd name="T12" fmla="*/ 15 w 323"/>
                  <a:gd name="T13" fmla="*/ 8 h 102"/>
                  <a:gd name="T14" fmla="*/ 19 w 323"/>
                  <a:gd name="T15" fmla="*/ 6 h 102"/>
                  <a:gd name="T16" fmla="*/ 19 w 323"/>
                  <a:gd name="T17" fmla="*/ 6 h 102"/>
                  <a:gd name="T18" fmla="*/ 23 w 323"/>
                  <a:gd name="T19" fmla="*/ 4 h 102"/>
                  <a:gd name="T20" fmla="*/ 27 w 323"/>
                  <a:gd name="T21" fmla="*/ 0 h 102"/>
                  <a:gd name="T22" fmla="*/ 17 w 323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3"/>
                  <a:gd name="T37" fmla="*/ 0 h 102"/>
                  <a:gd name="T38" fmla="*/ 323 w 323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3" h="102">
                    <a:moveTo>
                      <a:pt x="207" y="0"/>
                    </a:moveTo>
                    <a:lnTo>
                      <a:pt x="152" y="9"/>
                    </a:lnTo>
                    <a:lnTo>
                      <a:pt x="0" y="45"/>
                    </a:lnTo>
                    <a:lnTo>
                      <a:pt x="26" y="70"/>
                    </a:lnTo>
                    <a:lnTo>
                      <a:pt x="73" y="93"/>
                    </a:lnTo>
                    <a:lnTo>
                      <a:pt x="132" y="102"/>
                    </a:lnTo>
                    <a:lnTo>
                      <a:pt x="178" y="97"/>
                    </a:lnTo>
                    <a:lnTo>
                      <a:pt x="230" y="78"/>
                    </a:lnTo>
                    <a:lnTo>
                      <a:pt x="232" y="77"/>
                    </a:lnTo>
                    <a:lnTo>
                      <a:pt x="276" y="46"/>
                    </a:lnTo>
                    <a:lnTo>
                      <a:pt x="323" y="0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36" name="Freeform 2211"/>
              <p:cNvSpPr>
                <a:spLocks/>
              </p:cNvSpPr>
              <p:nvPr/>
            </p:nvSpPr>
            <p:spPr bwMode="auto">
              <a:xfrm>
                <a:off x="5065" y="3456"/>
                <a:ext cx="30" cy="28"/>
              </a:xfrm>
              <a:custGeom>
                <a:avLst/>
                <a:gdLst>
                  <a:gd name="T0" fmla="*/ 9 w 362"/>
                  <a:gd name="T1" fmla="*/ 0 h 335"/>
                  <a:gd name="T2" fmla="*/ 5 w 362"/>
                  <a:gd name="T3" fmla="*/ 3 h 335"/>
                  <a:gd name="T4" fmla="*/ 4 w 362"/>
                  <a:gd name="T5" fmla="*/ 4 h 335"/>
                  <a:gd name="T6" fmla="*/ 1 w 362"/>
                  <a:gd name="T7" fmla="*/ 8 h 335"/>
                  <a:gd name="T8" fmla="*/ 1 w 362"/>
                  <a:gd name="T9" fmla="*/ 10 h 335"/>
                  <a:gd name="T10" fmla="*/ 0 w 362"/>
                  <a:gd name="T11" fmla="*/ 16 h 335"/>
                  <a:gd name="T12" fmla="*/ 0 w 362"/>
                  <a:gd name="T13" fmla="*/ 18 h 335"/>
                  <a:gd name="T14" fmla="*/ 1 w 362"/>
                  <a:gd name="T15" fmla="*/ 23 h 335"/>
                  <a:gd name="T16" fmla="*/ 4 w 362"/>
                  <a:gd name="T17" fmla="*/ 28 h 335"/>
                  <a:gd name="T18" fmla="*/ 16 w 362"/>
                  <a:gd name="T19" fmla="*/ 25 h 335"/>
                  <a:gd name="T20" fmla="*/ 14 w 362"/>
                  <a:gd name="T21" fmla="*/ 25 h 335"/>
                  <a:gd name="T22" fmla="*/ 10 w 362"/>
                  <a:gd name="T23" fmla="*/ 22 h 335"/>
                  <a:gd name="T24" fmla="*/ 9 w 362"/>
                  <a:gd name="T25" fmla="*/ 21 h 335"/>
                  <a:gd name="T26" fmla="*/ 8 w 362"/>
                  <a:gd name="T27" fmla="*/ 16 h 335"/>
                  <a:gd name="T28" fmla="*/ 9 w 362"/>
                  <a:gd name="T29" fmla="*/ 11 h 335"/>
                  <a:gd name="T30" fmla="*/ 12 w 362"/>
                  <a:gd name="T31" fmla="*/ 8 h 335"/>
                  <a:gd name="T32" fmla="*/ 13 w 362"/>
                  <a:gd name="T33" fmla="*/ 7 h 335"/>
                  <a:gd name="T34" fmla="*/ 18 w 362"/>
                  <a:gd name="T35" fmla="*/ 6 h 335"/>
                  <a:gd name="T36" fmla="*/ 22 w 362"/>
                  <a:gd name="T37" fmla="*/ 5 h 335"/>
                  <a:gd name="T38" fmla="*/ 27 w 362"/>
                  <a:gd name="T39" fmla="*/ 4 h 335"/>
                  <a:gd name="T40" fmla="*/ 30 w 362"/>
                  <a:gd name="T41" fmla="*/ 2 h 335"/>
                  <a:gd name="T42" fmla="*/ 9 w 362"/>
                  <a:gd name="T43" fmla="*/ 0 h 33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2"/>
                  <a:gd name="T67" fmla="*/ 0 h 335"/>
                  <a:gd name="T68" fmla="*/ 362 w 362"/>
                  <a:gd name="T69" fmla="*/ 335 h 335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2" h="335">
                    <a:moveTo>
                      <a:pt x="111" y="0"/>
                    </a:moveTo>
                    <a:lnTo>
                      <a:pt x="63" y="31"/>
                    </a:lnTo>
                    <a:lnTo>
                      <a:pt x="51" y="44"/>
                    </a:lnTo>
                    <a:lnTo>
                      <a:pt x="17" y="99"/>
                    </a:lnTo>
                    <a:lnTo>
                      <a:pt x="9" y="122"/>
                    </a:lnTo>
                    <a:lnTo>
                      <a:pt x="0" y="192"/>
                    </a:lnTo>
                    <a:lnTo>
                      <a:pt x="1" y="214"/>
                    </a:lnTo>
                    <a:lnTo>
                      <a:pt x="14" y="281"/>
                    </a:lnTo>
                    <a:lnTo>
                      <a:pt x="46" y="335"/>
                    </a:lnTo>
                    <a:lnTo>
                      <a:pt x="198" y="299"/>
                    </a:lnTo>
                    <a:lnTo>
                      <a:pt x="165" y="295"/>
                    </a:lnTo>
                    <a:lnTo>
                      <a:pt x="121" y="267"/>
                    </a:lnTo>
                    <a:lnTo>
                      <a:pt x="111" y="253"/>
                    </a:lnTo>
                    <a:lnTo>
                      <a:pt x="93" y="189"/>
                    </a:lnTo>
                    <a:lnTo>
                      <a:pt x="106" y="133"/>
                    </a:lnTo>
                    <a:lnTo>
                      <a:pt x="141" y="95"/>
                    </a:lnTo>
                    <a:lnTo>
                      <a:pt x="158" y="87"/>
                    </a:lnTo>
                    <a:lnTo>
                      <a:pt x="217" y="71"/>
                    </a:lnTo>
                    <a:lnTo>
                      <a:pt x="266" y="61"/>
                    </a:lnTo>
                    <a:lnTo>
                      <a:pt x="320" y="46"/>
                    </a:lnTo>
                    <a:lnTo>
                      <a:pt x="362" y="27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37" name="Freeform 2212"/>
              <p:cNvSpPr>
                <a:spLocks/>
              </p:cNvSpPr>
              <p:nvPr/>
            </p:nvSpPr>
            <p:spPr bwMode="auto">
              <a:xfrm>
                <a:off x="5066" y="3436"/>
                <a:ext cx="18" cy="12"/>
              </a:xfrm>
              <a:custGeom>
                <a:avLst/>
                <a:gdLst>
                  <a:gd name="T0" fmla="*/ 3 w 222"/>
                  <a:gd name="T1" fmla="*/ 0 h 135"/>
                  <a:gd name="T2" fmla="*/ 1 w 222"/>
                  <a:gd name="T3" fmla="*/ 4 h 135"/>
                  <a:gd name="T4" fmla="*/ 0 w 222"/>
                  <a:gd name="T5" fmla="*/ 11 h 135"/>
                  <a:gd name="T6" fmla="*/ 7 w 222"/>
                  <a:gd name="T7" fmla="*/ 12 h 135"/>
                  <a:gd name="T8" fmla="*/ 8 w 222"/>
                  <a:gd name="T9" fmla="*/ 7 h 135"/>
                  <a:gd name="T10" fmla="*/ 11 w 222"/>
                  <a:gd name="T11" fmla="*/ 3 h 135"/>
                  <a:gd name="T12" fmla="*/ 13 w 222"/>
                  <a:gd name="T13" fmla="*/ 1 h 135"/>
                  <a:gd name="T14" fmla="*/ 18 w 222"/>
                  <a:gd name="T15" fmla="*/ 0 h 135"/>
                  <a:gd name="T16" fmla="*/ 3 w 222"/>
                  <a:gd name="T17" fmla="*/ 0 h 1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5"/>
                  <a:gd name="T29" fmla="*/ 222 w 222"/>
                  <a:gd name="T30" fmla="*/ 135 h 13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5">
                    <a:moveTo>
                      <a:pt x="39" y="0"/>
                    </a:moveTo>
                    <a:lnTo>
                      <a:pt x="17" y="47"/>
                    </a:lnTo>
                    <a:lnTo>
                      <a:pt x="0" y="120"/>
                    </a:lnTo>
                    <a:lnTo>
                      <a:pt x="86" y="135"/>
                    </a:lnTo>
                    <a:lnTo>
                      <a:pt x="101" y="81"/>
                    </a:lnTo>
                    <a:lnTo>
                      <a:pt x="130" y="31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38" name="Freeform 2213"/>
              <p:cNvSpPr>
                <a:spLocks/>
              </p:cNvSpPr>
              <p:nvPr/>
            </p:nvSpPr>
            <p:spPr bwMode="auto">
              <a:xfrm>
                <a:off x="5069" y="3429"/>
                <a:ext cx="36" cy="59"/>
              </a:xfrm>
              <a:custGeom>
                <a:avLst/>
                <a:gdLst>
                  <a:gd name="T0" fmla="*/ 17 w 425"/>
                  <a:gd name="T1" fmla="*/ 0 h 710"/>
                  <a:gd name="T2" fmla="*/ 15 w 425"/>
                  <a:gd name="T3" fmla="*/ 0 h 710"/>
                  <a:gd name="T4" fmla="*/ 11 w 425"/>
                  <a:gd name="T5" fmla="*/ 1 h 710"/>
                  <a:gd name="T6" fmla="*/ 7 w 425"/>
                  <a:gd name="T7" fmla="*/ 2 h 710"/>
                  <a:gd name="T8" fmla="*/ 3 w 425"/>
                  <a:gd name="T9" fmla="*/ 4 h 710"/>
                  <a:gd name="T10" fmla="*/ 0 w 425"/>
                  <a:gd name="T11" fmla="*/ 8 h 710"/>
                  <a:gd name="T12" fmla="*/ 16 w 425"/>
                  <a:gd name="T13" fmla="*/ 8 h 710"/>
                  <a:gd name="T14" fmla="*/ 16 w 425"/>
                  <a:gd name="T15" fmla="*/ 8 h 710"/>
                  <a:gd name="T16" fmla="*/ 20 w 425"/>
                  <a:gd name="T17" fmla="*/ 9 h 710"/>
                  <a:gd name="T18" fmla="*/ 24 w 425"/>
                  <a:gd name="T19" fmla="*/ 11 h 710"/>
                  <a:gd name="T20" fmla="*/ 25 w 425"/>
                  <a:gd name="T21" fmla="*/ 14 h 710"/>
                  <a:gd name="T22" fmla="*/ 26 w 425"/>
                  <a:gd name="T23" fmla="*/ 20 h 710"/>
                  <a:gd name="T24" fmla="*/ 26 w 425"/>
                  <a:gd name="T25" fmla="*/ 22 h 710"/>
                  <a:gd name="T26" fmla="*/ 23 w 425"/>
                  <a:gd name="T27" fmla="*/ 24 h 710"/>
                  <a:gd name="T28" fmla="*/ 18 w 425"/>
                  <a:gd name="T29" fmla="*/ 25 h 710"/>
                  <a:gd name="T30" fmla="*/ 13 w 425"/>
                  <a:gd name="T31" fmla="*/ 26 h 710"/>
                  <a:gd name="T32" fmla="*/ 10 w 425"/>
                  <a:gd name="T33" fmla="*/ 26 h 710"/>
                  <a:gd name="T34" fmla="*/ 6 w 425"/>
                  <a:gd name="T35" fmla="*/ 27 h 710"/>
                  <a:gd name="T36" fmla="*/ 5 w 425"/>
                  <a:gd name="T37" fmla="*/ 28 h 710"/>
                  <a:gd name="T38" fmla="*/ 26 w 425"/>
                  <a:gd name="T39" fmla="*/ 30 h 710"/>
                  <a:gd name="T40" fmla="*/ 26 w 425"/>
                  <a:gd name="T41" fmla="*/ 34 h 710"/>
                  <a:gd name="T42" fmla="*/ 26 w 425"/>
                  <a:gd name="T43" fmla="*/ 38 h 710"/>
                  <a:gd name="T44" fmla="*/ 25 w 425"/>
                  <a:gd name="T45" fmla="*/ 43 h 710"/>
                  <a:gd name="T46" fmla="*/ 23 w 425"/>
                  <a:gd name="T47" fmla="*/ 46 h 710"/>
                  <a:gd name="T48" fmla="*/ 20 w 425"/>
                  <a:gd name="T49" fmla="*/ 50 h 710"/>
                  <a:gd name="T50" fmla="*/ 17 w 425"/>
                  <a:gd name="T51" fmla="*/ 52 h 710"/>
                  <a:gd name="T52" fmla="*/ 27 w 425"/>
                  <a:gd name="T53" fmla="*/ 52 h 710"/>
                  <a:gd name="T54" fmla="*/ 27 w 425"/>
                  <a:gd name="T55" fmla="*/ 53 h 710"/>
                  <a:gd name="T56" fmla="*/ 28 w 425"/>
                  <a:gd name="T57" fmla="*/ 59 h 710"/>
                  <a:gd name="T58" fmla="*/ 36 w 425"/>
                  <a:gd name="T59" fmla="*/ 59 h 710"/>
                  <a:gd name="T60" fmla="*/ 35 w 425"/>
                  <a:gd name="T61" fmla="*/ 58 h 710"/>
                  <a:gd name="T62" fmla="*/ 34 w 425"/>
                  <a:gd name="T63" fmla="*/ 52 h 710"/>
                  <a:gd name="T64" fmla="*/ 34 w 425"/>
                  <a:gd name="T65" fmla="*/ 49 h 710"/>
                  <a:gd name="T66" fmla="*/ 34 w 425"/>
                  <a:gd name="T67" fmla="*/ 43 h 710"/>
                  <a:gd name="T68" fmla="*/ 34 w 425"/>
                  <a:gd name="T69" fmla="*/ 35 h 710"/>
                  <a:gd name="T70" fmla="*/ 34 w 425"/>
                  <a:gd name="T71" fmla="*/ 22 h 710"/>
                  <a:gd name="T72" fmla="*/ 34 w 425"/>
                  <a:gd name="T73" fmla="*/ 18 h 710"/>
                  <a:gd name="T74" fmla="*/ 33 w 425"/>
                  <a:gd name="T75" fmla="*/ 13 h 710"/>
                  <a:gd name="T76" fmla="*/ 33 w 425"/>
                  <a:gd name="T77" fmla="*/ 11 h 710"/>
                  <a:gd name="T78" fmla="*/ 31 w 425"/>
                  <a:gd name="T79" fmla="*/ 6 h 710"/>
                  <a:gd name="T80" fmla="*/ 30 w 425"/>
                  <a:gd name="T81" fmla="*/ 5 h 710"/>
                  <a:gd name="T82" fmla="*/ 26 w 425"/>
                  <a:gd name="T83" fmla="*/ 2 h 710"/>
                  <a:gd name="T84" fmla="*/ 26 w 425"/>
                  <a:gd name="T85" fmla="*/ 2 h 710"/>
                  <a:gd name="T86" fmla="*/ 22 w 425"/>
                  <a:gd name="T87" fmla="*/ 0 h 710"/>
                  <a:gd name="T88" fmla="*/ 17 w 425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5"/>
                  <a:gd name="T136" fmla="*/ 0 h 710"/>
                  <a:gd name="T137" fmla="*/ 425 w 425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5" h="710">
                    <a:moveTo>
                      <a:pt x="196" y="0"/>
                    </a:moveTo>
                    <a:lnTo>
                      <a:pt x="182" y="1"/>
                    </a:lnTo>
                    <a:lnTo>
                      <a:pt x="127" y="8"/>
                    </a:lnTo>
                    <a:lnTo>
                      <a:pt x="78" y="24"/>
                    </a:lnTo>
                    <a:lnTo>
                      <a:pt x="37" y="50"/>
                    </a:lnTo>
                    <a:lnTo>
                      <a:pt x="0" y="95"/>
                    </a:lnTo>
                    <a:lnTo>
                      <a:pt x="183" y="98"/>
                    </a:lnTo>
                    <a:lnTo>
                      <a:pt x="184" y="98"/>
                    </a:lnTo>
                    <a:lnTo>
                      <a:pt x="242" y="108"/>
                    </a:lnTo>
                    <a:lnTo>
                      <a:pt x="284" y="137"/>
                    </a:lnTo>
                    <a:lnTo>
                      <a:pt x="298" y="165"/>
                    </a:lnTo>
                    <a:lnTo>
                      <a:pt x="308" y="239"/>
                    </a:lnTo>
                    <a:lnTo>
                      <a:pt x="308" y="270"/>
                    </a:lnTo>
                    <a:lnTo>
                      <a:pt x="269" y="285"/>
                    </a:lnTo>
                    <a:lnTo>
                      <a:pt x="216" y="298"/>
                    </a:lnTo>
                    <a:lnTo>
                      <a:pt x="150" y="310"/>
                    </a:lnTo>
                    <a:lnTo>
                      <a:pt x="120" y="315"/>
                    </a:lnTo>
                    <a:lnTo>
                      <a:pt x="72" y="328"/>
                    </a:lnTo>
                    <a:lnTo>
                      <a:pt x="57" y="335"/>
                    </a:lnTo>
                    <a:lnTo>
                      <a:pt x="308" y="362"/>
                    </a:lnTo>
                    <a:lnTo>
                      <a:pt x="308" y="405"/>
                    </a:lnTo>
                    <a:lnTo>
                      <a:pt x="305" y="462"/>
                    </a:lnTo>
                    <a:lnTo>
                      <a:pt x="294" y="523"/>
                    </a:lnTo>
                    <a:lnTo>
                      <a:pt x="276" y="559"/>
                    </a:lnTo>
                    <a:lnTo>
                      <a:pt x="236" y="604"/>
                    </a:lnTo>
                    <a:lnTo>
                      <a:pt x="199" y="625"/>
                    </a:lnTo>
                    <a:lnTo>
                      <a:pt x="315" y="625"/>
                    </a:lnTo>
                    <a:lnTo>
                      <a:pt x="317" y="643"/>
                    </a:lnTo>
                    <a:lnTo>
                      <a:pt x="332" y="710"/>
                    </a:lnTo>
                    <a:lnTo>
                      <a:pt x="425" y="710"/>
                    </a:lnTo>
                    <a:lnTo>
                      <a:pt x="419" y="695"/>
                    </a:lnTo>
                    <a:lnTo>
                      <a:pt x="403" y="627"/>
                    </a:lnTo>
                    <a:lnTo>
                      <a:pt x="400" y="589"/>
                    </a:lnTo>
                    <a:lnTo>
                      <a:pt x="398" y="519"/>
                    </a:lnTo>
                    <a:lnTo>
                      <a:pt x="397" y="419"/>
                    </a:lnTo>
                    <a:lnTo>
                      <a:pt x="397" y="263"/>
                    </a:lnTo>
                    <a:lnTo>
                      <a:pt x="397" y="216"/>
                    </a:lnTo>
                    <a:lnTo>
                      <a:pt x="392" y="154"/>
                    </a:lnTo>
                    <a:lnTo>
                      <a:pt x="389" y="135"/>
                    </a:lnTo>
                    <a:lnTo>
                      <a:pt x="365" y="73"/>
                    </a:lnTo>
                    <a:lnTo>
                      <a:pt x="353" y="57"/>
                    </a:lnTo>
                    <a:lnTo>
                      <a:pt x="304" y="21"/>
                    </a:lnTo>
                    <a:lnTo>
                      <a:pt x="302" y="20"/>
                    </a:lnTo>
                    <a:lnTo>
                      <a:pt x="255" y="5"/>
                    </a:lnTo>
                    <a:lnTo>
                      <a:pt x="19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39" name="Freeform 2214"/>
              <p:cNvSpPr>
                <a:spLocks/>
              </p:cNvSpPr>
              <p:nvPr/>
            </p:nvSpPr>
            <p:spPr bwMode="auto">
              <a:xfrm>
                <a:off x="5140" y="3480"/>
                <a:ext cx="25" cy="9"/>
              </a:xfrm>
              <a:custGeom>
                <a:avLst/>
                <a:gdLst>
                  <a:gd name="T0" fmla="*/ 18 w 300"/>
                  <a:gd name="T1" fmla="*/ 0 h 111"/>
                  <a:gd name="T2" fmla="*/ 13 w 300"/>
                  <a:gd name="T3" fmla="*/ 1 h 111"/>
                  <a:gd name="T4" fmla="*/ 0 w 300"/>
                  <a:gd name="T5" fmla="*/ 2 h 111"/>
                  <a:gd name="T6" fmla="*/ 3 w 300"/>
                  <a:gd name="T7" fmla="*/ 5 h 111"/>
                  <a:gd name="T8" fmla="*/ 4 w 300"/>
                  <a:gd name="T9" fmla="*/ 6 h 111"/>
                  <a:gd name="T10" fmla="*/ 8 w 300"/>
                  <a:gd name="T11" fmla="*/ 8 h 111"/>
                  <a:gd name="T12" fmla="*/ 13 w 300"/>
                  <a:gd name="T13" fmla="*/ 9 h 111"/>
                  <a:gd name="T14" fmla="*/ 14 w 300"/>
                  <a:gd name="T15" fmla="*/ 9 h 111"/>
                  <a:gd name="T16" fmla="*/ 19 w 300"/>
                  <a:gd name="T17" fmla="*/ 8 h 111"/>
                  <a:gd name="T18" fmla="*/ 22 w 300"/>
                  <a:gd name="T19" fmla="*/ 5 h 111"/>
                  <a:gd name="T20" fmla="*/ 25 w 300"/>
                  <a:gd name="T21" fmla="*/ 1 h 111"/>
                  <a:gd name="T22" fmla="*/ 18 w 300"/>
                  <a:gd name="T23" fmla="*/ 0 h 111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00"/>
                  <a:gd name="T37" fmla="*/ 0 h 111"/>
                  <a:gd name="T38" fmla="*/ 300 w 300"/>
                  <a:gd name="T39" fmla="*/ 111 h 111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00" h="111">
                    <a:moveTo>
                      <a:pt x="213" y="0"/>
                    </a:moveTo>
                    <a:lnTo>
                      <a:pt x="162" y="14"/>
                    </a:lnTo>
                    <a:lnTo>
                      <a:pt x="0" y="20"/>
                    </a:lnTo>
                    <a:lnTo>
                      <a:pt x="40" y="65"/>
                    </a:lnTo>
                    <a:lnTo>
                      <a:pt x="52" y="75"/>
                    </a:lnTo>
                    <a:lnTo>
                      <a:pt x="101" y="101"/>
                    </a:lnTo>
                    <a:lnTo>
                      <a:pt x="154" y="111"/>
                    </a:lnTo>
                    <a:lnTo>
                      <a:pt x="172" y="110"/>
                    </a:lnTo>
                    <a:lnTo>
                      <a:pt x="223" y="94"/>
                    </a:lnTo>
                    <a:lnTo>
                      <a:pt x="266" y="60"/>
                    </a:lnTo>
                    <a:lnTo>
                      <a:pt x="300" y="7"/>
                    </a:lnTo>
                    <a:lnTo>
                      <a:pt x="2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40" name="Freeform 2215"/>
              <p:cNvSpPr>
                <a:spLocks/>
              </p:cNvSpPr>
              <p:nvPr/>
            </p:nvSpPr>
            <p:spPr bwMode="auto">
              <a:xfrm>
                <a:off x="5134" y="3429"/>
                <a:ext cx="30" cy="53"/>
              </a:xfrm>
              <a:custGeom>
                <a:avLst/>
                <a:gdLst>
                  <a:gd name="T0" fmla="*/ 18 w 364"/>
                  <a:gd name="T1" fmla="*/ 0 h 636"/>
                  <a:gd name="T2" fmla="*/ 17 w 364"/>
                  <a:gd name="T3" fmla="*/ 0 h 636"/>
                  <a:gd name="T4" fmla="*/ 13 w 364"/>
                  <a:gd name="T5" fmla="*/ 1 h 636"/>
                  <a:gd name="T6" fmla="*/ 9 w 364"/>
                  <a:gd name="T7" fmla="*/ 4 h 636"/>
                  <a:gd name="T8" fmla="*/ 7 w 364"/>
                  <a:gd name="T9" fmla="*/ 5 h 636"/>
                  <a:gd name="T10" fmla="*/ 4 w 364"/>
                  <a:gd name="T11" fmla="*/ 9 h 636"/>
                  <a:gd name="T12" fmla="*/ 2 w 364"/>
                  <a:gd name="T13" fmla="*/ 15 h 636"/>
                  <a:gd name="T14" fmla="*/ 1 w 364"/>
                  <a:gd name="T15" fmla="*/ 18 h 636"/>
                  <a:gd name="T16" fmla="*/ 0 w 364"/>
                  <a:gd name="T17" fmla="*/ 24 h 636"/>
                  <a:gd name="T18" fmla="*/ 0 w 364"/>
                  <a:gd name="T19" fmla="*/ 30 h 636"/>
                  <a:gd name="T20" fmla="*/ 0 w 364"/>
                  <a:gd name="T21" fmla="*/ 35 h 636"/>
                  <a:gd name="T22" fmla="*/ 1 w 364"/>
                  <a:gd name="T23" fmla="*/ 41 h 636"/>
                  <a:gd name="T24" fmla="*/ 2 w 364"/>
                  <a:gd name="T25" fmla="*/ 46 h 636"/>
                  <a:gd name="T26" fmla="*/ 3 w 364"/>
                  <a:gd name="T27" fmla="*/ 48 h 636"/>
                  <a:gd name="T28" fmla="*/ 6 w 364"/>
                  <a:gd name="T29" fmla="*/ 53 h 636"/>
                  <a:gd name="T30" fmla="*/ 19 w 364"/>
                  <a:gd name="T31" fmla="*/ 53 h 636"/>
                  <a:gd name="T32" fmla="*/ 18 w 364"/>
                  <a:gd name="T33" fmla="*/ 52 h 636"/>
                  <a:gd name="T34" fmla="*/ 14 w 364"/>
                  <a:gd name="T35" fmla="*/ 51 h 636"/>
                  <a:gd name="T36" fmla="*/ 11 w 364"/>
                  <a:gd name="T37" fmla="*/ 47 h 636"/>
                  <a:gd name="T38" fmla="*/ 9 w 364"/>
                  <a:gd name="T39" fmla="*/ 43 h 636"/>
                  <a:gd name="T40" fmla="*/ 8 w 364"/>
                  <a:gd name="T41" fmla="*/ 37 h 636"/>
                  <a:gd name="T42" fmla="*/ 8 w 364"/>
                  <a:gd name="T43" fmla="*/ 30 h 636"/>
                  <a:gd name="T44" fmla="*/ 8 w 364"/>
                  <a:gd name="T45" fmla="*/ 30 h 636"/>
                  <a:gd name="T46" fmla="*/ 8 w 364"/>
                  <a:gd name="T47" fmla="*/ 23 h 636"/>
                  <a:gd name="T48" fmla="*/ 9 w 364"/>
                  <a:gd name="T49" fmla="*/ 18 h 636"/>
                  <a:gd name="T50" fmla="*/ 11 w 364"/>
                  <a:gd name="T51" fmla="*/ 13 h 636"/>
                  <a:gd name="T52" fmla="*/ 11 w 364"/>
                  <a:gd name="T53" fmla="*/ 13 h 636"/>
                  <a:gd name="T54" fmla="*/ 15 w 364"/>
                  <a:gd name="T55" fmla="*/ 9 h 636"/>
                  <a:gd name="T56" fmla="*/ 19 w 364"/>
                  <a:gd name="T57" fmla="*/ 8 h 636"/>
                  <a:gd name="T58" fmla="*/ 30 w 364"/>
                  <a:gd name="T59" fmla="*/ 8 h 636"/>
                  <a:gd name="T60" fmla="*/ 29 w 364"/>
                  <a:gd name="T61" fmla="*/ 6 h 636"/>
                  <a:gd name="T62" fmla="*/ 25 w 364"/>
                  <a:gd name="T63" fmla="*/ 2 h 636"/>
                  <a:gd name="T64" fmla="*/ 23 w 364"/>
                  <a:gd name="T65" fmla="*/ 1 h 636"/>
                  <a:gd name="T66" fmla="*/ 18 w 364"/>
                  <a:gd name="T67" fmla="*/ 0 h 6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64"/>
                  <a:gd name="T103" fmla="*/ 0 h 636"/>
                  <a:gd name="T104" fmla="*/ 364 w 364"/>
                  <a:gd name="T105" fmla="*/ 636 h 6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64" h="636">
                    <a:moveTo>
                      <a:pt x="220" y="0"/>
                    </a:moveTo>
                    <a:lnTo>
                      <a:pt x="204" y="1"/>
                    </a:lnTo>
                    <a:lnTo>
                      <a:pt x="152" y="15"/>
                    </a:lnTo>
                    <a:lnTo>
                      <a:pt x="104" y="46"/>
                    </a:lnTo>
                    <a:lnTo>
                      <a:pt x="89" y="61"/>
                    </a:lnTo>
                    <a:lnTo>
                      <a:pt x="53" y="111"/>
                    </a:lnTo>
                    <a:lnTo>
                      <a:pt x="27" y="175"/>
                    </a:lnTo>
                    <a:lnTo>
                      <a:pt x="14" y="220"/>
                    </a:lnTo>
                    <a:lnTo>
                      <a:pt x="4" y="289"/>
                    </a:lnTo>
                    <a:lnTo>
                      <a:pt x="0" y="364"/>
                    </a:lnTo>
                    <a:lnTo>
                      <a:pt x="2" y="418"/>
                    </a:lnTo>
                    <a:lnTo>
                      <a:pt x="12" y="488"/>
                    </a:lnTo>
                    <a:lnTo>
                      <a:pt x="30" y="553"/>
                    </a:lnTo>
                    <a:lnTo>
                      <a:pt x="39" y="578"/>
                    </a:lnTo>
                    <a:lnTo>
                      <a:pt x="70" y="636"/>
                    </a:lnTo>
                    <a:lnTo>
                      <a:pt x="232" y="630"/>
                    </a:lnTo>
                    <a:lnTo>
                      <a:pt x="223" y="629"/>
                    </a:lnTo>
                    <a:lnTo>
                      <a:pt x="175" y="610"/>
                    </a:lnTo>
                    <a:lnTo>
                      <a:pt x="134" y="564"/>
                    </a:lnTo>
                    <a:lnTo>
                      <a:pt x="110" y="513"/>
                    </a:lnTo>
                    <a:lnTo>
                      <a:pt x="96" y="446"/>
                    </a:lnTo>
                    <a:lnTo>
                      <a:pt x="91" y="364"/>
                    </a:lnTo>
                    <a:lnTo>
                      <a:pt x="91" y="363"/>
                    </a:lnTo>
                    <a:lnTo>
                      <a:pt x="96" y="280"/>
                    </a:lnTo>
                    <a:lnTo>
                      <a:pt x="109" y="213"/>
                    </a:lnTo>
                    <a:lnTo>
                      <a:pt x="130" y="162"/>
                    </a:lnTo>
                    <a:lnTo>
                      <a:pt x="137" y="153"/>
                    </a:lnTo>
                    <a:lnTo>
                      <a:pt x="178" y="112"/>
                    </a:lnTo>
                    <a:lnTo>
                      <a:pt x="229" y="98"/>
                    </a:lnTo>
                    <a:lnTo>
                      <a:pt x="364" y="96"/>
                    </a:lnTo>
                    <a:lnTo>
                      <a:pt x="347" y="70"/>
                    </a:lnTo>
                    <a:lnTo>
                      <a:pt x="305" y="26"/>
                    </a:lnTo>
                    <a:lnTo>
                      <a:pt x="275" y="10"/>
                    </a:lnTo>
                    <a:lnTo>
                      <a:pt x="22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41" name="Freeform 2216"/>
              <p:cNvSpPr>
                <a:spLocks/>
              </p:cNvSpPr>
              <p:nvPr/>
            </p:nvSpPr>
            <p:spPr bwMode="auto">
              <a:xfrm>
                <a:off x="5153" y="3408"/>
                <a:ext cx="19" cy="80"/>
              </a:xfrm>
              <a:custGeom>
                <a:avLst/>
                <a:gdLst>
                  <a:gd name="T0" fmla="*/ 19 w 223"/>
                  <a:gd name="T1" fmla="*/ 0 h 958"/>
                  <a:gd name="T2" fmla="*/ 12 w 223"/>
                  <a:gd name="T3" fmla="*/ 0 h 958"/>
                  <a:gd name="T4" fmla="*/ 12 w 223"/>
                  <a:gd name="T5" fmla="*/ 29 h 958"/>
                  <a:gd name="T6" fmla="*/ 0 w 223"/>
                  <a:gd name="T7" fmla="*/ 29 h 958"/>
                  <a:gd name="T8" fmla="*/ 1 w 223"/>
                  <a:gd name="T9" fmla="*/ 29 h 958"/>
                  <a:gd name="T10" fmla="*/ 5 w 223"/>
                  <a:gd name="T11" fmla="*/ 31 h 958"/>
                  <a:gd name="T12" fmla="*/ 9 w 223"/>
                  <a:gd name="T13" fmla="*/ 34 h 958"/>
                  <a:gd name="T14" fmla="*/ 9 w 223"/>
                  <a:gd name="T15" fmla="*/ 35 h 958"/>
                  <a:gd name="T16" fmla="*/ 11 w 223"/>
                  <a:gd name="T17" fmla="*/ 39 h 958"/>
                  <a:gd name="T18" fmla="*/ 12 w 223"/>
                  <a:gd name="T19" fmla="*/ 45 h 958"/>
                  <a:gd name="T20" fmla="*/ 12 w 223"/>
                  <a:gd name="T21" fmla="*/ 52 h 958"/>
                  <a:gd name="T22" fmla="*/ 12 w 223"/>
                  <a:gd name="T23" fmla="*/ 58 h 958"/>
                  <a:gd name="T24" fmla="*/ 11 w 223"/>
                  <a:gd name="T25" fmla="*/ 64 h 958"/>
                  <a:gd name="T26" fmla="*/ 9 w 223"/>
                  <a:gd name="T27" fmla="*/ 68 h 958"/>
                  <a:gd name="T28" fmla="*/ 8 w 223"/>
                  <a:gd name="T29" fmla="*/ 69 h 958"/>
                  <a:gd name="T30" fmla="*/ 5 w 223"/>
                  <a:gd name="T31" fmla="*/ 72 h 958"/>
                  <a:gd name="T32" fmla="*/ 12 w 223"/>
                  <a:gd name="T33" fmla="*/ 73 h 958"/>
                  <a:gd name="T34" fmla="*/ 12 w 223"/>
                  <a:gd name="T35" fmla="*/ 80 h 958"/>
                  <a:gd name="T36" fmla="*/ 19 w 223"/>
                  <a:gd name="T37" fmla="*/ 80 h 958"/>
                  <a:gd name="T38" fmla="*/ 19 w 223"/>
                  <a:gd name="T39" fmla="*/ 0 h 95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223"/>
                  <a:gd name="T61" fmla="*/ 0 h 958"/>
                  <a:gd name="T62" fmla="*/ 223 w 223"/>
                  <a:gd name="T63" fmla="*/ 958 h 958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223" h="958">
                    <a:moveTo>
                      <a:pt x="223" y="0"/>
                    </a:moveTo>
                    <a:lnTo>
                      <a:pt x="135" y="0"/>
                    </a:lnTo>
                    <a:lnTo>
                      <a:pt x="135" y="344"/>
                    </a:lnTo>
                    <a:lnTo>
                      <a:pt x="0" y="346"/>
                    </a:lnTo>
                    <a:lnTo>
                      <a:pt x="12" y="347"/>
                    </a:lnTo>
                    <a:lnTo>
                      <a:pt x="60" y="366"/>
                    </a:lnTo>
                    <a:lnTo>
                      <a:pt x="101" y="413"/>
                    </a:lnTo>
                    <a:lnTo>
                      <a:pt x="104" y="417"/>
                    </a:lnTo>
                    <a:lnTo>
                      <a:pt x="125" y="470"/>
                    </a:lnTo>
                    <a:lnTo>
                      <a:pt x="139" y="538"/>
                    </a:lnTo>
                    <a:lnTo>
                      <a:pt x="143" y="621"/>
                    </a:lnTo>
                    <a:lnTo>
                      <a:pt x="139" y="695"/>
                    </a:lnTo>
                    <a:lnTo>
                      <a:pt x="125" y="762"/>
                    </a:lnTo>
                    <a:lnTo>
                      <a:pt x="102" y="814"/>
                    </a:lnTo>
                    <a:lnTo>
                      <a:pt x="96" y="823"/>
                    </a:lnTo>
                    <a:lnTo>
                      <a:pt x="54" y="864"/>
                    </a:lnTo>
                    <a:lnTo>
                      <a:pt x="141" y="871"/>
                    </a:lnTo>
                    <a:lnTo>
                      <a:pt x="141" y="958"/>
                    </a:lnTo>
                    <a:lnTo>
                      <a:pt x="223" y="958"/>
                    </a:lnTo>
                    <a:lnTo>
                      <a:pt x="2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42" name="Freeform 2217"/>
              <p:cNvSpPr>
                <a:spLocks/>
              </p:cNvSpPr>
              <p:nvPr/>
            </p:nvSpPr>
            <p:spPr bwMode="auto">
              <a:xfrm>
                <a:off x="5186" y="3469"/>
                <a:ext cx="35" cy="20"/>
              </a:xfrm>
              <a:custGeom>
                <a:avLst/>
                <a:gdLst>
                  <a:gd name="T0" fmla="*/ 27 w 409"/>
                  <a:gd name="T1" fmla="*/ 0 h 240"/>
                  <a:gd name="T2" fmla="*/ 25 w 409"/>
                  <a:gd name="T3" fmla="*/ 5 h 240"/>
                  <a:gd name="T4" fmla="*/ 23 w 409"/>
                  <a:gd name="T5" fmla="*/ 9 h 240"/>
                  <a:gd name="T6" fmla="*/ 20 w 409"/>
                  <a:gd name="T7" fmla="*/ 11 h 240"/>
                  <a:gd name="T8" fmla="*/ 15 w 409"/>
                  <a:gd name="T9" fmla="*/ 12 h 240"/>
                  <a:gd name="T10" fmla="*/ 0 w 409"/>
                  <a:gd name="T11" fmla="*/ 12 h 240"/>
                  <a:gd name="T12" fmla="*/ 3 w 409"/>
                  <a:gd name="T13" fmla="*/ 15 h 240"/>
                  <a:gd name="T14" fmla="*/ 6 w 409"/>
                  <a:gd name="T15" fmla="*/ 18 h 240"/>
                  <a:gd name="T16" fmla="*/ 11 w 409"/>
                  <a:gd name="T17" fmla="*/ 19 h 240"/>
                  <a:gd name="T18" fmla="*/ 15 w 409"/>
                  <a:gd name="T19" fmla="*/ 20 h 240"/>
                  <a:gd name="T20" fmla="*/ 20 w 409"/>
                  <a:gd name="T21" fmla="*/ 20 h 240"/>
                  <a:gd name="T22" fmla="*/ 25 w 409"/>
                  <a:gd name="T23" fmla="*/ 18 h 240"/>
                  <a:gd name="T24" fmla="*/ 28 w 409"/>
                  <a:gd name="T25" fmla="*/ 15 h 240"/>
                  <a:gd name="T26" fmla="*/ 31 w 409"/>
                  <a:gd name="T27" fmla="*/ 12 h 240"/>
                  <a:gd name="T28" fmla="*/ 33 w 409"/>
                  <a:gd name="T29" fmla="*/ 7 h 240"/>
                  <a:gd name="T30" fmla="*/ 35 w 409"/>
                  <a:gd name="T31" fmla="*/ 1 h 240"/>
                  <a:gd name="T32" fmla="*/ 27 w 409"/>
                  <a:gd name="T33" fmla="*/ 0 h 24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09"/>
                  <a:gd name="T52" fmla="*/ 0 h 240"/>
                  <a:gd name="T53" fmla="*/ 409 w 409"/>
                  <a:gd name="T54" fmla="*/ 240 h 240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09" h="240">
                    <a:moveTo>
                      <a:pt x="319" y="0"/>
                    </a:moveTo>
                    <a:lnTo>
                      <a:pt x="297" y="61"/>
                    </a:lnTo>
                    <a:lnTo>
                      <a:pt x="264" y="108"/>
                    </a:lnTo>
                    <a:lnTo>
                      <a:pt x="235" y="130"/>
                    </a:lnTo>
                    <a:lnTo>
                      <a:pt x="181" y="143"/>
                    </a:lnTo>
                    <a:lnTo>
                      <a:pt x="0" y="145"/>
                    </a:lnTo>
                    <a:lnTo>
                      <a:pt x="30" y="181"/>
                    </a:lnTo>
                    <a:lnTo>
                      <a:pt x="73" y="213"/>
                    </a:lnTo>
                    <a:lnTo>
                      <a:pt x="124" y="232"/>
                    </a:lnTo>
                    <a:lnTo>
                      <a:pt x="181" y="240"/>
                    </a:lnTo>
                    <a:lnTo>
                      <a:pt x="236" y="234"/>
                    </a:lnTo>
                    <a:lnTo>
                      <a:pt x="287" y="213"/>
                    </a:lnTo>
                    <a:lnTo>
                      <a:pt x="330" y="181"/>
                    </a:lnTo>
                    <a:lnTo>
                      <a:pt x="360" y="142"/>
                    </a:lnTo>
                    <a:lnTo>
                      <a:pt x="390" y="85"/>
                    </a:lnTo>
                    <a:lnTo>
                      <a:pt x="409" y="15"/>
                    </a:lnTo>
                    <a:lnTo>
                      <a:pt x="31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43" name="Freeform 2218"/>
              <p:cNvSpPr>
                <a:spLocks/>
              </p:cNvSpPr>
              <p:nvPr/>
            </p:nvSpPr>
            <p:spPr bwMode="auto">
              <a:xfrm>
                <a:off x="5181" y="3437"/>
                <a:ext cx="40" cy="44"/>
              </a:xfrm>
              <a:custGeom>
                <a:avLst/>
                <a:gdLst>
                  <a:gd name="T0" fmla="*/ 6 w 479"/>
                  <a:gd name="T1" fmla="*/ 0 h 534"/>
                  <a:gd name="T2" fmla="*/ 5 w 479"/>
                  <a:gd name="T3" fmla="*/ 1 h 534"/>
                  <a:gd name="T4" fmla="*/ 3 w 479"/>
                  <a:gd name="T5" fmla="*/ 5 h 534"/>
                  <a:gd name="T6" fmla="*/ 1 w 479"/>
                  <a:gd name="T7" fmla="*/ 10 h 534"/>
                  <a:gd name="T8" fmla="*/ 0 w 479"/>
                  <a:gd name="T9" fmla="*/ 16 h 534"/>
                  <a:gd name="T10" fmla="*/ 0 w 479"/>
                  <a:gd name="T11" fmla="*/ 22 h 534"/>
                  <a:gd name="T12" fmla="*/ 0 w 479"/>
                  <a:gd name="T13" fmla="*/ 23 h 534"/>
                  <a:gd name="T14" fmla="*/ 0 w 479"/>
                  <a:gd name="T15" fmla="*/ 29 h 534"/>
                  <a:gd name="T16" fmla="*/ 1 w 479"/>
                  <a:gd name="T17" fmla="*/ 35 h 534"/>
                  <a:gd name="T18" fmla="*/ 3 w 479"/>
                  <a:gd name="T19" fmla="*/ 40 h 534"/>
                  <a:gd name="T20" fmla="*/ 6 w 479"/>
                  <a:gd name="T21" fmla="*/ 44 h 534"/>
                  <a:gd name="T22" fmla="*/ 21 w 479"/>
                  <a:gd name="T23" fmla="*/ 44 h 534"/>
                  <a:gd name="T24" fmla="*/ 19 w 479"/>
                  <a:gd name="T25" fmla="*/ 44 h 534"/>
                  <a:gd name="T26" fmla="*/ 15 w 479"/>
                  <a:gd name="T27" fmla="*/ 42 h 534"/>
                  <a:gd name="T28" fmla="*/ 12 w 479"/>
                  <a:gd name="T29" fmla="*/ 39 h 534"/>
                  <a:gd name="T30" fmla="*/ 10 w 479"/>
                  <a:gd name="T31" fmla="*/ 36 h 534"/>
                  <a:gd name="T32" fmla="*/ 8 w 479"/>
                  <a:gd name="T33" fmla="*/ 31 h 534"/>
                  <a:gd name="T34" fmla="*/ 8 w 479"/>
                  <a:gd name="T35" fmla="*/ 24 h 534"/>
                  <a:gd name="T36" fmla="*/ 40 w 479"/>
                  <a:gd name="T37" fmla="*/ 24 h 534"/>
                  <a:gd name="T38" fmla="*/ 40 w 479"/>
                  <a:gd name="T39" fmla="*/ 22 h 534"/>
                  <a:gd name="T40" fmla="*/ 40 w 479"/>
                  <a:gd name="T41" fmla="*/ 21 h 534"/>
                  <a:gd name="T42" fmla="*/ 8 w 479"/>
                  <a:gd name="T43" fmla="*/ 16 h 534"/>
                  <a:gd name="T44" fmla="*/ 8 w 479"/>
                  <a:gd name="T45" fmla="*/ 15 h 534"/>
                  <a:gd name="T46" fmla="*/ 9 w 479"/>
                  <a:gd name="T47" fmla="*/ 9 h 534"/>
                  <a:gd name="T48" fmla="*/ 12 w 479"/>
                  <a:gd name="T49" fmla="*/ 4 h 534"/>
                  <a:gd name="T50" fmla="*/ 12 w 479"/>
                  <a:gd name="T51" fmla="*/ 4 h 534"/>
                  <a:gd name="T52" fmla="*/ 16 w 479"/>
                  <a:gd name="T53" fmla="*/ 1 h 534"/>
                  <a:gd name="T54" fmla="*/ 20 w 479"/>
                  <a:gd name="T55" fmla="*/ 0 h 534"/>
                  <a:gd name="T56" fmla="*/ 6 w 479"/>
                  <a:gd name="T57" fmla="*/ 0 h 53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79"/>
                  <a:gd name="T88" fmla="*/ 0 h 534"/>
                  <a:gd name="T89" fmla="*/ 479 w 479"/>
                  <a:gd name="T90" fmla="*/ 534 h 53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79" h="534">
                    <a:moveTo>
                      <a:pt x="67" y="0"/>
                    </a:moveTo>
                    <a:lnTo>
                      <a:pt x="62" y="7"/>
                    </a:lnTo>
                    <a:lnTo>
                      <a:pt x="36" y="60"/>
                    </a:lnTo>
                    <a:lnTo>
                      <a:pt x="15" y="121"/>
                    </a:lnTo>
                    <a:lnTo>
                      <a:pt x="4" y="192"/>
                    </a:lnTo>
                    <a:lnTo>
                      <a:pt x="0" y="271"/>
                    </a:lnTo>
                    <a:lnTo>
                      <a:pt x="0" y="274"/>
                    </a:lnTo>
                    <a:lnTo>
                      <a:pt x="4" y="354"/>
                    </a:lnTo>
                    <a:lnTo>
                      <a:pt x="17" y="423"/>
                    </a:lnTo>
                    <a:lnTo>
                      <a:pt x="38" y="483"/>
                    </a:lnTo>
                    <a:lnTo>
                      <a:pt x="67" y="534"/>
                    </a:lnTo>
                    <a:lnTo>
                      <a:pt x="248" y="532"/>
                    </a:lnTo>
                    <a:lnTo>
                      <a:pt x="232" y="531"/>
                    </a:lnTo>
                    <a:lnTo>
                      <a:pt x="181" y="512"/>
                    </a:lnTo>
                    <a:lnTo>
                      <a:pt x="139" y="471"/>
                    </a:lnTo>
                    <a:lnTo>
                      <a:pt x="120" y="436"/>
                    </a:lnTo>
                    <a:lnTo>
                      <a:pt x="100" y="373"/>
                    </a:lnTo>
                    <a:lnTo>
                      <a:pt x="92" y="296"/>
                    </a:lnTo>
                    <a:lnTo>
                      <a:pt x="479" y="296"/>
                    </a:lnTo>
                    <a:lnTo>
                      <a:pt x="479" y="264"/>
                    </a:lnTo>
                    <a:lnTo>
                      <a:pt x="479" y="257"/>
                    </a:lnTo>
                    <a:lnTo>
                      <a:pt x="96" y="199"/>
                    </a:lnTo>
                    <a:lnTo>
                      <a:pt x="98" y="177"/>
                    </a:lnTo>
                    <a:lnTo>
                      <a:pt x="113" y="108"/>
                    </a:lnTo>
                    <a:lnTo>
                      <a:pt x="142" y="54"/>
                    </a:lnTo>
                    <a:lnTo>
                      <a:pt x="148" y="47"/>
                    </a:lnTo>
                    <a:lnTo>
                      <a:pt x="191" y="11"/>
                    </a:lnTo>
                    <a:lnTo>
                      <a:pt x="244" y="0"/>
                    </a:lnTo>
                    <a:lnTo>
                      <a:pt x="6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44" name="Freeform 2219"/>
              <p:cNvSpPr>
                <a:spLocks/>
              </p:cNvSpPr>
              <p:nvPr/>
            </p:nvSpPr>
            <p:spPr bwMode="auto">
              <a:xfrm>
                <a:off x="5186" y="3429"/>
                <a:ext cx="35" cy="29"/>
              </a:xfrm>
              <a:custGeom>
                <a:avLst/>
                <a:gdLst>
                  <a:gd name="T0" fmla="*/ 15 w 412"/>
                  <a:gd name="T1" fmla="*/ 0 h 355"/>
                  <a:gd name="T2" fmla="*/ 11 w 412"/>
                  <a:gd name="T3" fmla="*/ 0 h 355"/>
                  <a:gd name="T4" fmla="*/ 7 w 412"/>
                  <a:gd name="T5" fmla="*/ 2 h 355"/>
                  <a:gd name="T6" fmla="*/ 3 w 412"/>
                  <a:gd name="T7" fmla="*/ 4 h 355"/>
                  <a:gd name="T8" fmla="*/ 0 w 412"/>
                  <a:gd name="T9" fmla="*/ 8 h 355"/>
                  <a:gd name="T10" fmla="*/ 15 w 412"/>
                  <a:gd name="T11" fmla="*/ 8 h 355"/>
                  <a:gd name="T12" fmla="*/ 17 w 412"/>
                  <a:gd name="T13" fmla="*/ 8 h 355"/>
                  <a:gd name="T14" fmla="*/ 21 w 412"/>
                  <a:gd name="T15" fmla="*/ 10 h 355"/>
                  <a:gd name="T16" fmla="*/ 24 w 412"/>
                  <a:gd name="T17" fmla="*/ 13 h 355"/>
                  <a:gd name="T18" fmla="*/ 26 w 412"/>
                  <a:gd name="T19" fmla="*/ 18 h 355"/>
                  <a:gd name="T20" fmla="*/ 27 w 412"/>
                  <a:gd name="T21" fmla="*/ 24 h 355"/>
                  <a:gd name="T22" fmla="*/ 2 w 412"/>
                  <a:gd name="T23" fmla="*/ 24 h 355"/>
                  <a:gd name="T24" fmla="*/ 35 w 412"/>
                  <a:gd name="T25" fmla="*/ 29 h 355"/>
                  <a:gd name="T26" fmla="*/ 35 w 412"/>
                  <a:gd name="T27" fmla="*/ 23 h 355"/>
                  <a:gd name="T28" fmla="*/ 34 w 412"/>
                  <a:gd name="T29" fmla="*/ 17 h 355"/>
                  <a:gd name="T30" fmla="*/ 32 w 412"/>
                  <a:gd name="T31" fmla="*/ 12 h 355"/>
                  <a:gd name="T32" fmla="*/ 29 w 412"/>
                  <a:gd name="T33" fmla="*/ 8 h 355"/>
                  <a:gd name="T34" fmla="*/ 27 w 412"/>
                  <a:gd name="T35" fmla="*/ 5 h 355"/>
                  <a:gd name="T36" fmla="*/ 24 w 412"/>
                  <a:gd name="T37" fmla="*/ 2 h 355"/>
                  <a:gd name="T38" fmla="*/ 20 w 412"/>
                  <a:gd name="T39" fmla="*/ 1 h 355"/>
                  <a:gd name="T40" fmla="*/ 15 w 412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2"/>
                  <a:gd name="T64" fmla="*/ 0 h 355"/>
                  <a:gd name="T65" fmla="*/ 412 w 412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2" h="355">
                    <a:moveTo>
                      <a:pt x="176" y="0"/>
                    </a:moveTo>
                    <a:lnTo>
                      <a:pt x="135" y="4"/>
                    </a:lnTo>
                    <a:lnTo>
                      <a:pt x="85" y="21"/>
                    </a:lnTo>
                    <a:lnTo>
                      <a:pt x="40" y="52"/>
                    </a:lnTo>
                    <a:lnTo>
                      <a:pt x="0" y="98"/>
                    </a:lnTo>
                    <a:lnTo>
                      <a:pt x="177" y="98"/>
                    </a:lnTo>
                    <a:lnTo>
                      <a:pt x="198" y="99"/>
                    </a:lnTo>
                    <a:lnTo>
                      <a:pt x="246" y="120"/>
                    </a:lnTo>
                    <a:lnTo>
                      <a:pt x="286" y="165"/>
                    </a:lnTo>
                    <a:lnTo>
                      <a:pt x="308" y="219"/>
                    </a:lnTo>
                    <a:lnTo>
                      <a:pt x="320" y="297"/>
                    </a:lnTo>
                    <a:lnTo>
                      <a:pt x="29" y="297"/>
                    </a:lnTo>
                    <a:lnTo>
                      <a:pt x="412" y="355"/>
                    </a:lnTo>
                    <a:lnTo>
                      <a:pt x="408" y="277"/>
                    </a:lnTo>
                    <a:lnTo>
                      <a:pt x="395" y="207"/>
                    </a:lnTo>
                    <a:lnTo>
                      <a:pt x="375" y="147"/>
                    </a:lnTo>
                    <a:lnTo>
                      <a:pt x="346" y="96"/>
                    </a:lnTo>
                    <a:lnTo>
                      <a:pt x="323" y="66"/>
                    </a:lnTo>
                    <a:lnTo>
                      <a:pt x="280" y="30"/>
                    </a:lnTo>
                    <a:lnTo>
                      <a:pt x="231" y="8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45" name="Freeform 2220"/>
              <p:cNvSpPr>
                <a:spLocks/>
              </p:cNvSpPr>
              <p:nvPr/>
            </p:nvSpPr>
            <p:spPr bwMode="auto">
              <a:xfrm>
                <a:off x="5250" y="3469"/>
                <a:ext cx="31" cy="20"/>
              </a:xfrm>
              <a:custGeom>
                <a:avLst/>
                <a:gdLst>
                  <a:gd name="T0" fmla="*/ 7 w 372"/>
                  <a:gd name="T1" fmla="*/ 0 h 242"/>
                  <a:gd name="T2" fmla="*/ 0 w 372"/>
                  <a:gd name="T3" fmla="*/ 2 h 242"/>
                  <a:gd name="T4" fmla="*/ 1 w 372"/>
                  <a:gd name="T5" fmla="*/ 6 h 242"/>
                  <a:gd name="T6" fmla="*/ 3 w 372"/>
                  <a:gd name="T7" fmla="*/ 11 h 242"/>
                  <a:gd name="T8" fmla="*/ 6 w 372"/>
                  <a:gd name="T9" fmla="*/ 15 h 242"/>
                  <a:gd name="T10" fmla="*/ 6 w 372"/>
                  <a:gd name="T11" fmla="*/ 16 h 242"/>
                  <a:gd name="T12" fmla="*/ 9 w 372"/>
                  <a:gd name="T13" fmla="*/ 18 h 242"/>
                  <a:gd name="T14" fmla="*/ 14 w 372"/>
                  <a:gd name="T15" fmla="*/ 20 h 242"/>
                  <a:gd name="T16" fmla="*/ 19 w 372"/>
                  <a:gd name="T17" fmla="*/ 20 h 242"/>
                  <a:gd name="T18" fmla="*/ 19 w 372"/>
                  <a:gd name="T19" fmla="*/ 20 h 242"/>
                  <a:gd name="T20" fmla="*/ 24 w 372"/>
                  <a:gd name="T21" fmla="*/ 19 h 242"/>
                  <a:gd name="T22" fmla="*/ 28 w 372"/>
                  <a:gd name="T23" fmla="*/ 18 h 242"/>
                  <a:gd name="T24" fmla="*/ 31 w 372"/>
                  <a:gd name="T25" fmla="*/ 15 h 242"/>
                  <a:gd name="T26" fmla="*/ 19 w 372"/>
                  <a:gd name="T27" fmla="*/ 12 h 242"/>
                  <a:gd name="T28" fmla="*/ 14 w 372"/>
                  <a:gd name="T29" fmla="*/ 11 h 242"/>
                  <a:gd name="T30" fmla="*/ 11 w 372"/>
                  <a:gd name="T31" fmla="*/ 9 h 242"/>
                  <a:gd name="T32" fmla="*/ 9 w 372"/>
                  <a:gd name="T33" fmla="*/ 6 h 242"/>
                  <a:gd name="T34" fmla="*/ 7 w 372"/>
                  <a:gd name="T35" fmla="*/ 0 h 242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372"/>
                  <a:gd name="T55" fmla="*/ 0 h 242"/>
                  <a:gd name="T56" fmla="*/ 372 w 372"/>
                  <a:gd name="T57" fmla="*/ 242 h 242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372" h="242">
                    <a:moveTo>
                      <a:pt x="88" y="0"/>
                    </a:moveTo>
                    <a:lnTo>
                      <a:pt x="0" y="19"/>
                    </a:lnTo>
                    <a:lnTo>
                      <a:pt x="12" y="75"/>
                    </a:lnTo>
                    <a:lnTo>
                      <a:pt x="35" y="137"/>
                    </a:lnTo>
                    <a:lnTo>
                      <a:pt x="69" y="185"/>
                    </a:lnTo>
                    <a:lnTo>
                      <a:pt x="72" y="188"/>
                    </a:lnTo>
                    <a:lnTo>
                      <a:pt x="111" y="217"/>
                    </a:lnTo>
                    <a:lnTo>
                      <a:pt x="162" y="236"/>
                    </a:lnTo>
                    <a:lnTo>
                      <a:pt x="223" y="242"/>
                    </a:lnTo>
                    <a:lnTo>
                      <a:pt x="228" y="242"/>
                    </a:lnTo>
                    <a:lnTo>
                      <a:pt x="284" y="233"/>
                    </a:lnTo>
                    <a:lnTo>
                      <a:pt x="333" y="212"/>
                    </a:lnTo>
                    <a:lnTo>
                      <a:pt x="372" y="183"/>
                    </a:lnTo>
                    <a:lnTo>
                      <a:pt x="223" y="145"/>
                    </a:lnTo>
                    <a:lnTo>
                      <a:pt x="172" y="137"/>
                    </a:lnTo>
                    <a:lnTo>
                      <a:pt x="130" y="107"/>
                    </a:lnTo>
                    <a:lnTo>
                      <a:pt x="105" y="70"/>
                    </a:lnTo>
                    <a:lnTo>
                      <a:pt x="8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46" name="Freeform 2221"/>
              <p:cNvSpPr>
                <a:spLocks/>
              </p:cNvSpPr>
              <p:nvPr/>
            </p:nvSpPr>
            <p:spPr bwMode="auto">
              <a:xfrm>
                <a:off x="5268" y="3436"/>
                <a:ext cx="16" cy="10"/>
              </a:xfrm>
              <a:custGeom>
                <a:avLst/>
                <a:gdLst>
                  <a:gd name="T0" fmla="*/ 14 w 201"/>
                  <a:gd name="T1" fmla="*/ 0 h 123"/>
                  <a:gd name="T2" fmla="*/ 0 w 201"/>
                  <a:gd name="T3" fmla="*/ 1 h 123"/>
                  <a:gd name="T4" fmla="*/ 3 w 201"/>
                  <a:gd name="T5" fmla="*/ 1 h 123"/>
                  <a:gd name="T6" fmla="*/ 6 w 201"/>
                  <a:gd name="T7" fmla="*/ 3 h 123"/>
                  <a:gd name="T8" fmla="*/ 7 w 201"/>
                  <a:gd name="T9" fmla="*/ 5 h 123"/>
                  <a:gd name="T10" fmla="*/ 9 w 201"/>
                  <a:gd name="T11" fmla="*/ 10 h 123"/>
                  <a:gd name="T12" fmla="*/ 16 w 201"/>
                  <a:gd name="T13" fmla="*/ 9 h 123"/>
                  <a:gd name="T14" fmla="*/ 15 w 201"/>
                  <a:gd name="T15" fmla="*/ 5 h 123"/>
                  <a:gd name="T16" fmla="*/ 14 w 201"/>
                  <a:gd name="T17" fmla="*/ 0 h 12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01"/>
                  <a:gd name="T28" fmla="*/ 0 h 123"/>
                  <a:gd name="T29" fmla="*/ 201 w 201"/>
                  <a:gd name="T30" fmla="*/ 123 h 12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01" h="123">
                    <a:moveTo>
                      <a:pt x="170" y="0"/>
                    </a:moveTo>
                    <a:lnTo>
                      <a:pt x="0" y="10"/>
                    </a:lnTo>
                    <a:lnTo>
                      <a:pt x="36" y="14"/>
                    </a:lnTo>
                    <a:lnTo>
                      <a:pt x="80" y="39"/>
                    </a:lnTo>
                    <a:lnTo>
                      <a:pt x="94" y="58"/>
                    </a:lnTo>
                    <a:lnTo>
                      <a:pt x="114" y="123"/>
                    </a:lnTo>
                    <a:lnTo>
                      <a:pt x="201" y="107"/>
                    </a:lnTo>
                    <a:lnTo>
                      <a:pt x="191" y="60"/>
                    </a:lnTo>
                    <a:lnTo>
                      <a:pt x="17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47" name="Freeform 2222"/>
              <p:cNvSpPr>
                <a:spLocks/>
              </p:cNvSpPr>
              <p:nvPr/>
            </p:nvSpPr>
            <p:spPr bwMode="auto">
              <a:xfrm>
                <a:off x="5251" y="3429"/>
                <a:ext cx="35" cy="55"/>
              </a:xfrm>
              <a:custGeom>
                <a:avLst/>
                <a:gdLst>
                  <a:gd name="T0" fmla="*/ 16 w 417"/>
                  <a:gd name="T1" fmla="*/ 0 h 668"/>
                  <a:gd name="T2" fmla="*/ 14 w 417"/>
                  <a:gd name="T3" fmla="*/ 0 h 668"/>
                  <a:gd name="T4" fmla="*/ 10 w 417"/>
                  <a:gd name="T5" fmla="*/ 1 h 668"/>
                  <a:gd name="T6" fmla="*/ 9 w 417"/>
                  <a:gd name="T7" fmla="*/ 1 h 668"/>
                  <a:gd name="T8" fmla="*/ 5 w 417"/>
                  <a:gd name="T9" fmla="*/ 4 h 668"/>
                  <a:gd name="T10" fmla="*/ 4 w 417"/>
                  <a:gd name="T11" fmla="*/ 5 h 668"/>
                  <a:gd name="T12" fmla="*/ 1 w 417"/>
                  <a:gd name="T13" fmla="*/ 9 h 668"/>
                  <a:gd name="T14" fmla="*/ 1 w 417"/>
                  <a:gd name="T15" fmla="*/ 11 h 668"/>
                  <a:gd name="T16" fmla="*/ 0 w 417"/>
                  <a:gd name="T17" fmla="*/ 16 h 668"/>
                  <a:gd name="T18" fmla="*/ 0 w 417"/>
                  <a:gd name="T19" fmla="*/ 19 h 668"/>
                  <a:gd name="T20" fmla="*/ 2 w 417"/>
                  <a:gd name="T21" fmla="*/ 24 h 668"/>
                  <a:gd name="T22" fmla="*/ 3 w 417"/>
                  <a:gd name="T23" fmla="*/ 26 h 668"/>
                  <a:gd name="T24" fmla="*/ 6 w 417"/>
                  <a:gd name="T25" fmla="*/ 30 h 668"/>
                  <a:gd name="T26" fmla="*/ 8 w 417"/>
                  <a:gd name="T27" fmla="*/ 31 h 668"/>
                  <a:gd name="T28" fmla="*/ 12 w 417"/>
                  <a:gd name="T29" fmla="*/ 32 h 668"/>
                  <a:gd name="T30" fmla="*/ 18 w 417"/>
                  <a:gd name="T31" fmla="*/ 34 h 668"/>
                  <a:gd name="T32" fmla="*/ 22 w 417"/>
                  <a:gd name="T33" fmla="*/ 36 h 668"/>
                  <a:gd name="T34" fmla="*/ 25 w 417"/>
                  <a:gd name="T35" fmla="*/ 38 h 668"/>
                  <a:gd name="T36" fmla="*/ 26 w 417"/>
                  <a:gd name="T37" fmla="*/ 38 h 668"/>
                  <a:gd name="T38" fmla="*/ 27 w 417"/>
                  <a:gd name="T39" fmla="*/ 43 h 668"/>
                  <a:gd name="T40" fmla="*/ 27 w 417"/>
                  <a:gd name="T41" fmla="*/ 44 h 668"/>
                  <a:gd name="T42" fmla="*/ 25 w 417"/>
                  <a:gd name="T43" fmla="*/ 49 h 668"/>
                  <a:gd name="T44" fmla="*/ 22 w 417"/>
                  <a:gd name="T45" fmla="*/ 51 h 668"/>
                  <a:gd name="T46" fmla="*/ 17 w 417"/>
                  <a:gd name="T47" fmla="*/ 52 h 668"/>
                  <a:gd name="T48" fmla="*/ 30 w 417"/>
                  <a:gd name="T49" fmla="*/ 55 h 668"/>
                  <a:gd name="T50" fmla="*/ 33 w 417"/>
                  <a:gd name="T51" fmla="*/ 51 h 668"/>
                  <a:gd name="T52" fmla="*/ 34 w 417"/>
                  <a:gd name="T53" fmla="*/ 47 h 668"/>
                  <a:gd name="T54" fmla="*/ 35 w 417"/>
                  <a:gd name="T55" fmla="*/ 42 h 668"/>
                  <a:gd name="T56" fmla="*/ 35 w 417"/>
                  <a:gd name="T57" fmla="*/ 39 h 668"/>
                  <a:gd name="T58" fmla="*/ 33 w 417"/>
                  <a:gd name="T59" fmla="*/ 33 h 668"/>
                  <a:gd name="T60" fmla="*/ 32 w 417"/>
                  <a:gd name="T61" fmla="*/ 32 h 668"/>
                  <a:gd name="T62" fmla="*/ 28 w 417"/>
                  <a:gd name="T63" fmla="*/ 28 h 668"/>
                  <a:gd name="T64" fmla="*/ 27 w 417"/>
                  <a:gd name="T65" fmla="*/ 28 h 668"/>
                  <a:gd name="T66" fmla="*/ 23 w 417"/>
                  <a:gd name="T67" fmla="*/ 26 h 668"/>
                  <a:gd name="T68" fmla="*/ 17 w 417"/>
                  <a:gd name="T69" fmla="*/ 24 h 668"/>
                  <a:gd name="T70" fmla="*/ 14 w 417"/>
                  <a:gd name="T71" fmla="*/ 23 h 668"/>
                  <a:gd name="T72" fmla="*/ 11 w 417"/>
                  <a:gd name="T73" fmla="*/ 21 h 668"/>
                  <a:gd name="T74" fmla="*/ 8 w 417"/>
                  <a:gd name="T75" fmla="*/ 19 h 668"/>
                  <a:gd name="T76" fmla="*/ 7 w 417"/>
                  <a:gd name="T77" fmla="*/ 15 h 668"/>
                  <a:gd name="T78" fmla="*/ 7 w 417"/>
                  <a:gd name="T79" fmla="*/ 15 h 668"/>
                  <a:gd name="T80" fmla="*/ 9 w 417"/>
                  <a:gd name="T81" fmla="*/ 10 h 668"/>
                  <a:gd name="T82" fmla="*/ 12 w 417"/>
                  <a:gd name="T83" fmla="*/ 9 h 668"/>
                  <a:gd name="T84" fmla="*/ 17 w 417"/>
                  <a:gd name="T85" fmla="*/ 8 h 668"/>
                  <a:gd name="T86" fmla="*/ 31 w 417"/>
                  <a:gd name="T87" fmla="*/ 7 h 668"/>
                  <a:gd name="T88" fmla="*/ 29 w 417"/>
                  <a:gd name="T89" fmla="*/ 5 h 668"/>
                  <a:gd name="T90" fmla="*/ 25 w 417"/>
                  <a:gd name="T91" fmla="*/ 2 h 668"/>
                  <a:gd name="T92" fmla="*/ 25 w 417"/>
                  <a:gd name="T93" fmla="*/ 2 h 668"/>
                  <a:gd name="T94" fmla="*/ 21 w 417"/>
                  <a:gd name="T95" fmla="*/ 0 h 668"/>
                  <a:gd name="T96" fmla="*/ 16 w 417"/>
                  <a:gd name="T97" fmla="*/ 0 h 668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417"/>
                  <a:gd name="T148" fmla="*/ 0 h 668"/>
                  <a:gd name="T149" fmla="*/ 417 w 417"/>
                  <a:gd name="T150" fmla="*/ 668 h 668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417" h="668">
                    <a:moveTo>
                      <a:pt x="191" y="0"/>
                    </a:moveTo>
                    <a:lnTo>
                      <a:pt x="168" y="2"/>
                    </a:lnTo>
                    <a:lnTo>
                      <a:pt x="115" y="14"/>
                    </a:lnTo>
                    <a:lnTo>
                      <a:pt x="105" y="18"/>
                    </a:lnTo>
                    <a:lnTo>
                      <a:pt x="59" y="49"/>
                    </a:lnTo>
                    <a:lnTo>
                      <a:pt x="50" y="59"/>
                    </a:lnTo>
                    <a:lnTo>
                      <a:pt x="16" y="114"/>
                    </a:lnTo>
                    <a:lnTo>
                      <a:pt x="10" y="131"/>
                    </a:lnTo>
                    <a:lnTo>
                      <a:pt x="0" y="200"/>
                    </a:lnTo>
                    <a:lnTo>
                      <a:pt x="1" y="228"/>
                    </a:lnTo>
                    <a:lnTo>
                      <a:pt x="19" y="293"/>
                    </a:lnTo>
                    <a:lnTo>
                      <a:pt x="32" y="318"/>
                    </a:lnTo>
                    <a:lnTo>
                      <a:pt x="76" y="359"/>
                    </a:lnTo>
                    <a:lnTo>
                      <a:pt x="96" y="371"/>
                    </a:lnTo>
                    <a:lnTo>
                      <a:pt x="144" y="393"/>
                    </a:lnTo>
                    <a:lnTo>
                      <a:pt x="210" y="416"/>
                    </a:lnTo>
                    <a:lnTo>
                      <a:pt x="262" y="436"/>
                    </a:lnTo>
                    <a:lnTo>
                      <a:pt x="300" y="456"/>
                    </a:lnTo>
                    <a:lnTo>
                      <a:pt x="304" y="460"/>
                    </a:lnTo>
                    <a:lnTo>
                      <a:pt x="326" y="519"/>
                    </a:lnTo>
                    <a:lnTo>
                      <a:pt x="325" y="538"/>
                    </a:lnTo>
                    <a:lnTo>
                      <a:pt x="297" y="596"/>
                    </a:lnTo>
                    <a:lnTo>
                      <a:pt x="264" y="620"/>
                    </a:lnTo>
                    <a:lnTo>
                      <a:pt x="207" y="630"/>
                    </a:lnTo>
                    <a:lnTo>
                      <a:pt x="356" y="668"/>
                    </a:lnTo>
                    <a:lnTo>
                      <a:pt x="391" y="617"/>
                    </a:lnTo>
                    <a:lnTo>
                      <a:pt x="408" y="575"/>
                    </a:lnTo>
                    <a:lnTo>
                      <a:pt x="417" y="507"/>
                    </a:lnTo>
                    <a:lnTo>
                      <a:pt x="415" y="469"/>
                    </a:lnTo>
                    <a:lnTo>
                      <a:pt x="396" y="406"/>
                    </a:lnTo>
                    <a:lnTo>
                      <a:pt x="382" y="384"/>
                    </a:lnTo>
                    <a:lnTo>
                      <a:pt x="339" y="344"/>
                    </a:lnTo>
                    <a:lnTo>
                      <a:pt x="320" y="335"/>
                    </a:lnTo>
                    <a:lnTo>
                      <a:pt x="272" y="313"/>
                    </a:lnTo>
                    <a:lnTo>
                      <a:pt x="207" y="289"/>
                    </a:lnTo>
                    <a:lnTo>
                      <a:pt x="170" y="276"/>
                    </a:lnTo>
                    <a:lnTo>
                      <a:pt x="129" y="260"/>
                    </a:lnTo>
                    <a:lnTo>
                      <a:pt x="95" y="228"/>
                    </a:lnTo>
                    <a:lnTo>
                      <a:pt x="85" y="187"/>
                    </a:lnTo>
                    <a:lnTo>
                      <a:pt x="85" y="182"/>
                    </a:lnTo>
                    <a:lnTo>
                      <a:pt x="111" y="124"/>
                    </a:lnTo>
                    <a:lnTo>
                      <a:pt x="138" y="107"/>
                    </a:lnTo>
                    <a:lnTo>
                      <a:pt x="197" y="98"/>
                    </a:lnTo>
                    <a:lnTo>
                      <a:pt x="367" y="88"/>
                    </a:lnTo>
                    <a:lnTo>
                      <a:pt x="348" y="60"/>
                    </a:lnTo>
                    <a:lnTo>
                      <a:pt x="299" y="24"/>
                    </a:lnTo>
                    <a:lnTo>
                      <a:pt x="297" y="23"/>
                    </a:lnTo>
                    <a:lnTo>
                      <a:pt x="248" y="6"/>
                    </a:lnTo>
                    <a:lnTo>
                      <a:pt x="19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48" name="Freeform 2223"/>
              <p:cNvSpPr>
                <a:spLocks/>
              </p:cNvSpPr>
              <p:nvPr/>
            </p:nvSpPr>
            <p:spPr bwMode="auto">
              <a:xfrm>
                <a:off x="5296" y="3481"/>
                <a:ext cx="27" cy="8"/>
              </a:xfrm>
              <a:custGeom>
                <a:avLst/>
                <a:gdLst>
                  <a:gd name="T0" fmla="*/ 17 w 324"/>
                  <a:gd name="T1" fmla="*/ 0 h 102"/>
                  <a:gd name="T2" fmla="*/ 13 w 324"/>
                  <a:gd name="T3" fmla="*/ 1 h 102"/>
                  <a:gd name="T4" fmla="*/ 0 w 324"/>
                  <a:gd name="T5" fmla="*/ 4 h 102"/>
                  <a:gd name="T6" fmla="*/ 2 w 324"/>
                  <a:gd name="T7" fmla="*/ 5 h 102"/>
                  <a:gd name="T8" fmla="*/ 6 w 324"/>
                  <a:gd name="T9" fmla="*/ 7 h 102"/>
                  <a:gd name="T10" fmla="*/ 11 w 324"/>
                  <a:gd name="T11" fmla="*/ 8 h 102"/>
                  <a:gd name="T12" fmla="*/ 15 w 324"/>
                  <a:gd name="T13" fmla="*/ 8 h 102"/>
                  <a:gd name="T14" fmla="*/ 19 w 324"/>
                  <a:gd name="T15" fmla="*/ 6 h 102"/>
                  <a:gd name="T16" fmla="*/ 19 w 324"/>
                  <a:gd name="T17" fmla="*/ 6 h 102"/>
                  <a:gd name="T18" fmla="*/ 23 w 324"/>
                  <a:gd name="T19" fmla="*/ 4 h 102"/>
                  <a:gd name="T20" fmla="*/ 27 w 324"/>
                  <a:gd name="T21" fmla="*/ 0 h 102"/>
                  <a:gd name="T22" fmla="*/ 17 w 324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4"/>
                  <a:gd name="T37" fmla="*/ 0 h 102"/>
                  <a:gd name="T38" fmla="*/ 324 w 324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4" h="102">
                    <a:moveTo>
                      <a:pt x="207" y="0"/>
                    </a:moveTo>
                    <a:lnTo>
                      <a:pt x="153" y="9"/>
                    </a:lnTo>
                    <a:lnTo>
                      <a:pt x="0" y="45"/>
                    </a:lnTo>
                    <a:lnTo>
                      <a:pt x="25" y="70"/>
                    </a:lnTo>
                    <a:lnTo>
                      <a:pt x="73" y="93"/>
                    </a:lnTo>
                    <a:lnTo>
                      <a:pt x="131" y="102"/>
                    </a:lnTo>
                    <a:lnTo>
                      <a:pt x="178" y="97"/>
                    </a:lnTo>
                    <a:lnTo>
                      <a:pt x="229" y="78"/>
                    </a:lnTo>
                    <a:lnTo>
                      <a:pt x="232" y="77"/>
                    </a:lnTo>
                    <a:lnTo>
                      <a:pt x="277" y="46"/>
                    </a:lnTo>
                    <a:lnTo>
                      <a:pt x="324" y="0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49" name="Freeform 2224"/>
              <p:cNvSpPr>
                <a:spLocks/>
              </p:cNvSpPr>
              <p:nvPr/>
            </p:nvSpPr>
            <p:spPr bwMode="auto">
              <a:xfrm>
                <a:off x="5292" y="3456"/>
                <a:ext cx="30" cy="28"/>
              </a:xfrm>
              <a:custGeom>
                <a:avLst/>
                <a:gdLst>
                  <a:gd name="T0" fmla="*/ 9 w 361"/>
                  <a:gd name="T1" fmla="*/ 0 h 335"/>
                  <a:gd name="T2" fmla="*/ 5 w 361"/>
                  <a:gd name="T3" fmla="*/ 3 h 335"/>
                  <a:gd name="T4" fmla="*/ 4 w 361"/>
                  <a:gd name="T5" fmla="*/ 4 h 335"/>
                  <a:gd name="T6" fmla="*/ 1 w 361"/>
                  <a:gd name="T7" fmla="*/ 8 h 335"/>
                  <a:gd name="T8" fmla="*/ 1 w 361"/>
                  <a:gd name="T9" fmla="*/ 10 h 335"/>
                  <a:gd name="T10" fmla="*/ 0 w 361"/>
                  <a:gd name="T11" fmla="*/ 16 h 335"/>
                  <a:gd name="T12" fmla="*/ 0 w 361"/>
                  <a:gd name="T13" fmla="*/ 18 h 335"/>
                  <a:gd name="T14" fmla="*/ 1 w 361"/>
                  <a:gd name="T15" fmla="*/ 23 h 335"/>
                  <a:gd name="T16" fmla="*/ 4 w 361"/>
                  <a:gd name="T17" fmla="*/ 28 h 335"/>
                  <a:gd name="T18" fmla="*/ 17 w 361"/>
                  <a:gd name="T19" fmla="*/ 25 h 335"/>
                  <a:gd name="T20" fmla="*/ 14 w 361"/>
                  <a:gd name="T21" fmla="*/ 25 h 335"/>
                  <a:gd name="T22" fmla="*/ 10 w 361"/>
                  <a:gd name="T23" fmla="*/ 22 h 335"/>
                  <a:gd name="T24" fmla="*/ 9 w 361"/>
                  <a:gd name="T25" fmla="*/ 21 h 335"/>
                  <a:gd name="T26" fmla="*/ 8 w 361"/>
                  <a:gd name="T27" fmla="*/ 16 h 335"/>
                  <a:gd name="T28" fmla="*/ 9 w 361"/>
                  <a:gd name="T29" fmla="*/ 11 h 335"/>
                  <a:gd name="T30" fmla="*/ 12 w 361"/>
                  <a:gd name="T31" fmla="*/ 8 h 335"/>
                  <a:gd name="T32" fmla="*/ 13 w 361"/>
                  <a:gd name="T33" fmla="*/ 7 h 335"/>
                  <a:gd name="T34" fmla="*/ 18 w 361"/>
                  <a:gd name="T35" fmla="*/ 6 h 335"/>
                  <a:gd name="T36" fmla="*/ 22 w 361"/>
                  <a:gd name="T37" fmla="*/ 5 h 335"/>
                  <a:gd name="T38" fmla="*/ 27 w 361"/>
                  <a:gd name="T39" fmla="*/ 4 h 335"/>
                  <a:gd name="T40" fmla="*/ 30 w 361"/>
                  <a:gd name="T41" fmla="*/ 2 h 335"/>
                  <a:gd name="T42" fmla="*/ 9 w 361"/>
                  <a:gd name="T43" fmla="*/ 0 h 33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1"/>
                  <a:gd name="T67" fmla="*/ 0 h 335"/>
                  <a:gd name="T68" fmla="*/ 361 w 361"/>
                  <a:gd name="T69" fmla="*/ 335 h 335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1" h="335">
                    <a:moveTo>
                      <a:pt x="110" y="0"/>
                    </a:moveTo>
                    <a:lnTo>
                      <a:pt x="63" y="31"/>
                    </a:lnTo>
                    <a:lnTo>
                      <a:pt x="51" y="44"/>
                    </a:lnTo>
                    <a:lnTo>
                      <a:pt x="18" y="99"/>
                    </a:lnTo>
                    <a:lnTo>
                      <a:pt x="9" y="122"/>
                    </a:lnTo>
                    <a:lnTo>
                      <a:pt x="0" y="192"/>
                    </a:lnTo>
                    <a:lnTo>
                      <a:pt x="0" y="214"/>
                    </a:lnTo>
                    <a:lnTo>
                      <a:pt x="14" y="281"/>
                    </a:lnTo>
                    <a:lnTo>
                      <a:pt x="46" y="335"/>
                    </a:lnTo>
                    <a:lnTo>
                      <a:pt x="199" y="299"/>
                    </a:lnTo>
                    <a:lnTo>
                      <a:pt x="165" y="295"/>
                    </a:lnTo>
                    <a:lnTo>
                      <a:pt x="121" y="267"/>
                    </a:lnTo>
                    <a:lnTo>
                      <a:pt x="110" y="253"/>
                    </a:lnTo>
                    <a:lnTo>
                      <a:pt x="94" y="189"/>
                    </a:lnTo>
                    <a:lnTo>
                      <a:pt x="106" y="133"/>
                    </a:lnTo>
                    <a:lnTo>
                      <a:pt x="141" y="95"/>
                    </a:lnTo>
                    <a:lnTo>
                      <a:pt x="159" y="87"/>
                    </a:lnTo>
                    <a:lnTo>
                      <a:pt x="218" y="71"/>
                    </a:lnTo>
                    <a:lnTo>
                      <a:pt x="267" y="61"/>
                    </a:lnTo>
                    <a:lnTo>
                      <a:pt x="321" y="46"/>
                    </a:lnTo>
                    <a:lnTo>
                      <a:pt x="361" y="27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50" name="Freeform 2225"/>
              <p:cNvSpPr>
                <a:spLocks/>
              </p:cNvSpPr>
              <p:nvPr/>
            </p:nvSpPr>
            <p:spPr bwMode="auto">
              <a:xfrm>
                <a:off x="5294" y="3436"/>
                <a:ext cx="18" cy="12"/>
              </a:xfrm>
              <a:custGeom>
                <a:avLst/>
                <a:gdLst>
                  <a:gd name="T0" fmla="*/ 3 w 222"/>
                  <a:gd name="T1" fmla="*/ 0 h 135"/>
                  <a:gd name="T2" fmla="*/ 1 w 222"/>
                  <a:gd name="T3" fmla="*/ 4 h 135"/>
                  <a:gd name="T4" fmla="*/ 0 w 222"/>
                  <a:gd name="T5" fmla="*/ 11 h 135"/>
                  <a:gd name="T6" fmla="*/ 7 w 222"/>
                  <a:gd name="T7" fmla="*/ 12 h 135"/>
                  <a:gd name="T8" fmla="*/ 8 w 222"/>
                  <a:gd name="T9" fmla="*/ 7 h 135"/>
                  <a:gd name="T10" fmla="*/ 11 w 222"/>
                  <a:gd name="T11" fmla="*/ 3 h 135"/>
                  <a:gd name="T12" fmla="*/ 13 w 222"/>
                  <a:gd name="T13" fmla="*/ 1 h 135"/>
                  <a:gd name="T14" fmla="*/ 18 w 222"/>
                  <a:gd name="T15" fmla="*/ 0 h 135"/>
                  <a:gd name="T16" fmla="*/ 3 w 222"/>
                  <a:gd name="T17" fmla="*/ 0 h 1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5"/>
                  <a:gd name="T29" fmla="*/ 222 w 222"/>
                  <a:gd name="T30" fmla="*/ 135 h 13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5">
                    <a:moveTo>
                      <a:pt x="39" y="0"/>
                    </a:moveTo>
                    <a:lnTo>
                      <a:pt x="18" y="47"/>
                    </a:lnTo>
                    <a:lnTo>
                      <a:pt x="0" y="120"/>
                    </a:lnTo>
                    <a:lnTo>
                      <a:pt x="86" y="135"/>
                    </a:lnTo>
                    <a:lnTo>
                      <a:pt x="101" y="81"/>
                    </a:lnTo>
                    <a:lnTo>
                      <a:pt x="131" y="31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51" name="Freeform 2226"/>
              <p:cNvSpPr>
                <a:spLocks/>
              </p:cNvSpPr>
              <p:nvPr/>
            </p:nvSpPr>
            <p:spPr bwMode="auto">
              <a:xfrm>
                <a:off x="5297" y="3429"/>
                <a:ext cx="35" cy="59"/>
              </a:xfrm>
              <a:custGeom>
                <a:avLst/>
                <a:gdLst>
                  <a:gd name="T0" fmla="*/ 16 w 425"/>
                  <a:gd name="T1" fmla="*/ 0 h 710"/>
                  <a:gd name="T2" fmla="*/ 15 w 425"/>
                  <a:gd name="T3" fmla="*/ 0 h 710"/>
                  <a:gd name="T4" fmla="*/ 10 w 425"/>
                  <a:gd name="T5" fmla="*/ 1 h 710"/>
                  <a:gd name="T6" fmla="*/ 6 w 425"/>
                  <a:gd name="T7" fmla="*/ 2 h 710"/>
                  <a:gd name="T8" fmla="*/ 3 w 425"/>
                  <a:gd name="T9" fmla="*/ 4 h 710"/>
                  <a:gd name="T10" fmla="*/ 0 w 425"/>
                  <a:gd name="T11" fmla="*/ 8 h 710"/>
                  <a:gd name="T12" fmla="*/ 15 w 425"/>
                  <a:gd name="T13" fmla="*/ 8 h 710"/>
                  <a:gd name="T14" fmla="*/ 15 w 425"/>
                  <a:gd name="T15" fmla="*/ 8 h 710"/>
                  <a:gd name="T16" fmla="*/ 20 w 425"/>
                  <a:gd name="T17" fmla="*/ 9 h 710"/>
                  <a:gd name="T18" fmla="*/ 23 w 425"/>
                  <a:gd name="T19" fmla="*/ 11 h 710"/>
                  <a:gd name="T20" fmla="*/ 25 w 425"/>
                  <a:gd name="T21" fmla="*/ 14 h 710"/>
                  <a:gd name="T22" fmla="*/ 25 w 425"/>
                  <a:gd name="T23" fmla="*/ 20 h 710"/>
                  <a:gd name="T24" fmla="*/ 25 w 425"/>
                  <a:gd name="T25" fmla="*/ 22 h 710"/>
                  <a:gd name="T26" fmla="*/ 22 w 425"/>
                  <a:gd name="T27" fmla="*/ 24 h 710"/>
                  <a:gd name="T28" fmla="*/ 18 w 425"/>
                  <a:gd name="T29" fmla="*/ 25 h 710"/>
                  <a:gd name="T30" fmla="*/ 12 w 425"/>
                  <a:gd name="T31" fmla="*/ 26 h 710"/>
                  <a:gd name="T32" fmla="*/ 10 w 425"/>
                  <a:gd name="T33" fmla="*/ 26 h 710"/>
                  <a:gd name="T34" fmla="*/ 6 w 425"/>
                  <a:gd name="T35" fmla="*/ 27 h 710"/>
                  <a:gd name="T36" fmla="*/ 5 w 425"/>
                  <a:gd name="T37" fmla="*/ 28 h 710"/>
                  <a:gd name="T38" fmla="*/ 25 w 425"/>
                  <a:gd name="T39" fmla="*/ 30 h 710"/>
                  <a:gd name="T40" fmla="*/ 25 w 425"/>
                  <a:gd name="T41" fmla="*/ 34 h 710"/>
                  <a:gd name="T42" fmla="*/ 25 w 425"/>
                  <a:gd name="T43" fmla="*/ 38 h 710"/>
                  <a:gd name="T44" fmla="*/ 24 w 425"/>
                  <a:gd name="T45" fmla="*/ 43 h 710"/>
                  <a:gd name="T46" fmla="*/ 23 w 425"/>
                  <a:gd name="T47" fmla="*/ 46 h 710"/>
                  <a:gd name="T48" fmla="*/ 19 w 425"/>
                  <a:gd name="T49" fmla="*/ 50 h 710"/>
                  <a:gd name="T50" fmla="*/ 16 w 425"/>
                  <a:gd name="T51" fmla="*/ 52 h 710"/>
                  <a:gd name="T52" fmla="*/ 26 w 425"/>
                  <a:gd name="T53" fmla="*/ 52 h 710"/>
                  <a:gd name="T54" fmla="*/ 26 w 425"/>
                  <a:gd name="T55" fmla="*/ 53 h 710"/>
                  <a:gd name="T56" fmla="*/ 27 w 425"/>
                  <a:gd name="T57" fmla="*/ 59 h 710"/>
                  <a:gd name="T58" fmla="*/ 35 w 425"/>
                  <a:gd name="T59" fmla="*/ 59 h 710"/>
                  <a:gd name="T60" fmla="*/ 35 w 425"/>
                  <a:gd name="T61" fmla="*/ 58 h 710"/>
                  <a:gd name="T62" fmla="*/ 33 w 425"/>
                  <a:gd name="T63" fmla="*/ 52 h 710"/>
                  <a:gd name="T64" fmla="*/ 33 w 425"/>
                  <a:gd name="T65" fmla="*/ 49 h 710"/>
                  <a:gd name="T66" fmla="*/ 33 w 425"/>
                  <a:gd name="T67" fmla="*/ 43 h 710"/>
                  <a:gd name="T68" fmla="*/ 33 w 425"/>
                  <a:gd name="T69" fmla="*/ 35 h 710"/>
                  <a:gd name="T70" fmla="*/ 33 w 425"/>
                  <a:gd name="T71" fmla="*/ 22 h 710"/>
                  <a:gd name="T72" fmla="*/ 33 w 425"/>
                  <a:gd name="T73" fmla="*/ 18 h 710"/>
                  <a:gd name="T74" fmla="*/ 32 w 425"/>
                  <a:gd name="T75" fmla="*/ 13 h 710"/>
                  <a:gd name="T76" fmla="*/ 32 w 425"/>
                  <a:gd name="T77" fmla="*/ 11 h 710"/>
                  <a:gd name="T78" fmla="*/ 30 w 425"/>
                  <a:gd name="T79" fmla="*/ 6 h 710"/>
                  <a:gd name="T80" fmla="*/ 29 w 425"/>
                  <a:gd name="T81" fmla="*/ 5 h 710"/>
                  <a:gd name="T82" fmla="*/ 25 w 425"/>
                  <a:gd name="T83" fmla="*/ 2 h 710"/>
                  <a:gd name="T84" fmla="*/ 25 w 425"/>
                  <a:gd name="T85" fmla="*/ 2 h 710"/>
                  <a:gd name="T86" fmla="*/ 21 w 425"/>
                  <a:gd name="T87" fmla="*/ 0 h 710"/>
                  <a:gd name="T88" fmla="*/ 16 w 425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5"/>
                  <a:gd name="T136" fmla="*/ 0 h 710"/>
                  <a:gd name="T137" fmla="*/ 425 w 425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5" h="710">
                    <a:moveTo>
                      <a:pt x="196" y="0"/>
                    </a:moveTo>
                    <a:lnTo>
                      <a:pt x="182" y="1"/>
                    </a:lnTo>
                    <a:lnTo>
                      <a:pt x="126" y="8"/>
                    </a:lnTo>
                    <a:lnTo>
                      <a:pt x="77" y="24"/>
                    </a:lnTo>
                    <a:lnTo>
                      <a:pt x="38" y="50"/>
                    </a:lnTo>
                    <a:lnTo>
                      <a:pt x="0" y="95"/>
                    </a:lnTo>
                    <a:lnTo>
                      <a:pt x="183" y="98"/>
                    </a:lnTo>
                    <a:lnTo>
                      <a:pt x="184" y="98"/>
                    </a:lnTo>
                    <a:lnTo>
                      <a:pt x="242" y="108"/>
                    </a:lnTo>
                    <a:lnTo>
                      <a:pt x="283" y="137"/>
                    </a:lnTo>
                    <a:lnTo>
                      <a:pt x="298" y="165"/>
                    </a:lnTo>
                    <a:lnTo>
                      <a:pt x="309" y="239"/>
                    </a:lnTo>
                    <a:lnTo>
                      <a:pt x="307" y="270"/>
                    </a:lnTo>
                    <a:lnTo>
                      <a:pt x="269" y="285"/>
                    </a:lnTo>
                    <a:lnTo>
                      <a:pt x="216" y="298"/>
                    </a:lnTo>
                    <a:lnTo>
                      <a:pt x="151" y="310"/>
                    </a:lnTo>
                    <a:lnTo>
                      <a:pt x="120" y="315"/>
                    </a:lnTo>
                    <a:lnTo>
                      <a:pt x="72" y="328"/>
                    </a:lnTo>
                    <a:lnTo>
                      <a:pt x="56" y="335"/>
                    </a:lnTo>
                    <a:lnTo>
                      <a:pt x="307" y="362"/>
                    </a:lnTo>
                    <a:lnTo>
                      <a:pt x="307" y="405"/>
                    </a:lnTo>
                    <a:lnTo>
                      <a:pt x="305" y="462"/>
                    </a:lnTo>
                    <a:lnTo>
                      <a:pt x="293" y="523"/>
                    </a:lnTo>
                    <a:lnTo>
                      <a:pt x="277" y="559"/>
                    </a:lnTo>
                    <a:lnTo>
                      <a:pt x="235" y="604"/>
                    </a:lnTo>
                    <a:lnTo>
                      <a:pt x="199" y="625"/>
                    </a:lnTo>
                    <a:lnTo>
                      <a:pt x="316" y="625"/>
                    </a:lnTo>
                    <a:lnTo>
                      <a:pt x="318" y="643"/>
                    </a:lnTo>
                    <a:lnTo>
                      <a:pt x="333" y="710"/>
                    </a:lnTo>
                    <a:lnTo>
                      <a:pt x="425" y="710"/>
                    </a:lnTo>
                    <a:lnTo>
                      <a:pt x="419" y="695"/>
                    </a:lnTo>
                    <a:lnTo>
                      <a:pt x="403" y="627"/>
                    </a:lnTo>
                    <a:lnTo>
                      <a:pt x="400" y="589"/>
                    </a:lnTo>
                    <a:lnTo>
                      <a:pt x="398" y="519"/>
                    </a:lnTo>
                    <a:lnTo>
                      <a:pt x="397" y="419"/>
                    </a:lnTo>
                    <a:lnTo>
                      <a:pt x="397" y="263"/>
                    </a:lnTo>
                    <a:lnTo>
                      <a:pt x="397" y="216"/>
                    </a:lnTo>
                    <a:lnTo>
                      <a:pt x="393" y="154"/>
                    </a:lnTo>
                    <a:lnTo>
                      <a:pt x="389" y="135"/>
                    </a:lnTo>
                    <a:lnTo>
                      <a:pt x="366" y="73"/>
                    </a:lnTo>
                    <a:lnTo>
                      <a:pt x="353" y="57"/>
                    </a:lnTo>
                    <a:lnTo>
                      <a:pt x="304" y="21"/>
                    </a:lnTo>
                    <a:lnTo>
                      <a:pt x="302" y="20"/>
                    </a:lnTo>
                    <a:lnTo>
                      <a:pt x="255" y="5"/>
                    </a:lnTo>
                    <a:lnTo>
                      <a:pt x="19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52" name="Rectangle 2227"/>
              <p:cNvSpPr>
                <a:spLocks noChangeArrowheads="1"/>
              </p:cNvSpPr>
              <p:nvPr/>
            </p:nvSpPr>
            <p:spPr bwMode="auto">
              <a:xfrm>
                <a:off x="5344" y="3430"/>
                <a:ext cx="7" cy="58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53" name="Freeform 2228"/>
              <p:cNvSpPr>
                <a:spLocks/>
              </p:cNvSpPr>
              <p:nvPr/>
            </p:nvSpPr>
            <p:spPr bwMode="auto">
              <a:xfrm>
                <a:off x="5343" y="3407"/>
                <a:ext cx="16" cy="16"/>
              </a:xfrm>
              <a:custGeom>
                <a:avLst/>
                <a:gdLst>
                  <a:gd name="T0" fmla="*/ 16 w 181"/>
                  <a:gd name="T1" fmla="*/ 0 h 183"/>
                  <a:gd name="T2" fmla="*/ 6 w 181"/>
                  <a:gd name="T3" fmla="*/ 0 h 183"/>
                  <a:gd name="T4" fmla="*/ 0 w 181"/>
                  <a:gd name="T5" fmla="*/ 16 h 183"/>
                  <a:gd name="T6" fmla="*/ 6 w 181"/>
                  <a:gd name="T7" fmla="*/ 16 h 183"/>
                  <a:gd name="T8" fmla="*/ 16 w 181"/>
                  <a:gd name="T9" fmla="*/ 0 h 18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1"/>
                  <a:gd name="T16" fmla="*/ 0 h 183"/>
                  <a:gd name="T17" fmla="*/ 181 w 181"/>
                  <a:gd name="T18" fmla="*/ 183 h 18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1" h="183">
                    <a:moveTo>
                      <a:pt x="181" y="0"/>
                    </a:moveTo>
                    <a:lnTo>
                      <a:pt x="65" y="0"/>
                    </a:lnTo>
                    <a:lnTo>
                      <a:pt x="0" y="183"/>
                    </a:lnTo>
                    <a:lnTo>
                      <a:pt x="73" y="183"/>
                    </a:lnTo>
                    <a:lnTo>
                      <a:pt x="18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54" name="Freeform 2229"/>
              <p:cNvSpPr>
                <a:spLocks/>
              </p:cNvSpPr>
              <p:nvPr/>
            </p:nvSpPr>
            <p:spPr bwMode="auto">
              <a:xfrm>
                <a:off x="5368" y="3480"/>
                <a:ext cx="25" cy="9"/>
              </a:xfrm>
              <a:custGeom>
                <a:avLst/>
                <a:gdLst>
                  <a:gd name="T0" fmla="*/ 18 w 299"/>
                  <a:gd name="T1" fmla="*/ 0 h 111"/>
                  <a:gd name="T2" fmla="*/ 14 w 299"/>
                  <a:gd name="T3" fmla="*/ 1 h 111"/>
                  <a:gd name="T4" fmla="*/ 0 w 299"/>
                  <a:gd name="T5" fmla="*/ 2 h 111"/>
                  <a:gd name="T6" fmla="*/ 3 w 299"/>
                  <a:gd name="T7" fmla="*/ 5 h 111"/>
                  <a:gd name="T8" fmla="*/ 4 w 299"/>
                  <a:gd name="T9" fmla="*/ 6 h 111"/>
                  <a:gd name="T10" fmla="*/ 8 w 299"/>
                  <a:gd name="T11" fmla="*/ 8 h 111"/>
                  <a:gd name="T12" fmla="*/ 13 w 299"/>
                  <a:gd name="T13" fmla="*/ 9 h 111"/>
                  <a:gd name="T14" fmla="*/ 14 w 299"/>
                  <a:gd name="T15" fmla="*/ 9 h 111"/>
                  <a:gd name="T16" fmla="*/ 19 w 299"/>
                  <a:gd name="T17" fmla="*/ 8 h 111"/>
                  <a:gd name="T18" fmla="*/ 22 w 299"/>
                  <a:gd name="T19" fmla="*/ 5 h 111"/>
                  <a:gd name="T20" fmla="*/ 25 w 299"/>
                  <a:gd name="T21" fmla="*/ 1 h 111"/>
                  <a:gd name="T22" fmla="*/ 18 w 299"/>
                  <a:gd name="T23" fmla="*/ 0 h 111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99"/>
                  <a:gd name="T37" fmla="*/ 0 h 111"/>
                  <a:gd name="T38" fmla="*/ 299 w 299"/>
                  <a:gd name="T39" fmla="*/ 111 h 111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99" h="111">
                    <a:moveTo>
                      <a:pt x="212" y="0"/>
                    </a:moveTo>
                    <a:lnTo>
                      <a:pt x="162" y="14"/>
                    </a:lnTo>
                    <a:lnTo>
                      <a:pt x="0" y="20"/>
                    </a:lnTo>
                    <a:lnTo>
                      <a:pt x="40" y="65"/>
                    </a:lnTo>
                    <a:lnTo>
                      <a:pt x="52" y="75"/>
                    </a:lnTo>
                    <a:lnTo>
                      <a:pt x="101" y="101"/>
                    </a:lnTo>
                    <a:lnTo>
                      <a:pt x="154" y="111"/>
                    </a:lnTo>
                    <a:lnTo>
                      <a:pt x="172" y="110"/>
                    </a:lnTo>
                    <a:lnTo>
                      <a:pt x="223" y="94"/>
                    </a:lnTo>
                    <a:lnTo>
                      <a:pt x="266" y="60"/>
                    </a:lnTo>
                    <a:lnTo>
                      <a:pt x="299" y="7"/>
                    </a:lnTo>
                    <a:lnTo>
                      <a:pt x="21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55" name="Freeform 2230"/>
              <p:cNvSpPr>
                <a:spLocks/>
              </p:cNvSpPr>
              <p:nvPr/>
            </p:nvSpPr>
            <p:spPr bwMode="auto">
              <a:xfrm>
                <a:off x="5362" y="3429"/>
                <a:ext cx="30" cy="53"/>
              </a:xfrm>
              <a:custGeom>
                <a:avLst/>
                <a:gdLst>
                  <a:gd name="T0" fmla="*/ 18 w 363"/>
                  <a:gd name="T1" fmla="*/ 0 h 636"/>
                  <a:gd name="T2" fmla="*/ 17 w 363"/>
                  <a:gd name="T3" fmla="*/ 0 h 636"/>
                  <a:gd name="T4" fmla="*/ 12 w 363"/>
                  <a:gd name="T5" fmla="*/ 1 h 636"/>
                  <a:gd name="T6" fmla="*/ 9 w 363"/>
                  <a:gd name="T7" fmla="*/ 4 h 636"/>
                  <a:gd name="T8" fmla="*/ 7 w 363"/>
                  <a:gd name="T9" fmla="*/ 5 h 636"/>
                  <a:gd name="T10" fmla="*/ 4 w 363"/>
                  <a:gd name="T11" fmla="*/ 9 h 636"/>
                  <a:gd name="T12" fmla="*/ 2 w 363"/>
                  <a:gd name="T13" fmla="*/ 15 h 636"/>
                  <a:gd name="T14" fmla="*/ 1 w 363"/>
                  <a:gd name="T15" fmla="*/ 18 h 636"/>
                  <a:gd name="T16" fmla="*/ 0 w 363"/>
                  <a:gd name="T17" fmla="*/ 24 h 636"/>
                  <a:gd name="T18" fmla="*/ 0 w 363"/>
                  <a:gd name="T19" fmla="*/ 30 h 636"/>
                  <a:gd name="T20" fmla="*/ 0 w 363"/>
                  <a:gd name="T21" fmla="*/ 35 h 636"/>
                  <a:gd name="T22" fmla="*/ 1 w 363"/>
                  <a:gd name="T23" fmla="*/ 41 h 636"/>
                  <a:gd name="T24" fmla="*/ 2 w 363"/>
                  <a:gd name="T25" fmla="*/ 46 h 636"/>
                  <a:gd name="T26" fmla="*/ 3 w 363"/>
                  <a:gd name="T27" fmla="*/ 48 h 636"/>
                  <a:gd name="T28" fmla="*/ 6 w 363"/>
                  <a:gd name="T29" fmla="*/ 53 h 636"/>
                  <a:gd name="T30" fmla="*/ 19 w 363"/>
                  <a:gd name="T31" fmla="*/ 53 h 636"/>
                  <a:gd name="T32" fmla="*/ 18 w 363"/>
                  <a:gd name="T33" fmla="*/ 52 h 636"/>
                  <a:gd name="T34" fmla="*/ 14 w 363"/>
                  <a:gd name="T35" fmla="*/ 51 h 636"/>
                  <a:gd name="T36" fmla="*/ 11 w 363"/>
                  <a:gd name="T37" fmla="*/ 47 h 636"/>
                  <a:gd name="T38" fmla="*/ 9 w 363"/>
                  <a:gd name="T39" fmla="*/ 43 h 636"/>
                  <a:gd name="T40" fmla="*/ 8 w 363"/>
                  <a:gd name="T41" fmla="*/ 37 h 636"/>
                  <a:gd name="T42" fmla="*/ 7 w 363"/>
                  <a:gd name="T43" fmla="*/ 30 h 636"/>
                  <a:gd name="T44" fmla="*/ 7 w 363"/>
                  <a:gd name="T45" fmla="*/ 30 h 636"/>
                  <a:gd name="T46" fmla="*/ 8 w 363"/>
                  <a:gd name="T47" fmla="*/ 23 h 636"/>
                  <a:gd name="T48" fmla="*/ 9 w 363"/>
                  <a:gd name="T49" fmla="*/ 18 h 636"/>
                  <a:gd name="T50" fmla="*/ 11 w 363"/>
                  <a:gd name="T51" fmla="*/ 13 h 636"/>
                  <a:gd name="T52" fmla="*/ 11 w 363"/>
                  <a:gd name="T53" fmla="*/ 13 h 636"/>
                  <a:gd name="T54" fmla="*/ 15 w 363"/>
                  <a:gd name="T55" fmla="*/ 9 h 636"/>
                  <a:gd name="T56" fmla="*/ 19 w 363"/>
                  <a:gd name="T57" fmla="*/ 8 h 636"/>
                  <a:gd name="T58" fmla="*/ 30 w 363"/>
                  <a:gd name="T59" fmla="*/ 8 h 636"/>
                  <a:gd name="T60" fmla="*/ 29 w 363"/>
                  <a:gd name="T61" fmla="*/ 6 h 636"/>
                  <a:gd name="T62" fmla="*/ 25 w 363"/>
                  <a:gd name="T63" fmla="*/ 2 h 636"/>
                  <a:gd name="T64" fmla="*/ 23 w 363"/>
                  <a:gd name="T65" fmla="*/ 1 h 636"/>
                  <a:gd name="T66" fmla="*/ 18 w 363"/>
                  <a:gd name="T67" fmla="*/ 0 h 6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63"/>
                  <a:gd name="T103" fmla="*/ 0 h 636"/>
                  <a:gd name="T104" fmla="*/ 363 w 363"/>
                  <a:gd name="T105" fmla="*/ 636 h 6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63" h="636">
                    <a:moveTo>
                      <a:pt x="220" y="0"/>
                    </a:moveTo>
                    <a:lnTo>
                      <a:pt x="203" y="1"/>
                    </a:lnTo>
                    <a:lnTo>
                      <a:pt x="151" y="15"/>
                    </a:lnTo>
                    <a:lnTo>
                      <a:pt x="104" y="46"/>
                    </a:lnTo>
                    <a:lnTo>
                      <a:pt x="88" y="61"/>
                    </a:lnTo>
                    <a:lnTo>
                      <a:pt x="53" y="111"/>
                    </a:lnTo>
                    <a:lnTo>
                      <a:pt x="25" y="175"/>
                    </a:lnTo>
                    <a:lnTo>
                      <a:pt x="14" y="220"/>
                    </a:lnTo>
                    <a:lnTo>
                      <a:pt x="3" y="289"/>
                    </a:lnTo>
                    <a:lnTo>
                      <a:pt x="0" y="364"/>
                    </a:lnTo>
                    <a:lnTo>
                      <a:pt x="2" y="418"/>
                    </a:lnTo>
                    <a:lnTo>
                      <a:pt x="11" y="488"/>
                    </a:lnTo>
                    <a:lnTo>
                      <a:pt x="28" y="553"/>
                    </a:lnTo>
                    <a:lnTo>
                      <a:pt x="38" y="578"/>
                    </a:lnTo>
                    <a:lnTo>
                      <a:pt x="70" y="636"/>
                    </a:lnTo>
                    <a:lnTo>
                      <a:pt x="232" y="630"/>
                    </a:lnTo>
                    <a:lnTo>
                      <a:pt x="222" y="629"/>
                    </a:lnTo>
                    <a:lnTo>
                      <a:pt x="174" y="610"/>
                    </a:lnTo>
                    <a:lnTo>
                      <a:pt x="132" y="564"/>
                    </a:lnTo>
                    <a:lnTo>
                      <a:pt x="110" y="513"/>
                    </a:lnTo>
                    <a:lnTo>
                      <a:pt x="95" y="446"/>
                    </a:lnTo>
                    <a:lnTo>
                      <a:pt x="90" y="364"/>
                    </a:lnTo>
                    <a:lnTo>
                      <a:pt x="90" y="363"/>
                    </a:lnTo>
                    <a:lnTo>
                      <a:pt x="94" y="280"/>
                    </a:lnTo>
                    <a:lnTo>
                      <a:pt x="108" y="213"/>
                    </a:lnTo>
                    <a:lnTo>
                      <a:pt x="130" y="162"/>
                    </a:lnTo>
                    <a:lnTo>
                      <a:pt x="136" y="153"/>
                    </a:lnTo>
                    <a:lnTo>
                      <a:pt x="178" y="112"/>
                    </a:lnTo>
                    <a:lnTo>
                      <a:pt x="228" y="98"/>
                    </a:lnTo>
                    <a:lnTo>
                      <a:pt x="363" y="96"/>
                    </a:lnTo>
                    <a:lnTo>
                      <a:pt x="347" y="70"/>
                    </a:lnTo>
                    <a:lnTo>
                      <a:pt x="303" y="26"/>
                    </a:lnTo>
                    <a:lnTo>
                      <a:pt x="273" y="10"/>
                    </a:lnTo>
                    <a:lnTo>
                      <a:pt x="22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56" name="Freeform 2231"/>
              <p:cNvSpPr>
                <a:spLocks/>
              </p:cNvSpPr>
              <p:nvPr/>
            </p:nvSpPr>
            <p:spPr bwMode="auto">
              <a:xfrm>
                <a:off x="5381" y="3408"/>
                <a:ext cx="18" cy="80"/>
              </a:xfrm>
              <a:custGeom>
                <a:avLst/>
                <a:gdLst>
                  <a:gd name="T0" fmla="*/ 18 w 223"/>
                  <a:gd name="T1" fmla="*/ 0 h 958"/>
                  <a:gd name="T2" fmla="*/ 11 w 223"/>
                  <a:gd name="T3" fmla="*/ 0 h 958"/>
                  <a:gd name="T4" fmla="*/ 11 w 223"/>
                  <a:gd name="T5" fmla="*/ 29 h 958"/>
                  <a:gd name="T6" fmla="*/ 0 w 223"/>
                  <a:gd name="T7" fmla="*/ 29 h 958"/>
                  <a:gd name="T8" fmla="*/ 1 w 223"/>
                  <a:gd name="T9" fmla="*/ 29 h 958"/>
                  <a:gd name="T10" fmla="*/ 5 w 223"/>
                  <a:gd name="T11" fmla="*/ 31 h 958"/>
                  <a:gd name="T12" fmla="*/ 8 w 223"/>
                  <a:gd name="T13" fmla="*/ 34 h 958"/>
                  <a:gd name="T14" fmla="*/ 8 w 223"/>
                  <a:gd name="T15" fmla="*/ 35 h 958"/>
                  <a:gd name="T16" fmla="*/ 10 w 223"/>
                  <a:gd name="T17" fmla="*/ 39 h 958"/>
                  <a:gd name="T18" fmla="*/ 11 w 223"/>
                  <a:gd name="T19" fmla="*/ 45 h 958"/>
                  <a:gd name="T20" fmla="*/ 11 w 223"/>
                  <a:gd name="T21" fmla="*/ 52 h 958"/>
                  <a:gd name="T22" fmla="*/ 11 w 223"/>
                  <a:gd name="T23" fmla="*/ 58 h 958"/>
                  <a:gd name="T24" fmla="*/ 10 w 223"/>
                  <a:gd name="T25" fmla="*/ 64 h 958"/>
                  <a:gd name="T26" fmla="*/ 8 w 223"/>
                  <a:gd name="T27" fmla="*/ 68 h 958"/>
                  <a:gd name="T28" fmla="*/ 8 w 223"/>
                  <a:gd name="T29" fmla="*/ 69 h 958"/>
                  <a:gd name="T30" fmla="*/ 4 w 223"/>
                  <a:gd name="T31" fmla="*/ 72 h 958"/>
                  <a:gd name="T32" fmla="*/ 11 w 223"/>
                  <a:gd name="T33" fmla="*/ 73 h 958"/>
                  <a:gd name="T34" fmla="*/ 11 w 223"/>
                  <a:gd name="T35" fmla="*/ 80 h 958"/>
                  <a:gd name="T36" fmla="*/ 18 w 223"/>
                  <a:gd name="T37" fmla="*/ 80 h 958"/>
                  <a:gd name="T38" fmla="*/ 18 w 223"/>
                  <a:gd name="T39" fmla="*/ 0 h 95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223"/>
                  <a:gd name="T61" fmla="*/ 0 h 958"/>
                  <a:gd name="T62" fmla="*/ 223 w 223"/>
                  <a:gd name="T63" fmla="*/ 958 h 958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223" h="958">
                    <a:moveTo>
                      <a:pt x="223" y="0"/>
                    </a:moveTo>
                    <a:lnTo>
                      <a:pt x="135" y="0"/>
                    </a:lnTo>
                    <a:lnTo>
                      <a:pt x="135" y="344"/>
                    </a:lnTo>
                    <a:lnTo>
                      <a:pt x="0" y="346"/>
                    </a:lnTo>
                    <a:lnTo>
                      <a:pt x="13" y="347"/>
                    </a:lnTo>
                    <a:lnTo>
                      <a:pt x="61" y="366"/>
                    </a:lnTo>
                    <a:lnTo>
                      <a:pt x="101" y="413"/>
                    </a:lnTo>
                    <a:lnTo>
                      <a:pt x="105" y="417"/>
                    </a:lnTo>
                    <a:lnTo>
                      <a:pt x="126" y="470"/>
                    </a:lnTo>
                    <a:lnTo>
                      <a:pt x="138" y="538"/>
                    </a:lnTo>
                    <a:lnTo>
                      <a:pt x="142" y="621"/>
                    </a:lnTo>
                    <a:lnTo>
                      <a:pt x="139" y="695"/>
                    </a:lnTo>
                    <a:lnTo>
                      <a:pt x="126" y="762"/>
                    </a:lnTo>
                    <a:lnTo>
                      <a:pt x="102" y="814"/>
                    </a:lnTo>
                    <a:lnTo>
                      <a:pt x="96" y="823"/>
                    </a:lnTo>
                    <a:lnTo>
                      <a:pt x="54" y="864"/>
                    </a:lnTo>
                    <a:lnTo>
                      <a:pt x="141" y="871"/>
                    </a:lnTo>
                    <a:lnTo>
                      <a:pt x="141" y="958"/>
                    </a:lnTo>
                    <a:lnTo>
                      <a:pt x="223" y="958"/>
                    </a:lnTo>
                    <a:lnTo>
                      <a:pt x="2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57" name="Freeform 2232"/>
              <p:cNvSpPr>
                <a:spLocks/>
              </p:cNvSpPr>
              <p:nvPr/>
            </p:nvSpPr>
            <p:spPr bwMode="auto">
              <a:xfrm>
                <a:off x="5412" y="3481"/>
                <a:ext cx="27" cy="8"/>
              </a:xfrm>
              <a:custGeom>
                <a:avLst/>
                <a:gdLst>
                  <a:gd name="T0" fmla="*/ 17 w 324"/>
                  <a:gd name="T1" fmla="*/ 0 h 102"/>
                  <a:gd name="T2" fmla="*/ 13 w 324"/>
                  <a:gd name="T3" fmla="*/ 1 h 102"/>
                  <a:gd name="T4" fmla="*/ 0 w 324"/>
                  <a:gd name="T5" fmla="*/ 4 h 102"/>
                  <a:gd name="T6" fmla="*/ 2 w 324"/>
                  <a:gd name="T7" fmla="*/ 5 h 102"/>
                  <a:gd name="T8" fmla="*/ 6 w 324"/>
                  <a:gd name="T9" fmla="*/ 7 h 102"/>
                  <a:gd name="T10" fmla="*/ 11 w 324"/>
                  <a:gd name="T11" fmla="*/ 8 h 102"/>
                  <a:gd name="T12" fmla="*/ 15 w 324"/>
                  <a:gd name="T13" fmla="*/ 8 h 102"/>
                  <a:gd name="T14" fmla="*/ 19 w 324"/>
                  <a:gd name="T15" fmla="*/ 6 h 102"/>
                  <a:gd name="T16" fmla="*/ 19 w 324"/>
                  <a:gd name="T17" fmla="*/ 6 h 102"/>
                  <a:gd name="T18" fmla="*/ 23 w 324"/>
                  <a:gd name="T19" fmla="*/ 4 h 102"/>
                  <a:gd name="T20" fmla="*/ 27 w 324"/>
                  <a:gd name="T21" fmla="*/ 0 h 102"/>
                  <a:gd name="T22" fmla="*/ 17 w 324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4"/>
                  <a:gd name="T37" fmla="*/ 0 h 102"/>
                  <a:gd name="T38" fmla="*/ 324 w 324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4" h="102">
                    <a:moveTo>
                      <a:pt x="208" y="0"/>
                    </a:moveTo>
                    <a:lnTo>
                      <a:pt x="154" y="9"/>
                    </a:lnTo>
                    <a:lnTo>
                      <a:pt x="0" y="45"/>
                    </a:lnTo>
                    <a:lnTo>
                      <a:pt x="27" y="70"/>
                    </a:lnTo>
                    <a:lnTo>
                      <a:pt x="74" y="93"/>
                    </a:lnTo>
                    <a:lnTo>
                      <a:pt x="133" y="102"/>
                    </a:lnTo>
                    <a:lnTo>
                      <a:pt x="178" y="97"/>
                    </a:lnTo>
                    <a:lnTo>
                      <a:pt x="230" y="78"/>
                    </a:lnTo>
                    <a:lnTo>
                      <a:pt x="233" y="77"/>
                    </a:lnTo>
                    <a:lnTo>
                      <a:pt x="278" y="46"/>
                    </a:lnTo>
                    <a:lnTo>
                      <a:pt x="324" y="0"/>
                    </a:lnTo>
                    <a:lnTo>
                      <a:pt x="20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58" name="Freeform 2233"/>
              <p:cNvSpPr>
                <a:spLocks/>
              </p:cNvSpPr>
              <p:nvPr/>
            </p:nvSpPr>
            <p:spPr bwMode="auto">
              <a:xfrm>
                <a:off x="5409" y="3456"/>
                <a:ext cx="30" cy="28"/>
              </a:xfrm>
              <a:custGeom>
                <a:avLst/>
                <a:gdLst>
                  <a:gd name="T0" fmla="*/ 9 w 363"/>
                  <a:gd name="T1" fmla="*/ 0 h 335"/>
                  <a:gd name="T2" fmla="*/ 5 w 363"/>
                  <a:gd name="T3" fmla="*/ 3 h 335"/>
                  <a:gd name="T4" fmla="*/ 4 w 363"/>
                  <a:gd name="T5" fmla="*/ 4 h 335"/>
                  <a:gd name="T6" fmla="*/ 2 w 363"/>
                  <a:gd name="T7" fmla="*/ 8 h 335"/>
                  <a:gd name="T8" fmla="*/ 1 w 363"/>
                  <a:gd name="T9" fmla="*/ 10 h 335"/>
                  <a:gd name="T10" fmla="*/ 0 w 363"/>
                  <a:gd name="T11" fmla="*/ 16 h 335"/>
                  <a:gd name="T12" fmla="*/ 0 w 363"/>
                  <a:gd name="T13" fmla="*/ 18 h 335"/>
                  <a:gd name="T14" fmla="*/ 1 w 363"/>
                  <a:gd name="T15" fmla="*/ 23 h 335"/>
                  <a:gd name="T16" fmla="*/ 4 w 363"/>
                  <a:gd name="T17" fmla="*/ 28 h 335"/>
                  <a:gd name="T18" fmla="*/ 17 w 363"/>
                  <a:gd name="T19" fmla="*/ 25 h 335"/>
                  <a:gd name="T20" fmla="*/ 14 w 363"/>
                  <a:gd name="T21" fmla="*/ 25 h 335"/>
                  <a:gd name="T22" fmla="*/ 10 w 363"/>
                  <a:gd name="T23" fmla="*/ 22 h 335"/>
                  <a:gd name="T24" fmla="*/ 9 w 363"/>
                  <a:gd name="T25" fmla="*/ 21 h 335"/>
                  <a:gd name="T26" fmla="*/ 8 w 363"/>
                  <a:gd name="T27" fmla="*/ 16 h 335"/>
                  <a:gd name="T28" fmla="*/ 9 w 363"/>
                  <a:gd name="T29" fmla="*/ 11 h 335"/>
                  <a:gd name="T30" fmla="*/ 12 w 363"/>
                  <a:gd name="T31" fmla="*/ 8 h 335"/>
                  <a:gd name="T32" fmla="*/ 13 w 363"/>
                  <a:gd name="T33" fmla="*/ 7 h 335"/>
                  <a:gd name="T34" fmla="*/ 18 w 363"/>
                  <a:gd name="T35" fmla="*/ 6 h 335"/>
                  <a:gd name="T36" fmla="*/ 22 w 363"/>
                  <a:gd name="T37" fmla="*/ 5 h 335"/>
                  <a:gd name="T38" fmla="*/ 27 w 363"/>
                  <a:gd name="T39" fmla="*/ 4 h 335"/>
                  <a:gd name="T40" fmla="*/ 30 w 363"/>
                  <a:gd name="T41" fmla="*/ 2 h 335"/>
                  <a:gd name="T42" fmla="*/ 9 w 363"/>
                  <a:gd name="T43" fmla="*/ 0 h 33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3"/>
                  <a:gd name="T67" fmla="*/ 0 h 335"/>
                  <a:gd name="T68" fmla="*/ 363 w 363"/>
                  <a:gd name="T69" fmla="*/ 335 h 335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3" h="335">
                    <a:moveTo>
                      <a:pt x="111" y="0"/>
                    </a:moveTo>
                    <a:lnTo>
                      <a:pt x="64" y="31"/>
                    </a:lnTo>
                    <a:lnTo>
                      <a:pt x="52" y="44"/>
                    </a:lnTo>
                    <a:lnTo>
                      <a:pt x="19" y="99"/>
                    </a:lnTo>
                    <a:lnTo>
                      <a:pt x="11" y="122"/>
                    </a:lnTo>
                    <a:lnTo>
                      <a:pt x="0" y="192"/>
                    </a:lnTo>
                    <a:lnTo>
                      <a:pt x="1" y="214"/>
                    </a:lnTo>
                    <a:lnTo>
                      <a:pt x="15" y="281"/>
                    </a:lnTo>
                    <a:lnTo>
                      <a:pt x="46" y="335"/>
                    </a:lnTo>
                    <a:lnTo>
                      <a:pt x="200" y="299"/>
                    </a:lnTo>
                    <a:lnTo>
                      <a:pt x="165" y="295"/>
                    </a:lnTo>
                    <a:lnTo>
                      <a:pt x="122" y="267"/>
                    </a:lnTo>
                    <a:lnTo>
                      <a:pt x="111" y="253"/>
                    </a:lnTo>
                    <a:lnTo>
                      <a:pt x="95" y="189"/>
                    </a:lnTo>
                    <a:lnTo>
                      <a:pt x="107" y="133"/>
                    </a:lnTo>
                    <a:lnTo>
                      <a:pt x="142" y="95"/>
                    </a:lnTo>
                    <a:lnTo>
                      <a:pt x="159" y="87"/>
                    </a:lnTo>
                    <a:lnTo>
                      <a:pt x="218" y="71"/>
                    </a:lnTo>
                    <a:lnTo>
                      <a:pt x="267" y="61"/>
                    </a:lnTo>
                    <a:lnTo>
                      <a:pt x="321" y="46"/>
                    </a:lnTo>
                    <a:lnTo>
                      <a:pt x="363" y="27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59" name="Freeform 2234"/>
              <p:cNvSpPr>
                <a:spLocks/>
              </p:cNvSpPr>
              <p:nvPr/>
            </p:nvSpPr>
            <p:spPr bwMode="auto">
              <a:xfrm>
                <a:off x="5410" y="3436"/>
                <a:ext cx="18" cy="12"/>
              </a:xfrm>
              <a:custGeom>
                <a:avLst/>
                <a:gdLst>
                  <a:gd name="T0" fmla="*/ 3 w 222"/>
                  <a:gd name="T1" fmla="*/ 0 h 135"/>
                  <a:gd name="T2" fmla="*/ 1 w 222"/>
                  <a:gd name="T3" fmla="*/ 4 h 135"/>
                  <a:gd name="T4" fmla="*/ 0 w 222"/>
                  <a:gd name="T5" fmla="*/ 11 h 135"/>
                  <a:gd name="T6" fmla="*/ 7 w 222"/>
                  <a:gd name="T7" fmla="*/ 12 h 135"/>
                  <a:gd name="T8" fmla="*/ 8 w 222"/>
                  <a:gd name="T9" fmla="*/ 7 h 135"/>
                  <a:gd name="T10" fmla="*/ 11 w 222"/>
                  <a:gd name="T11" fmla="*/ 3 h 135"/>
                  <a:gd name="T12" fmla="*/ 13 w 222"/>
                  <a:gd name="T13" fmla="*/ 1 h 135"/>
                  <a:gd name="T14" fmla="*/ 18 w 222"/>
                  <a:gd name="T15" fmla="*/ 0 h 135"/>
                  <a:gd name="T16" fmla="*/ 3 w 222"/>
                  <a:gd name="T17" fmla="*/ 0 h 1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5"/>
                  <a:gd name="T29" fmla="*/ 222 w 222"/>
                  <a:gd name="T30" fmla="*/ 135 h 13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5">
                    <a:moveTo>
                      <a:pt x="38" y="0"/>
                    </a:moveTo>
                    <a:lnTo>
                      <a:pt x="17" y="47"/>
                    </a:lnTo>
                    <a:lnTo>
                      <a:pt x="0" y="120"/>
                    </a:lnTo>
                    <a:lnTo>
                      <a:pt x="86" y="135"/>
                    </a:lnTo>
                    <a:lnTo>
                      <a:pt x="100" y="81"/>
                    </a:lnTo>
                    <a:lnTo>
                      <a:pt x="130" y="31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60" name="Freeform 2235"/>
              <p:cNvSpPr>
                <a:spLocks/>
              </p:cNvSpPr>
              <p:nvPr/>
            </p:nvSpPr>
            <p:spPr bwMode="auto">
              <a:xfrm>
                <a:off x="5413" y="3429"/>
                <a:ext cx="35" cy="59"/>
              </a:xfrm>
              <a:custGeom>
                <a:avLst/>
                <a:gdLst>
                  <a:gd name="T0" fmla="*/ 16 w 426"/>
                  <a:gd name="T1" fmla="*/ 0 h 710"/>
                  <a:gd name="T2" fmla="*/ 15 w 426"/>
                  <a:gd name="T3" fmla="*/ 0 h 710"/>
                  <a:gd name="T4" fmla="*/ 11 w 426"/>
                  <a:gd name="T5" fmla="*/ 1 h 710"/>
                  <a:gd name="T6" fmla="*/ 6 w 426"/>
                  <a:gd name="T7" fmla="*/ 2 h 710"/>
                  <a:gd name="T8" fmla="*/ 3 w 426"/>
                  <a:gd name="T9" fmla="*/ 4 h 710"/>
                  <a:gd name="T10" fmla="*/ 0 w 426"/>
                  <a:gd name="T11" fmla="*/ 8 h 710"/>
                  <a:gd name="T12" fmla="*/ 15 w 426"/>
                  <a:gd name="T13" fmla="*/ 8 h 710"/>
                  <a:gd name="T14" fmla="*/ 15 w 426"/>
                  <a:gd name="T15" fmla="*/ 8 h 710"/>
                  <a:gd name="T16" fmla="*/ 20 w 426"/>
                  <a:gd name="T17" fmla="*/ 9 h 710"/>
                  <a:gd name="T18" fmla="*/ 23 w 426"/>
                  <a:gd name="T19" fmla="*/ 11 h 710"/>
                  <a:gd name="T20" fmla="*/ 25 w 426"/>
                  <a:gd name="T21" fmla="*/ 14 h 710"/>
                  <a:gd name="T22" fmla="*/ 25 w 426"/>
                  <a:gd name="T23" fmla="*/ 20 h 710"/>
                  <a:gd name="T24" fmla="*/ 25 w 426"/>
                  <a:gd name="T25" fmla="*/ 22 h 710"/>
                  <a:gd name="T26" fmla="*/ 22 w 426"/>
                  <a:gd name="T27" fmla="*/ 24 h 710"/>
                  <a:gd name="T28" fmla="*/ 18 w 426"/>
                  <a:gd name="T29" fmla="*/ 25 h 710"/>
                  <a:gd name="T30" fmla="*/ 12 w 426"/>
                  <a:gd name="T31" fmla="*/ 26 h 710"/>
                  <a:gd name="T32" fmla="*/ 10 w 426"/>
                  <a:gd name="T33" fmla="*/ 26 h 710"/>
                  <a:gd name="T34" fmla="*/ 6 w 426"/>
                  <a:gd name="T35" fmla="*/ 27 h 710"/>
                  <a:gd name="T36" fmla="*/ 5 w 426"/>
                  <a:gd name="T37" fmla="*/ 28 h 710"/>
                  <a:gd name="T38" fmla="*/ 25 w 426"/>
                  <a:gd name="T39" fmla="*/ 30 h 710"/>
                  <a:gd name="T40" fmla="*/ 25 w 426"/>
                  <a:gd name="T41" fmla="*/ 34 h 710"/>
                  <a:gd name="T42" fmla="*/ 25 w 426"/>
                  <a:gd name="T43" fmla="*/ 38 h 710"/>
                  <a:gd name="T44" fmla="*/ 24 w 426"/>
                  <a:gd name="T45" fmla="*/ 43 h 710"/>
                  <a:gd name="T46" fmla="*/ 23 w 426"/>
                  <a:gd name="T47" fmla="*/ 46 h 710"/>
                  <a:gd name="T48" fmla="*/ 19 w 426"/>
                  <a:gd name="T49" fmla="*/ 50 h 710"/>
                  <a:gd name="T50" fmla="*/ 16 w 426"/>
                  <a:gd name="T51" fmla="*/ 52 h 710"/>
                  <a:gd name="T52" fmla="*/ 26 w 426"/>
                  <a:gd name="T53" fmla="*/ 52 h 710"/>
                  <a:gd name="T54" fmla="*/ 26 w 426"/>
                  <a:gd name="T55" fmla="*/ 53 h 710"/>
                  <a:gd name="T56" fmla="*/ 27 w 426"/>
                  <a:gd name="T57" fmla="*/ 59 h 710"/>
                  <a:gd name="T58" fmla="*/ 35 w 426"/>
                  <a:gd name="T59" fmla="*/ 59 h 710"/>
                  <a:gd name="T60" fmla="*/ 35 w 426"/>
                  <a:gd name="T61" fmla="*/ 58 h 710"/>
                  <a:gd name="T62" fmla="*/ 33 w 426"/>
                  <a:gd name="T63" fmla="*/ 52 h 710"/>
                  <a:gd name="T64" fmla="*/ 33 w 426"/>
                  <a:gd name="T65" fmla="*/ 49 h 710"/>
                  <a:gd name="T66" fmla="*/ 33 w 426"/>
                  <a:gd name="T67" fmla="*/ 43 h 710"/>
                  <a:gd name="T68" fmla="*/ 33 w 426"/>
                  <a:gd name="T69" fmla="*/ 35 h 710"/>
                  <a:gd name="T70" fmla="*/ 33 w 426"/>
                  <a:gd name="T71" fmla="*/ 22 h 710"/>
                  <a:gd name="T72" fmla="*/ 33 w 426"/>
                  <a:gd name="T73" fmla="*/ 18 h 710"/>
                  <a:gd name="T74" fmla="*/ 32 w 426"/>
                  <a:gd name="T75" fmla="*/ 13 h 710"/>
                  <a:gd name="T76" fmla="*/ 32 w 426"/>
                  <a:gd name="T77" fmla="*/ 11 h 710"/>
                  <a:gd name="T78" fmla="*/ 30 w 426"/>
                  <a:gd name="T79" fmla="*/ 6 h 710"/>
                  <a:gd name="T80" fmla="*/ 29 w 426"/>
                  <a:gd name="T81" fmla="*/ 5 h 710"/>
                  <a:gd name="T82" fmla="*/ 25 w 426"/>
                  <a:gd name="T83" fmla="*/ 2 h 710"/>
                  <a:gd name="T84" fmla="*/ 25 w 426"/>
                  <a:gd name="T85" fmla="*/ 2 h 710"/>
                  <a:gd name="T86" fmla="*/ 21 w 426"/>
                  <a:gd name="T87" fmla="*/ 0 h 710"/>
                  <a:gd name="T88" fmla="*/ 16 w 426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6"/>
                  <a:gd name="T136" fmla="*/ 0 h 710"/>
                  <a:gd name="T137" fmla="*/ 426 w 426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6" h="710">
                    <a:moveTo>
                      <a:pt x="197" y="0"/>
                    </a:moveTo>
                    <a:lnTo>
                      <a:pt x="183" y="1"/>
                    </a:lnTo>
                    <a:lnTo>
                      <a:pt x="128" y="8"/>
                    </a:lnTo>
                    <a:lnTo>
                      <a:pt x="79" y="24"/>
                    </a:lnTo>
                    <a:lnTo>
                      <a:pt x="38" y="50"/>
                    </a:lnTo>
                    <a:lnTo>
                      <a:pt x="0" y="95"/>
                    </a:lnTo>
                    <a:lnTo>
                      <a:pt x="184" y="98"/>
                    </a:lnTo>
                    <a:lnTo>
                      <a:pt x="186" y="98"/>
                    </a:lnTo>
                    <a:lnTo>
                      <a:pt x="243" y="108"/>
                    </a:lnTo>
                    <a:lnTo>
                      <a:pt x="284" y="137"/>
                    </a:lnTo>
                    <a:lnTo>
                      <a:pt x="299" y="165"/>
                    </a:lnTo>
                    <a:lnTo>
                      <a:pt x="309" y="239"/>
                    </a:lnTo>
                    <a:lnTo>
                      <a:pt x="309" y="270"/>
                    </a:lnTo>
                    <a:lnTo>
                      <a:pt x="270" y="285"/>
                    </a:lnTo>
                    <a:lnTo>
                      <a:pt x="217" y="298"/>
                    </a:lnTo>
                    <a:lnTo>
                      <a:pt x="151" y="310"/>
                    </a:lnTo>
                    <a:lnTo>
                      <a:pt x="120" y="315"/>
                    </a:lnTo>
                    <a:lnTo>
                      <a:pt x="73" y="328"/>
                    </a:lnTo>
                    <a:lnTo>
                      <a:pt x="57" y="335"/>
                    </a:lnTo>
                    <a:lnTo>
                      <a:pt x="309" y="362"/>
                    </a:lnTo>
                    <a:lnTo>
                      <a:pt x="309" y="405"/>
                    </a:lnTo>
                    <a:lnTo>
                      <a:pt x="307" y="462"/>
                    </a:lnTo>
                    <a:lnTo>
                      <a:pt x="294" y="523"/>
                    </a:lnTo>
                    <a:lnTo>
                      <a:pt x="277" y="559"/>
                    </a:lnTo>
                    <a:lnTo>
                      <a:pt x="236" y="604"/>
                    </a:lnTo>
                    <a:lnTo>
                      <a:pt x="200" y="625"/>
                    </a:lnTo>
                    <a:lnTo>
                      <a:pt x="316" y="625"/>
                    </a:lnTo>
                    <a:lnTo>
                      <a:pt x="318" y="643"/>
                    </a:lnTo>
                    <a:lnTo>
                      <a:pt x="333" y="710"/>
                    </a:lnTo>
                    <a:lnTo>
                      <a:pt x="426" y="710"/>
                    </a:lnTo>
                    <a:lnTo>
                      <a:pt x="420" y="695"/>
                    </a:lnTo>
                    <a:lnTo>
                      <a:pt x="403" y="627"/>
                    </a:lnTo>
                    <a:lnTo>
                      <a:pt x="400" y="589"/>
                    </a:lnTo>
                    <a:lnTo>
                      <a:pt x="398" y="519"/>
                    </a:lnTo>
                    <a:lnTo>
                      <a:pt x="398" y="419"/>
                    </a:lnTo>
                    <a:lnTo>
                      <a:pt x="398" y="263"/>
                    </a:lnTo>
                    <a:lnTo>
                      <a:pt x="397" y="216"/>
                    </a:lnTo>
                    <a:lnTo>
                      <a:pt x="393" y="154"/>
                    </a:lnTo>
                    <a:lnTo>
                      <a:pt x="390" y="135"/>
                    </a:lnTo>
                    <a:lnTo>
                      <a:pt x="366" y="73"/>
                    </a:lnTo>
                    <a:lnTo>
                      <a:pt x="354" y="57"/>
                    </a:lnTo>
                    <a:lnTo>
                      <a:pt x="305" y="21"/>
                    </a:lnTo>
                    <a:lnTo>
                      <a:pt x="303" y="20"/>
                    </a:lnTo>
                    <a:lnTo>
                      <a:pt x="256" y="5"/>
                    </a:lnTo>
                    <a:lnTo>
                      <a:pt x="19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61" name="Freeform 2236"/>
              <p:cNvSpPr>
                <a:spLocks/>
              </p:cNvSpPr>
              <p:nvPr/>
            </p:nvSpPr>
            <p:spPr bwMode="auto">
              <a:xfrm>
                <a:off x="5469" y="3408"/>
                <a:ext cx="9" cy="28"/>
              </a:xfrm>
              <a:custGeom>
                <a:avLst/>
                <a:gdLst>
                  <a:gd name="T0" fmla="*/ 9 w 101"/>
                  <a:gd name="T1" fmla="*/ 0 h 340"/>
                  <a:gd name="T2" fmla="*/ 0 w 101"/>
                  <a:gd name="T3" fmla="*/ 0 h 340"/>
                  <a:gd name="T4" fmla="*/ 0 w 101"/>
                  <a:gd name="T5" fmla="*/ 13 h 340"/>
                  <a:gd name="T6" fmla="*/ 2 w 101"/>
                  <a:gd name="T7" fmla="*/ 28 h 340"/>
                  <a:gd name="T8" fmla="*/ 7 w 101"/>
                  <a:gd name="T9" fmla="*/ 28 h 340"/>
                  <a:gd name="T10" fmla="*/ 9 w 101"/>
                  <a:gd name="T11" fmla="*/ 13 h 340"/>
                  <a:gd name="T12" fmla="*/ 9 w 101"/>
                  <a:gd name="T13" fmla="*/ 0 h 34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01"/>
                  <a:gd name="T22" fmla="*/ 0 h 340"/>
                  <a:gd name="T23" fmla="*/ 101 w 101"/>
                  <a:gd name="T24" fmla="*/ 340 h 34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01" h="340">
                    <a:moveTo>
                      <a:pt x="101" y="0"/>
                    </a:moveTo>
                    <a:lnTo>
                      <a:pt x="0" y="0"/>
                    </a:lnTo>
                    <a:lnTo>
                      <a:pt x="0" y="156"/>
                    </a:lnTo>
                    <a:lnTo>
                      <a:pt x="25" y="340"/>
                    </a:lnTo>
                    <a:lnTo>
                      <a:pt x="77" y="340"/>
                    </a:lnTo>
                    <a:lnTo>
                      <a:pt x="101" y="156"/>
                    </a:lnTo>
                    <a:lnTo>
                      <a:pt x="10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62" name="Freeform 2237"/>
              <p:cNvSpPr>
                <a:spLocks/>
              </p:cNvSpPr>
              <p:nvPr/>
            </p:nvSpPr>
            <p:spPr bwMode="auto">
              <a:xfrm>
                <a:off x="5456" y="3408"/>
                <a:ext cx="8" cy="28"/>
              </a:xfrm>
              <a:custGeom>
                <a:avLst/>
                <a:gdLst>
                  <a:gd name="T0" fmla="*/ 8 w 101"/>
                  <a:gd name="T1" fmla="*/ 0 h 340"/>
                  <a:gd name="T2" fmla="*/ 0 w 101"/>
                  <a:gd name="T3" fmla="*/ 0 h 340"/>
                  <a:gd name="T4" fmla="*/ 0 w 101"/>
                  <a:gd name="T5" fmla="*/ 13 h 340"/>
                  <a:gd name="T6" fmla="*/ 2 w 101"/>
                  <a:gd name="T7" fmla="*/ 28 h 340"/>
                  <a:gd name="T8" fmla="*/ 6 w 101"/>
                  <a:gd name="T9" fmla="*/ 28 h 340"/>
                  <a:gd name="T10" fmla="*/ 8 w 101"/>
                  <a:gd name="T11" fmla="*/ 13 h 340"/>
                  <a:gd name="T12" fmla="*/ 8 w 101"/>
                  <a:gd name="T13" fmla="*/ 0 h 34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01"/>
                  <a:gd name="T22" fmla="*/ 0 h 340"/>
                  <a:gd name="T23" fmla="*/ 101 w 101"/>
                  <a:gd name="T24" fmla="*/ 340 h 34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01" h="340">
                    <a:moveTo>
                      <a:pt x="101" y="0"/>
                    </a:moveTo>
                    <a:lnTo>
                      <a:pt x="0" y="0"/>
                    </a:lnTo>
                    <a:lnTo>
                      <a:pt x="0" y="156"/>
                    </a:lnTo>
                    <a:lnTo>
                      <a:pt x="25" y="340"/>
                    </a:lnTo>
                    <a:lnTo>
                      <a:pt x="79" y="340"/>
                    </a:lnTo>
                    <a:lnTo>
                      <a:pt x="101" y="156"/>
                    </a:lnTo>
                    <a:lnTo>
                      <a:pt x="10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63" name="Freeform 2238"/>
              <p:cNvSpPr>
                <a:spLocks/>
              </p:cNvSpPr>
              <p:nvPr/>
            </p:nvSpPr>
            <p:spPr bwMode="auto">
              <a:xfrm>
                <a:off x="2906" y="3662"/>
                <a:ext cx="403" cy="10"/>
              </a:xfrm>
              <a:custGeom>
                <a:avLst/>
                <a:gdLst>
                  <a:gd name="T0" fmla="*/ 0 w 4836"/>
                  <a:gd name="T1" fmla="*/ 0 h 115"/>
                  <a:gd name="T2" fmla="*/ 0 w 4836"/>
                  <a:gd name="T3" fmla="*/ 10 h 115"/>
                  <a:gd name="T4" fmla="*/ 403 w 4836"/>
                  <a:gd name="T5" fmla="*/ 10 h 115"/>
                  <a:gd name="T6" fmla="*/ 0 w 4836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6"/>
                  <a:gd name="T13" fmla="*/ 0 h 115"/>
                  <a:gd name="T14" fmla="*/ 4836 w 4836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6" h="115">
                    <a:moveTo>
                      <a:pt x="0" y="0"/>
                    </a:moveTo>
                    <a:lnTo>
                      <a:pt x="0" y="115"/>
                    </a:lnTo>
                    <a:lnTo>
                      <a:pt x="4836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64" name="Freeform 2239"/>
              <p:cNvSpPr>
                <a:spLocks/>
              </p:cNvSpPr>
              <p:nvPr/>
            </p:nvSpPr>
            <p:spPr bwMode="auto">
              <a:xfrm>
                <a:off x="2906" y="3662"/>
                <a:ext cx="403" cy="10"/>
              </a:xfrm>
              <a:custGeom>
                <a:avLst/>
                <a:gdLst>
                  <a:gd name="T0" fmla="*/ 0 w 4836"/>
                  <a:gd name="T1" fmla="*/ 0 h 115"/>
                  <a:gd name="T2" fmla="*/ 0 w 4836"/>
                  <a:gd name="T3" fmla="*/ 10 h 115"/>
                  <a:gd name="T4" fmla="*/ 403 w 4836"/>
                  <a:gd name="T5" fmla="*/ 10 h 115"/>
                  <a:gd name="T6" fmla="*/ 0 w 4836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6"/>
                  <a:gd name="T13" fmla="*/ 0 h 115"/>
                  <a:gd name="T14" fmla="*/ 4836 w 4836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6" h="115">
                    <a:moveTo>
                      <a:pt x="0" y="0"/>
                    </a:moveTo>
                    <a:lnTo>
                      <a:pt x="0" y="115"/>
                    </a:lnTo>
                    <a:lnTo>
                      <a:pt x="4836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65" name="Freeform 2240"/>
              <p:cNvSpPr>
                <a:spLocks/>
              </p:cNvSpPr>
              <p:nvPr/>
            </p:nvSpPr>
            <p:spPr bwMode="auto">
              <a:xfrm>
                <a:off x="2906" y="3662"/>
                <a:ext cx="403" cy="10"/>
              </a:xfrm>
              <a:custGeom>
                <a:avLst/>
                <a:gdLst>
                  <a:gd name="T0" fmla="*/ 0 w 4836"/>
                  <a:gd name="T1" fmla="*/ 0 h 115"/>
                  <a:gd name="T2" fmla="*/ 403 w 4836"/>
                  <a:gd name="T3" fmla="*/ 0 h 115"/>
                  <a:gd name="T4" fmla="*/ 403 w 4836"/>
                  <a:gd name="T5" fmla="*/ 10 h 115"/>
                  <a:gd name="T6" fmla="*/ 0 w 4836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6"/>
                  <a:gd name="T13" fmla="*/ 0 h 115"/>
                  <a:gd name="T14" fmla="*/ 4836 w 4836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6" h="115">
                    <a:moveTo>
                      <a:pt x="0" y="0"/>
                    </a:moveTo>
                    <a:lnTo>
                      <a:pt x="4836" y="0"/>
                    </a:lnTo>
                    <a:lnTo>
                      <a:pt x="4836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66" name="Freeform 2241"/>
              <p:cNvSpPr>
                <a:spLocks/>
              </p:cNvSpPr>
              <p:nvPr/>
            </p:nvSpPr>
            <p:spPr bwMode="auto">
              <a:xfrm>
                <a:off x="2906" y="3662"/>
                <a:ext cx="403" cy="10"/>
              </a:xfrm>
              <a:custGeom>
                <a:avLst/>
                <a:gdLst>
                  <a:gd name="T0" fmla="*/ 0 w 4836"/>
                  <a:gd name="T1" fmla="*/ 0 h 115"/>
                  <a:gd name="T2" fmla="*/ 403 w 4836"/>
                  <a:gd name="T3" fmla="*/ 0 h 115"/>
                  <a:gd name="T4" fmla="*/ 403 w 4836"/>
                  <a:gd name="T5" fmla="*/ 10 h 115"/>
                  <a:gd name="T6" fmla="*/ 0 w 4836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6"/>
                  <a:gd name="T13" fmla="*/ 0 h 115"/>
                  <a:gd name="T14" fmla="*/ 4836 w 4836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6" h="115">
                    <a:moveTo>
                      <a:pt x="0" y="0"/>
                    </a:moveTo>
                    <a:lnTo>
                      <a:pt x="4836" y="0"/>
                    </a:lnTo>
                    <a:lnTo>
                      <a:pt x="4836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67" name="Freeform 2242"/>
              <p:cNvSpPr>
                <a:spLocks/>
              </p:cNvSpPr>
              <p:nvPr/>
            </p:nvSpPr>
            <p:spPr bwMode="auto">
              <a:xfrm>
                <a:off x="3005" y="3687"/>
                <a:ext cx="9" cy="0"/>
              </a:xfrm>
              <a:custGeom>
                <a:avLst/>
                <a:gdLst>
                  <a:gd name="T0" fmla="*/ 5 w 104"/>
                  <a:gd name="T1" fmla="*/ 0 h 7"/>
                  <a:gd name="T2" fmla="*/ 0 w 104"/>
                  <a:gd name="T3" fmla="*/ 0 h 7"/>
                  <a:gd name="T4" fmla="*/ 9 w 104"/>
                  <a:gd name="T5" fmla="*/ 0 h 7"/>
                  <a:gd name="T6" fmla="*/ 5 w 104"/>
                  <a:gd name="T7" fmla="*/ 0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4"/>
                  <a:gd name="T13" fmla="*/ 0 h 7"/>
                  <a:gd name="T14" fmla="*/ 104 w 104"/>
                  <a:gd name="T15" fmla="*/ 0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4" h="7">
                    <a:moveTo>
                      <a:pt x="52" y="0"/>
                    </a:moveTo>
                    <a:lnTo>
                      <a:pt x="0" y="7"/>
                    </a:lnTo>
                    <a:lnTo>
                      <a:pt x="104" y="7"/>
                    </a:lnTo>
                    <a:lnTo>
                      <a:pt x="52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68" name="Freeform 2243"/>
              <p:cNvSpPr>
                <a:spLocks/>
              </p:cNvSpPr>
              <p:nvPr/>
            </p:nvSpPr>
            <p:spPr bwMode="auto">
              <a:xfrm>
                <a:off x="3005" y="3687"/>
                <a:ext cx="9" cy="0"/>
              </a:xfrm>
              <a:custGeom>
                <a:avLst/>
                <a:gdLst>
                  <a:gd name="T0" fmla="*/ 5 w 104"/>
                  <a:gd name="T1" fmla="*/ 0 h 7"/>
                  <a:gd name="T2" fmla="*/ 0 w 104"/>
                  <a:gd name="T3" fmla="*/ 0 h 7"/>
                  <a:gd name="T4" fmla="*/ 9 w 104"/>
                  <a:gd name="T5" fmla="*/ 0 h 7"/>
                  <a:gd name="T6" fmla="*/ 5 w 104"/>
                  <a:gd name="T7" fmla="*/ 0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4"/>
                  <a:gd name="T13" fmla="*/ 0 h 7"/>
                  <a:gd name="T14" fmla="*/ 104 w 104"/>
                  <a:gd name="T15" fmla="*/ 0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4" h="7">
                    <a:moveTo>
                      <a:pt x="52" y="0"/>
                    </a:moveTo>
                    <a:lnTo>
                      <a:pt x="0" y="7"/>
                    </a:lnTo>
                    <a:lnTo>
                      <a:pt x="104" y="7"/>
                    </a:lnTo>
                    <a:lnTo>
                      <a:pt x="52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69" name="Freeform 2244"/>
              <p:cNvSpPr>
                <a:spLocks/>
              </p:cNvSpPr>
              <p:nvPr/>
            </p:nvSpPr>
            <p:spPr bwMode="auto">
              <a:xfrm>
                <a:off x="3001" y="3687"/>
                <a:ext cx="17" cy="2"/>
              </a:xfrm>
              <a:custGeom>
                <a:avLst/>
                <a:gdLst>
                  <a:gd name="T0" fmla="*/ 4 w 202"/>
                  <a:gd name="T1" fmla="*/ 0 h 20"/>
                  <a:gd name="T2" fmla="*/ 0 w 202"/>
                  <a:gd name="T3" fmla="*/ 2 h 20"/>
                  <a:gd name="T4" fmla="*/ 17 w 202"/>
                  <a:gd name="T5" fmla="*/ 2 h 20"/>
                  <a:gd name="T6" fmla="*/ 4 w 202"/>
                  <a:gd name="T7" fmla="*/ 0 h 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2"/>
                  <a:gd name="T13" fmla="*/ 0 h 20"/>
                  <a:gd name="T14" fmla="*/ 202 w 202"/>
                  <a:gd name="T15" fmla="*/ 20 h 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2" h="20">
                    <a:moveTo>
                      <a:pt x="49" y="0"/>
                    </a:moveTo>
                    <a:lnTo>
                      <a:pt x="0" y="20"/>
                    </a:lnTo>
                    <a:lnTo>
                      <a:pt x="202" y="20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70" name="Freeform 2245"/>
              <p:cNvSpPr>
                <a:spLocks/>
              </p:cNvSpPr>
              <p:nvPr/>
            </p:nvSpPr>
            <p:spPr bwMode="auto">
              <a:xfrm>
                <a:off x="3001" y="3687"/>
                <a:ext cx="17" cy="2"/>
              </a:xfrm>
              <a:custGeom>
                <a:avLst/>
                <a:gdLst>
                  <a:gd name="T0" fmla="*/ 4 w 202"/>
                  <a:gd name="T1" fmla="*/ 0 h 20"/>
                  <a:gd name="T2" fmla="*/ 0 w 202"/>
                  <a:gd name="T3" fmla="*/ 2 h 20"/>
                  <a:gd name="T4" fmla="*/ 17 w 202"/>
                  <a:gd name="T5" fmla="*/ 2 h 20"/>
                  <a:gd name="T6" fmla="*/ 4 w 202"/>
                  <a:gd name="T7" fmla="*/ 0 h 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2"/>
                  <a:gd name="T13" fmla="*/ 0 h 20"/>
                  <a:gd name="T14" fmla="*/ 202 w 202"/>
                  <a:gd name="T15" fmla="*/ 20 h 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2" h="20">
                    <a:moveTo>
                      <a:pt x="49" y="0"/>
                    </a:moveTo>
                    <a:lnTo>
                      <a:pt x="0" y="20"/>
                    </a:lnTo>
                    <a:lnTo>
                      <a:pt x="202" y="20"/>
                    </a:lnTo>
                    <a:lnTo>
                      <a:pt x="49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71" name="Freeform 2246"/>
              <p:cNvSpPr>
                <a:spLocks/>
              </p:cNvSpPr>
              <p:nvPr/>
            </p:nvSpPr>
            <p:spPr bwMode="auto">
              <a:xfrm>
                <a:off x="3005" y="3687"/>
                <a:ext cx="13" cy="2"/>
              </a:xfrm>
              <a:custGeom>
                <a:avLst/>
                <a:gdLst>
                  <a:gd name="T0" fmla="*/ 0 w 153"/>
                  <a:gd name="T1" fmla="*/ 0 h 20"/>
                  <a:gd name="T2" fmla="*/ 9 w 153"/>
                  <a:gd name="T3" fmla="*/ 0 h 20"/>
                  <a:gd name="T4" fmla="*/ 13 w 153"/>
                  <a:gd name="T5" fmla="*/ 2 h 20"/>
                  <a:gd name="T6" fmla="*/ 0 w 153"/>
                  <a:gd name="T7" fmla="*/ 0 h 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3"/>
                  <a:gd name="T13" fmla="*/ 0 h 20"/>
                  <a:gd name="T14" fmla="*/ 153 w 153"/>
                  <a:gd name="T15" fmla="*/ 20 h 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3" h="20">
                    <a:moveTo>
                      <a:pt x="0" y="0"/>
                    </a:moveTo>
                    <a:lnTo>
                      <a:pt x="104" y="0"/>
                    </a:lnTo>
                    <a:lnTo>
                      <a:pt x="153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72" name="Freeform 2247"/>
              <p:cNvSpPr>
                <a:spLocks/>
              </p:cNvSpPr>
              <p:nvPr/>
            </p:nvSpPr>
            <p:spPr bwMode="auto">
              <a:xfrm>
                <a:off x="3005" y="3687"/>
                <a:ext cx="13" cy="2"/>
              </a:xfrm>
              <a:custGeom>
                <a:avLst/>
                <a:gdLst>
                  <a:gd name="T0" fmla="*/ 0 w 153"/>
                  <a:gd name="T1" fmla="*/ 0 h 20"/>
                  <a:gd name="T2" fmla="*/ 9 w 153"/>
                  <a:gd name="T3" fmla="*/ 0 h 20"/>
                  <a:gd name="T4" fmla="*/ 13 w 153"/>
                  <a:gd name="T5" fmla="*/ 2 h 20"/>
                  <a:gd name="T6" fmla="*/ 0 w 153"/>
                  <a:gd name="T7" fmla="*/ 0 h 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3"/>
                  <a:gd name="T13" fmla="*/ 0 h 20"/>
                  <a:gd name="T14" fmla="*/ 153 w 153"/>
                  <a:gd name="T15" fmla="*/ 20 h 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3" h="20">
                    <a:moveTo>
                      <a:pt x="0" y="0"/>
                    </a:moveTo>
                    <a:lnTo>
                      <a:pt x="104" y="0"/>
                    </a:lnTo>
                    <a:lnTo>
                      <a:pt x="153" y="2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73" name="Freeform 2248"/>
              <p:cNvSpPr>
                <a:spLocks/>
              </p:cNvSpPr>
              <p:nvPr/>
            </p:nvSpPr>
            <p:spPr bwMode="auto">
              <a:xfrm>
                <a:off x="2998" y="3689"/>
                <a:ext cx="23" cy="3"/>
              </a:xfrm>
              <a:custGeom>
                <a:avLst/>
                <a:gdLst>
                  <a:gd name="T0" fmla="*/ 3 w 285"/>
                  <a:gd name="T1" fmla="*/ 0 h 32"/>
                  <a:gd name="T2" fmla="*/ 0 w 285"/>
                  <a:gd name="T3" fmla="*/ 3 h 32"/>
                  <a:gd name="T4" fmla="*/ 23 w 285"/>
                  <a:gd name="T5" fmla="*/ 3 h 32"/>
                  <a:gd name="T6" fmla="*/ 3 w 285"/>
                  <a:gd name="T7" fmla="*/ 0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85"/>
                  <a:gd name="T13" fmla="*/ 0 h 32"/>
                  <a:gd name="T14" fmla="*/ 285 w 285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85" h="32">
                    <a:moveTo>
                      <a:pt x="41" y="0"/>
                    </a:moveTo>
                    <a:lnTo>
                      <a:pt x="0" y="32"/>
                    </a:lnTo>
                    <a:lnTo>
                      <a:pt x="285" y="32"/>
                    </a:lnTo>
                    <a:lnTo>
                      <a:pt x="41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74" name="Freeform 2249"/>
              <p:cNvSpPr>
                <a:spLocks/>
              </p:cNvSpPr>
              <p:nvPr/>
            </p:nvSpPr>
            <p:spPr bwMode="auto">
              <a:xfrm>
                <a:off x="2998" y="3689"/>
                <a:ext cx="23" cy="3"/>
              </a:xfrm>
              <a:custGeom>
                <a:avLst/>
                <a:gdLst>
                  <a:gd name="T0" fmla="*/ 3 w 285"/>
                  <a:gd name="T1" fmla="*/ 0 h 32"/>
                  <a:gd name="T2" fmla="*/ 0 w 285"/>
                  <a:gd name="T3" fmla="*/ 3 h 32"/>
                  <a:gd name="T4" fmla="*/ 23 w 285"/>
                  <a:gd name="T5" fmla="*/ 3 h 32"/>
                  <a:gd name="T6" fmla="*/ 3 w 285"/>
                  <a:gd name="T7" fmla="*/ 0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85"/>
                  <a:gd name="T13" fmla="*/ 0 h 32"/>
                  <a:gd name="T14" fmla="*/ 285 w 285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85" h="32">
                    <a:moveTo>
                      <a:pt x="41" y="0"/>
                    </a:moveTo>
                    <a:lnTo>
                      <a:pt x="0" y="32"/>
                    </a:lnTo>
                    <a:lnTo>
                      <a:pt x="285" y="32"/>
                    </a:lnTo>
                    <a:lnTo>
                      <a:pt x="41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75" name="Freeform 2250"/>
              <p:cNvSpPr>
                <a:spLocks/>
              </p:cNvSpPr>
              <p:nvPr/>
            </p:nvSpPr>
            <p:spPr bwMode="auto">
              <a:xfrm>
                <a:off x="3001" y="3689"/>
                <a:ext cx="20" cy="3"/>
              </a:xfrm>
              <a:custGeom>
                <a:avLst/>
                <a:gdLst>
                  <a:gd name="T0" fmla="*/ 0 w 244"/>
                  <a:gd name="T1" fmla="*/ 0 h 32"/>
                  <a:gd name="T2" fmla="*/ 17 w 244"/>
                  <a:gd name="T3" fmla="*/ 0 h 32"/>
                  <a:gd name="T4" fmla="*/ 20 w 244"/>
                  <a:gd name="T5" fmla="*/ 3 h 32"/>
                  <a:gd name="T6" fmla="*/ 0 w 244"/>
                  <a:gd name="T7" fmla="*/ 0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4"/>
                  <a:gd name="T13" fmla="*/ 0 h 32"/>
                  <a:gd name="T14" fmla="*/ 244 w 244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4" h="32">
                    <a:moveTo>
                      <a:pt x="0" y="0"/>
                    </a:moveTo>
                    <a:lnTo>
                      <a:pt x="202" y="0"/>
                    </a:lnTo>
                    <a:lnTo>
                      <a:pt x="244" y="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76" name="Freeform 2251"/>
              <p:cNvSpPr>
                <a:spLocks/>
              </p:cNvSpPr>
              <p:nvPr/>
            </p:nvSpPr>
            <p:spPr bwMode="auto">
              <a:xfrm>
                <a:off x="3001" y="3689"/>
                <a:ext cx="20" cy="3"/>
              </a:xfrm>
              <a:custGeom>
                <a:avLst/>
                <a:gdLst>
                  <a:gd name="T0" fmla="*/ 0 w 244"/>
                  <a:gd name="T1" fmla="*/ 0 h 32"/>
                  <a:gd name="T2" fmla="*/ 17 w 244"/>
                  <a:gd name="T3" fmla="*/ 0 h 32"/>
                  <a:gd name="T4" fmla="*/ 20 w 244"/>
                  <a:gd name="T5" fmla="*/ 3 h 32"/>
                  <a:gd name="T6" fmla="*/ 0 w 244"/>
                  <a:gd name="T7" fmla="*/ 0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4"/>
                  <a:gd name="T13" fmla="*/ 0 h 32"/>
                  <a:gd name="T14" fmla="*/ 244 w 244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4" h="32">
                    <a:moveTo>
                      <a:pt x="0" y="0"/>
                    </a:moveTo>
                    <a:lnTo>
                      <a:pt x="202" y="0"/>
                    </a:lnTo>
                    <a:lnTo>
                      <a:pt x="244" y="3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77" name="Freeform 2252"/>
              <p:cNvSpPr>
                <a:spLocks/>
              </p:cNvSpPr>
              <p:nvPr/>
            </p:nvSpPr>
            <p:spPr bwMode="auto">
              <a:xfrm>
                <a:off x="2995" y="3692"/>
                <a:ext cx="29" cy="3"/>
              </a:xfrm>
              <a:custGeom>
                <a:avLst/>
                <a:gdLst>
                  <a:gd name="T0" fmla="*/ 3 w 348"/>
                  <a:gd name="T1" fmla="*/ 0 h 41"/>
                  <a:gd name="T2" fmla="*/ 0 w 348"/>
                  <a:gd name="T3" fmla="*/ 3 h 41"/>
                  <a:gd name="T4" fmla="*/ 29 w 348"/>
                  <a:gd name="T5" fmla="*/ 3 h 41"/>
                  <a:gd name="T6" fmla="*/ 3 w 348"/>
                  <a:gd name="T7" fmla="*/ 0 h 4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48"/>
                  <a:gd name="T13" fmla="*/ 0 h 41"/>
                  <a:gd name="T14" fmla="*/ 348 w 348"/>
                  <a:gd name="T15" fmla="*/ 41 h 4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48" h="41">
                    <a:moveTo>
                      <a:pt x="32" y="0"/>
                    </a:moveTo>
                    <a:lnTo>
                      <a:pt x="0" y="41"/>
                    </a:lnTo>
                    <a:lnTo>
                      <a:pt x="348" y="41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78" name="Freeform 2253"/>
              <p:cNvSpPr>
                <a:spLocks/>
              </p:cNvSpPr>
              <p:nvPr/>
            </p:nvSpPr>
            <p:spPr bwMode="auto">
              <a:xfrm>
                <a:off x="2995" y="3692"/>
                <a:ext cx="29" cy="3"/>
              </a:xfrm>
              <a:custGeom>
                <a:avLst/>
                <a:gdLst>
                  <a:gd name="T0" fmla="*/ 3 w 348"/>
                  <a:gd name="T1" fmla="*/ 0 h 41"/>
                  <a:gd name="T2" fmla="*/ 0 w 348"/>
                  <a:gd name="T3" fmla="*/ 3 h 41"/>
                  <a:gd name="T4" fmla="*/ 29 w 348"/>
                  <a:gd name="T5" fmla="*/ 3 h 41"/>
                  <a:gd name="T6" fmla="*/ 3 w 348"/>
                  <a:gd name="T7" fmla="*/ 0 h 4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48"/>
                  <a:gd name="T13" fmla="*/ 0 h 41"/>
                  <a:gd name="T14" fmla="*/ 348 w 348"/>
                  <a:gd name="T15" fmla="*/ 41 h 4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48" h="41">
                    <a:moveTo>
                      <a:pt x="32" y="0"/>
                    </a:moveTo>
                    <a:lnTo>
                      <a:pt x="0" y="41"/>
                    </a:lnTo>
                    <a:lnTo>
                      <a:pt x="348" y="41"/>
                    </a:lnTo>
                    <a:lnTo>
                      <a:pt x="32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79" name="Freeform 2254"/>
              <p:cNvSpPr>
                <a:spLocks/>
              </p:cNvSpPr>
              <p:nvPr/>
            </p:nvSpPr>
            <p:spPr bwMode="auto">
              <a:xfrm>
                <a:off x="2998" y="3692"/>
                <a:ext cx="26" cy="3"/>
              </a:xfrm>
              <a:custGeom>
                <a:avLst/>
                <a:gdLst>
                  <a:gd name="T0" fmla="*/ 0 w 316"/>
                  <a:gd name="T1" fmla="*/ 0 h 41"/>
                  <a:gd name="T2" fmla="*/ 23 w 316"/>
                  <a:gd name="T3" fmla="*/ 0 h 41"/>
                  <a:gd name="T4" fmla="*/ 26 w 316"/>
                  <a:gd name="T5" fmla="*/ 3 h 41"/>
                  <a:gd name="T6" fmla="*/ 0 w 316"/>
                  <a:gd name="T7" fmla="*/ 0 h 4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16"/>
                  <a:gd name="T13" fmla="*/ 0 h 41"/>
                  <a:gd name="T14" fmla="*/ 316 w 316"/>
                  <a:gd name="T15" fmla="*/ 41 h 4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16" h="41">
                    <a:moveTo>
                      <a:pt x="0" y="0"/>
                    </a:moveTo>
                    <a:lnTo>
                      <a:pt x="285" y="0"/>
                    </a:lnTo>
                    <a:lnTo>
                      <a:pt x="316" y="4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80" name="Freeform 2255"/>
              <p:cNvSpPr>
                <a:spLocks/>
              </p:cNvSpPr>
              <p:nvPr/>
            </p:nvSpPr>
            <p:spPr bwMode="auto">
              <a:xfrm>
                <a:off x="2998" y="3692"/>
                <a:ext cx="26" cy="3"/>
              </a:xfrm>
              <a:custGeom>
                <a:avLst/>
                <a:gdLst>
                  <a:gd name="T0" fmla="*/ 0 w 316"/>
                  <a:gd name="T1" fmla="*/ 0 h 41"/>
                  <a:gd name="T2" fmla="*/ 23 w 316"/>
                  <a:gd name="T3" fmla="*/ 0 h 41"/>
                  <a:gd name="T4" fmla="*/ 26 w 316"/>
                  <a:gd name="T5" fmla="*/ 3 h 41"/>
                  <a:gd name="T6" fmla="*/ 0 w 316"/>
                  <a:gd name="T7" fmla="*/ 0 h 4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16"/>
                  <a:gd name="T13" fmla="*/ 0 h 41"/>
                  <a:gd name="T14" fmla="*/ 316 w 316"/>
                  <a:gd name="T15" fmla="*/ 41 h 4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16" h="41">
                    <a:moveTo>
                      <a:pt x="0" y="0"/>
                    </a:moveTo>
                    <a:lnTo>
                      <a:pt x="285" y="0"/>
                    </a:lnTo>
                    <a:lnTo>
                      <a:pt x="316" y="4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81" name="Freeform 2256"/>
              <p:cNvSpPr>
                <a:spLocks/>
              </p:cNvSpPr>
              <p:nvPr/>
            </p:nvSpPr>
            <p:spPr bwMode="auto">
              <a:xfrm>
                <a:off x="2993" y="3695"/>
                <a:ext cx="33" cy="4"/>
              </a:xfrm>
              <a:custGeom>
                <a:avLst/>
                <a:gdLst>
                  <a:gd name="T0" fmla="*/ 2 w 389"/>
                  <a:gd name="T1" fmla="*/ 0 h 49"/>
                  <a:gd name="T2" fmla="*/ 0 w 389"/>
                  <a:gd name="T3" fmla="*/ 4 h 49"/>
                  <a:gd name="T4" fmla="*/ 33 w 389"/>
                  <a:gd name="T5" fmla="*/ 4 h 49"/>
                  <a:gd name="T6" fmla="*/ 2 w 389"/>
                  <a:gd name="T7" fmla="*/ 0 h 4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9"/>
                  <a:gd name="T13" fmla="*/ 0 h 49"/>
                  <a:gd name="T14" fmla="*/ 389 w 389"/>
                  <a:gd name="T15" fmla="*/ 49 h 4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9" h="49">
                    <a:moveTo>
                      <a:pt x="20" y="0"/>
                    </a:moveTo>
                    <a:lnTo>
                      <a:pt x="0" y="49"/>
                    </a:lnTo>
                    <a:lnTo>
                      <a:pt x="389" y="49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82" name="Freeform 2257"/>
              <p:cNvSpPr>
                <a:spLocks/>
              </p:cNvSpPr>
              <p:nvPr/>
            </p:nvSpPr>
            <p:spPr bwMode="auto">
              <a:xfrm>
                <a:off x="2993" y="3695"/>
                <a:ext cx="33" cy="4"/>
              </a:xfrm>
              <a:custGeom>
                <a:avLst/>
                <a:gdLst>
                  <a:gd name="T0" fmla="*/ 2 w 389"/>
                  <a:gd name="T1" fmla="*/ 0 h 49"/>
                  <a:gd name="T2" fmla="*/ 0 w 389"/>
                  <a:gd name="T3" fmla="*/ 4 h 49"/>
                  <a:gd name="T4" fmla="*/ 33 w 389"/>
                  <a:gd name="T5" fmla="*/ 4 h 49"/>
                  <a:gd name="T6" fmla="*/ 2 w 389"/>
                  <a:gd name="T7" fmla="*/ 0 h 4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9"/>
                  <a:gd name="T13" fmla="*/ 0 h 49"/>
                  <a:gd name="T14" fmla="*/ 389 w 389"/>
                  <a:gd name="T15" fmla="*/ 49 h 4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9" h="49">
                    <a:moveTo>
                      <a:pt x="20" y="0"/>
                    </a:moveTo>
                    <a:lnTo>
                      <a:pt x="0" y="49"/>
                    </a:lnTo>
                    <a:lnTo>
                      <a:pt x="389" y="49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83" name="Freeform 2258"/>
              <p:cNvSpPr>
                <a:spLocks/>
              </p:cNvSpPr>
              <p:nvPr/>
            </p:nvSpPr>
            <p:spPr bwMode="auto">
              <a:xfrm>
                <a:off x="2995" y="3695"/>
                <a:ext cx="31" cy="4"/>
              </a:xfrm>
              <a:custGeom>
                <a:avLst/>
                <a:gdLst>
                  <a:gd name="T0" fmla="*/ 0 w 369"/>
                  <a:gd name="T1" fmla="*/ 0 h 49"/>
                  <a:gd name="T2" fmla="*/ 29 w 369"/>
                  <a:gd name="T3" fmla="*/ 0 h 49"/>
                  <a:gd name="T4" fmla="*/ 31 w 369"/>
                  <a:gd name="T5" fmla="*/ 4 h 49"/>
                  <a:gd name="T6" fmla="*/ 0 w 369"/>
                  <a:gd name="T7" fmla="*/ 0 h 4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69"/>
                  <a:gd name="T13" fmla="*/ 0 h 49"/>
                  <a:gd name="T14" fmla="*/ 369 w 369"/>
                  <a:gd name="T15" fmla="*/ 49 h 4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69" h="49">
                    <a:moveTo>
                      <a:pt x="0" y="0"/>
                    </a:moveTo>
                    <a:lnTo>
                      <a:pt x="348" y="0"/>
                    </a:lnTo>
                    <a:lnTo>
                      <a:pt x="369" y="4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84" name="Freeform 2259"/>
              <p:cNvSpPr>
                <a:spLocks/>
              </p:cNvSpPr>
              <p:nvPr/>
            </p:nvSpPr>
            <p:spPr bwMode="auto">
              <a:xfrm>
                <a:off x="2995" y="3695"/>
                <a:ext cx="31" cy="4"/>
              </a:xfrm>
              <a:custGeom>
                <a:avLst/>
                <a:gdLst>
                  <a:gd name="T0" fmla="*/ 0 w 369"/>
                  <a:gd name="T1" fmla="*/ 0 h 49"/>
                  <a:gd name="T2" fmla="*/ 29 w 369"/>
                  <a:gd name="T3" fmla="*/ 0 h 49"/>
                  <a:gd name="T4" fmla="*/ 31 w 369"/>
                  <a:gd name="T5" fmla="*/ 4 h 49"/>
                  <a:gd name="T6" fmla="*/ 0 w 369"/>
                  <a:gd name="T7" fmla="*/ 0 h 4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69"/>
                  <a:gd name="T13" fmla="*/ 0 h 49"/>
                  <a:gd name="T14" fmla="*/ 369 w 369"/>
                  <a:gd name="T15" fmla="*/ 49 h 4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69" h="49">
                    <a:moveTo>
                      <a:pt x="0" y="0"/>
                    </a:moveTo>
                    <a:lnTo>
                      <a:pt x="348" y="0"/>
                    </a:lnTo>
                    <a:lnTo>
                      <a:pt x="369" y="49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85" name="Freeform 2260"/>
              <p:cNvSpPr>
                <a:spLocks/>
              </p:cNvSpPr>
              <p:nvPr/>
            </p:nvSpPr>
            <p:spPr bwMode="auto">
              <a:xfrm>
                <a:off x="2993" y="3699"/>
                <a:ext cx="33" cy="5"/>
              </a:xfrm>
              <a:custGeom>
                <a:avLst/>
                <a:gdLst>
                  <a:gd name="T0" fmla="*/ 1 w 403"/>
                  <a:gd name="T1" fmla="*/ 0 h 52"/>
                  <a:gd name="T2" fmla="*/ 0 w 403"/>
                  <a:gd name="T3" fmla="*/ 5 h 52"/>
                  <a:gd name="T4" fmla="*/ 33 w 403"/>
                  <a:gd name="T5" fmla="*/ 5 h 52"/>
                  <a:gd name="T6" fmla="*/ 1 w 403"/>
                  <a:gd name="T7" fmla="*/ 0 h 5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3"/>
                  <a:gd name="T13" fmla="*/ 0 h 52"/>
                  <a:gd name="T14" fmla="*/ 403 w 403"/>
                  <a:gd name="T15" fmla="*/ 52 h 5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3" h="52">
                    <a:moveTo>
                      <a:pt x="7" y="0"/>
                    </a:moveTo>
                    <a:lnTo>
                      <a:pt x="0" y="52"/>
                    </a:lnTo>
                    <a:lnTo>
                      <a:pt x="403" y="52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86" name="Freeform 2261"/>
              <p:cNvSpPr>
                <a:spLocks/>
              </p:cNvSpPr>
              <p:nvPr/>
            </p:nvSpPr>
            <p:spPr bwMode="auto">
              <a:xfrm>
                <a:off x="2993" y="3699"/>
                <a:ext cx="33" cy="5"/>
              </a:xfrm>
              <a:custGeom>
                <a:avLst/>
                <a:gdLst>
                  <a:gd name="T0" fmla="*/ 1 w 403"/>
                  <a:gd name="T1" fmla="*/ 0 h 52"/>
                  <a:gd name="T2" fmla="*/ 0 w 403"/>
                  <a:gd name="T3" fmla="*/ 5 h 52"/>
                  <a:gd name="T4" fmla="*/ 33 w 403"/>
                  <a:gd name="T5" fmla="*/ 5 h 52"/>
                  <a:gd name="T6" fmla="*/ 1 w 403"/>
                  <a:gd name="T7" fmla="*/ 0 h 5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3"/>
                  <a:gd name="T13" fmla="*/ 0 h 52"/>
                  <a:gd name="T14" fmla="*/ 403 w 403"/>
                  <a:gd name="T15" fmla="*/ 52 h 5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3" h="52">
                    <a:moveTo>
                      <a:pt x="7" y="0"/>
                    </a:moveTo>
                    <a:lnTo>
                      <a:pt x="0" y="52"/>
                    </a:lnTo>
                    <a:lnTo>
                      <a:pt x="403" y="52"/>
                    </a:lnTo>
                    <a:lnTo>
                      <a:pt x="7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87" name="Freeform 2262"/>
              <p:cNvSpPr>
                <a:spLocks/>
              </p:cNvSpPr>
              <p:nvPr/>
            </p:nvSpPr>
            <p:spPr bwMode="auto">
              <a:xfrm>
                <a:off x="2993" y="3699"/>
                <a:ext cx="33" cy="5"/>
              </a:xfrm>
              <a:custGeom>
                <a:avLst/>
                <a:gdLst>
                  <a:gd name="T0" fmla="*/ 0 w 396"/>
                  <a:gd name="T1" fmla="*/ 0 h 52"/>
                  <a:gd name="T2" fmla="*/ 32 w 396"/>
                  <a:gd name="T3" fmla="*/ 0 h 52"/>
                  <a:gd name="T4" fmla="*/ 33 w 396"/>
                  <a:gd name="T5" fmla="*/ 5 h 52"/>
                  <a:gd name="T6" fmla="*/ 0 w 396"/>
                  <a:gd name="T7" fmla="*/ 0 h 5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96"/>
                  <a:gd name="T13" fmla="*/ 0 h 52"/>
                  <a:gd name="T14" fmla="*/ 396 w 396"/>
                  <a:gd name="T15" fmla="*/ 52 h 5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96" h="52">
                    <a:moveTo>
                      <a:pt x="0" y="0"/>
                    </a:moveTo>
                    <a:lnTo>
                      <a:pt x="389" y="0"/>
                    </a:lnTo>
                    <a:lnTo>
                      <a:pt x="396" y="5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88" name="Freeform 2263"/>
              <p:cNvSpPr>
                <a:spLocks/>
              </p:cNvSpPr>
              <p:nvPr/>
            </p:nvSpPr>
            <p:spPr bwMode="auto">
              <a:xfrm>
                <a:off x="2993" y="3699"/>
                <a:ext cx="33" cy="5"/>
              </a:xfrm>
              <a:custGeom>
                <a:avLst/>
                <a:gdLst>
                  <a:gd name="T0" fmla="*/ 0 w 396"/>
                  <a:gd name="T1" fmla="*/ 0 h 52"/>
                  <a:gd name="T2" fmla="*/ 32 w 396"/>
                  <a:gd name="T3" fmla="*/ 0 h 52"/>
                  <a:gd name="T4" fmla="*/ 33 w 396"/>
                  <a:gd name="T5" fmla="*/ 5 h 52"/>
                  <a:gd name="T6" fmla="*/ 0 w 396"/>
                  <a:gd name="T7" fmla="*/ 0 h 5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96"/>
                  <a:gd name="T13" fmla="*/ 0 h 52"/>
                  <a:gd name="T14" fmla="*/ 396 w 396"/>
                  <a:gd name="T15" fmla="*/ 52 h 5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96" h="52">
                    <a:moveTo>
                      <a:pt x="0" y="0"/>
                    </a:moveTo>
                    <a:lnTo>
                      <a:pt x="389" y="0"/>
                    </a:lnTo>
                    <a:lnTo>
                      <a:pt x="396" y="5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89" name="Freeform 2264"/>
              <p:cNvSpPr>
                <a:spLocks/>
              </p:cNvSpPr>
              <p:nvPr/>
            </p:nvSpPr>
            <p:spPr bwMode="auto">
              <a:xfrm>
                <a:off x="2993" y="3704"/>
                <a:ext cx="33" cy="4"/>
              </a:xfrm>
              <a:custGeom>
                <a:avLst/>
                <a:gdLst>
                  <a:gd name="T0" fmla="*/ 0 w 396"/>
                  <a:gd name="T1" fmla="*/ 0 h 53"/>
                  <a:gd name="T2" fmla="*/ 1 w 396"/>
                  <a:gd name="T3" fmla="*/ 4 h 53"/>
                  <a:gd name="T4" fmla="*/ 33 w 396"/>
                  <a:gd name="T5" fmla="*/ 4 h 53"/>
                  <a:gd name="T6" fmla="*/ 0 w 396"/>
                  <a:gd name="T7" fmla="*/ 0 h 5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96"/>
                  <a:gd name="T13" fmla="*/ 0 h 53"/>
                  <a:gd name="T14" fmla="*/ 396 w 396"/>
                  <a:gd name="T15" fmla="*/ 53 h 5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96" h="53">
                    <a:moveTo>
                      <a:pt x="0" y="0"/>
                    </a:moveTo>
                    <a:lnTo>
                      <a:pt x="7" y="53"/>
                    </a:lnTo>
                    <a:lnTo>
                      <a:pt x="396" y="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90" name="Freeform 2265"/>
              <p:cNvSpPr>
                <a:spLocks/>
              </p:cNvSpPr>
              <p:nvPr/>
            </p:nvSpPr>
            <p:spPr bwMode="auto">
              <a:xfrm>
                <a:off x="2993" y="3704"/>
                <a:ext cx="33" cy="4"/>
              </a:xfrm>
              <a:custGeom>
                <a:avLst/>
                <a:gdLst>
                  <a:gd name="T0" fmla="*/ 0 w 396"/>
                  <a:gd name="T1" fmla="*/ 0 h 53"/>
                  <a:gd name="T2" fmla="*/ 1 w 396"/>
                  <a:gd name="T3" fmla="*/ 4 h 53"/>
                  <a:gd name="T4" fmla="*/ 33 w 396"/>
                  <a:gd name="T5" fmla="*/ 4 h 53"/>
                  <a:gd name="T6" fmla="*/ 0 w 396"/>
                  <a:gd name="T7" fmla="*/ 0 h 5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96"/>
                  <a:gd name="T13" fmla="*/ 0 h 53"/>
                  <a:gd name="T14" fmla="*/ 396 w 396"/>
                  <a:gd name="T15" fmla="*/ 53 h 5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96" h="53">
                    <a:moveTo>
                      <a:pt x="0" y="0"/>
                    </a:moveTo>
                    <a:lnTo>
                      <a:pt x="7" y="53"/>
                    </a:lnTo>
                    <a:lnTo>
                      <a:pt x="396" y="5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91" name="Freeform 2266"/>
              <p:cNvSpPr>
                <a:spLocks/>
              </p:cNvSpPr>
              <p:nvPr/>
            </p:nvSpPr>
            <p:spPr bwMode="auto">
              <a:xfrm>
                <a:off x="2993" y="3704"/>
                <a:ext cx="33" cy="4"/>
              </a:xfrm>
              <a:custGeom>
                <a:avLst/>
                <a:gdLst>
                  <a:gd name="T0" fmla="*/ 0 w 403"/>
                  <a:gd name="T1" fmla="*/ 0 h 53"/>
                  <a:gd name="T2" fmla="*/ 33 w 403"/>
                  <a:gd name="T3" fmla="*/ 0 h 53"/>
                  <a:gd name="T4" fmla="*/ 32 w 403"/>
                  <a:gd name="T5" fmla="*/ 4 h 53"/>
                  <a:gd name="T6" fmla="*/ 0 w 403"/>
                  <a:gd name="T7" fmla="*/ 0 h 5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3"/>
                  <a:gd name="T13" fmla="*/ 0 h 53"/>
                  <a:gd name="T14" fmla="*/ 403 w 403"/>
                  <a:gd name="T15" fmla="*/ 53 h 5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3" h="53">
                    <a:moveTo>
                      <a:pt x="0" y="0"/>
                    </a:moveTo>
                    <a:lnTo>
                      <a:pt x="403" y="0"/>
                    </a:lnTo>
                    <a:lnTo>
                      <a:pt x="396" y="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92" name="Freeform 2267"/>
              <p:cNvSpPr>
                <a:spLocks/>
              </p:cNvSpPr>
              <p:nvPr/>
            </p:nvSpPr>
            <p:spPr bwMode="auto">
              <a:xfrm>
                <a:off x="2993" y="3704"/>
                <a:ext cx="33" cy="4"/>
              </a:xfrm>
              <a:custGeom>
                <a:avLst/>
                <a:gdLst>
                  <a:gd name="T0" fmla="*/ 0 w 403"/>
                  <a:gd name="T1" fmla="*/ 0 h 53"/>
                  <a:gd name="T2" fmla="*/ 33 w 403"/>
                  <a:gd name="T3" fmla="*/ 0 h 53"/>
                  <a:gd name="T4" fmla="*/ 32 w 403"/>
                  <a:gd name="T5" fmla="*/ 4 h 53"/>
                  <a:gd name="T6" fmla="*/ 0 w 403"/>
                  <a:gd name="T7" fmla="*/ 0 h 5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3"/>
                  <a:gd name="T13" fmla="*/ 0 h 53"/>
                  <a:gd name="T14" fmla="*/ 403 w 403"/>
                  <a:gd name="T15" fmla="*/ 53 h 5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3" h="53">
                    <a:moveTo>
                      <a:pt x="0" y="0"/>
                    </a:moveTo>
                    <a:lnTo>
                      <a:pt x="403" y="0"/>
                    </a:lnTo>
                    <a:lnTo>
                      <a:pt x="396" y="5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93" name="Freeform 2268"/>
              <p:cNvSpPr>
                <a:spLocks/>
              </p:cNvSpPr>
              <p:nvPr/>
            </p:nvSpPr>
            <p:spPr bwMode="auto">
              <a:xfrm>
                <a:off x="2993" y="3708"/>
                <a:ext cx="31" cy="4"/>
              </a:xfrm>
              <a:custGeom>
                <a:avLst/>
                <a:gdLst>
                  <a:gd name="T0" fmla="*/ 0 w 368"/>
                  <a:gd name="T1" fmla="*/ 0 h 48"/>
                  <a:gd name="T2" fmla="*/ 2 w 368"/>
                  <a:gd name="T3" fmla="*/ 4 h 48"/>
                  <a:gd name="T4" fmla="*/ 31 w 368"/>
                  <a:gd name="T5" fmla="*/ 4 h 48"/>
                  <a:gd name="T6" fmla="*/ 0 w 368"/>
                  <a:gd name="T7" fmla="*/ 0 h 4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68"/>
                  <a:gd name="T13" fmla="*/ 0 h 48"/>
                  <a:gd name="T14" fmla="*/ 368 w 368"/>
                  <a:gd name="T15" fmla="*/ 48 h 4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68" h="48">
                    <a:moveTo>
                      <a:pt x="0" y="0"/>
                    </a:moveTo>
                    <a:lnTo>
                      <a:pt x="20" y="48"/>
                    </a:lnTo>
                    <a:lnTo>
                      <a:pt x="368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94" name="Freeform 2269"/>
              <p:cNvSpPr>
                <a:spLocks/>
              </p:cNvSpPr>
              <p:nvPr/>
            </p:nvSpPr>
            <p:spPr bwMode="auto">
              <a:xfrm>
                <a:off x="2993" y="3708"/>
                <a:ext cx="31" cy="4"/>
              </a:xfrm>
              <a:custGeom>
                <a:avLst/>
                <a:gdLst>
                  <a:gd name="T0" fmla="*/ 0 w 368"/>
                  <a:gd name="T1" fmla="*/ 0 h 48"/>
                  <a:gd name="T2" fmla="*/ 2 w 368"/>
                  <a:gd name="T3" fmla="*/ 4 h 48"/>
                  <a:gd name="T4" fmla="*/ 31 w 368"/>
                  <a:gd name="T5" fmla="*/ 4 h 48"/>
                  <a:gd name="T6" fmla="*/ 0 w 368"/>
                  <a:gd name="T7" fmla="*/ 0 h 4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68"/>
                  <a:gd name="T13" fmla="*/ 0 h 48"/>
                  <a:gd name="T14" fmla="*/ 368 w 368"/>
                  <a:gd name="T15" fmla="*/ 48 h 4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68" h="48">
                    <a:moveTo>
                      <a:pt x="0" y="0"/>
                    </a:moveTo>
                    <a:lnTo>
                      <a:pt x="20" y="48"/>
                    </a:lnTo>
                    <a:lnTo>
                      <a:pt x="368" y="4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95" name="Freeform 2270"/>
              <p:cNvSpPr>
                <a:spLocks/>
              </p:cNvSpPr>
              <p:nvPr/>
            </p:nvSpPr>
            <p:spPr bwMode="auto">
              <a:xfrm>
                <a:off x="2993" y="3708"/>
                <a:ext cx="33" cy="4"/>
              </a:xfrm>
              <a:custGeom>
                <a:avLst/>
                <a:gdLst>
                  <a:gd name="T0" fmla="*/ 0 w 389"/>
                  <a:gd name="T1" fmla="*/ 0 h 48"/>
                  <a:gd name="T2" fmla="*/ 33 w 389"/>
                  <a:gd name="T3" fmla="*/ 0 h 48"/>
                  <a:gd name="T4" fmla="*/ 31 w 389"/>
                  <a:gd name="T5" fmla="*/ 4 h 48"/>
                  <a:gd name="T6" fmla="*/ 0 w 389"/>
                  <a:gd name="T7" fmla="*/ 0 h 4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9"/>
                  <a:gd name="T13" fmla="*/ 0 h 48"/>
                  <a:gd name="T14" fmla="*/ 389 w 389"/>
                  <a:gd name="T15" fmla="*/ 48 h 4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9" h="48">
                    <a:moveTo>
                      <a:pt x="0" y="0"/>
                    </a:moveTo>
                    <a:lnTo>
                      <a:pt x="389" y="0"/>
                    </a:lnTo>
                    <a:lnTo>
                      <a:pt x="368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96" name="Freeform 2271"/>
              <p:cNvSpPr>
                <a:spLocks/>
              </p:cNvSpPr>
              <p:nvPr/>
            </p:nvSpPr>
            <p:spPr bwMode="auto">
              <a:xfrm>
                <a:off x="2993" y="3708"/>
                <a:ext cx="33" cy="4"/>
              </a:xfrm>
              <a:custGeom>
                <a:avLst/>
                <a:gdLst>
                  <a:gd name="T0" fmla="*/ 0 w 389"/>
                  <a:gd name="T1" fmla="*/ 0 h 48"/>
                  <a:gd name="T2" fmla="*/ 33 w 389"/>
                  <a:gd name="T3" fmla="*/ 0 h 48"/>
                  <a:gd name="T4" fmla="*/ 31 w 389"/>
                  <a:gd name="T5" fmla="*/ 4 h 48"/>
                  <a:gd name="T6" fmla="*/ 0 w 389"/>
                  <a:gd name="T7" fmla="*/ 0 h 4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9"/>
                  <a:gd name="T13" fmla="*/ 0 h 48"/>
                  <a:gd name="T14" fmla="*/ 389 w 389"/>
                  <a:gd name="T15" fmla="*/ 48 h 4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9" h="48">
                    <a:moveTo>
                      <a:pt x="0" y="0"/>
                    </a:moveTo>
                    <a:lnTo>
                      <a:pt x="389" y="0"/>
                    </a:lnTo>
                    <a:lnTo>
                      <a:pt x="368" y="4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97" name="Freeform 2272"/>
              <p:cNvSpPr>
                <a:spLocks/>
              </p:cNvSpPr>
              <p:nvPr/>
            </p:nvSpPr>
            <p:spPr bwMode="auto">
              <a:xfrm>
                <a:off x="2995" y="3712"/>
                <a:ext cx="26" cy="4"/>
              </a:xfrm>
              <a:custGeom>
                <a:avLst/>
                <a:gdLst>
                  <a:gd name="T0" fmla="*/ 0 w 317"/>
                  <a:gd name="T1" fmla="*/ 0 h 42"/>
                  <a:gd name="T2" fmla="*/ 3 w 317"/>
                  <a:gd name="T3" fmla="*/ 4 h 42"/>
                  <a:gd name="T4" fmla="*/ 26 w 317"/>
                  <a:gd name="T5" fmla="*/ 4 h 42"/>
                  <a:gd name="T6" fmla="*/ 0 w 317"/>
                  <a:gd name="T7" fmla="*/ 0 h 4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17"/>
                  <a:gd name="T13" fmla="*/ 0 h 42"/>
                  <a:gd name="T14" fmla="*/ 317 w 317"/>
                  <a:gd name="T15" fmla="*/ 42 h 4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17" h="42">
                    <a:moveTo>
                      <a:pt x="0" y="0"/>
                    </a:moveTo>
                    <a:lnTo>
                      <a:pt x="32" y="42"/>
                    </a:lnTo>
                    <a:lnTo>
                      <a:pt x="317" y="4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98" name="Freeform 2273"/>
              <p:cNvSpPr>
                <a:spLocks/>
              </p:cNvSpPr>
              <p:nvPr/>
            </p:nvSpPr>
            <p:spPr bwMode="auto">
              <a:xfrm>
                <a:off x="2995" y="3712"/>
                <a:ext cx="26" cy="4"/>
              </a:xfrm>
              <a:custGeom>
                <a:avLst/>
                <a:gdLst>
                  <a:gd name="T0" fmla="*/ 0 w 317"/>
                  <a:gd name="T1" fmla="*/ 0 h 42"/>
                  <a:gd name="T2" fmla="*/ 3 w 317"/>
                  <a:gd name="T3" fmla="*/ 4 h 42"/>
                  <a:gd name="T4" fmla="*/ 26 w 317"/>
                  <a:gd name="T5" fmla="*/ 4 h 42"/>
                  <a:gd name="T6" fmla="*/ 0 w 317"/>
                  <a:gd name="T7" fmla="*/ 0 h 4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17"/>
                  <a:gd name="T13" fmla="*/ 0 h 42"/>
                  <a:gd name="T14" fmla="*/ 317 w 317"/>
                  <a:gd name="T15" fmla="*/ 42 h 4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17" h="42">
                    <a:moveTo>
                      <a:pt x="0" y="0"/>
                    </a:moveTo>
                    <a:lnTo>
                      <a:pt x="32" y="42"/>
                    </a:lnTo>
                    <a:lnTo>
                      <a:pt x="317" y="4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99" name="Freeform 2274"/>
              <p:cNvSpPr>
                <a:spLocks/>
              </p:cNvSpPr>
              <p:nvPr/>
            </p:nvSpPr>
            <p:spPr bwMode="auto">
              <a:xfrm>
                <a:off x="2995" y="3712"/>
                <a:ext cx="29" cy="4"/>
              </a:xfrm>
              <a:custGeom>
                <a:avLst/>
                <a:gdLst>
                  <a:gd name="T0" fmla="*/ 0 w 348"/>
                  <a:gd name="T1" fmla="*/ 0 h 42"/>
                  <a:gd name="T2" fmla="*/ 29 w 348"/>
                  <a:gd name="T3" fmla="*/ 0 h 42"/>
                  <a:gd name="T4" fmla="*/ 26 w 348"/>
                  <a:gd name="T5" fmla="*/ 4 h 42"/>
                  <a:gd name="T6" fmla="*/ 0 w 348"/>
                  <a:gd name="T7" fmla="*/ 0 h 4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48"/>
                  <a:gd name="T13" fmla="*/ 0 h 42"/>
                  <a:gd name="T14" fmla="*/ 348 w 348"/>
                  <a:gd name="T15" fmla="*/ 42 h 4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48" h="42">
                    <a:moveTo>
                      <a:pt x="0" y="0"/>
                    </a:moveTo>
                    <a:lnTo>
                      <a:pt x="348" y="0"/>
                    </a:lnTo>
                    <a:lnTo>
                      <a:pt x="317" y="4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00" name="Freeform 2275"/>
              <p:cNvSpPr>
                <a:spLocks/>
              </p:cNvSpPr>
              <p:nvPr/>
            </p:nvSpPr>
            <p:spPr bwMode="auto">
              <a:xfrm>
                <a:off x="2995" y="3712"/>
                <a:ext cx="29" cy="4"/>
              </a:xfrm>
              <a:custGeom>
                <a:avLst/>
                <a:gdLst>
                  <a:gd name="T0" fmla="*/ 0 w 348"/>
                  <a:gd name="T1" fmla="*/ 0 h 42"/>
                  <a:gd name="T2" fmla="*/ 29 w 348"/>
                  <a:gd name="T3" fmla="*/ 0 h 42"/>
                  <a:gd name="T4" fmla="*/ 26 w 348"/>
                  <a:gd name="T5" fmla="*/ 4 h 42"/>
                  <a:gd name="T6" fmla="*/ 0 w 348"/>
                  <a:gd name="T7" fmla="*/ 0 h 4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48"/>
                  <a:gd name="T13" fmla="*/ 0 h 42"/>
                  <a:gd name="T14" fmla="*/ 348 w 348"/>
                  <a:gd name="T15" fmla="*/ 42 h 4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48" h="42">
                    <a:moveTo>
                      <a:pt x="0" y="0"/>
                    </a:moveTo>
                    <a:lnTo>
                      <a:pt x="348" y="0"/>
                    </a:lnTo>
                    <a:lnTo>
                      <a:pt x="317" y="4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01" name="Freeform 2276"/>
              <p:cNvSpPr>
                <a:spLocks/>
              </p:cNvSpPr>
              <p:nvPr/>
            </p:nvSpPr>
            <p:spPr bwMode="auto">
              <a:xfrm>
                <a:off x="2998" y="3716"/>
                <a:ext cx="20" cy="2"/>
              </a:xfrm>
              <a:custGeom>
                <a:avLst/>
                <a:gdLst>
                  <a:gd name="T0" fmla="*/ 0 w 243"/>
                  <a:gd name="T1" fmla="*/ 0 h 32"/>
                  <a:gd name="T2" fmla="*/ 3 w 243"/>
                  <a:gd name="T3" fmla="*/ 2 h 32"/>
                  <a:gd name="T4" fmla="*/ 20 w 243"/>
                  <a:gd name="T5" fmla="*/ 2 h 32"/>
                  <a:gd name="T6" fmla="*/ 0 w 243"/>
                  <a:gd name="T7" fmla="*/ 0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3"/>
                  <a:gd name="T13" fmla="*/ 0 h 32"/>
                  <a:gd name="T14" fmla="*/ 243 w 243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3" h="32">
                    <a:moveTo>
                      <a:pt x="0" y="0"/>
                    </a:moveTo>
                    <a:lnTo>
                      <a:pt x="41" y="32"/>
                    </a:lnTo>
                    <a:lnTo>
                      <a:pt x="243" y="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02" name="Freeform 2277"/>
              <p:cNvSpPr>
                <a:spLocks/>
              </p:cNvSpPr>
              <p:nvPr/>
            </p:nvSpPr>
            <p:spPr bwMode="auto">
              <a:xfrm>
                <a:off x="2998" y="3716"/>
                <a:ext cx="20" cy="2"/>
              </a:xfrm>
              <a:custGeom>
                <a:avLst/>
                <a:gdLst>
                  <a:gd name="T0" fmla="*/ 0 w 243"/>
                  <a:gd name="T1" fmla="*/ 0 h 32"/>
                  <a:gd name="T2" fmla="*/ 3 w 243"/>
                  <a:gd name="T3" fmla="*/ 2 h 32"/>
                  <a:gd name="T4" fmla="*/ 20 w 243"/>
                  <a:gd name="T5" fmla="*/ 2 h 32"/>
                  <a:gd name="T6" fmla="*/ 0 w 243"/>
                  <a:gd name="T7" fmla="*/ 0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3"/>
                  <a:gd name="T13" fmla="*/ 0 h 32"/>
                  <a:gd name="T14" fmla="*/ 243 w 243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3" h="32">
                    <a:moveTo>
                      <a:pt x="0" y="0"/>
                    </a:moveTo>
                    <a:lnTo>
                      <a:pt x="41" y="32"/>
                    </a:lnTo>
                    <a:lnTo>
                      <a:pt x="243" y="3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03" name="Freeform 2278"/>
              <p:cNvSpPr>
                <a:spLocks/>
              </p:cNvSpPr>
              <p:nvPr/>
            </p:nvSpPr>
            <p:spPr bwMode="auto">
              <a:xfrm>
                <a:off x="2998" y="3716"/>
                <a:ext cx="23" cy="2"/>
              </a:xfrm>
              <a:custGeom>
                <a:avLst/>
                <a:gdLst>
                  <a:gd name="T0" fmla="*/ 0 w 285"/>
                  <a:gd name="T1" fmla="*/ 0 h 32"/>
                  <a:gd name="T2" fmla="*/ 23 w 285"/>
                  <a:gd name="T3" fmla="*/ 0 h 32"/>
                  <a:gd name="T4" fmla="*/ 20 w 285"/>
                  <a:gd name="T5" fmla="*/ 2 h 32"/>
                  <a:gd name="T6" fmla="*/ 0 w 285"/>
                  <a:gd name="T7" fmla="*/ 0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85"/>
                  <a:gd name="T13" fmla="*/ 0 h 32"/>
                  <a:gd name="T14" fmla="*/ 285 w 285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85" h="32">
                    <a:moveTo>
                      <a:pt x="0" y="0"/>
                    </a:moveTo>
                    <a:lnTo>
                      <a:pt x="285" y="0"/>
                    </a:lnTo>
                    <a:lnTo>
                      <a:pt x="243" y="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04" name="Freeform 2279"/>
              <p:cNvSpPr>
                <a:spLocks/>
              </p:cNvSpPr>
              <p:nvPr/>
            </p:nvSpPr>
            <p:spPr bwMode="auto">
              <a:xfrm>
                <a:off x="2998" y="3716"/>
                <a:ext cx="23" cy="2"/>
              </a:xfrm>
              <a:custGeom>
                <a:avLst/>
                <a:gdLst>
                  <a:gd name="T0" fmla="*/ 0 w 285"/>
                  <a:gd name="T1" fmla="*/ 0 h 32"/>
                  <a:gd name="T2" fmla="*/ 23 w 285"/>
                  <a:gd name="T3" fmla="*/ 0 h 32"/>
                  <a:gd name="T4" fmla="*/ 20 w 285"/>
                  <a:gd name="T5" fmla="*/ 2 h 32"/>
                  <a:gd name="T6" fmla="*/ 0 w 285"/>
                  <a:gd name="T7" fmla="*/ 0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85"/>
                  <a:gd name="T13" fmla="*/ 0 h 32"/>
                  <a:gd name="T14" fmla="*/ 285 w 285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85" h="32">
                    <a:moveTo>
                      <a:pt x="0" y="0"/>
                    </a:moveTo>
                    <a:lnTo>
                      <a:pt x="285" y="0"/>
                    </a:lnTo>
                    <a:lnTo>
                      <a:pt x="243" y="3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05" name="Freeform 2280"/>
              <p:cNvSpPr>
                <a:spLocks/>
              </p:cNvSpPr>
              <p:nvPr/>
            </p:nvSpPr>
            <p:spPr bwMode="auto">
              <a:xfrm>
                <a:off x="3005" y="3720"/>
                <a:ext cx="9" cy="0"/>
              </a:xfrm>
              <a:custGeom>
                <a:avLst/>
                <a:gdLst>
                  <a:gd name="T0" fmla="*/ 0 w 104"/>
                  <a:gd name="T1" fmla="*/ 0 h 6"/>
                  <a:gd name="T2" fmla="*/ 9 w 104"/>
                  <a:gd name="T3" fmla="*/ 0 h 6"/>
                  <a:gd name="T4" fmla="*/ 5 w 104"/>
                  <a:gd name="T5" fmla="*/ 0 h 6"/>
                  <a:gd name="T6" fmla="*/ 0 w 104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4"/>
                  <a:gd name="T13" fmla="*/ 0 h 6"/>
                  <a:gd name="T14" fmla="*/ 104 w 104"/>
                  <a:gd name="T15" fmla="*/ 0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4" h="6">
                    <a:moveTo>
                      <a:pt x="0" y="0"/>
                    </a:moveTo>
                    <a:lnTo>
                      <a:pt x="104" y="0"/>
                    </a:lnTo>
                    <a:lnTo>
                      <a:pt x="52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06" name="Freeform 2281"/>
              <p:cNvSpPr>
                <a:spLocks/>
              </p:cNvSpPr>
              <p:nvPr/>
            </p:nvSpPr>
            <p:spPr bwMode="auto">
              <a:xfrm>
                <a:off x="3005" y="3720"/>
                <a:ext cx="9" cy="0"/>
              </a:xfrm>
              <a:custGeom>
                <a:avLst/>
                <a:gdLst>
                  <a:gd name="T0" fmla="*/ 0 w 104"/>
                  <a:gd name="T1" fmla="*/ 0 h 6"/>
                  <a:gd name="T2" fmla="*/ 9 w 104"/>
                  <a:gd name="T3" fmla="*/ 0 h 6"/>
                  <a:gd name="T4" fmla="*/ 5 w 104"/>
                  <a:gd name="T5" fmla="*/ 0 h 6"/>
                  <a:gd name="T6" fmla="*/ 0 w 104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4"/>
                  <a:gd name="T13" fmla="*/ 0 h 6"/>
                  <a:gd name="T14" fmla="*/ 104 w 104"/>
                  <a:gd name="T15" fmla="*/ 0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4" h="6">
                    <a:moveTo>
                      <a:pt x="0" y="0"/>
                    </a:moveTo>
                    <a:lnTo>
                      <a:pt x="104" y="0"/>
                    </a:lnTo>
                    <a:lnTo>
                      <a:pt x="52" y="6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07" name="Freeform 2282"/>
              <p:cNvSpPr>
                <a:spLocks/>
              </p:cNvSpPr>
              <p:nvPr/>
            </p:nvSpPr>
            <p:spPr bwMode="auto">
              <a:xfrm>
                <a:off x="3001" y="3718"/>
                <a:ext cx="13" cy="2"/>
              </a:xfrm>
              <a:custGeom>
                <a:avLst/>
                <a:gdLst>
                  <a:gd name="T0" fmla="*/ 0 w 153"/>
                  <a:gd name="T1" fmla="*/ 0 h 21"/>
                  <a:gd name="T2" fmla="*/ 4 w 153"/>
                  <a:gd name="T3" fmla="*/ 2 h 21"/>
                  <a:gd name="T4" fmla="*/ 13 w 153"/>
                  <a:gd name="T5" fmla="*/ 2 h 21"/>
                  <a:gd name="T6" fmla="*/ 0 w 153"/>
                  <a:gd name="T7" fmla="*/ 0 h 2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3"/>
                  <a:gd name="T13" fmla="*/ 0 h 21"/>
                  <a:gd name="T14" fmla="*/ 153 w 153"/>
                  <a:gd name="T15" fmla="*/ 21 h 2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3" h="21">
                    <a:moveTo>
                      <a:pt x="0" y="0"/>
                    </a:moveTo>
                    <a:lnTo>
                      <a:pt x="49" y="21"/>
                    </a:lnTo>
                    <a:lnTo>
                      <a:pt x="153" y="2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08" name="Freeform 2283"/>
              <p:cNvSpPr>
                <a:spLocks/>
              </p:cNvSpPr>
              <p:nvPr/>
            </p:nvSpPr>
            <p:spPr bwMode="auto">
              <a:xfrm>
                <a:off x="3001" y="3718"/>
                <a:ext cx="13" cy="2"/>
              </a:xfrm>
              <a:custGeom>
                <a:avLst/>
                <a:gdLst>
                  <a:gd name="T0" fmla="*/ 0 w 153"/>
                  <a:gd name="T1" fmla="*/ 0 h 21"/>
                  <a:gd name="T2" fmla="*/ 4 w 153"/>
                  <a:gd name="T3" fmla="*/ 2 h 21"/>
                  <a:gd name="T4" fmla="*/ 13 w 153"/>
                  <a:gd name="T5" fmla="*/ 2 h 21"/>
                  <a:gd name="T6" fmla="*/ 0 w 153"/>
                  <a:gd name="T7" fmla="*/ 0 h 2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3"/>
                  <a:gd name="T13" fmla="*/ 0 h 21"/>
                  <a:gd name="T14" fmla="*/ 153 w 153"/>
                  <a:gd name="T15" fmla="*/ 21 h 2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3" h="21">
                    <a:moveTo>
                      <a:pt x="0" y="0"/>
                    </a:moveTo>
                    <a:lnTo>
                      <a:pt x="49" y="21"/>
                    </a:lnTo>
                    <a:lnTo>
                      <a:pt x="153" y="2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09" name="Freeform 2284"/>
              <p:cNvSpPr>
                <a:spLocks/>
              </p:cNvSpPr>
              <p:nvPr/>
            </p:nvSpPr>
            <p:spPr bwMode="auto">
              <a:xfrm>
                <a:off x="3001" y="3718"/>
                <a:ext cx="17" cy="2"/>
              </a:xfrm>
              <a:custGeom>
                <a:avLst/>
                <a:gdLst>
                  <a:gd name="T0" fmla="*/ 0 w 202"/>
                  <a:gd name="T1" fmla="*/ 0 h 21"/>
                  <a:gd name="T2" fmla="*/ 17 w 202"/>
                  <a:gd name="T3" fmla="*/ 0 h 21"/>
                  <a:gd name="T4" fmla="*/ 13 w 202"/>
                  <a:gd name="T5" fmla="*/ 2 h 21"/>
                  <a:gd name="T6" fmla="*/ 0 w 202"/>
                  <a:gd name="T7" fmla="*/ 0 h 2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2"/>
                  <a:gd name="T13" fmla="*/ 0 h 21"/>
                  <a:gd name="T14" fmla="*/ 202 w 202"/>
                  <a:gd name="T15" fmla="*/ 21 h 2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2" h="21">
                    <a:moveTo>
                      <a:pt x="0" y="0"/>
                    </a:moveTo>
                    <a:lnTo>
                      <a:pt x="202" y="0"/>
                    </a:lnTo>
                    <a:lnTo>
                      <a:pt x="153" y="2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10" name="Freeform 2285"/>
              <p:cNvSpPr>
                <a:spLocks/>
              </p:cNvSpPr>
              <p:nvPr/>
            </p:nvSpPr>
            <p:spPr bwMode="auto">
              <a:xfrm>
                <a:off x="3001" y="3718"/>
                <a:ext cx="17" cy="2"/>
              </a:xfrm>
              <a:custGeom>
                <a:avLst/>
                <a:gdLst>
                  <a:gd name="T0" fmla="*/ 0 w 202"/>
                  <a:gd name="T1" fmla="*/ 0 h 21"/>
                  <a:gd name="T2" fmla="*/ 17 w 202"/>
                  <a:gd name="T3" fmla="*/ 0 h 21"/>
                  <a:gd name="T4" fmla="*/ 13 w 202"/>
                  <a:gd name="T5" fmla="*/ 2 h 21"/>
                  <a:gd name="T6" fmla="*/ 0 w 202"/>
                  <a:gd name="T7" fmla="*/ 0 h 2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2"/>
                  <a:gd name="T13" fmla="*/ 0 h 21"/>
                  <a:gd name="T14" fmla="*/ 202 w 202"/>
                  <a:gd name="T15" fmla="*/ 21 h 2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2" h="21">
                    <a:moveTo>
                      <a:pt x="0" y="0"/>
                    </a:moveTo>
                    <a:lnTo>
                      <a:pt x="202" y="0"/>
                    </a:lnTo>
                    <a:lnTo>
                      <a:pt x="153" y="2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11" name="Freeform 2286"/>
              <p:cNvSpPr>
                <a:spLocks/>
              </p:cNvSpPr>
              <p:nvPr/>
            </p:nvSpPr>
            <p:spPr bwMode="auto">
              <a:xfrm>
                <a:off x="2958" y="3721"/>
                <a:ext cx="34" cy="2"/>
              </a:xfrm>
              <a:custGeom>
                <a:avLst/>
                <a:gdLst>
                  <a:gd name="T0" fmla="*/ 1 w 406"/>
                  <a:gd name="T1" fmla="*/ 0 h 15"/>
                  <a:gd name="T2" fmla="*/ 0 w 406"/>
                  <a:gd name="T3" fmla="*/ 2 h 15"/>
                  <a:gd name="T4" fmla="*/ 34 w 406"/>
                  <a:gd name="T5" fmla="*/ 2 h 15"/>
                  <a:gd name="T6" fmla="*/ 1 w 406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6"/>
                  <a:gd name="T13" fmla="*/ 0 h 15"/>
                  <a:gd name="T14" fmla="*/ 406 w 406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6" h="15">
                    <a:moveTo>
                      <a:pt x="7" y="0"/>
                    </a:moveTo>
                    <a:lnTo>
                      <a:pt x="0" y="15"/>
                    </a:lnTo>
                    <a:lnTo>
                      <a:pt x="406" y="15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12" name="Freeform 2287"/>
              <p:cNvSpPr>
                <a:spLocks/>
              </p:cNvSpPr>
              <p:nvPr/>
            </p:nvSpPr>
            <p:spPr bwMode="auto">
              <a:xfrm>
                <a:off x="2958" y="3721"/>
                <a:ext cx="34" cy="2"/>
              </a:xfrm>
              <a:custGeom>
                <a:avLst/>
                <a:gdLst>
                  <a:gd name="T0" fmla="*/ 1 w 406"/>
                  <a:gd name="T1" fmla="*/ 0 h 15"/>
                  <a:gd name="T2" fmla="*/ 0 w 406"/>
                  <a:gd name="T3" fmla="*/ 2 h 15"/>
                  <a:gd name="T4" fmla="*/ 34 w 406"/>
                  <a:gd name="T5" fmla="*/ 2 h 15"/>
                  <a:gd name="T6" fmla="*/ 1 w 406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6"/>
                  <a:gd name="T13" fmla="*/ 0 h 15"/>
                  <a:gd name="T14" fmla="*/ 406 w 406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6" h="15">
                    <a:moveTo>
                      <a:pt x="7" y="0"/>
                    </a:moveTo>
                    <a:lnTo>
                      <a:pt x="0" y="15"/>
                    </a:lnTo>
                    <a:lnTo>
                      <a:pt x="406" y="15"/>
                    </a:lnTo>
                    <a:lnTo>
                      <a:pt x="7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13" name="Freeform 2288"/>
              <p:cNvSpPr>
                <a:spLocks/>
              </p:cNvSpPr>
              <p:nvPr/>
            </p:nvSpPr>
            <p:spPr bwMode="auto">
              <a:xfrm>
                <a:off x="3121" y="3723"/>
                <a:ext cx="11" cy="3"/>
              </a:xfrm>
              <a:custGeom>
                <a:avLst/>
                <a:gdLst>
                  <a:gd name="T0" fmla="*/ 1 w 130"/>
                  <a:gd name="T1" fmla="*/ 0 h 36"/>
                  <a:gd name="T2" fmla="*/ 0 w 130"/>
                  <a:gd name="T3" fmla="*/ 3 h 36"/>
                  <a:gd name="T4" fmla="*/ 11 w 130"/>
                  <a:gd name="T5" fmla="*/ 3 h 36"/>
                  <a:gd name="T6" fmla="*/ 1 w 130"/>
                  <a:gd name="T7" fmla="*/ 0 h 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0"/>
                  <a:gd name="T13" fmla="*/ 0 h 36"/>
                  <a:gd name="T14" fmla="*/ 130 w 130"/>
                  <a:gd name="T15" fmla="*/ 36 h 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0" h="36">
                    <a:moveTo>
                      <a:pt x="11" y="0"/>
                    </a:moveTo>
                    <a:lnTo>
                      <a:pt x="0" y="36"/>
                    </a:lnTo>
                    <a:lnTo>
                      <a:pt x="130" y="36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14" name="Freeform 2289"/>
              <p:cNvSpPr>
                <a:spLocks/>
              </p:cNvSpPr>
              <p:nvPr/>
            </p:nvSpPr>
            <p:spPr bwMode="auto">
              <a:xfrm>
                <a:off x="3121" y="3723"/>
                <a:ext cx="11" cy="3"/>
              </a:xfrm>
              <a:custGeom>
                <a:avLst/>
                <a:gdLst>
                  <a:gd name="T0" fmla="*/ 1 w 130"/>
                  <a:gd name="T1" fmla="*/ 0 h 36"/>
                  <a:gd name="T2" fmla="*/ 0 w 130"/>
                  <a:gd name="T3" fmla="*/ 3 h 36"/>
                  <a:gd name="T4" fmla="*/ 11 w 130"/>
                  <a:gd name="T5" fmla="*/ 3 h 36"/>
                  <a:gd name="T6" fmla="*/ 1 w 130"/>
                  <a:gd name="T7" fmla="*/ 0 h 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0"/>
                  <a:gd name="T13" fmla="*/ 0 h 36"/>
                  <a:gd name="T14" fmla="*/ 130 w 130"/>
                  <a:gd name="T15" fmla="*/ 36 h 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0" h="36">
                    <a:moveTo>
                      <a:pt x="11" y="0"/>
                    </a:moveTo>
                    <a:lnTo>
                      <a:pt x="0" y="36"/>
                    </a:lnTo>
                    <a:lnTo>
                      <a:pt x="130" y="36"/>
                    </a:lnTo>
                    <a:lnTo>
                      <a:pt x="11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15" name="Freeform 2290"/>
              <p:cNvSpPr>
                <a:spLocks/>
              </p:cNvSpPr>
              <p:nvPr/>
            </p:nvSpPr>
            <p:spPr bwMode="auto">
              <a:xfrm>
                <a:off x="2957" y="3723"/>
                <a:ext cx="38" cy="3"/>
              </a:xfrm>
              <a:custGeom>
                <a:avLst/>
                <a:gdLst>
                  <a:gd name="T0" fmla="*/ 1 w 457"/>
                  <a:gd name="T1" fmla="*/ 0 h 38"/>
                  <a:gd name="T2" fmla="*/ 0 w 457"/>
                  <a:gd name="T3" fmla="*/ 3 h 38"/>
                  <a:gd name="T4" fmla="*/ 38 w 457"/>
                  <a:gd name="T5" fmla="*/ 3 h 38"/>
                  <a:gd name="T6" fmla="*/ 1 w 457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57"/>
                  <a:gd name="T13" fmla="*/ 0 h 38"/>
                  <a:gd name="T14" fmla="*/ 457 w 457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57" h="38">
                    <a:moveTo>
                      <a:pt x="14" y="0"/>
                    </a:moveTo>
                    <a:lnTo>
                      <a:pt x="0" y="38"/>
                    </a:lnTo>
                    <a:lnTo>
                      <a:pt x="457" y="38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16" name="Freeform 2291"/>
              <p:cNvSpPr>
                <a:spLocks/>
              </p:cNvSpPr>
              <p:nvPr/>
            </p:nvSpPr>
            <p:spPr bwMode="auto">
              <a:xfrm>
                <a:off x="2957" y="3723"/>
                <a:ext cx="38" cy="3"/>
              </a:xfrm>
              <a:custGeom>
                <a:avLst/>
                <a:gdLst>
                  <a:gd name="T0" fmla="*/ 1 w 457"/>
                  <a:gd name="T1" fmla="*/ 0 h 38"/>
                  <a:gd name="T2" fmla="*/ 0 w 457"/>
                  <a:gd name="T3" fmla="*/ 3 h 38"/>
                  <a:gd name="T4" fmla="*/ 38 w 457"/>
                  <a:gd name="T5" fmla="*/ 3 h 38"/>
                  <a:gd name="T6" fmla="*/ 1 w 457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57"/>
                  <a:gd name="T13" fmla="*/ 0 h 38"/>
                  <a:gd name="T14" fmla="*/ 457 w 457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57" h="38">
                    <a:moveTo>
                      <a:pt x="14" y="0"/>
                    </a:moveTo>
                    <a:lnTo>
                      <a:pt x="0" y="38"/>
                    </a:lnTo>
                    <a:lnTo>
                      <a:pt x="457" y="38"/>
                    </a:lnTo>
                    <a:lnTo>
                      <a:pt x="14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17" name="Freeform 2292"/>
              <p:cNvSpPr>
                <a:spLocks/>
              </p:cNvSpPr>
              <p:nvPr/>
            </p:nvSpPr>
            <p:spPr bwMode="auto">
              <a:xfrm>
                <a:off x="2958" y="3723"/>
                <a:ext cx="37" cy="3"/>
              </a:xfrm>
              <a:custGeom>
                <a:avLst/>
                <a:gdLst>
                  <a:gd name="T0" fmla="*/ 0 w 443"/>
                  <a:gd name="T1" fmla="*/ 0 h 38"/>
                  <a:gd name="T2" fmla="*/ 34 w 443"/>
                  <a:gd name="T3" fmla="*/ 0 h 38"/>
                  <a:gd name="T4" fmla="*/ 37 w 443"/>
                  <a:gd name="T5" fmla="*/ 3 h 38"/>
                  <a:gd name="T6" fmla="*/ 0 w 443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3"/>
                  <a:gd name="T13" fmla="*/ 0 h 38"/>
                  <a:gd name="T14" fmla="*/ 443 w 443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3" h="38">
                    <a:moveTo>
                      <a:pt x="0" y="0"/>
                    </a:moveTo>
                    <a:lnTo>
                      <a:pt x="406" y="0"/>
                    </a:lnTo>
                    <a:lnTo>
                      <a:pt x="443" y="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18" name="Freeform 2293"/>
              <p:cNvSpPr>
                <a:spLocks/>
              </p:cNvSpPr>
              <p:nvPr/>
            </p:nvSpPr>
            <p:spPr bwMode="auto">
              <a:xfrm>
                <a:off x="2958" y="3723"/>
                <a:ext cx="37" cy="3"/>
              </a:xfrm>
              <a:custGeom>
                <a:avLst/>
                <a:gdLst>
                  <a:gd name="T0" fmla="*/ 0 w 443"/>
                  <a:gd name="T1" fmla="*/ 0 h 38"/>
                  <a:gd name="T2" fmla="*/ 34 w 443"/>
                  <a:gd name="T3" fmla="*/ 0 h 38"/>
                  <a:gd name="T4" fmla="*/ 37 w 443"/>
                  <a:gd name="T5" fmla="*/ 3 h 38"/>
                  <a:gd name="T6" fmla="*/ 0 w 443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3"/>
                  <a:gd name="T13" fmla="*/ 0 h 38"/>
                  <a:gd name="T14" fmla="*/ 443 w 443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3" h="38">
                    <a:moveTo>
                      <a:pt x="0" y="0"/>
                    </a:moveTo>
                    <a:lnTo>
                      <a:pt x="406" y="0"/>
                    </a:lnTo>
                    <a:lnTo>
                      <a:pt x="443" y="3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19" name="Freeform 2294"/>
              <p:cNvSpPr>
                <a:spLocks/>
              </p:cNvSpPr>
              <p:nvPr/>
            </p:nvSpPr>
            <p:spPr bwMode="auto">
              <a:xfrm>
                <a:off x="2957" y="3726"/>
                <a:ext cx="40" cy="1"/>
              </a:xfrm>
              <a:custGeom>
                <a:avLst/>
                <a:gdLst>
                  <a:gd name="T0" fmla="*/ 0 w 484"/>
                  <a:gd name="T1" fmla="*/ 0 h 13"/>
                  <a:gd name="T2" fmla="*/ 0 w 484"/>
                  <a:gd name="T3" fmla="*/ 1 h 13"/>
                  <a:gd name="T4" fmla="*/ 40 w 484"/>
                  <a:gd name="T5" fmla="*/ 1 h 13"/>
                  <a:gd name="T6" fmla="*/ 0 w 484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4"/>
                  <a:gd name="T13" fmla="*/ 0 h 13"/>
                  <a:gd name="T14" fmla="*/ 484 w 48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4" h="13">
                    <a:moveTo>
                      <a:pt x="5" y="0"/>
                    </a:moveTo>
                    <a:lnTo>
                      <a:pt x="0" y="13"/>
                    </a:lnTo>
                    <a:lnTo>
                      <a:pt x="484" y="13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20" name="Freeform 2295"/>
              <p:cNvSpPr>
                <a:spLocks/>
              </p:cNvSpPr>
              <p:nvPr/>
            </p:nvSpPr>
            <p:spPr bwMode="auto">
              <a:xfrm>
                <a:off x="2957" y="3726"/>
                <a:ext cx="40" cy="1"/>
              </a:xfrm>
              <a:custGeom>
                <a:avLst/>
                <a:gdLst>
                  <a:gd name="T0" fmla="*/ 0 w 484"/>
                  <a:gd name="T1" fmla="*/ 0 h 13"/>
                  <a:gd name="T2" fmla="*/ 0 w 484"/>
                  <a:gd name="T3" fmla="*/ 1 h 13"/>
                  <a:gd name="T4" fmla="*/ 40 w 484"/>
                  <a:gd name="T5" fmla="*/ 1 h 13"/>
                  <a:gd name="T6" fmla="*/ 0 w 484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4"/>
                  <a:gd name="T13" fmla="*/ 0 h 13"/>
                  <a:gd name="T14" fmla="*/ 484 w 48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4" h="13">
                    <a:moveTo>
                      <a:pt x="5" y="0"/>
                    </a:moveTo>
                    <a:lnTo>
                      <a:pt x="0" y="13"/>
                    </a:lnTo>
                    <a:lnTo>
                      <a:pt x="484" y="13"/>
                    </a:lnTo>
                    <a:lnTo>
                      <a:pt x="5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21" name="Freeform 2296"/>
              <p:cNvSpPr>
                <a:spLocks/>
              </p:cNvSpPr>
              <p:nvPr/>
            </p:nvSpPr>
            <p:spPr bwMode="auto">
              <a:xfrm>
                <a:off x="2957" y="3726"/>
                <a:ext cx="40" cy="1"/>
              </a:xfrm>
              <a:custGeom>
                <a:avLst/>
                <a:gdLst>
                  <a:gd name="T0" fmla="*/ 0 w 479"/>
                  <a:gd name="T1" fmla="*/ 0 h 13"/>
                  <a:gd name="T2" fmla="*/ 38 w 479"/>
                  <a:gd name="T3" fmla="*/ 0 h 13"/>
                  <a:gd name="T4" fmla="*/ 40 w 479"/>
                  <a:gd name="T5" fmla="*/ 1 h 13"/>
                  <a:gd name="T6" fmla="*/ 0 w 479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79"/>
                  <a:gd name="T13" fmla="*/ 0 h 13"/>
                  <a:gd name="T14" fmla="*/ 479 w 479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79" h="13">
                    <a:moveTo>
                      <a:pt x="0" y="0"/>
                    </a:moveTo>
                    <a:lnTo>
                      <a:pt x="457" y="0"/>
                    </a:lnTo>
                    <a:lnTo>
                      <a:pt x="479" y="1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22" name="Freeform 2297"/>
              <p:cNvSpPr>
                <a:spLocks/>
              </p:cNvSpPr>
              <p:nvPr/>
            </p:nvSpPr>
            <p:spPr bwMode="auto">
              <a:xfrm>
                <a:off x="2957" y="3726"/>
                <a:ext cx="40" cy="1"/>
              </a:xfrm>
              <a:custGeom>
                <a:avLst/>
                <a:gdLst>
                  <a:gd name="T0" fmla="*/ 0 w 479"/>
                  <a:gd name="T1" fmla="*/ 0 h 13"/>
                  <a:gd name="T2" fmla="*/ 38 w 479"/>
                  <a:gd name="T3" fmla="*/ 0 h 13"/>
                  <a:gd name="T4" fmla="*/ 40 w 479"/>
                  <a:gd name="T5" fmla="*/ 1 h 13"/>
                  <a:gd name="T6" fmla="*/ 0 w 479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79"/>
                  <a:gd name="T13" fmla="*/ 0 h 13"/>
                  <a:gd name="T14" fmla="*/ 479 w 479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79" h="13">
                    <a:moveTo>
                      <a:pt x="0" y="0"/>
                    </a:moveTo>
                    <a:lnTo>
                      <a:pt x="457" y="0"/>
                    </a:lnTo>
                    <a:lnTo>
                      <a:pt x="479" y="1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23" name="Freeform 2298"/>
              <p:cNvSpPr>
                <a:spLocks/>
              </p:cNvSpPr>
              <p:nvPr/>
            </p:nvSpPr>
            <p:spPr bwMode="auto">
              <a:xfrm>
                <a:off x="2962" y="3727"/>
                <a:ext cx="37" cy="1"/>
              </a:xfrm>
              <a:custGeom>
                <a:avLst/>
                <a:gdLst>
                  <a:gd name="T0" fmla="*/ 0 w 443"/>
                  <a:gd name="T1" fmla="*/ 0 h 13"/>
                  <a:gd name="T2" fmla="*/ 29 w 443"/>
                  <a:gd name="T3" fmla="*/ 1 h 13"/>
                  <a:gd name="T4" fmla="*/ 37 w 443"/>
                  <a:gd name="T5" fmla="*/ 1 h 13"/>
                  <a:gd name="T6" fmla="*/ 0 w 443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3"/>
                  <a:gd name="T13" fmla="*/ 0 h 13"/>
                  <a:gd name="T14" fmla="*/ 443 w 443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3" h="13">
                    <a:moveTo>
                      <a:pt x="0" y="0"/>
                    </a:moveTo>
                    <a:lnTo>
                      <a:pt x="352" y="13"/>
                    </a:lnTo>
                    <a:lnTo>
                      <a:pt x="443" y="1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24" name="Freeform 2299"/>
              <p:cNvSpPr>
                <a:spLocks/>
              </p:cNvSpPr>
              <p:nvPr/>
            </p:nvSpPr>
            <p:spPr bwMode="auto">
              <a:xfrm>
                <a:off x="2962" y="3727"/>
                <a:ext cx="37" cy="1"/>
              </a:xfrm>
              <a:custGeom>
                <a:avLst/>
                <a:gdLst>
                  <a:gd name="T0" fmla="*/ 0 w 443"/>
                  <a:gd name="T1" fmla="*/ 0 h 13"/>
                  <a:gd name="T2" fmla="*/ 29 w 443"/>
                  <a:gd name="T3" fmla="*/ 1 h 13"/>
                  <a:gd name="T4" fmla="*/ 37 w 443"/>
                  <a:gd name="T5" fmla="*/ 1 h 13"/>
                  <a:gd name="T6" fmla="*/ 0 w 443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3"/>
                  <a:gd name="T13" fmla="*/ 0 h 13"/>
                  <a:gd name="T14" fmla="*/ 443 w 443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3" h="13">
                    <a:moveTo>
                      <a:pt x="0" y="0"/>
                    </a:moveTo>
                    <a:lnTo>
                      <a:pt x="352" y="13"/>
                    </a:lnTo>
                    <a:lnTo>
                      <a:pt x="443" y="1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25" name="Freeform 2300"/>
              <p:cNvSpPr>
                <a:spLocks/>
              </p:cNvSpPr>
              <p:nvPr/>
            </p:nvSpPr>
            <p:spPr bwMode="auto">
              <a:xfrm>
                <a:off x="2962" y="3727"/>
                <a:ext cx="37" cy="1"/>
              </a:xfrm>
              <a:custGeom>
                <a:avLst/>
                <a:gdLst>
                  <a:gd name="T0" fmla="*/ 0 w 443"/>
                  <a:gd name="T1" fmla="*/ 0 h 13"/>
                  <a:gd name="T2" fmla="*/ 35 w 443"/>
                  <a:gd name="T3" fmla="*/ 0 h 13"/>
                  <a:gd name="T4" fmla="*/ 37 w 443"/>
                  <a:gd name="T5" fmla="*/ 1 h 13"/>
                  <a:gd name="T6" fmla="*/ 0 w 443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3"/>
                  <a:gd name="T13" fmla="*/ 0 h 13"/>
                  <a:gd name="T14" fmla="*/ 443 w 443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3" h="13">
                    <a:moveTo>
                      <a:pt x="0" y="0"/>
                    </a:moveTo>
                    <a:lnTo>
                      <a:pt x="423" y="0"/>
                    </a:lnTo>
                    <a:lnTo>
                      <a:pt x="443" y="1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26" name="Freeform 2301"/>
              <p:cNvSpPr>
                <a:spLocks/>
              </p:cNvSpPr>
              <p:nvPr/>
            </p:nvSpPr>
            <p:spPr bwMode="auto">
              <a:xfrm>
                <a:off x="2962" y="3727"/>
                <a:ext cx="37" cy="1"/>
              </a:xfrm>
              <a:custGeom>
                <a:avLst/>
                <a:gdLst>
                  <a:gd name="T0" fmla="*/ 0 w 443"/>
                  <a:gd name="T1" fmla="*/ 0 h 13"/>
                  <a:gd name="T2" fmla="*/ 35 w 443"/>
                  <a:gd name="T3" fmla="*/ 0 h 13"/>
                  <a:gd name="T4" fmla="*/ 37 w 443"/>
                  <a:gd name="T5" fmla="*/ 1 h 13"/>
                  <a:gd name="T6" fmla="*/ 0 w 443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3"/>
                  <a:gd name="T13" fmla="*/ 0 h 13"/>
                  <a:gd name="T14" fmla="*/ 443 w 443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3" h="13">
                    <a:moveTo>
                      <a:pt x="0" y="0"/>
                    </a:moveTo>
                    <a:lnTo>
                      <a:pt x="423" y="0"/>
                    </a:lnTo>
                    <a:lnTo>
                      <a:pt x="443" y="1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27" name="Freeform 2302"/>
              <p:cNvSpPr>
                <a:spLocks/>
              </p:cNvSpPr>
              <p:nvPr/>
            </p:nvSpPr>
            <p:spPr bwMode="auto">
              <a:xfrm>
                <a:off x="2991" y="3728"/>
                <a:ext cx="8" cy="0"/>
              </a:xfrm>
              <a:custGeom>
                <a:avLst/>
                <a:gdLst>
                  <a:gd name="T0" fmla="*/ 0 w 93"/>
                  <a:gd name="T1" fmla="*/ 0 h 1"/>
                  <a:gd name="T2" fmla="*/ 0 w 93"/>
                  <a:gd name="T3" fmla="*/ 0 h 1"/>
                  <a:gd name="T4" fmla="*/ 8 w 93"/>
                  <a:gd name="T5" fmla="*/ 0 h 1"/>
                  <a:gd name="T6" fmla="*/ 0 w 93"/>
                  <a:gd name="T7" fmla="*/ 0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3"/>
                  <a:gd name="T13" fmla="*/ 0 h 1"/>
                  <a:gd name="T14" fmla="*/ 93 w 93"/>
                  <a:gd name="T15" fmla="*/ 0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3" h="1">
                    <a:moveTo>
                      <a:pt x="0" y="0"/>
                    </a:moveTo>
                    <a:lnTo>
                      <a:pt x="0" y="1"/>
                    </a:lnTo>
                    <a:lnTo>
                      <a:pt x="93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28" name="Freeform 2303"/>
              <p:cNvSpPr>
                <a:spLocks/>
              </p:cNvSpPr>
              <p:nvPr/>
            </p:nvSpPr>
            <p:spPr bwMode="auto">
              <a:xfrm>
                <a:off x="2991" y="3728"/>
                <a:ext cx="8" cy="0"/>
              </a:xfrm>
              <a:custGeom>
                <a:avLst/>
                <a:gdLst>
                  <a:gd name="T0" fmla="*/ 0 w 93"/>
                  <a:gd name="T1" fmla="*/ 0 h 1"/>
                  <a:gd name="T2" fmla="*/ 0 w 93"/>
                  <a:gd name="T3" fmla="*/ 0 h 1"/>
                  <a:gd name="T4" fmla="*/ 8 w 93"/>
                  <a:gd name="T5" fmla="*/ 0 h 1"/>
                  <a:gd name="T6" fmla="*/ 0 w 93"/>
                  <a:gd name="T7" fmla="*/ 0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3"/>
                  <a:gd name="T13" fmla="*/ 0 h 1"/>
                  <a:gd name="T14" fmla="*/ 93 w 93"/>
                  <a:gd name="T15" fmla="*/ 0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3" h="1">
                    <a:moveTo>
                      <a:pt x="0" y="0"/>
                    </a:moveTo>
                    <a:lnTo>
                      <a:pt x="0" y="1"/>
                    </a:lnTo>
                    <a:lnTo>
                      <a:pt x="93" y="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29" name="Freeform 2304"/>
              <p:cNvSpPr>
                <a:spLocks/>
              </p:cNvSpPr>
              <p:nvPr/>
            </p:nvSpPr>
            <p:spPr bwMode="auto">
              <a:xfrm>
                <a:off x="2991" y="3728"/>
                <a:ext cx="8" cy="0"/>
              </a:xfrm>
              <a:custGeom>
                <a:avLst/>
                <a:gdLst>
                  <a:gd name="T0" fmla="*/ 0 w 93"/>
                  <a:gd name="T1" fmla="*/ 0 h 1"/>
                  <a:gd name="T2" fmla="*/ 8 w 93"/>
                  <a:gd name="T3" fmla="*/ 0 h 1"/>
                  <a:gd name="T4" fmla="*/ 8 w 93"/>
                  <a:gd name="T5" fmla="*/ 0 h 1"/>
                  <a:gd name="T6" fmla="*/ 0 w 93"/>
                  <a:gd name="T7" fmla="*/ 0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3"/>
                  <a:gd name="T13" fmla="*/ 0 h 1"/>
                  <a:gd name="T14" fmla="*/ 93 w 93"/>
                  <a:gd name="T15" fmla="*/ 0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3" h="1">
                    <a:moveTo>
                      <a:pt x="0" y="0"/>
                    </a:moveTo>
                    <a:lnTo>
                      <a:pt x="91" y="0"/>
                    </a:lnTo>
                    <a:lnTo>
                      <a:pt x="93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30" name="Freeform 2305"/>
              <p:cNvSpPr>
                <a:spLocks/>
              </p:cNvSpPr>
              <p:nvPr/>
            </p:nvSpPr>
            <p:spPr bwMode="auto">
              <a:xfrm>
                <a:off x="2991" y="3728"/>
                <a:ext cx="8" cy="0"/>
              </a:xfrm>
              <a:custGeom>
                <a:avLst/>
                <a:gdLst>
                  <a:gd name="T0" fmla="*/ 0 w 93"/>
                  <a:gd name="T1" fmla="*/ 0 h 1"/>
                  <a:gd name="T2" fmla="*/ 8 w 93"/>
                  <a:gd name="T3" fmla="*/ 0 h 1"/>
                  <a:gd name="T4" fmla="*/ 8 w 93"/>
                  <a:gd name="T5" fmla="*/ 0 h 1"/>
                  <a:gd name="T6" fmla="*/ 0 w 93"/>
                  <a:gd name="T7" fmla="*/ 0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3"/>
                  <a:gd name="T13" fmla="*/ 0 h 1"/>
                  <a:gd name="T14" fmla="*/ 93 w 93"/>
                  <a:gd name="T15" fmla="*/ 0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3" h="1">
                    <a:moveTo>
                      <a:pt x="0" y="0"/>
                    </a:moveTo>
                    <a:lnTo>
                      <a:pt x="91" y="0"/>
                    </a:lnTo>
                    <a:lnTo>
                      <a:pt x="93" y="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31" name="Freeform 2306"/>
              <p:cNvSpPr>
                <a:spLocks/>
              </p:cNvSpPr>
              <p:nvPr/>
            </p:nvSpPr>
            <p:spPr bwMode="auto">
              <a:xfrm>
                <a:off x="3011" y="3729"/>
                <a:ext cx="0" cy="1"/>
              </a:xfrm>
              <a:custGeom>
                <a:avLst/>
                <a:gdLst>
                  <a:gd name="T0" fmla="*/ 0 w 11"/>
                  <a:gd name="T1" fmla="*/ 0 h 1"/>
                  <a:gd name="T2" fmla="*/ 0 w 11"/>
                  <a:gd name="T3" fmla="*/ 1 h 1"/>
                  <a:gd name="T4" fmla="*/ 0 w 11"/>
                  <a:gd name="T5" fmla="*/ 1 h 1"/>
                  <a:gd name="T6" fmla="*/ 0 w 11"/>
                  <a:gd name="T7" fmla="*/ 0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"/>
                  <a:gd name="T13" fmla="*/ 0 h 1"/>
                  <a:gd name="T14" fmla="*/ 0 w 11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" h="1">
                    <a:moveTo>
                      <a:pt x="11" y="0"/>
                    </a:moveTo>
                    <a:lnTo>
                      <a:pt x="0" y="1"/>
                    </a:lnTo>
                    <a:lnTo>
                      <a:pt x="11" y="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32" name="Freeform 2307"/>
              <p:cNvSpPr>
                <a:spLocks/>
              </p:cNvSpPr>
              <p:nvPr/>
            </p:nvSpPr>
            <p:spPr bwMode="auto">
              <a:xfrm>
                <a:off x="3011" y="3729"/>
                <a:ext cx="0" cy="1"/>
              </a:xfrm>
              <a:custGeom>
                <a:avLst/>
                <a:gdLst>
                  <a:gd name="T0" fmla="*/ 0 w 11"/>
                  <a:gd name="T1" fmla="*/ 0 h 1"/>
                  <a:gd name="T2" fmla="*/ 0 w 11"/>
                  <a:gd name="T3" fmla="*/ 1 h 1"/>
                  <a:gd name="T4" fmla="*/ 0 w 11"/>
                  <a:gd name="T5" fmla="*/ 1 h 1"/>
                  <a:gd name="T6" fmla="*/ 0 w 11"/>
                  <a:gd name="T7" fmla="*/ 0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"/>
                  <a:gd name="T13" fmla="*/ 0 h 1"/>
                  <a:gd name="T14" fmla="*/ 0 w 11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" h="1">
                    <a:moveTo>
                      <a:pt x="11" y="0"/>
                    </a:moveTo>
                    <a:lnTo>
                      <a:pt x="0" y="1"/>
                    </a:lnTo>
                    <a:lnTo>
                      <a:pt x="11" y="1"/>
                    </a:lnTo>
                    <a:lnTo>
                      <a:pt x="11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33" name="Freeform 2308"/>
              <p:cNvSpPr>
                <a:spLocks/>
              </p:cNvSpPr>
              <p:nvPr/>
            </p:nvSpPr>
            <p:spPr bwMode="auto">
              <a:xfrm>
                <a:off x="2990" y="3728"/>
                <a:ext cx="13" cy="2"/>
              </a:xfrm>
              <a:custGeom>
                <a:avLst/>
                <a:gdLst>
                  <a:gd name="T0" fmla="*/ 1 w 149"/>
                  <a:gd name="T1" fmla="*/ 0 h 18"/>
                  <a:gd name="T2" fmla="*/ 0 w 149"/>
                  <a:gd name="T3" fmla="*/ 2 h 18"/>
                  <a:gd name="T4" fmla="*/ 13 w 149"/>
                  <a:gd name="T5" fmla="*/ 2 h 18"/>
                  <a:gd name="T6" fmla="*/ 1 w 149"/>
                  <a:gd name="T7" fmla="*/ 0 h 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9"/>
                  <a:gd name="T13" fmla="*/ 0 h 18"/>
                  <a:gd name="T14" fmla="*/ 149 w 149"/>
                  <a:gd name="T15" fmla="*/ 18 h 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9" h="18">
                    <a:moveTo>
                      <a:pt x="7" y="0"/>
                    </a:moveTo>
                    <a:lnTo>
                      <a:pt x="0" y="18"/>
                    </a:lnTo>
                    <a:lnTo>
                      <a:pt x="149" y="18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34" name="Freeform 2309"/>
              <p:cNvSpPr>
                <a:spLocks/>
              </p:cNvSpPr>
              <p:nvPr/>
            </p:nvSpPr>
            <p:spPr bwMode="auto">
              <a:xfrm>
                <a:off x="2990" y="3728"/>
                <a:ext cx="13" cy="2"/>
              </a:xfrm>
              <a:custGeom>
                <a:avLst/>
                <a:gdLst>
                  <a:gd name="T0" fmla="*/ 1 w 149"/>
                  <a:gd name="T1" fmla="*/ 0 h 18"/>
                  <a:gd name="T2" fmla="*/ 0 w 149"/>
                  <a:gd name="T3" fmla="*/ 2 h 18"/>
                  <a:gd name="T4" fmla="*/ 13 w 149"/>
                  <a:gd name="T5" fmla="*/ 2 h 18"/>
                  <a:gd name="T6" fmla="*/ 1 w 149"/>
                  <a:gd name="T7" fmla="*/ 0 h 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9"/>
                  <a:gd name="T13" fmla="*/ 0 h 18"/>
                  <a:gd name="T14" fmla="*/ 149 w 149"/>
                  <a:gd name="T15" fmla="*/ 18 h 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9" h="18">
                    <a:moveTo>
                      <a:pt x="7" y="0"/>
                    </a:moveTo>
                    <a:lnTo>
                      <a:pt x="0" y="18"/>
                    </a:lnTo>
                    <a:lnTo>
                      <a:pt x="149" y="18"/>
                    </a:lnTo>
                    <a:lnTo>
                      <a:pt x="7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35" name="Freeform 2310"/>
              <p:cNvSpPr>
                <a:spLocks/>
              </p:cNvSpPr>
              <p:nvPr/>
            </p:nvSpPr>
            <p:spPr bwMode="auto">
              <a:xfrm>
                <a:off x="2991" y="3728"/>
                <a:ext cx="12" cy="2"/>
              </a:xfrm>
              <a:custGeom>
                <a:avLst/>
                <a:gdLst>
                  <a:gd name="T0" fmla="*/ 0 w 142"/>
                  <a:gd name="T1" fmla="*/ 0 h 18"/>
                  <a:gd name="T2" fmla="*/ 8 w 142"/>
                  <a:gd name="T3" fmla="*/ 0 h 18"/>
                  <a:gd name="T4" fmla="*/ 12 w 142"/>
                  <a:gd name="T5" fmla="*/ 2 h 18"/>
                  <a:gd name="T6" fmla="*/ 0 w 142"/>
                  <a:gd name="T7" fmla="*/ 0 h 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2"/>
                  <a:gd name="T13" fmla="*/ 0 h 18"/>
                  <a:gd name="T14" fmla="*/ 142 w 142"/>
                  <a:gd name="T15" fmla="*/ 18 h 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2" h="18">
                    <a:moveTo>
                      <a:pt x="0" y="0"/>
                    </a:moveTo>
                    <a:lnTo>
                      <a:pt x="93" y="0"/>
                    </a:lnTo>
                    <a:lnTo>
                      <a:pt x="142" y="1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36" name="Freeform 2311"/>
              <p:cNvSpPr>
                <a:spLocks/>
              </p:cNvSpPr>
              <p:nvPr/>
            </p:nvSpPr>
            <p:spPr bwMode="auto">
              <a:xfrm>
                <a:off x="2991" y="3728"/>
                <a:ext cx="12" cy="2"/>
              </a:xfrm>
              <a:custGeom>
                <a:avLst/>
                <a:gdLst>
                  <a:gd name="T0" fmla="*/ 0 w 142"/>
                  <a:gd name="T1" fmla="*/ 0 h 18"/>
                  <a:gd name="T2" fmla="*/ 8 w 142"/>
                  <a:gd name="T3" fmla="*/ 0 h 18"/>
                  <a:gd name="T4" fmla="*/ 12 w 142"/>
                  <a:gd name="T5" fmla="*/ 2 h 18"/>
                  <a:gd name="T6" fmla="*/ 0 w 142"/>
                  <a:gd name="T7" fmla="*/ 0 h 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2"/>
                  <a:gd name="T13" fmla="*/ 0 h 18"/>
                  <a:gd name="T14" fmla="*/ 142 w 142"/>
                  <a:gd name="T15" fmla="*/ 18 h 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2" h="18">
                    <a:moveTo>
                      <a:pt x="0" y="0"/>
                    </a:moveTo>
                    <a:lnTo>
                      <a:pt x="93" y="0"/>
                    </a:lnTo>
                    <a:lnTo>
                      <a:pt x="142" y="1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37" name="Freeform 2312"/>
              <p:cNvSpPr>
                <a:spLocks/>
              </p:cNvSpPr>
              <p:nvPr/>
            </p:nvSpPr>
            <p:spPr bwMode="auto">
              <a:xfrm>
                <a:off x="3007" y="3730"/>
                <a:ext cx="5" cy="0"/>
              </a:xfrm>
              <a:custGeom>
                <a:avLst/>
                <a:gdLst>
                  <a:gd name="T0" fmla="*/ 4 w 53"/>
                  <a:gd name="T1" fmla="*/ 0 h 6"/>
                  <a:gd name="T2" fmla="*/ 0 w 53"/>
                  <a:gd name="T3" fmla="*/ 0 h 6"/>
                  <a:gd name="T4" fmla="*/ 5 w 53"/>
                  <a:gd name="T5" fmla="*/ 0 h 6"/>
                  <a:gd name="T6" fmla="*/ 4 w 53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3"/>
                  <a:gd name="T13" fmla="*/ 0 h 6"/>
                  <a:gd name="T14" fmla="*/ 53 w 53"/>
                  <a:gd name="T15" fmla="*/ 0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3" h="6">
                    <a:moveTo>
                      <a:pt x="41" y="0"/>
                    </a:moveTo>
                    <a:lnTo>
                      <a:pt x="0" y="6"/>
                    </a:lnTo>
                    <a:lnTo>
                      <a:pt x="53" y="6"/>
                    </a:lnTo>
                    <a:lnTo>
                      <a:pt x="41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38" name="Freeform 2313"/>
              <p:cNvSpPr>
                <a:spLocks/>
              </p:cNvSpPr>
              <p:nvPr/>
            </p:nvSpPr>
            <p:spPr bwMode="auto">
              <a:xfrm>
                <a:off x="3007" y="3730"/>
                <a:ext cx="5" cy="0"/>
              </a:xfrm>
              <a:custGeom>
                <a:avLst/>
                <a:gdLst>
                  <a:gd name="T0" fmla="*/ 4 w 53"/>
                  <a:gd name="T1" fmla="*/ 0 h 6"/>
                  <a:gd name="T2" fmla="*/ 0 w 53"/>
                  <a:gd name="T3" fmla="*/ 0 h 6"/>
                  <a:gd name="T4" fmla="*/ 5 w 53"/>
                  <a:gd name="T5" fmla="*/ 0 h 6"/>
                  <a:gd name="T6" fmla="*/ 4 w 53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3"/>
                  <a:gd name="T13" fmla="*/ 0 h 6"/>
                  <a:gd name="T14" fmla="*/ 53 w 53"/>
                  <a:gd name="T15" fmla="*/ 0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3" h="6">
                    <a:moveTo>
                      <a:pt x="41" y="0"/>
                    </a:moveTo>
                    <a:lnTo>
                      <a:pt x="0" y="6"/>
                    </a:lnTo>
                    <a:lnTo>
                      <a:pt x="53" y="6"/>
                    </a:lnTo>
                    <a:lnTo>
                      <a:pt x="41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39" name="Freeform 2314"/>
              <p:cNvSpPr>
                <a:spLocks/>
              </p:cNvSpPr>
              <p:nvPr/>
            </p:nvSpPr>
            <p:spPr bwMode="auto">
              <a:xfrm>
                <a:off x="3011" y="3730"/>
                <a:ext cx="1" cy="0"/>
              </a:xfrm>
              <a:custGeom>
                <a:avLst/>
                <a:gdLst>
                  <a:gd name="T0" fmla="*/ 0 w 12"/>
                  <a:gd name="T1" fmla="*/ 0 h 6"/>
                  <a:gd name="T2" fmla="*/ 1 w 12"/>
                  <a:gd name="T3" fmla="*/ 0 h 6"/>
                  <a:gd name="T4" fmla="*/ 1 w 12"/>
                  <a:gd name="T5" fmla="*/ 0 h 6"/>
                  <a:gd name="T6" fmla="*/ 0 w 12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"/>
                  <a:gd name="T13" fmla="*/ 0 h 6"/>
                  <a:gd name="T14" fmla="*/ 12 w 12"/>
                  <a:gd name="T15" fmla="*/ 0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" h="6">
                    <a:moveTo>
                      <a:pt x="0" y="0"/>
                    </a:moveTo>
                    <a:lnTo>
                      <a:pt x="11" y="0"/>
                    </a:lnTo>
                    <a:lnTo>
                      <a:pt x="12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40" name="Freeform 2315"/>
              <p:cNvSpPr>
                <a:spLocks/>
              </p:cNvSpPr>
              <p:nvPr/>
            </p:nvSpPr>
            <p:spPr bwMode="auto">
              <a:xfrm>
                <a:off x="3011" y="3730"/>
                <a:ext cx="1" cy="0"/>
              </a:xfrm>
              <a:custGeom>
                <a:avLst/>
                <a:gdLst>
                  <a:gd name="T0" fmla="*/ 0 w 12"/>
                  <a:gd name="T1" fmla="*/ 0 h 6"/>
                  <a:gd name="T2" fmla="*/ 1 w 12"/>
                  <a:gd name="T3" fmla="*/ 0 h 6"/>
                  <a:gd name="T4" fmla="*/ 1 w 12"/>
                  <a:gd name="T5" fmla="*/ 0 h 6"/>
                  <a:gd name="T6" fmla="*/ 0 w 12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"/>
                  <a:gd name="T13" fmla="*/ 0 h 6"/>
                  <a:gd name="T14" fmla="*/ 12 w 12"/>
                  <a:gd name="T15" fmla="*/ 0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" h="6">
                    <a:moveTo>
                      <a:pt x="0" y="0"/>
                    </a:moveTo>
                    <a:lnTo>
                      <a:pt x="11" y="0"/>
                    </a:lnTo>
                    <a:lnTo>
                      <a:pt x="12" y="6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41" name="Freeform 2316"/>
              <p:cNvSpPr>
                <a:spLocks/>
              </p:cNvSpPr>
              <p:nvPr/>
            </p:nvSpPr>
            <p:spPr bwMode="auto">
              <a:xfrm>
                <a:off x="2990" y="3730"/>
                <a:ext cx="17" cy="0"/>
              </a:xfrm>
              <a:custGeom>
                <a:avLst/>
                <a:gdLst>
                  <a:gd name="T0" fmla="*/ 0 w 203"/>
                  <a:gd name="T1" fmla="*/ 0 h 6"/>
                  <a:gd name="T2" fmla="*/ 0 w 203"/>
                  <a:gd name="T3" fmla="*/ 0 h 6"/>
                  <a:gd name="T4" fmla="*/ 17 w 203"/>
                  <a:gd name="T5" fmla="*/ 0 h 6"/>
                  <a:gd name="T6" fmla="*/ 0 w 203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3"/>
                  <a:gd name="T13" fmla="*/ 0 h 6"/>
                  <a:gd name="T14" fmla="*/ 203 w 203"/>
                  <a:gd name="T15" fmla="*/ 0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3" h="6">
                    <a:moveTo>
                      <a:pt x="2" y="0"/>
                    </a:moveTo>
                    <a:lnTo>
                      <a:pt x="0" y="6"/>
                    </a:lnTo>
                    <a:lnTo>
                      <a:pt x="203" y="6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42" name="Freeform 2317"/>
              <p:cNvSpPr>
                <a:spLocks/>
              </p:cNvSpPr>
              <p:nvPr/>
            </p:nvSpPr>
            <p:spPr bwMode="auto">
              <a:xfrm>
                <a:off x="2990" y="3730"/>
                <a:ext cx="17" cy="0"/>
              </a:xfrm>
              <a:custGeom>
                <a:avLst/>
                <a:gdLst>
                  <a:gd name="T0" fmla="*/ 0 w 203"/>
                  <a:gd name="T1" fmla="*/ 0 h 6"/>
                  <a:gd name="T2" fmla="*/ 0 w 203"/>
                  <a:gd name="T3" fmla="*/ 0 h 6"/>
                  <a:gd name="T4" fmla="*/ 17 w 203"/>
                  <a:gd name="T5" fmla="*/ 0 h 6"/>
                  <a:gd name="T6" fmla="*/ 0 w 203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3"/>
                  <a:gd name="T13" fmla="*/ 0 h 6"/>
                  <a:gd name="T14" fmla="*/ 203 w 203"/>
                  <a:gd name="T15" fmla="*/ 0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3" h="6">
                    <a:moveTo>
                      <a:pt x="2" y="0"/>
                    </a:moveTo>
                    <a:lnTo>
                      <a:pt x="0" y="6"/>
                    </a:lnTo>
                    <a:lnTo>
                      <a:pt x="203" y="6"/>
                    </a:lnTo>
                    <a:lnTo>
                      <a:pt x="2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43" name="Freeform 2318"/>
              <p:cNvSpPr>
                <a:spLocks/>
              </p:cNvSpPr>
              <p:nvPr/>
            </p:nvSpPr>
            <p:spPr bwMode="auto">
              <a:xfrm>
                <a:off x="2990" y="3730"/>
                <a:ext cx="17" cy="0"/>
              </a:xfrm>
              <a:custGeom>
                <a:avLst/>
                <a:gdLst>
                  <a:gd name="T0" fmla="*/ 0 w 201"/>
                  <a:gd name="T1" fmla="*/ 0 h 6"/>
                  <a:gd name="T2" fmla="*/ 13 w 201"/>
                  <a:gd name="T3" fmla="*/ 0 h 6"/>
                  <a:gd name="T4" fmla="*/ 17 w 201"/>
                  <a:gd name="T5" fmla="*/ 0 h 6"/>
                  <a:gd name="T6" fmla="*/ 0 w 201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1"/>
                  <a:gd name="T13" fmla="*/ 0 h 6"/>
                  <a:gd name="T14" fmla="*/ 201 w 201"/>
                  <a:gd name="T15" fmla="*/ 0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1" h="6">
                    <a:moveTo>
                      <a:pt x="0" y="0"/>
                    </a:moveTo>
                    <a:lnTo>
                      <a:pt x="149" y="0"/>
                    </a:lnTo>
                    <a:lnTo>
                      <a:pt x="201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44" name="Freeform 2319"/>
              <p:cNvSpPr>
                <a:spLocks/>
              </p:cNvSpPr>
              <p:nvPr/>
            </p:nvSpPr>
            <p:spPr bwMode="auto">
              <a:xfrm>
                <a:off x="2990" y="3730"/>
                <a:ext cx="17" cy="0"/>
              </a:xfrm>
              <a:custGeom>
                <a:avLst/>
                <a:gdLst>
                  <a:gd name="T0" fmla="*/ 0 w 201"/>
                  <a:gd name="T1" fmla="*/ 0 h 6"/>
                  <a:gd name="T2" fmla="*/ 13 w 201"/>
                  <a:gd name="T3" fmla="*/ 0 h 6"/>
                  <a:gd name="T4" fmla="*/ 17 w 201"/>
                  <a:gd name="T5" fmla="*/ 0 h 6"/>
                  <a:gd name="T6" fmla="*/ 0 w 201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1"/>
                  <a:gd name="T13" fmla="*/ 0 h 6"/>
                  <a:gd name="T14" fmla="*/ 201 w 201"/>
                  <a:gd name="T15" fmla="*/ 0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1" h="6">
                    <a:moveTo>
                      <a:pt x="0" y="0"/>
                    </a:moveTo>
                    <a:lnTo>
                      <a:pt x="149" y="0"/>
                    </a:lnTo>
                    <a:lnTo>
                      <a:pt x="201" y="6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45" name="Freeform 2320"/>
              <p:cNvSpPr>
                <a:spLocks/>
              </p:cNvSpPr>
              <p:nvPr/>
            </p:nvSpPr>
            <p:spPr bwMode="auto">
              <a:xfrm>
                <a:off x="3202" y="3731"/>
                <a:ext cx="8" cy="9"/>
              </a:xfrm>
              <a:custGeom>
                <a:avLst/>
                <a:gdLst>
                  <a:gd name="T0" fmla="*/ 3 w 97"/>
                  <a:gd name="T1" fmla="*/ 0 h 108"/>
                  <a:gd name="T2" fmla="*/ 0 w 97"/>
                  <a:gd name="T3" fmla="*/ 9 h 108"/>
                  <a:gd name="T4" fmla="*/ 8 w 97"/>
                  <a:gd name="T5" fmla="*/ 9 h 108"/>
                  <a:gd name="T6" fmla="*/ 3 w 97"/>
                  <a:gd name="T7" fmla="*/ 0 h 10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7"/>
                  <a:gd name="T13" fmla="*/ 0 h 108"/>
                  <a:gd name="T14" fmla="*/ 97 w 97"/>
                  <a:gd name="T15" fmla="*/ 108 h 10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7" h="108">
                    <a:moveTo>
                      <a:pt x="32" y="0"/>
                    </a:moveTo>
                    <a:lnTo>
                      <a:pt x="0" y="108"/>
                    </a:lnTo>
                    <a:lnTo>
                      <a:pt x="97" y="108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46" name="Freeform 2321"/>
              <p:cNvSpPr>
                <a:spLocks/>
              </p:cNvSpPr>
              <p:nvPr/>
            </p:nvSpPr>
            <p:spPr bwMode="auto">
              <a:xfrm>
                <a:off x="3202" y="3731"/>
                <a:ext cx="8" cy="9"/>
              </a:xfrm>
              <a:custGeom>
                <a:avLst/>
                <a:gdLst>
                  <a:gd name="T0" fmla="*/ 3 w 97"/>
                  <a:gd name="T1" fmla="*/ 0 h 108"/>
                  <a:gd name="T2" fmla="*/ 0 w 97"/>
                  <a:gd name="T3" fmla="*/ 9 h 108"/>
                  <a:gd name="T4" fmla="*/ 8 w 97"/>
                  <a:gd name="T5" fmla="*/ 9 h 108"/>
                  <a:gd name="T6" fmla="*/ 3 w 97"/>
                  <a:gd name="T7" fmla="*/ 0 h 10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7"/>
                  <a:gd name="T13" fmla="*/ 0 h 108"/>
                  <a:gd name="T14" fmla="*/ 97 w 97"/>
                  <a:gd name="T15" fmla="*/ 108 h 10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7" h="108">
                    <a:moveTo>
                      <a:pt x="32" y="0"/>
                    </a:moveTo>
                    <a:lnTo>
                      <a:pt x="0" y="108"/>
                    </a:lnTo>
                    <a:lnTo>
                      <a:pt x="97" y="108"/>
                    </a:lnTo>
                    <a:lnTo>
                      <a:pt x="32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47" name="Freeform 2322"/>
              <p:cNvSpPr>
                <a:spLocks/>
              </p:cNvSpPr>
              <p:nvPr/>
            </p:nvSpPr>
            <p:spPr bwMode="auto">
              <a:xfrm>
                <a:off x="2986" y="3730"/>
                <a:ext cx="27" cy="10"/>
              </a:xfrm>
              <a:custGeom>
                <a:avLst/>
                <a:gdLst>
                  <a:gd name="T0" fmla="*/ 4 w 323"/>
                  <a:gd name="T1" fmla="*/ 0 h 115"/>
                  <a:gd name="T2" fmla="*/ 0 w 323"/>
                  <a:gd name="T3" fmla="*/ 10 h 115"/>
                  <a:gd name="T4" fmla="*/ 27 w 323"/>
                  <a:gd name="T5" fmla="*/ 10 h 115"/>
                  <a:gd name="T6" fmla="*/ 4 w 323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23"/>
                  <a:gd name="T13" fmla="*/ 0 h 115"/>
                  <a:gd name="T14" fmla="*/ 323 w 323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23" h="115">
                    <a:moveTo>
                      <a:pt x="47" y="0"/>
                    </a:moveTo>
                    <a:lnTo>
                      <a:pt x="0" y="115"/>
                    </a:lnTo>
                    <a:lnTo>
                      <a:pt x="323" y="115"/>
                    </a:lnTo>
                    <a:lnTo>
                      <a:pt x="47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48" name="Freeform 2323"/>
              <p:cNvSpPr>
                <a:spLocks/>
              </p:cNvSpPr>
              <p:nvPr/>
            </p:nvSpPr>
            <p:spPr bwMode="auto">
              <a:xfrm>
                <a:off x="2986" y="3730"/>
                <a:ext cx="27" cy="10"/>
              </a:xfrm>
              <a:custGeom>
                <a:avLst/>
                <a:gdLst>
                  <a:gd name="T0" fmla="*/ 4 w 323"/>
                  <a:gd name="T1" fmla="*/ 0 h 115"/>
                  <a:gd name="T2" fmla="*/ 0 w 323"/>
                  <a:gd name="T3" fmla="*/ 10 h 115"/>
                  <a:gd name="T4" fmla="*/ 27 w 323"/>
                  <a:gd name="T5" fmla="*/ 10 h 115"/>
                  <a:gd name="T6" fmla="*/ 4 w 323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23"/>
                  <a:gd name="T13" fmla="*/ 0 h 115"/>
                  <a:gd name="T14" fmla="*/ 323 w 323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23" h="115">
                    <a:moveTo>
                      <a:pt x="47" y="0"/>
                    </a:moveTo>
                    <a:lnTo>
                      <a:pt x="0" y="115"/>
                    </a:lnTo>
                    <a:lnTo>
                      <a:pt x="323" y="115"/>
                    </a:lnTo>
                    <a:lnTo>
                      <a:pt x="47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49" name="Freeform 2324"/>
              <p:cNvSpPr>
                <a:spLocks/>
              </p:cNvSpPr>
              <p:nvPr/>
            </p:nvSpPr>
            <p:spPr bwMode="auto">
              <a:xfrm>
                <a:off x="2990" y="3730"/>
                <a:ext cx="23" cy="10"/>
              </a:xfrm>
              <a:custGeom>
                <a:avLst/>
                <a:gdLst>
                  <a:gd name="T0" fmla="*/ 0 w 276"/>
                  <a:gd name="T1" fmla="*/ 0 h 115"/>
                  <a:gd name="T2" fmla="*/ 21 w 276"/>
                  <a:gd name="T3" fmla="*/ 0 h 115"/>
                  <a:gd name="T4" fmla="*/ 23 w 276"/>
                  <a:gd name="T5" fmla="*/ 10 h 115"/>
                  <a:gd name="T6" fmla="*/ 0 w 276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6"/>
                  <a:gd name="T13" fmla="*/ 0 h 115"/>
                  <a:gd name="T14" fmla="*/ 276 w 276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6" h="115">
                    <a:moveTo>
                      <a:pt x="0" y="0"/>
                    </a:moveTo>
                    <a:lnTo>
                      <a:pt x="256" y="0"/>
                    </a:lnTo>
                    <a:lnTo>
                      <a:pt x="276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50" name="Freeform 2325"/>
              <p:cNvSpPr>
                <a:spLocks/>
              </p:cNvSpPr>
              <p:nvPr/>
            </p:nvSpPr>
            <p:spPr bwMode="auto">
              <a:xfrm>
                <a:off x="2990" y="3730"/>
                <a:ext cx="23" cy="10"/>
              </a:xfrm>
              <a:custGeom>
                <a:avLst/>
                <a:gdLst>
                  <a:gd name="T0" fmla="*/ 0 w 276"/>
                  <a:gd name="T1" fmla="*/ 0 h 115"/>
                  <a:gd name="T2" fmla="*/ 21 w 276"/>
                  <a:gd name="T3" fmla="*/ 0 h 115"/>
                  <a:gd name="T4" fmla="*/ 23 w 276"/>
                  <a:gd name="T5" fmla="*/ 10 h 115"/>
                  <a:gd name="T6" fmla="*/ 0 w 276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6"/>
                  <a:gd name="T13" fmla="*/ 0 h 115"/>
                  <a:gd name="T14" fmla="*/ 276 w 276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6" h="115">
                    <a:moveTo>
                      <a:pt x="0" y="0"/>
                    </a:moveTo>
                    <a:lnTo>
                      <a:pt x="256" y="0"/>
                    </a:lnTo>
                    <a:lnTo>
                      <a:pt x="276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51" name="Freeform 2326"/>
              <p:cNvSpPr>
                <a:spLocks/>
              </p:cNvSpPr>
              <p:nvPr/>
            </p:nvSpPr>
            <p:spPr bwMode="auto">
              <a:xfrm>
                <a:off x="3117" y="3726"/>
                <a:ext cx="62" cy="14"/>
              </a:xfrm>
              <a:custGeom>
                <a:avLst/>
                <a:gdLst>
                  <a:gd name="T0" fmla="*/ 4 w 749"/>
                  <a:gd name="T1" fmla="*/ 0 h 171"/>
                  <a:gd name="T2" fmla="*/ 0 w 749"/>
                  <a:gd name="T3" fmla="*/ 14 h 171"/>
                  <a:gd name="T4" fmla="*/ 62 w 749"/>
                  <a:gd name="T5" fmla="*/ 14 h 171"/>
                  <a:gd name="T6" fmla="*/ 4 w 749"/>
                  <a:gd name="T7" fmla="*/ 0 h 17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49"/>
                  <a:gd name="T13" fmla="*/ 0 h 171"/>
                  <a:gd name="T14" fmla="*/ 749 w 749"/>
                  <a:gd name="T15" fmla="*/ 171 h 17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49" h="171">
                    <a:moveTo>
                      <a:pt x="50" y="0"/>
                    </a:moveTo>
                    <a:lnTo>
                      <a:pt x="0" y="171"/>
                    </a:lnTo>
                    <a:lnTo>
                      <a:pt x="749" y="171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52" name="Freeform 2327"/>
              <p:cNvSpPr>
                <a:spLocks/>
              </p:cNvSpPr>
              <p:nvPr/>
            </p:nvSpPr>
            <p:spPr bwMode="auto">
              <a:xfrm>
                <a:off x="3117" y="3726"/>
                <a:ext cx="62" cy="14"/>
              </a:xfrm>
              <a:custGeom>
                <a:avLst/>
                <a:gdLst>
                  <a:gd name="T0" fmla="*/ 4 w 749"/>
                  <a:gd name="T1" fmla="*/ 0 h 171"/>
                  <a:gd name="T2" fmla="*/ 0 w 749"/>
                  <a:gd name="T3" fmla="*/ 14 h 171"/>
                  <a:gd name="T4" fmla="*/ 62 w 749"/>
                  <a:gd name="T5" fmla="*/ 14 h 171"/>
                  <a:gd name="T6" fmla="*/ 4 w 749"/>
                  <a:gd name="T7" fmla="*/ 0 h 17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49"/>
                  <a:gd name="T13" fmla="*/ 0 h 171"/>
                  <a:gd name="T14" fmla="*/ 749 w 749"/>
                  <a:gd name="T15" fmla="*/ 171 h 17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49" h="171">
                    <a:moveTo>
                      <a:pt x="50" y="0"/>
                    </a:moveTo>
                    <a:lnTo>
                      <a:pt x="0" y="171"/>
                    </a:lnTo>
                    <a:lnTo>
                      <a:pt x="749" y="171"/>
                    </a:lnTo>
                    <a:lnTo>
                      <a:pt x="5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53" name="Freeform 2328"/>
              <p:cNvSpPr>
                <a:spLocks/>
              </p:cNvSpPr>
              <p:nvPr/>
            </p:nvSpPr>
            <p:spPr bwMode="auto">
              <a:xfrm>
                <a:off x="3121" y="3726"/>
                <a:ext cx="58" cy="14"/>
              </a:xfrm>
              <a:custGeom>
                <a:avLst/>
                <a:gdLst>
                  <a:gd name="T0" fmla="*/ 0 w 699"/>
                  <a:gd name="T1" fmla="*/ 0 h 171"/>
                  <a:gd name="T2" fmla="*/ 11 w 699"/>
                  <a:gd name="T3" fmla="*/ 0 h 171"/>
                  <a:gd name="T4" fmla="*/ 58 w 699"/>
                  <a:gd name="T5" fmla="*/ 14 h 171"/>
                  <a:gd name="T6" fmla="*/ 0 w 699"/>
                  <a:gd name="T7" fmla="*/ 0 h 17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9"/>
                  <a:gd name="T13" fmla="*/ 0 h 171"/>
                  <a:gd name="T14" fmla="*/ 699 w 699"/>
                  <a:gd name="T15" fmla="*/ 171 h 17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9" h="171">
                    <a:moveTo>
                      <a:pt x="0" y="0"/>
                    </a:moveTo>
                    <a:lnTo>
                      <a:pt x="130" y="0"/>
                    </a:lnTo>
                    <a:lnTo>
                      <a:pt x="699" y="1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54" name="Freeform 2329"/>
              <p:cNvSpPr>
                <a:spLocks/>
              </p:cNvSpPr>
              <p:nvPr/>
            </p:nvSpPr>
            <p:spPr bwMode="auto">
              <a:xfrm>
                <a:off x="3121" y="3726"/>
                <a:ext cx="58" cy="14"/>
              </a:xfrm>
              <a:custGeom>
                <a:avLst/>
                <a:gdLst>
                  <a:gd name="T0" fmla="*/ 0 w 699"/>
                  <a:gd name="T1" fmla="*/ 0 h 171"/>
                  <a:gd name="T2" fmla="*/ 11 w 699"/>
                  <a:gd name="T3" fmla="*/ 0 h 171"/>
                  <a:gd name="T4" fmla="*/ 58 w 699"/>
                  <a:gd name="T5" fmla="*/ 14 h 171"/>
                  <a:gd name="T6" fmla="*/ 0 w 699"/>
                  <a:gd name="T7" fmla="*/ 0 h 17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9"/>
                  <a:gd name="T13" fmla="*/ 0 h 171"/>
                  <a:gd name="T14" fmla="*/ 699 w 699"/>
                  <a:gd name="T15" fmla="*/ 171 h 17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9" h="171">
                    <a:moveTo>
                      <a:pt x="0" y="0"/>
                    </a:moveTo>
                    <a:lnTo>
                      <a:pt x="130" y="0"/>
                    </a:lnTo>
                    <a:lnTo>
                      <a:pt x="699" y="17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55" name="Freeform 2330"/>
              <p:cNvSpPr>
                <a:spLocks/>
              </p:cNvSpPr>
              <p:nvPr/>
            </p:nvSpPr>
            <p:spPr bwMode="auto">
              <a:xfrm>
                <a:off x="3008" y="3740"/>
                <a:ext cx="5" cy="0"/>
              </a:xfrm>
              <a:custGeom>
                <a:avLst/>
                <a:gdLst>
                  <a:gd name="T0" fmla="*/ 0 w 67"/>
                  <a:gd name="T1" fmla="*/ 0 h 5"/>
                  <a:gd name="T2" fmla="*/ 0 w 67"/>
                  <a:gd name="T3" fmla="*/ 0 h 5"/>
                  <a:gd name="T4" fmla="*/ 5 w 67"/>
                  <a:gd name="T5" fmla="*/ 0 h 5"/>
                  <a:gd name="T6" fmla="*/ 0 w 67"/>
                  <a:gd name="T7" fmla="*/ 0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7"/>
                  <a:gd name="T13" fmla="*/ 0 h 5"/>
                  <a:gd name="T14" fmla="*/ 67 w 67"/>
                  <a:gd name="T15" fmla="*/ 0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7" h="5">
                    <a:moveTo>
                      <a:pt x="0" y="0"/>
                    </a:moveTo>
                    <a:lnTo>
                      <a:pt x="1" y="5"/>
                    </a:lnTo>
                    <a:lnTo>
                      <a:pt x="67" y="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56" name="Freeform 2331"/>
              <p:cNvSpPr>
                <a:spLocks/>
              </p:cNvSpPr>
              <p:nvPr/>
            </p:nvSpPr>
            <p:spPr bwMode="auto">
              <a:xfrm>
                <a:off x="3008" y="3740"/>
                <a:ext cx="5" cy="0"/>
              </a:xfrm>
              <a:custGeom>
                <a:avLst/>
                <a:gdLst>
                  <a:gd name="T0" fmla="*/ 0 w 67"/>
                  <a:gd name="T1" fmla="*/ 0 h 5"/>
                  <a:gd name="T2" fmla="*/ 0 w 67"/>
                  <a:gd name="T3" fmla="*/ 0 h 5"/>
                  <a:gd name="T4" fmla="*/ 5 w 67"/>
                  <a:gd name="T5" fmla="*/ 0 h 5"/>
                  <a:gd name="T6" fmla="*/ 0 w 67"/>
                  <a:gd name="T7" fmla="*/ 0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7"/>
                  <a:gd name="T13" fmla="*/ 0 h 5"/>
                  <a:gd name="T14" fmla="*/ 67 w 67"/>
                  <a:gd name="T15" fmla="*/ 0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7" h="5">
                    <a:moveTo>
                      <a:pt x="0" y="0"/>
                    </a:moveTo>
                    <a:lnTo>
                      <a:pt x="1" y="5"/>
                    </a:lnTo>
                    <a:lnTo>
                      <a:pt x="67" y="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57" name="Freeform 2332"/>
              <p:cNvSpPr>
                <a:spLocks/>
              </p:cNvSpPr>
              <p:nvPr/>
            </p:nvSpPr>
            <p:spPr bwMode="auto">
              <a:xfrm>
                <a:off x="3008" y="3740"/>
                <a:ext cx="5" cy="0"/>
              </a:xfrm>
              <a:custGeom>
                <a:avLst/>
                <a:gdLst>
                  <a:gd name="T0" fmla="*/ 0 w 67"/>
                  <a:gd name="T1" fmla="*/ 0 h 5"/>
                  <a:gd name="T2" fmla="*/ 5 w 67"/>
                  <a:gd name="T3" fmla="*/ 0 h 5"/>
                  <a:gd name="T4" fmla="*/ 5 w 67"/>
                  <a:gd name="T5" fmla="*/ 0 h 5"/>
                  <a:gd name="T6" fmla="*/ 0 w 67"/>
                  <a:gd name="T7" fmla="*/ 0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7"/>
                  <a:gd name="T13" fmla="*/ 0 h 5"/>
                  <a:gd name="T14" fmla="*/ 67 w 67"/>
                  <a:gd name="T15" fmla="*/ 0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7" h="5">
                    <a:moveTo>
                      <a:pt x="0" y="0"/>
                    </a:moveTo>
                    <a:lnTo>
                      <a:pt x="66" y="0"/>
                    </a:lnTo>
                    <a:lnTo>
                      <a:pt x="67" y="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58" name="Freeform 2333"/>
              <p:cNvSpPr>
                <a:spLocks/>
              </p:cNvSpPr>
              <p:nvPr/>
            </p:nvSpPr>
            <p:spPr bwMode="auto">
              <a:xfrm>
                <a:off x="3008" y="3740"/>
                <a:ext cx="5" cy="0"/>
              </a:xfrm>
              <a:custGeom>
                <a:avLst/>
                <a:gdLst>
                  <a:gd name="T0" fmla="*/ 0 w 67"/>
                  <a:gd name="T1" fmla="*/ 0 h 5"/>
                  <a:gd name="T2" fmla="*/ 5 w 67"/>
                  <a:gd name="T3" fmla="*/ 0 h 5"/>
                  <a:gd name="T4" fmla="*/ 5 w 67"/>
                  <a:gd name="T5" fmla="*/ 0 h 5"/>
                  <a:gd name="T6" fmla="*/ 0 w 67"/>
                  <a:gd name="T7" fmla="*/ 0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7"/>
                  <a:gd name="T13" fmla="*/ 0 h 5"/>
                  <a:gd name="T14" fmla="*/ 67 w 67"/>
                  <a:gd name="T15" fmla="*/ 0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7" h="5">
                    <a:moveTo>
                      <a:pt x="0" y="0"/>
                    </a:moveTo>
                    <a:lnTo>
                      <a:pt x="66" y="0"/>
                    </a:lnTo>
                    <a:lnTo>
                      <a:pt x="67" y="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59" name="Freeform 2334"/>
              <p:cNvSpPr>
                <a:spLocks/>
              </p:cNvSpPr>
              <p:nvPr/>
            </p:nvSpPr>
            <p:spPr bwMode="auto">
              <a:xfrm>
                <a:off x="2986" y="3740"/>
                <a:ext cx="22" cy="0"/>
              </a:xfrm>
              <a:custGeom>
                <a:avLst/>
                <a:gdLst>
                  <a:gd name="T0" fmla="*/ 0 w 257"/>
                  <a:gd name="T1" fmla="*/ 0 h 5"/>
                  <a:gd name="T2" fmla="*/ 0 w 257"/>
                  <a:gd name="T3" fmla="*/ 0 h 5"/>
                  <a:gd name="T4" fmla="*/ 22 w 257"/>
                  <a:gd name="T5" fmla="*/ 0 h 5"/>
                  <a:gd name="T6" fmla="*/ 0 w 257"/>
                  <a:gd name="T7" fmla="*/ 0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7"/>
                  <a:gd name="T13" fmla="*/ 0 h 5"/>
                  <a:gd name="T14" fmla="*/ 257 w 257"/>
                  <a:gd name="T15" fmla="*/ 0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7" h="5">
                    <a:moveTo>
                      <a:pt x="2" y="0"/>
                    </a:moveTo>
                    <a:lnTo>
                      <a:pt x="0" y="5"/>
                    </a:lnTo>
                    <a:lnTo>
                      <a:pt x="257" y="5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60" name="Freeform 2335"/>
              <p:cNvSpPr>
                <a:spLocks/>
              </p:cNvSpPr>
              <p:nvPr/>
            </p:nvSpPr>
            <p:spPr bwMode="auto">
              <a:xfrm>
                <a:off x="2986" y="3740"/>
                <a:ext cx="22" cy="0"/>
              </a:xfrm>
              <a:custGeom>
                <a:avLst/>
                <a:gdLst>
                  <a:gd name="T0" fmla="*/ 0 w 257"/>
                  <a:gd name="T1" fmla="*/ 0 h 5"/>
                  <a:gd name="T2" fmla="*/ 0 w 257"/>
                  <a:gd name="T3" fmla="*/ 0 h 5"/>
                  <a:gd name="T4" fmla="*/ 22 w 257"/>
                  <a:gd name="T5" fmla="*/ 0 h 5"/>
                  <a:gd name="T6" fmla="*/ 0 w 257"/>
                  <a:gd name="T7" fmla="*/ 0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7"/>
                  <a:gd name="T13" fmla="*/ 0 h 5"/>
                  <a:gd name="T14" fmla="*/ 257 w 257"/>
                  <a:gd name="T15" fmla="*/ 0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7" h="5">
                    <a:moveTo>
                      <a:pt x="2" y="0"/>
                    </a:moveTo>
                    <a:lnTo>
                      <a:pt x="0" y="5"/>
                    </a:lnTo>
                    <a:lnTo>
                      <a:pt x="257" y="5"/>
                    </a:lnTo>
                    <a:lnTo>
                      <a:pt x="2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61" name="Freeform 2336"/>
              <p:cNvSpPr>
                <a:spLocks/>
              </p:cNvSpPr>
              <p:nvPr/>
            </p:nvSpPr>
            <p:spPr bwMode="auto">
              <a:xfrm>
                <a:off x="2986" y="3740"/>
                <a:ext cx="22" cy="0"/>
              </a:xfrm>
              <a:custGeom>
                <a:avLst/>
                <a:gdLst>
                  <a:gd name="T0" fmla="*/ 0 w 257"/>
                  <a:gd name="T1" fmla="*/ 0 h 5"/>
                  <a:gd name="T2" fmla="*/ 22 w 257"/>
                  <a:gd name="T3" fmla="*/ 0 h 5"/>
                  <a:gd name="T4" fmla="*/ 22 w 257"/>
                  <a:gd name="T5" fmla="*/ 0 h 5"/>
                  <a:gd name="T6" fmla="*/ 0 w 257"/>
                  <a:gd name="T7" fmla="*/ 0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7"/>
                  <a:gd name="T13" fmla="*/ 0 h 5"/>
                  <a:gd name="T14" fmla="*/ 257 w 257"/>
                  <a:gd name="T15" fmla="*/ 0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7" h="5">
                    <a:moveTo>
                      <a:pt x="0" y="0"/>
                    </a:moveTo>
                    <a:lnTo>
                      <a:pt x="257" y="0"/>
                    </a:lnTo>
                    <a:lnTo>
                      <a:pt x="255" y="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62" name="Freeform 2337"/>
              <p:cNvSpPr>
                <a:spLocks/>
              </p:cNvSpPr>
              <p:nvPr/>
            </p:nvSpPr>
            <p:spPr bwMode="auto">
              <a:xfrm>
                <a:off x="2986" y="3740"/>
                <a:ext cx="22" cy="0"/>
              </a:xfrm>
              <a:custGeom>
                <a:avLst/>
                <a:gdLst>
                  <a:gd name="T0" fmla="*/ 0 w 257"/>
                  <a:gd name="T1" fmla="*/ 0 h 5"/>
                  <a:gd name="T2" fmla="*/ 22 w 257"/>
                  <a:gd name="T3" fmla="*/ 0 h 5"/>
                  <a:gd name="T4" fmla="*/ 22 w 257"/>
                  <a:gd name="T5" fmla="*/ 0 h 5"/>
                  <a:gd name="T6" fmla="*/ 0 w 257"/>
                  <a:gd name="T7" fmla="*/ 0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7"/>
                  <a:gd name="T13" fmla="*/ 0 h 5"/>
                  <a:gd name="T14" fmla="*/ 257 w 257"/>
                  <a:gd name="T15" fmla="*/ 0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7" h="5">
                    <a:moveTo>
                      <a:pt x="0" y="0"/>
                    </a:moveTo>
                    <a:lnTo>
                      <a:pt x="257" y="0"/>
                    </a:lnTo>
                    <a:lnTo>
                      <a:pt x="255" y="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63" name="Freeform 2338"/>
              <p:cNvSpPr>
                <a:spLocks/>
              </p:cNvSpPr>
              <p:nvPr/>
            </p:nvSpPr>
            <p:spPr bwMode="auto">
              <a:xfrm>
                <a:off x="2951" y="3742"/>
                <a:ext cx="5" cy="1"/>
              </a:xfrm>
              <a:custGeom>
                <a:avLst/>
                <a:gdLst>
                  <a:gd name="T0" fmla="*/ 0 w 61"/>
                  <a:gd name="T1" fmla="*/ 0 h 18"/>
                  <a:gd name="T2" fmla="*/ 5 w 61"/>
                  <a:gd name="T3" fmla="*/ 0 h 18"/>
                  <a:gd name="T4" fmla="*/ 4 w 61"/>
                  <a:gd name="T5" fmla="*/ 1 h 18"/>
                  <a:gd name="T6" fmla="*/ 0 w 61"/>
                  <a:gd name="T7" fmla="*/ 0 h 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1"/>
                  <a:gd name="T13" fmla="*/ 0 h 18"/>
                  <a:gd name="T14" fmla="*/ 61 w 61"/>
                  <a:gd name="T15" fmla="*/ 18 h 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1" h="18">
                    <a:moveTo>
                      <a:pt x="0" y="0"/>
                    </a:moveTo>
                    <a:lnTo>
                      <a:pt x="61" y="0"/>
                    </a:lnTo>
                    <a:lnTo>
                      <a:pt x="54" y="1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64" name="Freeform 2339"/>
              <p:cNvSpPr>
                <a:spLocks/>
              </p:cNvSpPr>
              <p:nvPr/>
            </p:nvSpPr>
            <p:spPr bwMode="auto">
              <a:xfrm>
                <a:off x="2951" y="3742"/>
                <a:ext cx="5" cy="1"/>
              </a:xfrm>
              <a:custGeom>
                <a:avLst/>
                <a:gdLst>
                  <a:gd name="T0" fmla="*/ 0 w 61"/>
                  <a:gd name="T1" fmla="*/ 0 h 18"/>
                  <a:gd name="T2" fmla="*/ 5 w 61"/>
                  <a:gd name="T3" fmla="*/ 0 h 18"/>
                  <a:gd name="T4" fmla="*/ 4 w 61"/>
                  <a:gd name="T5" fmla="*/ 1 h 18"/>
                  <a:gd name="T6" fmla="*/ 0 w 61"/>
                  <a:gd name="T7" fmla="*/ 0 h 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1"/>
                  <a:gd name="T13" fmla="*/ 0 h 18"/>
                  <a:gd name="T14" fmla="*/ 61 w 61"/>
                  <a:gd name="T15" fmla="*/ 18 h 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1" h="18">
                    <a:moveTo>
                      <a:pt x="0" y="0"/>
                    </a:moveTo>
                    <a:lnTo>
                      <a:pt x="61" y="0"/>
                    </a:lnTo>
                    <a:lnTo>
                      <a:pt x="54" y="1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65" name="Freeform 2340"/>
              <p:cNvSpPr>
                <a:spLocks/>
              </p:cNvSpPr>
              <p:nvPr/>
            </p:nvSpPr>
            <p:spPr bwMode="auto">
              <a:xfrm>
                <a:off x="2951" y="3727"/>
                <a:ext cx="6" cy="15"/>
              </a:xfrm>
              <a:custGeom>
                <a:avLst/>
                <a:gdLst>
                  <a:gd name="T0" fmla="*/ 6 w 68"/>
                  <a:gd name="T1" fmla="*/ 0 h 177"/>
                  <a:gd name="T2" fmla="*/ 0 w 68"/>
                  <a:gd name="T3" fmla="*/ 15 h 177"/>
                  <a:gd name="T4" fmla="*/ 5 w 68"/>
                  <a:gd name="T5" fmla="*/ 15 h 177"/>
                  <a:gd name="T6" fmla="*/ 6 w 68"/>
                  <a:gd name="T7" fmla="*/ 0 h 17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8"/>
                  <a:gd name="T13" fmla="*/ 0 h 177"/>
                  <a:gd name="T14" fmla="*/ 68 w 68"/>
                  <a:gd name="T15" fmla="*/ 177 h 17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8" h="177">
                    <a:moveTo>
                      <a:pt x="68" y="0"/>
                    </a:moveTo>
                    <a:lnTo>
                      <a:pt x="0" y="177"/>
                    </a:lnTo>
                    <a:lnTo>
                      <a:pt x="61" y="177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66" name="Freeform 2341"/>
              <p:cNvSpPr>
                <a:spLocks/>
              </p:cNvSpPr>
              <p:nvPr/>
            </p:nvSpPr>
            <p:spPr bwMode="auto">
              <a:xfrm>
                <a:off x="2951" y="3727"/>
                <a:ext cx="6" cy="15"/>
              </a:xfrm>
              <a:custGeom>
                <a:avLst/>
                <a:gdLst>
                  <a:gd name="T0" fmla="*/ 6 w 68"/>
                  <a:gd name="T1" fmla="*/ 0 h 177"/>
                  <a:gd name="T2" fmla="*/ 0 w 68"/>
                  <a:gd name="T3" fmla="*/ 15 h 177"/>
                  <a:gd name="T4" fmla="*/ 5 w 68"/>
                  <a:gd name="T5" fmla="*/ 15 h 177"/>
                  <a:gd name="T6" fmla="*/ 6 w 68"/>
                  <a:gd name="T7" fmla="*/ 0 h 17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8"/>
                  <a:gd name="T13" fmla="*/ 0 h 177"/>
                  <a:gd name="T14" fmla="*/ 68 w 68"/>
                  <a:gd name="T15" fmla="*/ 177 h 17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8" h="177">
                    <a:moveTo>
                      <a:pt x="68" y="0"/>
                    </a:moveTo>
                    <a:lnTo>
                      <a:pt x="0" y="177"/>
                    </a:lnTo>
                    <a:lnTo>
                      <a:pt x="61" y="177"/>
                    </a:lnTo>
                    <a:lnTo>
                      <a:pt x="68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67" name="Freeform 2342"/>
              <p:cNvSpPr>
                <a:spLocks/>
              </p:cNvSpPr>
              <p:nvPr/>
            </p:nvSpPr>
            <p:spPr bwMode="auto">
              <a:xfrm>
                <a:off x="2956" y="3727"/>
                <a:ext cx="6" cy="15"/>
              </a:xfrm>
              <a:custGeom>
                <a:avLst/>
                <a:gdLst>
                  <a:gd name="T0" fmla="*/ 1 w 68"/>
                  <a:gd name="T1" fmla="*/ 0 h 177"/>
                  <a:gd name="T2" fmla="*/ 6 w 68"/>
                  <a:gd name="T3" fmla="*/ 0 h 177"/>
                  <a:gd name="T4" fmla="*/ 0 w 68"/>
                  <a:gd name="T5" fmla="*/ 15 h 177"/>
                  <a:gd name="T6" fmla="*/ 1 w 68"/>
                  <a:gd name="T7" fmla="*/ 0 h 17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8"/>
                  <a:gd name="T13" fmla="*/ 0 h 177"/>
                  <a:gd name="T14" fmla="*/ 68 w 68"/>
                  <a:gd name="T15" fmla="*/ 177 h 17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8" h="177">
                    <a:moveTo>
                      <a:pt x="7" y="0"/>
                    </a:moveTo>
                    <a:lnTo>
                      <a:pt x="68" y="0"/>
                    </a:lnTo>
                    <a:lnTo>
                      <a:pt x="0" y="177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68" name="Freeform 2343"/>
              <p:cNvSpPr>
                <a:spLocks/>
              </p:cNvSpPr>
              <p:nvPr/>
            </p:nvSpPr>
            <p:spPr bwMode="auto">
              <a:xfrm>
                <a:off x="2956" y="3727"/>
                <a:ext cx="6" cy="15"/>
              </a:xfrm>
              <a:custGeom>
                <a:avLst/>
                <a:gdLst>
                  <a:gd name="T0" fmla="*/ 1 w 68"/>
                  <a:gd name="T1" fmla="*/ 0 h 177"/>
                  <a:gd name="T2" fmla="*/ 6 w 68"/>
                  <a:gd name="T3" fmla="*/ 0 h 177"/>
                  <a:gd name="T4" fmla="*/ 0 w 68"/>
                  <a:gd name="T5" fmla="*/ 15 h 177"/>
                  <a:gd name="T6" fmla="*/ 1 w 68"/>
                  <a:gd name="T7" fmla="*/ 0 h 17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8"/>
                  <a:gd name="T13" fmla="*/ 0 h 177"/>
                  <a:gd name="T14" fmla="*/ 68 w 68"/>
                  <a:gd name="T15" fmla="*/ 177 h 17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8" h="177">
                    <a:moveTo>
                      <a:pt x="7" y="0"/>
                    </a:moveTo>
                    <a:lnTo>
                      <a:pt x="68" y="0"/>
                    </a:lnTo>
                    <a:lnTo>
                      <a:pt x="0" y="177"/>
                    </a:lnTo>
                    <a:lnTo>
                      <a:pt x="7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69" name="Freeform 2344"/>
              <p:cNvSpPr>
                <a:spLocks/>
              </p:cNvSpPr>
              <p:nvPr/>
            </p:nvSpPr>
            <p:spPr bwMode="auto">
              <a:xfrm>
                <a:off x="3200" y="3740"/>
                <a:ext cx="14" cy="6"/>
              </a:xfrm>
              <a:custGeom>
                <a:avLst/>
                <a:gdLst>
                  <a:gd name="T0" fmla="*/ 2 w 169"/>
                  <a:gd name="T1" fmla="*/ 0 h 79"/>
                  <a:gd name="T2" fmla="*/ 0 w 169"/>
                  <a:gd name="T3" fmla="*/ 6 h 79"/>
                  <a:gd name="T4" fmla="*/ 14 w 169"/>
                  <a:gd name="T5" fmla="*/ 6 h 79"/>
                  <a:gd name="T6" fmla="*/ 2 w 169"/>
                  <a:gd name="T7" fmla="*/ 0 h 7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9"/>
                  <a:gd name="T13" fmla="*/ 0 h 79"/>
                  <a:gd name="T14" fmla="*/ 169 w 169"/>
                  <a:gd name="T15" fmla="*/ 79 h 7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9" h="79">
                    <a:moveTo>
                      <a:pt x="23" y="0"/>
                    </a:moveTo>
                    <a:lnTo>
                      <a:pt x="0" y="79"/>
                    </a:lnTo>
                    <a:lnTo>
                      <a:pt x="169" y="79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70" name="Freeform 2345"/>
              <p:cNvSpPr>
                <a:spLocks/>
              </p:cNvSpPr>
              <p:nvPr/>
            </p:nvSpPr>
            <p:spPr bwMode="auto">
              <a:xfrm>
                <a:off x="3200" y="3740"/>
                <a:ext cx="14" cy="6"/>
              </a:xfrm>
              <a:custGeom>
                <a:avLst/>
                <a:gdLst>
                  <a:gd name="T0" fmla="*/ 2 w 169"/>
                  <a:gd name="T1" fmla="*/ 0 h 79"/>
                  <a:gd name="T2" fmla="*/ 0 w 169"/>
                  <a:gd name="T3" fmla="*/ 6 h 79"/>
                  <a:gd name="T4" fmla="*/ 14 w 169"/>
                  <a:gd name="T5" fmla="*/ 6 h 79"/>
                  <a:gd name="T6" fmla="*/ 2 w 169"/>
                  <a:gd name="T7" fmla="*/ 0 h 7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9"/>
                  <a:gd name="T13" fmla="*/ 0 h 79"/>
                  <a:gd name="T14" fmla="*/ 169 w 169"/>
                  <a:gd name="T15" fmla="*/ 79 h 7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9" h="79">
                    <a:moveTo>
                      <a:pt x="23" y="0"/>
                    </a:moveTo>
                    <a:lnTo>
                      <a:pt x="0" y="79"/>
                    </a:lnTo>
                    <a:lnTo>
                      <a:pt x="169" y="79"/>
                    </a:lnTo>
                    <a:lnTo>
                      <a:pt x="23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71" name="Freeform 2346"/>
              <p:cNvSpPr>
                <a:spLocks/>
              </p:cNvSpPr>
              <p:nvPr/>
            </p:nvSpPr>
            <p:spPr bwMode="auto">
              <a:xfrm>
                <a:off x="3202" y="3740"/>
                <a:ext cx="12" cy="6"/>
              </a:xfrm>
              <a:custGeom>
                <a:avLst/>
                <a:gdLst>
                  <a:gd name="T0" fmla="*/ 0 w 146"/>
                  <a:gd name="T1" fmla="*/ 0 h 79"/>
                  <a:gd name="T2" fmla="*/ 8 w 146"/>
                  <a:gd name="T3" fmla="*/ 0 h 79"/>
                  <a:gd name="T4" fmla="*/ 12 w 146"/>
                  <a:gd name="T5" fmla="*/ 6 h 79"/>
                  <a:gd name="T6" fmla="*/ 0 w 146"/>
                  <a:gd name="T7" fmla="*/ 0 h 7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6"/>
                  <a:gd name="T13" fmla="*/ 0 h 79"/>
                  <a:gd name="T14" fmla="*/ 146 w 146"/>
                  <a:gd name="T15" fmla="*/ 79 h 7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6" h="79">
                    <a:moveTo>
                      <a:pt x="0" y="0"/>
                    </a:moveTo>
                    <a:lnTo>
                      <a:pt x="97" y="0"/>
                    </a:lnTo>
                    <a:lnTo>
                      <a:pt x="146" y="7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72" name="Freeform 2347"/>
              <p:cNvSpPr>
                <a:spLocks/>
              </p:cNvSpPr>
              <p:nvPr/>
            </p:nvSpPr>
            <p:spPr bwMode="auto">
              <a:xfrm>
                <a:off x="3202" y="3740"/>
                <a:ext cx="12" cy="6"/>
              </a:xfrm>
              <a:custGeom>
                <a:avLst/>
                <a:gdLst>
                  <a:gd name="T0" fmla="*/ 0 w 146"/>
                  <a:gd name="T1" fmla="*/ 0 h 79"/>
                  <a:gd name="T2" fmla="*/ 8 w 146"/>
                  <a:gd name="T3" fmla="*/ 0 h 79"/>
                  <a:gd name="T4" fmla="*/ 12 w 146"/>
                  <a:gd name="T5" fmla="*/ 6 h 79"/>
                  <a:gd name="T6" fmla="*/ 0 w 146"/>
                  <a:gd name="T7" fmla="*/ 0 h 7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6"/>
                  <a:gd name="T13" fmla="*/ 0 h 79"/>
                  <a:gd name="T14" fmla="*/ 146 w 146"/>
                  <a:gd name="T15" fmla="*/ 79 h 7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6" h="79">
                    <a:moveTo>
                      <a:pt x="0" y="0"/>
                    </a:moveTo>
                    <a:lnTo>
                      <a:pt x="97" y="0"/>
                    </a:lnTo>
                    <a:lnTo>
                      <a:pt x="146" y="79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73" name="Freeform 2348"/>
              <p:cNvSpPr>
                <a:spLocks/>
              </p:cNvSpPr>
              <p:nvPr/>
            </p:nvSpPr>
            <p:spPr bwMode="auto">
              <a:xfrm>
                <a:off x="3117" y="3740"/>
                <a:ext cx="83" cy="6"/>
              </a:xfrm>
              <a:custGeom>
                <a:avLst/>
                <a:gdLst>
                  <a:gd name="T0" fmla="*/ 0 w 1000"/>
                  <a:gd name="T1" fmla="*/ 0 h 74"/>
                  <a:gd name="T2" fmla="*/ 21 w 1000"/>
                  <a:gd name="T3" fmla="*/ 6 h 74"/>
                  <a:gd name="T4" fmla="*/ 83 w 1000"/>
                  <a:gd name="T5" fmla="*/ 6 h 74"/>
                  <a:gd name="T6" fmla="*/ 0 w 1000"/>
                  <a:gd name="T7" fmla="*/ 0 h 7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00"/>
                  <a:gd name="T13" fmla="*/ 0 h 74"/>
                  <a:gd name="T14" fmla="*/ 1000 w 1000"/>
                  <a:gd name="T15" fmla="*/ 74 h 7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00" h="74">
                    <a:moveTo>
                      <a:pt x="0" y="0"/>
                    </a:moveTo>
                    <a:lnTo>
                      <a:pt x="250" y="74"/>
                    </a:lnTo>
                    <a:lnTo>
                      <a:pt x="1000" y="7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74" name="Freeform 2349"/>
              <p:cNvSpPr>
                <a:spLocks/>
              </p:cNvSpPr>
              <p:nvPr/>
            </p:nvSpPr>
            <p:spPr bwMode="auto">
              <a:xfrm>
                <a:off x="3117" y="3740"/>
                <a:ext cx="83" cy="6"/>
              </a:xfrm>
              <a:custGeom>
                <a:avLst/>
                <a:gdLst>
                  <a:gd name="T0" fmla="*/ 0 w 1000"/>
                  <a:gd name="T1" fmla="*/ 0 h 74"/>
                  <a:gd name="T2" fmla="*/ 21 w 1000"/>
                  <a:gd name="T3" fmla="*/ 6 h 74"/>
                  <a:gd name="T4" fmla="*/ 83 w 1000"/>
                  <a:gd name="T5" fmla="*/ 6 h 74"/>
                  <a:gd name="T6" fmla="*/ 0 w 1000"/>
                  <a:gd name="T7" fmla="*/ 0 h 7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00"/>
                  <a:gd name="T13" fmla="*/ 0 h 74"/>
                  <a:gd name="T14" fmla="*/ 1000 w 1000"/>
                  <a:gd name="T15" fmla="*/ 74 h 7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00" h="74">
                    <a:moveTo>
                      <a:pt x="0" y="0"/>
                    </a:moveTo>
                    <a:lnTo>
                      <a:pt x="250" y="74"/>
                    </a:lnTo>
                    <a:lnTo>
                      <a:pt x="1000" y="7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75" name="Freeform 2350"/>
              <p:cNvSpPr>
                <a:spLocks/>
              </p:cNvSpPr>
              <p:nvPr/>
            </p:nvSpPr>
            <p:spPr bwMode="auto">
              <a:xfrm>
                <a:off x="3117" y="3740"/>
                <a:ext cx="83" cy="6"/>
              </a:xfrm>
              <a:custGeom>
                <a:avLst/>
                <a:gdLst>
                  <a:gd name="T0" fmla="*/ 0 w 1000"/>
                  <a:gd name="T1" fmla="*/ 0 h 74"/>
                  <a:gd name="T2" fmla="*/ 62 w 1000"/>
                  <a:gd name="T3" fmla="*/ 0 h 74"/>
                  <a:gd name="T4" fmla="*/ 83 w 1000"/>
                  <a:gd name="T5" fmla="*/ 6 h 74"/>
                  <a:gd name="T6" fmla="*/ 0 w 1000"/>
                  <a:gd name="T7" fmla="*/ 0 h 7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00"/>
                  <a:gd name="T13" fmla="*/ 0 h 74"/>
                  <a:gd name="T14" fmla="*/ 1000 w 1000"/>
                  <a:gd name="T15" fmla="*/ 74 h 7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00" h="74">
                    <a:moveTo>
                      <a:pt x="0" y="0"/>
                    </a:moveTo>
                    <a:lnTo>
                      <a:pt x="749" y="0"/>
                    </a:lnTo>
                    <a:lnTo>
                      <a:pt x="1000" y="7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76" name="Freeform 2351"/>
              <p:cNvSpPr>
                <a:spLocks/>
              </p:cNvSpPr>
              <p:nvPr/>
            </p:nvSpPr>
            <p:spPr bwMode="auto">
              <a:xfrm>
                <a:off x="3117" y="3740"/>
                <a:ext cx="83" cy="6"/>
              </a:xfrm>
              <a:custGeom>
                <a:avLst/>
                <a:gdLst>
                  <a:gd name="T0" fmla="*/ 0 w 1000"/>
                  <a:gd name="T1" fmla="*/ 0 h 74"/>
                  <a:gd name="T2" fmla="*/ 62 w 1000"/>
                  <a:gd name="T3" fmla="*/ 0 h 74"/>
                  <a:gd name="T4" fmla="*/ 83 w 1000"/>
                  <a:gd name="T5" fmla="*/ 6 h 74"/>
                  <a:gd name="T6" fmla="*/ 0 w 1000"/>
                  <a:gd name="T7" fmla="*/ 0 h 7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00"/>
                  <a:gd name="T13" fmla="*/ 0 h 74"/>
                  <a:gd name="T14" fmla="*/ 1000 w 1000"/>
                  <a:gd name="T15" fmla="*/ 74 h 7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00" h="74">
                    <a:moveTo>
                      <a:pt x="0" y="0"/>
                    </a:moveTo>
                    <a:lnTo>
                      <a:pt x="749" y="0"/>
                    </a:lnTo>
                    <a:lnTo>
                      <a:pt x="1000" y="7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77" name="Freeform 2352"/>
              <p:cNvSpPr>
                <a:spLocks/>
              </p:cNvSpPr>
              <p:nvPr/>
            </p:nvSpPr>
            <p:spPr bwMode="auto">
              <a:xfrm>
                <a:off x="3008" y="3740"/>
                <a:ext cx="9" cy="19"/>
              </a:xfrm>
              <a:custGeom>
                <a:avLst/>
                <a:gdLst>
                  <a:gd name="T0" fmla="*/ 0 w 106"/>
                  <a:gd name="T1" fmla="*/ 0 h 231"/>
                  <a:gd name="T2" fmla="*/ 3 w 106"/>
                  <a:gd name="T3" fmla="*/ 19 h 231"/>
                  <a:gd name="T4" fmla="*/ 9 w 106"/>
                  <a:gd name="T5" fmla="*/ 19 h 231"/>
                  <a:gd name="T6" fmla="*/ 0 w 106"/>
                  <a:gd name="T7" fmla="*/ 0 h 23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6"/>
                  <a:gd name="T13" fmla="*/ 0 h 231"/>
                  <a:gd name="T14" fmla="*/ 106 w 106"/>
                  <a:gd name="T15" fmla="*/ 231 h 23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6" h="231">
                    <a:moveTo>
                      <a:pt x="0" y="0"/>
                    </a:moveTo>
                    <a:lnTo>
                      <a:pt x="40" y="231"/>
                    </a:lnTo>
                    <a:lnTo>
                      <a:pt x="106" y="23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78" name="Freeform 2353"/>
              <p:cNvSpPr>
                <a:spLocks/>
              </p:cNvSpPr>
              <p:nvPr/>
            </p:nvSpPr>
            <p:spPr bwMode="auto">
              <a:xfrm>
                <a:off x="3008" y="3740"/>
                <a:ext cx="9" cy="19"/>
              </a:xfrm>
              <a:custGeom>
                <a:avLst/>
                <a:gdLst>
                  <a:gd name="T0" fmla="*/ 0 w 106"/>
                  <a:gd name="T1" fmla="*/ 0 h 231"/>
                  <a:gd name="T2" fmla="*/ 3 w 106"/>
                  <a:gd name="T3" fmla="*/ 19 h 231"/>
                  <a:gd name="T4" fmla="*/ 9 w 106"/>
                  <a:gd name="T5" fmla="*/ 19 h 231"/>
                  <a:gd name="T6" fmla="*/ 0 w 106"/>
                  <a:gd name="T7" fmla="*/ 0 h 23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6"/>
                  <a:gd name="T13" fmla="*/ 0 h 231"/>
                  <a:gd name="T14" fmla="*/ 106 w 106"/>
                  <a:gd name="T15" fmla="*/ 231 h 23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6" h="231">
                    <a:moveTo>
                      <a:pt x="0" y="0"/>
                    </a:moveTo>
                    <a:lnTo>
                      <a:pt x="40" y="231"/>
                    </a:lnTo>
                    <a:lnTo>
                      <a:pt x="106" y="23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79" name="Freeform 2354"/>
              <p:cNvSpPr>
                <a:spLocks/>
              </p:cNvSpPr>
              <p:nvPr/>
            </p:nvSpPr>
            <p:spPr bwMode="auto">
              <a:xfrm>
                <a:off x="3008" y="3740"/>
                <a:ext cx="9" cy="19"/>
              </a:xfrm>
              <a:custGeom>
                <a:avLst/>
                <a:gdLst>
                  <a:gd name="T0" fmla="*/ 0 w 106"/>
                  <a:gd name="T1" fmla="*/ 0 h 231"/>
                  <a:gd name="T2" fmla="*/ 6 w 106"/>
                  <a:gd name="T3" fmla="*/ 0 h 231"/>
                  <a:gd name="T4" fmla="*/ 9 w 106"/>
                  <a:gd name="T5" fmla="*/ 19 h 231"/>
                  <a:gd name="T6" fmla="*/ 0 w 106"/>
                  <a:gd name="T7" fmla="*/ 0 h 23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6"/>
                  <a:gd name="T13" fmla="*/ 0 h 231"/>
                  <a:gd name="T14" fmla="*/ 106 w 106"/>
                  <a:gd name="T15" fmla="*/ 231 h 23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6" h="231">
                    <a:moveTo>
                      <a:pt x="0" y="0"/>
                    </a:moveTo>
                    <a:lnTo>
                      <a:pt x="66" y="0"/>
                    </a:lnTo>
                    <a:lnTo>
                      <a:pt x="106" y="23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80" name="Freeform 2355"/>
              <p:cNvSpPr>
                <a:spLocks/>
              </p:cNvSpPr>
              <p:nvPr/>
            </p:nvSpPr>
            <p:spPr bwMode="auto">
              <a:xfrm>
                <a:off x="3008" y="3740"/>
                <a:ext cx="9" cy="19"/>
              </a:xfrm>
              <a:custGeom>
                <a:avLst/>
                <a:gdLst>
                  <a:gd name="T0" fmla="*/ 0 w 106"/>
                  <a:gd name="T1" fmla="*/ 0 h 231"/>
                  <a:gd name="T2" fmla="*/ 6 w 106"/>
                  <a:gd name="T3" fmla="*/ 0 h 231"/>
                  <a:gd name="T4" fmla="*/ 9 w 106"/>
                  <a:gd name="T5" fmla="*/ 19 h 231"/>
                  <a:gd name="T6" fmla="*/ 0 w 106"/>
                  <a:gd name="T7" fmla="*/ 0 h 23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6"/>
                  <a:gd name="T13" fmla="*/ 0 h 231"/>
                  <a:gd name="T14" fmla="*/ 106 w 106"/>
                  <a:gd name="T15" fmla="*/ 231 h 23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6" h="231">
                    <a:moveTo>
                      <a:pt x="0" y="0"/>
                    </a:moveTo>
                    <a:lnTo>
                      <a:pt x="66" y="0"/>
                    </a:lnTo>
                    <a:lnTo>
                      <a:pt x="106" y="23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81" name="Freeform 2356"/>
              <p:cNvSpPr>
                <a:spLocks/>
              </p:cNvSpPr>
              <p:nvPr/>
            </p:nvSpPr>
            <p:spPr bwMode="auto">
              <a:xfrm>
                <a:off x="3011" y="3759"/>
                <a:ext cx="23" cy="3"/>
              </a:xfrm>
              <a:custGeom>
                <a:avLst/>
                <a:gdLst>
                  <a:gd name="T0" fmla="*/ 0 w 271"/>
                  <a:gd name="T1" fmla="*/ 0 h 32"/>
                  <a:gd name="T2" fmla="*/ 1 w 271"/>
                  <a:gd name="T3" fmla="*/ 3 h 32"/>
                  <a:gd name="T4" fmla="*/ 23 w 271"/>
                  <a:gd name="T5" fmla="*/ 3 h 32"/>
                  <a:gd name="T6" fmla="*/ 0 w 271"/>
                  <a:gd name="T7" fmla="*/ 0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1"/>
                  <a:gd name="T13" fmla="*/ 0 h 32"/>
                  <a:gd name="T14" fmla="*/ 271 w 271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1" h="32">
                    <a:moveTo>
                      <a:pt x="0" y="0"/>
                    </a:moveTo>
                    <a:lnTo>
                      <a:pt x="6" y="32"/>
                    </a:lnTo>
                    <a:lnTo>
                      <a:pt x="271" y="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82" name="Freeform 2357"/>
              <p:cNvSpPr>
                <a:spLocks/>
              </p:cNvSpPr>
              <p:nvPr/>
            </p:nvSpPr>
            <p:spPr bwMode="auto">
              <a:xfrm>
                <a:off x="3011" y="3759"/>
                <a:ext cx="23" cy="3"/>
              </a:xfrm>
              <a:custGeom>
                <a:avLst/>
                <a:gdLst>
                  <a:gd name="T0" fmla="*/ 0 w 271"/>
                  <a:gd name="T1" fmla="*/ 0 h 32"/>
                  <a:gd name="T2" fmla="*/ 1 w 271"/>
                  <a:gd name="T3" fmla="*/ 3 h 32"/>
                  <a:gd name="T4" fmla="*/ 23 w 271"/>
                  <a:gd name="T5" fmla="*/ 3 h 32"/>
                  <a:gd name="T6" fmla="*/ 0 w 271"/>
                  <a:gd name="T7" fmla="*/ 0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1"/>
                  <a:gd name="T13" fmla="*/ 0 h 32"/>
                  <a:gd name="T14" fmla="*/ 271 w 271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1" h="32">
                    <a:moveTo>
                      <a:pt x="0" y="0"/>
                    </a:moveTo>
                    <a:lnTo>
                      <a:pt x="6" y="32"/>
                    </a:lnTo>
                    <a:lnTo>
                      <a:pt x="271" y="3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83" name="Freeform 2358"/>
              <p:cNvSpPr>
                <a:spLocks/>
              </p:cNvSpPr>
              <p:nvPr/>
            </p:nvSpPr>
            <p:spPr bwMode="auto">
              <a:xfrm>
                <a:off x="3011" y="3759"/>
                <a:ext cx="23" cy="3"/>
              </a:xfrm>
              <a:custGeom>
                <a:avLst/>
                <a:gdLst>
                  <a:gd name="T0" fmla="*/ 0 w 271"/>
                  <a:gd name="T1" fmla="*/ 0 h 32"/>
                  <a:gd name="T2" fmla="*/ 6 w 271"/>
                  <a:gd name="T3" fmla="*/ 0 h 32"/>
                  <a:gd name="T4" fmla="*/ 23 w 271"/>
                  <a:gd name="T5" fmla="*/ 3 h 32"/>
                  <a:gd name="T6" fmla="*/ 0 w 271"/>
                  <a:gd name="T7" fmla="*/ 0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1"/>
                  <a:gd name="T13" fmla="*/ 0 h 32"/>
                  <a:gd name="T14" fmla="*/ 271 w 271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1" h="32">
                    <a:moveTo>
                      <a:pt x="0" y="0"/>
                    </a:moveTo>
                    <a:lnTo>
                      <a:pt x="66" y="0"/>
                    </a:lnTo>
                    <a:lnTo>
                      <a:pt x="271" y="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84" name="Freeform 2359"/>
              <p:cNvSpPr>
                <a:spLocks/>
              </p:cNvSpPr>
              <p:nvPr/>
            </p:nvSpPr>
            <p:spPr bwMode="auto">
              <a:xfrm>
                <a:off x="3011" y="3759"/>
                <a:ext cx="23" cy="3"/>
              </a:xfrm>
              <a:custGeom>
                <a:avLst/>
                <a:gdLst>
                  <a:gd name="T0" fmla="*/ 0 w 271"/>
                  <a:gd name="T1" fmla="*/ 0 h 32"/>
                  <a:gd name="T2" fmla="*/ 6 w 271"/>
                  <a:gd name="T3" fmla="*/ 0 h 32"/>
                  <a:gd name="T4" fmla="*/ 23 w 271"/>
                  <a:gd name="T5" fmla="*/ 3 h 32"/>
                  <a:gd name="T6" fmla="*/ 0 w 271"/>
                  <a:gd name="T7" fmla="*/ 0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1"/>
                  <a:gd name="T13" fmla="*/ 0 h 32"/>
                  <a:gd name="T14" fmla="*/ 271 w 271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1" h="32">
                    <a:moveTo>
                      <a:pt x="0" y="0"/>
                    </a:moveTo>
                    <a:lnTo>
                      <a:pt x="66" y="0"/>
                    </a:lnTo>
                    <a:lnTo>
                      <a:pt x="271" y="3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85" name="Freeform 2360"/>
              <p:cNvSpPr>
                <a:spLocks/>
              </p:cNvSpPr>
              <p:nvPr/>
            </p:nvSpPr>
            <p:spPr bwMode="auto">
              <a:xfrm>
                <a:off x="3138" y="3746"/>
                <a:ext cx="86" cy="17"/>
              </a:xfrm>
              <a:custGeom>
                <a:avLst/>
                <a:gdLst>
                  <a:gd name="T0" fmla="*/ 0 w 1039"/>
                  <a:gd name="T1" fmla="*/ 0 h 200"/>
                  <a:gd name="T2" fmla="*/ 55 w 1039"/>
                  <a:gd name="T3" fmla="*/ 17 h 200"/>
                  <a:gd name="T4" fmla="*/ 86 w 1039"/>
                  <a:gd name="T5" fmla="*/ 17 h 200"/>
                  <a:gd name="T6" fmla="*/ 0 w 1039"/>
                  <a:gd name="T7" fmla="*/ 0 h 2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39"/>
                  <a:gd name="T13" fmla="*/ 0 h 200"/>
                  <a:gd name="T14" fmla="*/ 1039 w 1039"/>
                  <a:gd name="T15" fmla="*/ 200 h 2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39" h="200">
                    <a:moveTo>
                      <a:pt x="0" y="0"/>
                    </a:moveTo>
                    <a:lnTo>
                      <a:pt x="664" y="200"/>
                    </a:lnTo>
                    <a:lnTo>
                      <a:pt x="1039" y="2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86" name="Freeform 2361"/>
              <p:cNvSpPr>
                <a:spLocks/>
              </p:cNvSpPr>
              <p:nvPr/>
            </p:nvSpPr>
            <p:spPr bwMode="auto">
              <a:xfrm>
                <a:off x="3138" y="3746"/>
                <a:ext cx="86" cy="17"/>
              </a:xfrm>
              <a:custGeom>
                <a:avLst/>
                <a:gdLst>
                  <a:gd name="T0" fmla="*/ 0 w 1039"/>
                  <a:gd name="T1" fmla="*/ 0 h 200"/>
                  <a:gd name="T2" fmla="*/ 55 w 1039"/>
                  <a:gd name="T3" fmla="*/ 17 h 200"/>
                  <a:gd name="T4" fmla="*/ 86 w 1039"/>
                  <a:gd name="T5" fmla="*/ 17 h 200"/>
                  <a:gd name="T6" fmla="*/ 0 w 1039"/>
                  <a:gd name="T7" fmla="*/ 0 h 2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39"/>
                  <a:gd name="T13" fmla="*/ 0 h 200"/>
                  <a:gd name="T14" fmla="*/ 1039 w 1039"/>
                  <a:gd name="T15" fmla="*/ 200 h 2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39" h="200">
                    <a:moveTo>
                      <a:pt x="0" y="0"/>
                    </a:moveTo>
                    <a:lnTo>
                      <a:pt x="664" y="200"/>
                    </a:lnTo>
                    <a:lnTo>
                      <a:pt x="1039" y="20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87" name="Freeform 2362"/>
              <p:cNvSpPr>
                <a:spLocks/>
              </p:cNvSpPr>
              <p:nvPr/>
            </p:nvSpPr>
            <p:spPr bwMode="auto">
              <a:xfrm>
                <a:off x="3138" y="3746"/>
                <a:ext cx="86" cy="17"/>
              </a:xfrm>
              <a:custGeom>
                <a:avLst/>
                <a:gdLst>
                  <a:gd name="T0" fmla="*/ 0 w 1039"/>
                  <a:gd name="T1" fmla="*/ 0 h 200"/>
                  <a:gd name="T2" fmla="*/ 76 w 1039"/>
                  <a:gd name="T3" fmla="*/ 0 h 200"/>
                  <a:gd name="T4" fmla="*/ 86 w 1039"/>
                  <a:gd name="T5" fmla="*/ 17 h 200"/>
                  <a:gd name="T6" fmla="*/ 0 w 1039"/>
                  <a:gd name="T7" fmla="*/ 0 h 2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39"/>
                  <a:gd name="T13" fmla="*/ 0 h 200"/>
                  <a:gd name="T14" fmla="*/ 1039 w 1039"/>
                  <a:gd name="T15" fmla="*/ 200 h 2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39" h="200">
                    <a:moveTo>
                      <a:pt x="0" y="0"/>
                    </a:moveTo>
                    <a:lnTo>
                      <a:pt x="919" y="0"/>
                    </a:lnTo>
                    <a:lnTo>
                      <a:pt x="1039" y="2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88" name="Freeform 2363"/>
              <p:cNvSpPr>
                <a:spLocks/>
              </p:cNvSpPr>
              <p:nvPr/>
            </p:nvSpPr>
            <p:spPr bwMode="auto">
              <a:xfrm>
                <a:off x="3138" y="3746"/>
                <a:ext cx="86" cy="17"/>
              </a:xfrm>
              <a:custGeom>
                <a:avLst/>
                <a:gdLst>
                  <a:gd name="T0" fmla="*/ 0 w 1039"/>
                  <a:gd name="T1" fmla="*/ 0 h 200"/>
                  <a:gd name="T2" fmla="*/ 76 w 1039"/>
                  <a:gd name="T3" fmla="*/ 0 h 200"/>
                  <a:gd name="T4" fmla="*/ 86 w 1039"/>
                  <a:gd name="T5" fmla="*/ 17 h 200"/>
                  <a:gd name="T6" fmla="*/ 0 w 1039"/>
                  <a:gd name="T7" fmla="*/ 0 h 2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39"/>
                  <a:gd name="T13" fmla="*/ 0 h 200"/>
                  <a:gd name="T14" fmla="*/ 1039 w 1039"/>
                  <a:gd name="T15" fmla="*/ 200 h 2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39" h="200">
                    <a:moveTo>
                      <a:pt x="0" y="0"/>
                    </a:moveTo>
                    <a:lnTo>
                      <a:pt x="919" y="0"/>
                    </a:lnTo>
                    <a:lnTo>
                      <a:pt x="1039" y="20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89" name="Freeform 2364"/>
              <p:cNvSpPr>
                <a:spLocks/>
              </p:cNvSpPr>
              <p:nvPr/>
            </p:nvSpPr>
            <p:spPr bwMode="auto">
              <a:xfrm>
                <a:off x="3012" y="3762"/>
                <a:ext cx="22" cy="1"/>
              </a:xfrm>
              <a:custGeom>
                <a:avLst/>
                <a:gdLst>
                  <a:gd name="T0" fmla="*/ 0 w 264"/>
                  <a:gd name="T1" fmla="*/ 0 h 17"/>
                  <a:gd name="T2" fmla="*/ 0 w 264"/>
                  <a:gd name="T3" fmla="*/ 1 h 17"/>
                  <a:gd name="T4" fmla="*/ 22 w 264"/>
                  <a:gd name="T5" fmla="*/ 1 h 17"/>
                  <a:gd name="T6" fmla="*/ 0 w 264"/>
                  <a:gd name="T7" fmla="*/ 0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4"/>
                  <a:gd name="T13" fmla="*/ 0 h 17"/>
                  <a:gd name="T14" fmla="*/ 264 w 26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4" h="17">
                    <a:moveTo>
                      <a:pt x="0" y="0"/>
                    </a:moveTo>
                    <a:lnTo>
                      <a:pt x="3" y="17"/>
                    </a:lnTo>
                    <a:lnTo>
                      <a:pt x="264" y="1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90" name="Freeform 2365"/>
              <p:cNvSpPr>
                <a:spLocks/>
              </p:cNvSpPr>
              <p:nvPr/>
            </p:nvSpPr>
            <p:spPr bwMode="auto">
              <a:xfrm>
                <a:off x="3012" y="3762"/>
                <a:ext cx="22" cy="1"/>
              </a:xfrm>
              <a:custGeom>
                <a:avLst/>
                <a:gdLst>
                  <a:gd name="T0" fmla="*/ 0 w 264"/>
                  <a:gd name="T1" fmla="*/ 0 h 17"/>
                  <a:gd name="T2" fmla="*/ 0 w 264"/>
                  <a:gd name="T3" fmla="*/ 1 h 17"/>
                  <a:gd name="T4" fmla="*/ 22 w 264"/>
                  <a:gd name="T5" fmla="*/ 1 h 17"/>
                  <a:gd name="T6" fmla="*/ 0 w 264"/>
                  <a:gd name="T7" fmla="*/ 0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4"/>
                  <a:gd name="T13" fmla="*/ 0 h 17"/>
                  <a:gd name="T14" fmla="*/ 264 w 26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4" h="17">
                    <a:moveTo>
                      <a:pt x="0" y="0"/>
                    </a:moveTo>
                    <a:lnTo>
                      <a:pt x="3" y="17"/>
                    </a:lnTo>
                    <a:lnTo>
                      <a:pt x="264" y="1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91" name="Freeform 2366"/>
              <p:cNvSpPr>
                <a:spLocks/>
              </p:cNvSpPr>
              <p:nvPr/>
            </p:nvSpPr>
            <p:spPr bwMode="auto">
              <a:xfrm>
                <a:off x="3012" y="3762"/>
                <a:ext cx="22" cy="1"/>
              </a:xfrm>
              <a:custGeom>
                <a:avLst/>
                <a:gdLst>
                  <a:gd name="T0" fmla="*/ 0 w 265"/>
                  <a:gd name="T1" fmla="*/ 0 h 17"/>
                  <a:gd name="T2" fmla="*/ 22 w 265"/>
                  <a:gd name="T3" fmla="*/ 0 h 17"/>
                  <a:gd name="T4" fmla="*/ 22 w 265"/>
                  <a:gd name="T5" fmla="*/ 1 h 17"/>
                  <a:gd name="T6" fmla="*/ 0 w 265"/>
                  <a:gd name="T7" fmla="*/ 0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5"/>
                  <a:gd name="T13" fmla="*/ 0 h 17"/>
                  <a:gd name="T14" fmla="*/ 265 w 265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5" h="17">
                    <a:moveTo>
                      <a:pt x="0" y="0"/>
                    </a:moveTo>
                    <a:lnTo>
                      <a:pt x="265" y="0"/>
                    </a:lnTo>
                    <a:lnTo>
                      <a:pt x="264" y="1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92" name="Freeform 2367"/>
              <p:cNvSpPr>
                <a:spLocks/>
              </p:cNvSpPr>
              <p:nvPr/>
            </p:nvSpPr>
            <p:spPr bwMode="auto">
              <a:xfrm>
                <a:off x="3012" y="3762"/>
                <a:ext cx="22" cy="1"/>
              </a:xfrm>
              <a:custGeom>
                <a:avLst/>
                <a:gdLst>
                  <a:gd name="T0" fmla="*/ 0 w 265"/>
                  <a:gd name="T1" fmla="*/ 0 h 17"/>
                  <a:gd name="T2" fmla="*/ 22 w 265"/>
                  <a:gd name="T3" fmla="*/ 0 h 17"/>
                  <a:gd name="T4" fmla="*/ 22 w 265"/>
                  <a:gd name="T5" fmla="*/ 1 h 17"/>
                  <a:gd name="T6" fmla="*/ 0 w 265"/>
                  <a:gd name="T7" fmla="*/ 0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5"/>
                  <a:gd name="T13" fmla="*/ 0 h 17"/>
                  <a:gd name="T14" fmla="*/ 265 w 265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5" h="17">
                    <a:moveTo>
                      <a:pt x="0" y="0"/>
                    </a:moveTo>
                    <a:lnTo>
                      <a:pt x="265" y="0"/>
                    </a:lnTo>
                    <a:lnTo>
                      <a:pt x="264" y="1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93" name="Freeform 2368"/>
              <p:cNvSpPr>
                <a:spLocks/>
              </p:cNvSpPr>
              <p:nvPr/>
            </p:nvSpPr>
            <p:spPr bwMode="auto">
              <a:xfrm>
                <a:off x="3193" y="3763"/>
                <a:ext cx="30" cy="0"/>
              </a:xfrm>
              <a:custGeom>
                <a:avLst/>
                <a:gdLst>
                  <a:gd name="T0" fmla="*/ 0 w 361"/>
                  <a:gd name="T1" fmla="*/ 0 h 7"/>
                  <a:gd name="T2" fmla="*/ 2 w 361"/>
                  <a:gd name="T3" fmla="*/ 0 h 7"/>
                  <a:gd name="T4" fmla="*/ 30 w 361"/>
                  <a:gd name="T5" fmla="*/ 0 h 7"/>
                  <a:gd name="T6" fmla="*/ 0 w 361"/>
                  <a:gd name="T7" fmla="*/ 0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61"/>
                  <a:gd name="T13" fmla="*/ 0 h 7"/>
                  <a:gd name="T14" fmla="*/ 361 w 361"/>
                  <a:gd name="T15" fmla="*/ 0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61" h="7">
                    <a:moveTo>
                      <a:pt x="0" y="0"/>
                    </a:moveTo>
                    <a:lnTo>
                      <a:pt x="24" y="7"/>
                    </a:lnTo>
                    <a:lnTo>
                      <a:pt x="361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94" name="Freeform 2369"/>
              <p:cNvSpPr>
                <a:spLocks/>
              </p:cNvSpPr>
              <p:nvPr/>
            </p:nvSpPr>
            <p:spPr bwMode="auto">
              <a:xfrm>
                <a:off x="3193" y="3763"/>
                <a:ext cx="30" cy="0"/>
              </a:xfrm>
              <a:custGeom>
                <a:avLst/>
                <a:gdLst>
                  <a:gd name="T0" fmla="*/ 0 w 361"/>
                  <a:gd name="T1" fmla="*/ 0 h 7"/>
                  <a:gd name="T2" fmla="*/ 2 w 361"/>
                  <a:gd name="T3" fmla="*/ 0 h 7"/>
                  <a:gd name="T4" fmla="*/ 30 w 361"/>
                  <a:gd name="T5" fmla="*/ 0 h 7"/>
                  <a:gd name="T6" fmla="*/ 0 w 361"/>
                  <a:gd name="T7" fmla="*/ 0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61"/>
                  <a:gd name="T13" fmla="*/ 0 h 7"/>
                  <a:gd name="T14" fmla="*/ 361 w 361"/>
                  <a:gd name="T15" fmla="*/ 0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61" h="7">
                    <a:moveTo>
                      <a:pt x="0" y="0"/>
                    </a:moveTo>
                    <a:lnTo>
                      <a:pt x="24" y="7"/>
                    </a:lnTo>
                    <a:lnTo>
                      <a:pt x="361" y="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95" name="Freeform 2370"/>
              <p:cNvSpPr>
                <a:spLocks/>
              </p:cNvSpPr>
              <p:nvPr/>
            </p:nvSpPr>
            <p:spPr bwMode="auto">
              <a:xfrm>
                <a:off x="3193" y="3763"/>
                <a:ext cx="31" cy="0"/>
              </a:xfrm>
              <a:custGeom>
                <a:avLst/>
                <a:gdLst>
                  <a:gd name="T0" fmla="*/ 0 w 375"/>
                  <a:gd name="T1" fmla="*/ 0 h 7"/>
                  <a:gd name="T2" fmla="*/ 31 w 375"/>
                  <a:gd name="T3" fmla="*/ 0 h 7"/>
                  <a:gd name="T4" fmla="*/ 30 w 375"/>
                  <a:gd name="T5" fmla="*/ 0 h 7"/>
                  <a:gd name="T6" fmla="*/ 0 w 375"/>
                  <a:gd name="T7" fmla="*/ 0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75"/>
                  <a:gd name="T13" fmla="*/ 0 h 7"/>
                  <a:gd name="T14" fmla="*/ 375 w 375"/>
                  <a:gd name="T15" fmla="*/ 0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75" h="7">
                    <a:moveTo>
                      <a:pt x="0" y="0"/>
                    </a:moveTo>
                    <a:lnTo>
                      <a:pt x="375" y="0"/>
                    </a:lnTo>
                    <a:lnTo>
                      <a:pt x="361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96" name="Freeform 2371"/>
              <p:cNvSpPr>
                <a:spLocks/>
              </p:cNvSpPr>
              <p:nvPr/>
            </p:nvSpPr>
            <p:spPr bwMode="auto">
              <a:xfrm>
                <a:off x="3193" y="3763"/>
                <a:ext cx="31" cy="0"/>
              </a:xfrm>
              <a:custGeom>
                <a:avLst/>
                <a:gdLst>
                  <a:gd name="T0" fmla="*/ 0 w 375"/>
                  <a:gd name="T1" fmla="*/ 0 h 7"/>
                  <a:gd name="T2" fmla="*/ 31 w 375"/>
                  <a:gd name="T3" fmla="*/ 0 h 7"/>
                  <a:gd name="T4" fmla="*/ 30 w 375"/>
                  <a:gd name="T5" fmla="*/ 0 h 7"/>
                  <a:gd name="T6" fmla="*/ 0 w 375"/>
                  <a:gd name="T7" fmla="*/ 0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75"/>
                  <a:gd name="T13" fmla="*/ 0 h 7"/>
                  <a:gd name="T14" fmla="*/ 375 w 375"/>
                  <a:gd name="T15" fmla="*/ 0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75" h="7">
                    <a:moveTo>
                      <a:pt x="0" y="0"/>
                    </a:moveTo>
                    <a:lnTo>
                      <a:pt x="375" y="0"/>
                    </a:lnTo>
                    <a:lnTo>
                      <a:pt x="361" y="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97" name="Freeform 2372"/>
              <p:cNvSpPr>
                <a:spLocks/>
              </p:cNvSpPr>
              <p:nvPr/>
            </p:nvSpPr>
            <p:spPr bwMode="auto">
              <a:xfrm>
                <a:off x="3022" y="3765"/>
                <a:ext cx="12" cy="2"/>
              </a:xfrm>
              <a:custGeom>
                <a:avLst/>
                <a:gdLst>
                  <a:gd name="T0" fmla="*/ 0 w 138"/>
                  <a:gd name="T1" fmla="*/ 0 h 21"/>
                  <a:gd name="T2" fmla="*/ 12 w 138"/>
                  <a:gd name="T3" fmla="*/ 0 h 21"/>
                  <a:gd name="T4" fmla="*/ 12 w 138"/>
                  <a:gd name="T5" fmla="*/ 2 h 21"/>
                  <a:gd name="T6" fmla="*/ 0 w 138"/>
                  <a:gd name="T7" fmla="*/ 0 h 2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8"/>
                  <a:gd name="T13" fmla="*/ 0 h 21"/>
                  <a:gd name="T14" fmla="*/ 138 w 138"/>
                  <a:gd name="T15" fmla="*/ 21 h 2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8" h="21">
                    <a:moveTo>
                      <a:pt x="0" y="0"/>
                    </a:moveTo>
                    <a:lnTo>
                      <a:pt x="138" y="0"/>
                    </a:lnTo>
                    <a:lnTo>
                      <a:pt x="135" y="2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98" name="Freeform 2373"/>
              <p:cNvSpPr>
                <a:spLocks/>
              </p:cNvSpPr>
              <p:nvPr/>
            </p:nvSpPr>
            <p:spPr bwMode="auto">
              <a:xfrm>
                <a:off x="3022" y="3765"/>
                <a:ext cx="12" cy="2"/>
              </a:xfrm>
              <a:custGeom>
                <a:avLst/>
                <a:gdLst>
                  <a:gd name="T0" fmla="*/ 0 w 138"/>
                  <a:gd name="T1" fmla="*/ 0 h 21"/>
                  <a:gd name="T2" fmla="*/ 12 w 138"/>
                  <a:gd name="T3" fmla="*/ 0 h 21"/>
                  <a:gd name="T4" fmla="*/ 12 w 138"/>
                  <a:gd name="T5" fmla="*/ 2 h 21"/>
                  <a:gd name="T6" fmla="*/ 0 w 138"/>
                  <a:gd name="T7" fmla="*/ 0 h 2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8"/>
                  <a:gd name="T13" fmla="*/ 0 h 21"/>
                  <a:gd name="T14" fmla="*/ 138 w 138"/>
                  <a:gd name="T15" fmla="*/ 21 h 2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8" h="21">
                    <a:moveTo>
                      <a:pt x="0" y="0"/>
                    </a:moveTo>
                    <a:lnTo>
                      <a:pt x="138" y="0"/>
                    </a:lnTo>
                    <a:lnTo>
                      <a:pt x="135" y="2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99" name="Freeform 2374"/>
              <p:cNvSpPr>
                <a:spLocks/>
              </p:cNvSpPr>
              <p:nvPr/>
            </p:nvSpPr>
            <p:spPr bwMode="auto">
              <a:xfrm>
                <a:off x="3012" y="3763"/>
                <a:ext cx="22" cy="2"/>
              </a:xfrm>
              <a:custGeom>
                <a:avLst/>
                <a:gdLst>
                  <a:gd name="T0" fmla="*/ 0 w 259"/>
                  <a:gd name="T1" fmla="*/ 0 h 19"/>
                  <a:gd name="T2" fmla="*/ 10 w 259"/>
                  <a:gd name="T3" fmla="*/ 2 h 19"/>
                  <a:gd name="T4" fmla="*/ 22 w 259"/>
                  <a:gd name="T5" fmla="*/ 2 h 19"/>
                  <a:gd name="T6" fmla="*/ 0 w 259"/>
                  <a:gd name="T7" fmla="*/ 0 h 1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9"/>
                  <a:gd name="T13" fmla="*/ 0 h 19"/>
                  <a:gd name="T14" fmla="*/ 259 w 259"/>
                  <a:gd name="T15" fmla="*/ 19 h 1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9" h="19">
                    <a:moveTo>
                      <a:pt x="0" y="0"/>
                    </a:moveTo>
                    <a:lnTo>
                      <a:pt x="121" y="19"/>
                    </a:lnTo>
                    <a:lnTo>
                      <a:pt x="259" y="1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00" name="Freeform 2375"/>
              <p:cNvSpPr>
                <a:spLocks/>
              </p:cNvSpPr>
              <p:nvPr/>
            </p:nvSpPr>
            <p:spPr bwMode="auto">
              <a:xfrm>
                <a:off x="3012" y="3763"/>
                <a:ext cx="22" cy="2"/>
              </a:xfrm>
              <a:custGeom>
                <a:avLst/>
                <a:gdLst>
                  <a:gd name="T0" fmla="*/ 0 w 259"/>
                  <a:gd name="T1" fmla="*/ 0 h 19"/>
                  <a:gd name="T2" fmla="*/ 10 w 259"/>
                  <a:gd name="T3" fmla="*/ 2 h 19"/>
                  <a:gd name="T4" fmla="*/ 22 w 259"/>
                  <a:gd name="T5" fmla="*/ 2 h 19"/>
                  <a:gd name="T6" fmla="*/ 0 w 259"/>
                  <a:gd name="T7" fmla="*/ 0 h 1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9"/>
                  <a:gd name="T13" fmla="*/ 0 h 19"/>
                  <a:gd name="T14" fmla="*/ 259 w 259"/>
                  <a:gd name="T15" fmla="*/ 19 h 1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9" h="19">
                    <a:moveTo>
                      <a:pt x="0" y="0"/>
                    </a:moveTo>
                    <a:lnTo>
                      <a:pt x="121" y="19"/>
                    </a:lnTo>
                    <a:lnTo>
                      <a:pt x="259" y="19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01" name="Freeform 2376"/>
              <p:cNvSpPr>
                <a:spLocks/>
              </p:cNvSpPr>
              <p:nvPr/>
            </p:nvSpPr>
            <p:spPr bwMode="auto">
              <a:xfrm>
                <a:off x="3012" y="3763"/>
                <a:ext cx="22" cy="2"/>
              </a:xfrm>
              <a:custGeom>
                <a:avLst/>
                <a:gdLst>
                  <a:gd name="T0" fmla="*/ 0 w 261"/>
                  <a:gd name="T1" fmla="*/ 0 h 19"/>
                  <a:gd name="T2" fmla="*/ 22 w 261"/>
                  <a:gd name="T3" fmla="*/ 0 h 19"/>
                  <a:gd name="T4" fmla="*/ 22 w 261"/>
                  <a:gd name="T5" fmla="*/ 2 h 19"/>
                  <a:gd name="T6" fmla="*/ 0 w 261"/>
                  <a:gd name="T7" fmla="*/ 0 h 1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1"/>
                  <a:gd name="T13" fmla="*/ 0 h 19"/>
                  <a:gd name="T14" fmla="*/ 261 w 261"/>
                  <a:gd name="T15" fmla="*/ 19 h 1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1" h="19">
                    <a:moveTo>
                      <a:pt x="0" y="0"/>
                    </a:moveTo>
                    <a:lnTo>
                      <a:pt x="261" y="0"/>
                    </a:lnTo>
                    <a:lnTo>
                      <a:pt x="259" y="1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02" name="Freeform 2377"/>
              <p:cNvSpPr>
                <a:spLocks/>
              </p:cNvSpPr>
              <p:nvPr/>
            </p:nvSpPr>
            <p:spPr bwMode="auto">
              <a:xfrm>
                <a:off x="3012" y="3763"/>
                <a:ext cx="22" cy="2"/>
              </a:xfrm>
              <a:custGeom>
                <a:avLst/>
                <a:gdLst>
                  <a:gd name="T0" fmla="*/ 0 w 261"/>
                  <a:gd name="T1" fmla="*/ 0 h 19"/>
                  <a:gd name="T2" fmla="*/ 22 w 261"/>
                  <a:gd name="T3" fmla="*/ 0 h 19"/>
                  <a:gd name="T4" fmla="*/ 22 w 261"/>
                  <a:gd name="T5" fmla="*/ 2 h 19"/>
                  <a:gd name="T6" fmla="*/ 0 w 261"/>
                  <a:gd name="T7" fmla="*/ 0 h 1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1"/>
                  <a:gd name="T13" fmla="*/ 0 h 19"/>
                  <a:gd name="T14" fmla="*/ 261 w 261"/>
                  <a:gd name="T15" fmla="*/ 19 h 1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1" h="19">
                    <a:moveTo>
                      <a:pt x="0" y="0"/>
                    </a:moveTo>
                    <a:lnTo>
                      <a:pt x="261" y="0"/>
                    </a:lnTo>
                    <a:lnTo>
                      <a:pt x="259" y="19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03" name="Freeform 2378"/>
              <p:cNvSpPr>
                <a:spLocks/>
              </p:cNvSpPr>
              <p:nvPr/>
            </p:nvSpPr>
            <p:spPr bwMode="auto">
              <a:xfrm>
                <a:off x="2975" y="3740"/>
                <a:ext cx="21" cy="28"/>
              </a:xfrm>
              <a:custGeom>
                <a:avLst/>
                <a:gdLst>
                  <a:gd name="T0" fmla="*/ 11 w 256"/>
                  <a:gd name="T1" fmla="*/ 0 h 330"/>
                  <a:gd name="T2" fmla="*/ 0 w 256"/>
                  <a:gd name="T3" fmla="*/ 28 h 330"/>
                  <a:gd name="T4" fmla="*/ 21 w 256"/>
                  <a:gd name="T5" fmla="*/ 28 h 330"/>
                  <a:gd name="T6" fmla="*/ 11 w 256"/>
                  <a:gd name="T7" fmla="*/ 0 h 33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6"/>
                  <a:gd name="T13" fmla="*/ 0 h 330"/>
                  <a:gd name="T14" fmla="*/ 256 w 256"/>
                  <a:gd name="T15" fmla="*/ 330 h 33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6" h="330">
                    <a:moveTo>
                      <a:pt x="134" y="0"/>
                    </a:moveTo>
                    <a:lnTo>
                      <a:pt x="0" y="330"/>
                    </a:lnTo>
                    <a:lnTo>
                      <a:pt x="256" y="330"/>
                    </a:lnTo>
                    <a:lnTo>
                      <a:pt x="134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04" name="Freeform 2379"/>
              <p:cNvSpPr>
                <a:spLocks/>
              </p:cNvSpPr>
              <p:nvPr/>
            </p:nvSpPr>
            <p:spPr bwMode="auto">
              <a:xfrm>
                <a:off x="2975" y="3740"/>
                <a:ext cx="21" cy="28"/>
              </a:xfrm>
              <a:custGeom>
                <a:avLst/>
                <a:gdLst>
                  <a:gd name="T0" fmla="*/ 11 w 256"/>
                  <a:gd name="T1" fmla="*/ 0 h 330"/>
                  <a:gd name="T2" fmla="*/ 0 w 256"/>
                  <a:gd name="T3" fmla="*/ 28 h 330"/>
                  <a:gd name="T4" fmla="*/ 21 w 256"/>
                  <a:gd name="T5" fmla="*/ 28 h 330"/>
                  <a:gd name="T6" fmla="*/ 11 w 256"/>
                  <a:gd name="T7" fmla="*/ 0 h 33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6"/>
                  <a:gd name="T13" fmla="*/ 0 h 330"/>
                  <a:gd name="T14" fmla="*/ 256 w 256"/>
                  <a:gd name="T15" fmla="*/ 330 h 33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6" h="330">
                    <a:moveTo>
                      <a:pt x="134" y="0"/>
                    </a:moveTo>
                    <a:lnTo>
                      <a:pt x="0" y="330"/>
                    </a:lnTo>
                    <a:lnTo>
                      <a:pt x="256" y="330"/>
                    </a:lnTo>
                    <a:lnTo>
                      <a:pt x="134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05" name="Freeform 2380"/>
              <p:cNvSpPr>
                <a:spLocks/>
              </p:cNvSpPr>
              <p:nvPr/>
            </p:nvSpPr>
            <p:spPr bwMode="auto">
              <a:xfrm>
                <a:off x="2986" y="3740"/>
                <a:ext cx="22" cy="28"/>
              </a:xfrm>
              <a:custGeom>
                <a:avLst/>
                <a:gdLst>
                  <a:gd name="T0" fmla="*/ 0 w 257"/>
                  <a:gd name="T1" fmla="*/ 0 h 330"/>
                  <a:gd name="T2" fmla="*/ 22 w 257"/>
                  <a:gd name="T3" fmla="*/ 0 h 330"/>
                  <a:gd name="T4" fmla="*/ 10 w 257"/>
                  <a:gd name="T5" fmla="*/ 28 h 330"/>
                  <a:gd name="T6" fmla="*/ 0 w 257"/>
                  <a:gd name="T7" fmla="*/ 0 h 33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7"/>
                  <a:gd name="T13" fmla="*/ 0 h 330"/>
                  <a:gd name="T14" fmla="*/ 257 w 257"/>
                  <a:gd name="T15" fmla="*/ 330 h 33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7" h="330">
                    <a:moveTo>
                      <a:pt x="0" y="0"/>
                    </a:moveTo>
                    <a:lnTo>
                      <a:pt x="257" y="0"/>
                    </a:lnTo>
                    <a:lnTo>
                      <a:pt x="122" y="3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06" name="Freeform 2381"/>
              <p:cNvSpPr>
                <a:spLocks/>
              </p:cNvSpPr>
              <p:nvPr/>
            </p:nvSpPr>
            <p:spPr bwMode="auto">
              <a:xfrm>
                <a:off x="2986" y="3740"/>
                <a:ext cx="22" cy="28"/>
              </a:xfrm>
              <a:custGeom>
                <a:avLst/>
                <a:gdLst>
                  <a:gd name="T0" fmla="*/ 0 w 257"/>
                  <a:gd name="T1" fmla="*/ 0 h 330"/>
                  <a:gd name="T2" fmla="*/ 22 w 257"/>
                  <a:gd name="T3" fmla="*/ 0 h 330"/>
                  <a:gd name="T4" fmla="*/ 10 w 257"/>
                  <a:gd name="T5" fmla="*/ 28 h 330"/>
                  <a:gd name="T6" fmla="*/ 0 w 257"/>
                  <a:gd name="T7" fmla="*/ 0 h 33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7"/>
                  <a:gd name="T13" fmla="*/ 0 h 330"/>
                  <a:gd name="T14" fmla="*/ 257 w 257"/>
                  <a:gd name="T15" fmla="*/ 330 h 33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7" h="330">
                    <a:moveTo>
                      <a:pt x="0" y="0"/>
                    </a:moveTo>
                    <a:lnTo>
                      <a:pt x="257" y="0"/>
                    </a:lnTo>
                    <a:lnTo>
                      <a:pt x="122" y="33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07" name="Freeform 2382"/>
              <p:cNvSpPr>
                <a:spLocks/>
              </p:cNvSpPr>
              <p:nvPr/>
            </p:nvSpPr>
            <p:spPr bwMode="auto">
              <a:xfrm>
                <a:off x="2973" y="3768"/>
                <a:ext cx="21" cy="5"/>
              </a:xfrm>
              <a:custGeom>
                <a:avLst/>
                <a:gdLst>
                  <a:gd name="T0" fmla="*/ 2 w 261"/>
                  <a:gd name="T1" fmla="*/ 0 h 60"/>
                  <a:gd name="T2" fmla="*/ 0 w 261"/>
                  <a:gd name="T3" fmla="*/ 5 h 60"/>
                  <a:gd name="T4" fmla="*/ 21 w 261"/>
                  <a:gd name="T5" fmla="*/ 5 h 60"/>
                  <a:gd name="T6" fmla="*/ 2 w 261"/>
                  <a:gd name="T7" fmla="*/ 0 h 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1"/>
                  <a:gd name="T13" fmla="*/ 0 h 60"/>
                  <a:gd name="T14" fmla="*/ 261 w 261"/>
                  <a:gd name="T15" fmla="*/ 60 h 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1" h="60">
                    <a:moveTo>
                      <a:pt x="28" y="0"/>
                    </a:moveTo>
                    <a:lnTo>
                      <a:pt x="0" y="60"/>
                    </a:lnTo>
                    <a:lnTo>
                      <a:pt x="261" y="60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08" name="Freeform 2383"/>
              <p:cNvSpPr>
                <a:spLocks/>
              </p:cNvSpPr>
              <p:nvPr/>
            </p:nvSpPr>
            <p:spPr bwMode="auto">
              <a:xfrm>
                <a:off x="2973" y="3768"/>
                <a:ext cx="21" cy="5"/>
              </a:xfrm>
              <a:custGeom>
                <a:avLst/>
                <a:gdLst>
                  <a:gd name="T0" fmla="*/ 2 w 261"/>
                  <a:gd name="T1" fmla="*/ 0 h 60"/>
                  <a:gd name="T2" fmla="*/ 0 w 261"/>
                  <a:gd name="T3" fmla="*/ 5 h 60"/>
                  <a:gd name="T4" fmla="*/ 21 w 261"/>
                  <a:gd name="T5" fmla="*/ 5 h 60"/>
                  <a:gd name="T6" fmla="*/ 2 w 261"/>
                  <a:gd name="T7" fmla="*/ 0 h 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1"/>
                  <a:gd name="T13" fmla="*/ 0 h 60"/>
                  <a:gd name="T14" fmla="*/ 261 w 261"/>
                  <a:gd name="T15" fmla="*/ 60 h 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1" h="60">
                    <a:moveTo>
                      <a:pt x="28" y="0"/>
                    </a:moveTo>
                    <a:lnTo>
                      <a:pt x="0" y="60"/>
                    </a:lnTo>
                    <a:lnTo>
                      <a:pt x="261" y="60"/>
                    </a:lnTo>
                    <a:lnTo>
                      <a:pt x="28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09" name="Freeform 2384"/>
              <p:cNvSpPr>
                <a:spLocks/>
              </p:cNvSpPr>
              <p:nvPr/>
            </p:nvSpPr>
            <p:spPr bwMode="auto">
              <a:xfrm>
                <a:off x="2975" y="3768"/>
                <a:ext cx="21" cy="5"/>
              </a:xfrm>
              <a:custGeom>
                <a:avLst/>
                <a:gdLst>
                  <a:gd name="T0" fmla="*/ 0 w 256"/>
                  <a:gd name="T1" fmla="*/ 0 h 60"/>
                  <a:gd name="T2" fmla="*/ 21 w 256"/>
                  <a:gd name="T3" fmla="*/ 0 h 60"/>
                  <a:gd name="T4" fmla="*/ 19 w 256"/>
                  <a:gd name="T5" fmla="*/ 5 h 60"/>
                  <a:gd name="T6" fmla="*/ 0 w 256"/>
                  <a:gd name="T7" fmla="*/ 0 h 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6"/>
                  <a:gd name="T13" fmla="*/ 0 h 60"/>
                  <a:gd name="T14" fmla="*/ 256 w 256"/>
                  <a:gd name="T15" fmla="*/ 60 h 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6" h="60">
                    <a:moveTo>
                      <a:pt x="0" y="0"/>
                    </a:moveTo>
                    <a:lnTo>
                      <a:pt x="256" y="0"/>
                    </a:lnTo>
                    <a:lnTo>
                      <a:pt x="233" y="6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10" name="Freeform 2385"/>
              <p:cNvSpPr>
                <a:spLocks/>
              </p:cNvSpPr>
              <p:nvPr/>
            </p:nvSpPr>
            <p:spPr bwMode="auto">
              <a:xfrm>
                <a:off x="2975" y="3768"/>
                <a:ext cx="21" cy="5"/>
              </a:xfrm>
              <a:custGeom>
                <a:avLst/>
                <a:gdLst>
                  <a:gd name="T0" fmla="*/ 0 w 256"/>
                  <a:gd name="T1" fmla="*/ 0 h 60"/>
                  <a:gd name="T2" fmla="*/ 21 w 256"/>
                  <a:gd name="T3" fmla="*/ 0 h 60"/>
                  <a:gd name="T4" fmla="*/ 19 w 256"/>
                  <a:gd name="T5" fmla="*/ 5 h 60"/>
                  <a:gd name="T6" fmla="*/ 0 w 256"/>
                  <a:gd name="T7" fmla="*/ 0 h 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6"/>
                  <a:gd name="T13" fmla="*/ 0 h 60"/>
                  <a:gd name="T14" fmla="*/ 256 w 256"/>
                  <a:gd name="T15" fmla="*/ 60 h 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6" h="60">
                    <a:moveTo>
                      <a:pt x="0" y="0"/>
                    </a:moveTo>
                    <a:lnTo>
                      <a:pt x="256" y="0"/>
                    </a:lnTo>
                    <a:lnTo>
                      <a:pt x="233" y="6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11" name="Freeform 2386"/>
              <p:cNvSpPr>
                <a:spLocks/>
              </p:cNvSpPr>
              <p:nvPr/>
            </p:nvSpPr>
            <p:spPr bwMode="auto">
              <a:xfrm>
                <a:off x="3087" y="3765"/>
                <a:ext cx="37" cy="11"/>
              </a:xfrm>
              <a:custGeom>
                <a:avLst/>
                <a:gdLst>
                  <a:gd name="T0" fmla="*/ 0 w 446"/>
                  <a:gd name="T1" fmla="*/ 0 h 133"/>
                  <a:gd name="T2" fmla="*/ 0 w 446"/>
                  <a:gd name="T3" fmla="*/ 11 h 133"/>
                  <a:gd name="T4" fmla="*/ 37 w 446"/>
                  <a:gd name="T5" fmla="*/ 11 h 133"/>
                  <a:gd name="T6" fmla="*/ 0 w 446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6"/>
                  <a:gd name="T13" fmla="*/ 0 h 133"/>
                  <a:gd name="T14" fmla="*/ 446 w 446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6" h="133">
                    <a:moveTo>
                      <a:pt x="0" y="0"/>
                    </a:moveTo>
                    <a:lnTo>
                      <a:pt x="0" y="133"/>
                    </a:lnTo>
                    <a:lnTo>
                      <a:pt x="446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12" name="Freeform 2387"/>
              <p:cNvSpPr>
                <a:spLocks/>
              </p:cNvSpPr>
              <p:nvPr/>
            </p:nvSpPr>
            <p:spPr bwMode="auto">
              <a:xfrm>
                <a:off x="3087" y="3765"/>
                <a:ext cx="37" cy="11"/>
              </a:xfrm>
              <a:custGeom>
                <a:avLst/>
                <a:gdLst>
                  <a:gd name="T0" fmla="*/ 0 w 446"/>
                  <a:gd name="T1" fmla="*/ 0 h 133"/>
                  <a:gd name="T2" fmla="*/ 0 w 446"/>
                  <a:gd name="T3" fmla="*/ 11 h 133"/>
                  <a:gd name="T4" fmla="*/ 37 w 446"/>
                  <a:gd name="T5" fmla="*/ 11 h 133"/>
                  <a:gd name="T6" fmla="*/ 0 w 446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6"/>
                  <a:gd name="T13" fmla="*/ 0 h 133"/>
                  <a:gd name="T14" fmla="*/ 446 w 446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6" h="133">
                    <a:moveTo>
                      <a:pt x="0" y="0"/>
                    </a:moveTo>
                    <a:lnTo>
                      <a:pt x="0" y="133"/>
                    </a:lnTo>
                    <a:lnTo>
                      <a:pt x="446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13" name="Freeform 2388"/>
              <p:cNvSpPr>
                <a:spLocks/>
              </p:cNvSpPr>
              <p:nvPr/>
            </p:nvSpPr>
            <p:spPr bwMode="auto">
              <a:xfrm>
                <a:off x="3087" y="3765"/>
                <a:ext cx="37" cy="11"/>
              </a:xfrm>
              <a:custGeom>
                <a:avLst/>
                <a:gdLst>
                  <a:gd name="T0" fmla="*/ 0 w 446"/>
                  <a:gd name="T1" fmla="*/ 0 h 133"/>
                  <a:gd name="T2" fmla="*/ 37 w 446"/>
                  <a:gd name="T3" fmla="*/ 0 h 133"/>
                  <a:gd name="T4" fmla="*/ 37 w 446"/>
                  <a:gd name="T5" fmla="*/ 11 h 133"/>
                  <a:gd name="T6" fmla="*/ 0 w 446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6"/>
                  <a:gd name="T13" fmla="*/ 0 h 133"/>
                  <a:gd name="T14" fmla="*/ 446 w 446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6" h="133">
                    <a:moveTo>
                      <a:pt x="0" y="0"/>
                    </a:moveTo>
                    <a:lnTo>
                      <a:pt x="446" y="0"/>
                    </a:lnTo>
                    <a:lnTo>
                      <a:pt x="446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14" name="Freeform 2389"/>
              <p:cNvSpPr>
                <a:spLocks/>
              </p:cNvSpPr>
              <p:nvPr/>
            </p:nvSpPr>
            <p:spPr bwMode="auto">
              <a:xfrm>
                <a:off x="3087" y="3765"/>
                <a:ext cx="37" cy="11"/>
              </a:xfrm>
              <a:custGeom>
                <a:avLst/>
                <a:gdLst>
                  <a:gd name="T0" fmla="*/ 0 w 446"/>
                  <a:gd name="T1" fmla="*/ 0 h 133"/>
                  <a:gd name="T2" fmla="*/ 37 w 446"/>
                  <a:gd name="T3" fmla="*/ 0 h 133"/>
                  <a:gd name="T4" fmla="*/ 37 w 446"/>
                  <a:gd name="T5" fmla="*/ 11 h 133"/>
                  <a:gd name="T6" fmla="*/ 0 w 446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6"/>
                  <a:gd name="T13" fmla="*/ 0 h 133"/>
                  <a:gd name="T14" fmla="*/ 446 w 446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6" h="133">
                    <a:moveTo>
                      <a:pt x="0" y="0"/>
                    </a:moveTo>
                    <a:lnTo>
                      <a:pt x="446" y="0"/>
                    </a:lnTo>
                    <a:lnTo>
                      <a:pt x="446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15" name="Freeform 2390"/>
              <p:cNvSpPr>
                <a:spLocks/>
              </p:cNvSpPr>
              <p:nvPr/>
            </p:nvSpPr>
            <p:spPr bwMode="auto">
              <a:xfrm>
                <a:off x="2979" y="3773"/>
                <a:ext cx="14" cy="3"/>
              </a:xfrm>
              <a:custGeom>
                <a:avLst/>
                <a:gdLst>
                  <a:gd name="T0" fmla="*/ 0 w 162"/>
                  <a:gd name="T1" fmla="*/ 0 h 42"/>
                  <a:gd name="T2" fmla="*/ 4 w 162"/>
                  <a:gd name="T3" fmla="*/ 3 h 42"/>
                  <a:gd name="T4" fmla="*/ 14 w 162"/>
                  <a:gd name="T5" fmla="*/ 3 h 42"/>
                  <a:gd name="T6" fmla="*/ 0 w 162"/>
                  <a:gd name="T7" fmla="*/ 0 h 4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2"/>
                  <a:gd name="T13" fmla="*/ 0 h 42"/>
                  <a:gd name="T14" fmla="*/ 162 w 162"/>
                  <a:gd name="T15" fmla="*/ 42 h 4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2" h="42">
                    <a:moveTo>
                      <a:pt x="0" y="0"/>
                    </a:moveTo>
                    <a:lnTo>
                      <a:pt x="41" y="42"/>
                    </a:lnTo>
                    <a:lnTo>
                      <a:pt x="162" y="4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16" name="Freeform 2391"/>
              <p:cNvSpPr>
                <a:spLocks/>
              </p:cNvSpPr>
              <p:nvPr/>
            </p:nvSpPr>
            <p:spPr bwMode="auto">
              <a:xfrm>
                <a:off x="2979" y="3773"/>
                <a:ext cx="14" cy="3"/>
              </a:xfrm>
              <a:custGeom>
                <a:avLst/>
                <a:gdLst>
                  <a:gd name="T0" fmla="*/ 0 w 162"/>
                  <a:gd name="T1" fmla="*/ 0 h 42"/>
                  <a:gd name="T2" fmla="*/ 4 w 162"/>
                  <a:gd name="T3" fmla="*/ 3 h 42"/>
                  <a:gd name="T4" fmla="*/ 14 w 162"/>
                  <a:gd name="T5" fmla="*/ 3 h 42"/>
                  <a:gd name="T6" fmla="*/ 0 w 162"/>
                  <a:gd name="T7" fmla="*/ 0 h 4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2"/>
                  <a:gd name="T13" fmla="*/ 0 h 42"/>
                  <a:gd name="T14" fmla="*/ 162 w 162"/>
                  <a:gd name="T15" fmla="*/ 42 h 4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2" h="42">
                    <a:moveTo>
                      <a:pt x="0" y="0"/>
                    </a:moveTo>
                    <a:lnTo>
                      <a:pt x="41" y="42"/>
                    </a:lnTo>
                    <a:lnTo>
                      <a:pt x="162" y="4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17" name="Freeform 2392"/>
              <p:cNvSpPr>
                <a:spLocks/>
              </p:cNvSpPr>
              <p:nvPr/>
            </p:nvSpPr>
            <p:spPr bwMode="auto">
              <a:xfrm>
                <a:off x="2979" y="3773"/>
                <a:ext cx="15" cy="3"/>
              </a:xfrm>
              <a:custGeom>
                <a:avLst/>
                <a:gdLst>
                  <a:gd name="T0" fmla="*/ 0 w 179"/>
                  <a:gd name="T1" fmla="*/ 0 h 42"/>
                  <a:gd name="T2" fmla="*/ 15 w 179"/>
                  <a:gd name="T3" fmla="*/ 0 h 42"/>
                  <a:gd name="T4" fmla="*/ 14 w 179"/>
                  <a:gd name="T5" fmla="*/ 3 h 42"/>
                  <a:gd name="T6" fmla="*/ 0 w 179"/>
                  <a:gd name="T7" fmla="*/ 0 h 4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9"/>
                  <a:gd name="T13" fmla="*/ 0 h 42"/>
                  <a:gd name="T14" fmla="*/ 179 w 179"/>
                  <a:gd name="T15" fmla="*/ 42 h 4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9" h="42">
                    <a:moveTo>
                      <a:pt x="0" y="0"/>
                    </a:moveTo>
                    <a:lnTo>
                      <a:pt x="179" y="0"/>
                    </a:lnTo>
                    <a:lnTo>
                      <a:pt x="162" y="4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18" name="Freeform 2393"/>
              <p:cNvSpPr>
                <a:spLocks/>
              </p:cNvSpPr>
              <p:nvPr/>
            </p:nvSpPr>
            <p:spPr bwMode="auto">
              <a:xfrm>
                <a:off x="2979" y="3773"/>
                <a:ext cx="15" cy="3"/>
              </a:xfrm>
              <a:custGeom>
                <a:avLst/>
                <a:gdLst>
                  <a:gd name="T0" fmla="*/ 0 w 179"/>
                  <a:gd name="T1" fmla="*/ 0 h 42"/>
                  <a:gd name="T2" fmla="*/ 15 w 179"/>
                  <a:gd name="T3" fmla="*/ 0 h 42"/>
                  <a:gd name="T4" fmla="*/ 14 w 179"/>
                  <a:gd name="T5" fmla="*/ 3 h 42"/>
                  <a:gd name="T6" fmla="*/ 0 w 179"/>
                  <a:gd name="T7" fmla="*/ 0 h 4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9"/>
                  <a:gd name="T13" fmla="*/ 0 h 42"/>
                  <a:gd name="T14" fmla="*/ 179 w 179"/>
                  <a:gd name="T15" fmla="*/ 42 h 4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9" h="42">
                    <a:moveTo>
                      <a:pt x="0" y="0"/>
                    </a:moveTo>
                    <a:lnTo>
                      <a:pt x="179" y="0"/>
                    </a:lnTo>
                    <a:lnTo>
                      <a:pt x="162" y="4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19" name="Freeform 2394"/>
              <p:cNvSpPr>
                <a:spLocks/>
              </p:cNvSpPr>
              <p:nvPr/>
            </p:nvSpPr>
            <p:spPr bwMode="auto">
              <a:xfrm>
                <a:off x="2971" y="3773"/>
                <a:ext cx="7" cy="3"/>
              </a:xfrm>
              <a:custGeom>
                <a:avLst/>
                <a:gdLst>
                  <a:gd name="T0" fmla="*/ 2 w 82"/>
                  <a:gd name="T1" fmla="*/ 0 h 42"/>
                  <a:gd name="T2" fmla="*/ 0 w 82"/>
                  <a:gd name="T3" fmla="*/ 3 h 42"/>
                  <a:gd name="T4" fmla="*/ 7 w 82"/>
                  <a:gd name="T5" fmla="*/ 3 h 42"/>
                  <a:gd name="T6" fmla="*/ 2 w 82"/>
                  <a:gd name="T7" fmla="*/ 0 h 4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2"/>
                  <a:gd name="T13" fmla="*/ 0 h 42"/>
                  <a:gd name="T14" fmla="*/ 82 w 82"/>
                  <a:gd name="T15" fmla="*/ 42 h 4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2" h="42">
                    <a:moveTo>
                      <a:pt x="20" y="0"/>
                    </a:moveTo>
                    <a:lnTo>
                      <a:pt x="0" y="42"/>
                    </a:lnTo>
                    <a:lnTo>
                      <a:pt x="82" y="42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20" name="Freeform 2395"/>
              <p:cNvSpPr>
                <a:spLocks/>
              </p:cNvSpPr>
              <p:nvPr/>
            </p:nvSpPr>
            <p:spPr bwMode="auto">
              <a:xfrm>
                <a:off x="2971" y="3773"/>
                <a:ext cx="7" cy="3"/>
              </a:xfrm>
              <a:custGeom>
                <a:avLst/>
                <a:gdLst>
                  <a:gd name="T0" fmla="*/ 2 w 82"/>
                  <a:gd name="T1" fmla="*/ 0 h 42"/>
                  <a:gd name="T2" fmla="*/ 0 w 82"/>
                  <a:gd name="T3" fmla="*/ 3 h 42"/>
                  <a:gd name="T4" fmla="*/ 7 w 82"/>
                  <a:gd name="T5" fmla="*/ 3 h 42"/>
                  <a:gd name="T6" fmla="*/ 2 w 82"/>
                  <a:gd name="T7" fmla="*/ 0 h 4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2"/>
                  <a:gd name="T13" fmla="*/ 0 h 42"/>
                  <a:gd name="T14" fmla="*/ 82 w 82"/>
                  <a:gd name="T15" fmla="*/ 42 h 4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2" h="42">
                    <a:moveTo>
                      <a:pt x="20" y="0"/>
                    </a:moveTo>
                    <a:lnTo>
                      <a:pt x="0" y="42"/>
                    </a:lnTo>
                    <a:lnTo>
                      <a:pt x="82" y="42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21" name="Freeform 2396"/>
              <p:cNvSpPr>
                <a:spLocks/>
              </p:cNvSpPr>
              <p:nvPr/>
            </p:nvSpPr>
            <p:spPr bwMode="auto">
              <a:xfrm>
                <a:off x="2973" y="3773"/>
                <a:ext cx="6" cy="3"/>
              </a:xfrm>
              <a:custGeom>
                <a:avLst/>
                <a:gdLst>
                  <a:gd name="T0" fmla="*/ 0 w 82"/>
                  <a:gd name="T1" fmla="*/ 0 h 42"/>
                  <a:gd name="T2" fmla="*/ 6 w 82"/>
                  <a:gd name="T3" fmla="*/ 0 h 42"/>
                  <a:gd name="T4" fmla="*/ 5 w 82"/>
                  <a:gd name="T5" fmla="*/ 3 h 42"/>
                  <a:gd name="T6" fmla="*/ 0 w 82"/>
                  <a:gd name="T7" fmla="*/ 0 h 4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2"/>
                  <a:gd name="T13" fmla="*/ 0 h 42"/>
                  <a:gd name="T14" fmla="*/ 82 w 82"/>
                  <a:gd name="T15" fmla="*/ 42 h 4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2" h="42">
                    <a:moveTo>
                      <a:pt x="0" y="0"/>
                    </a:moveTo>
                    <a:lnTo>
                      <a:pt x="82" y="0"/>
                    </a:lnTo>
                    <a:lnTo>
                      <a:pt x="62" y="4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22" name="Freeform 2397"/>
              <p:cNvSpPr>
                <a:spLocks/>
              </p:cNvSpPr>
              <p:nvPr/>
            </p:nvSpPr>
            <p:spPr bwMode="auto">
              <a:xfrm>
                <a:off x="2973" y="3773"/>
                <a:ext cx="6" cy="3"/>
              </a:xfrm>
              <a:custGeom>
                <a:avLst/>
                <a:gdLst>
                  <a:gd name="T0" fmla="*/ 0 w 82"/>
                  <a:gd name="T1" fmla="*/ 0 h 42"/>
                  <a:gd name="T2" fmla="*/ 6 w 82"/>
                  <a:gd name="T3" fmla="*/ 0 h 42"/>
                  <a:gd name="T4" fmla="*/ 5 w 82"/>
                  <a:gd name="T5" fmla="*/ 3 h 42"/>
                  <a:gd name="T6" fmla="*/ 0 w 82"/>
                  <a:gd name="T7" fmla="*/ 0 h 4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2"/>
                  <a:gd name="T13" fmla="*/ 0 h 42"/>
                  <a:gd name="T14" fmla="*/ 82 w 82"/>
                  <a:gd name="T15" fmla="*/ 42 h 4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2" h="42">
                    <a:moveTo>
                      <a:pt x="0" y="0"/>
                    </a:moveTo>
                    <a:lnTo>
                      <a:pt x="82" y="0"/>
                    </a:lnTo>
                    <a:lnTo>
                      <a:pt x="62" y="4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23" name="Freeform 2398"/>
              <p:cNvSpPr>
                <a:spLocks/>
              </p:cNvSpPr>
              <p:nvPr/>
            </p:nvSpPr>
            <p:spPr bwMode="auto">
              <a:xfrm>
                <a:off x="3191" y="3778"/>
                <a:ext cx="2" cy="1"/>
              </a:xfrm>
              <a:custGeom>
                <a:avLst/>
                <a:gdLst>
                  <a:gd name="T0" fmla="*/ 0 w 32"/>
                  <a:gd name="T1" fmla="*/ 0 h 15"/>
                  <a:gd name="T2" fmla="*/ 2 w 32"/>
                  <a:gd name="T3" fmla="*/ 0 h 15"/>
                  <a:gd name="T4" fmla="*/ 0 w 32"/>
                  <a:gd name="T5" fmla="*/ 1 h 15"/>
                  <a:gd name="T6" fmla="*/ 0 w 32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2"/>
                  <a:gd name="T13" fmla="*/ 0 h 15"/>
                  <a:gd name="T14" fmla="*/ 32 w 32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2" h="15">
                    <a:moveTo>
                      <a:pt x="5" y="0"/>
                    </a:moveTo>
                    <a:lnTo>
                      <a:pt x="32" y="0"/>
                    </a:lnTo>
                    <a:lnTo>
                      <a:pt x="0" y="15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24" name="Freeform 2399"/>
              <p:cNvSpPr>
                <a:spLocks/>
              </p:cNvSpPr>
              <p:nvPr/>
            </p:nvSpPr>
            <p:spPr bwMode="auto">
              <a:xfrm>
                <a:off x="3191" y="3778"/>
                <a:ext cx="2" cy="1"/>
              </a:xfrm>
              <a:custGeom>
                <a:avLst/>
                <a:gdLst>
                  <a:gd name="T0" fmla="*/ 0 w 32"/>
                  <a:gd name="T1" fmla="*/ 0 h 15"/>
                  <a:gd name="T2" fmla="*/ 2 w 32"/>
                  <a:gd name="T3" fmla="*/ 0 h 15"/>
                  <a:gd name="T4" fmla="*/ 0 w 32"/>
                  <a:gd name="T5" fmla="*/ 1 h 15"/>
                  <a:gd name="T6" fmla="*/ 0 w 32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2"/>
                  <a:gd name="T13" fmla="*/ 0 h 15"/>
                  <a:gd name="T14" fmla="*/ 32 w 32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2" h="15">
                    <a:moveTo>
                      <a:pt x="5" y="0"/>
                    </a:moveTo>
                    <a:lnTo>
                      <a:pt x="32" y="0"/>
                    </a:lnTo>
                    <a:lnTo>
                      <a:pt x="0" y="15"/>
                    </a:lnTo>
                    <a:lnTo>
                      <a:pt x="5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25" name="Freeform 2400"/>
              <p:cNvSpPr>
                <a:spLocks/>
              </p:cNvSpPr>
              <p:nvPr/>
            </p:nvSpPr>
            <p:spPr bwMode="auto">
              <a:xfrm>
                <a:off x="3191" y="3763"/>
                <a:ext cx="4" cy="15"/>
              </a:xfrm>
              <a:custGeom>
                <a:avLst/>
                <a:gdLst>
                  <a:gd name="T0" fmla="*/ 4 w 51"/>
                  <a:gd name="T1" fmla="*/ 0 h 172"/>
                  <a:gd name="T2" fmla="*/ 0 w 51"/>
                  <a:gd name="T3" fmla="*/ 15 h 172"/>
                  <a:gd name="T4" fmla="*/ 2 w 51"/>
                  <a:gd name="T5" fmla="*/ 15 h 172"/>
                  <a:gd name="T6" fmla="*/ 4 w 51"/>
                  <a:gd name="T7" fmla="*/ 0 h 1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1"/>
                  <a:gd name="T13" fmla="*/ 0 h 172"/>
                  <a:gd name="T14" fmla="*/ 51 w 51"/>
                  <a:gd name="T15" fmla="*/ 172 h 1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1" h="172">
                    <a:moveTo>
                      <a:pt x="51" y="0"/>
                    </a:moveTo>
                    <a:lnTo>
                      <a:pt x="0" y="172"/>
                    </a:lnTo>
                    <a:lnTo>
                      <a:pt x="27" y="172"/>
                    </a:lnTo>
                    <a:lnTo>
                      <a:pt x="51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26" name="Freeform 2401"/>
              <p:cNvSpPr>
                <a:spLocks/>
              </p:cNvSpPr>
              <p:nvPr/>
            </p:nvSpPr>
            <p:spPr bwMode="auto">
              <a:xfrm>
                <a:off x="3191" y="3763"/>
                <a:ext cx="4" cy="15"/>
              </a:xfrm>
              <a:custGeom>
                <a:avLst/>
                <a:gdLst>
                  <a:gd name="T0" fmla="*/ 4 w 51"/>
                  <a:gd name="T1" fmla="*/ 0 h 172"/>
                  <a:gd name="T2" fmla="*/ 0 w 51"/>
                  <a:gd name="T3" fmla="*/ 15 h 172"/>
                  <a:gd name="T4" fmla="*/ 2 w 51"/>
                  <a:gd name="T5" fmla="*/ 15 h 172"/>
                  <a:gd name="T6" fmla="*/ 4 w 51"/>
                  <a:gd name="T7" fmla="*/ 0 h 1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1"/>
                  <a:gd name="T13" fmla="*/ 0 h 172"/>
                  <a:gd name="T14" fmla="*/ 51 w 51"/>
                  <a:gd name="T15" fmla="*/ 172 h 1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1" h="172">
                    <a:moveTo>
                      <a:pt x="51" y="0"/>
                    </a:moveTo>
                    <a:lnTo>
                      <a:pt x="0" y="172"/>
                    </a:lnTo>
                    <a:lnTo>
                      <a:pt x="27" y="172"/>
                    </a:lnTo>
                    <a:lnTo>
                      <a:pt x="51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27" name="Freeform 2402"/>
              <p:cNvSpPr>
                <a:spLocks/>
              </p:cNvSpPr>
              <p:nvPr/>
            </p:nvSpPr>
            <p:spPr bwMode="auto">
              <a:xfrm>
                <a:off x="3193" y="3763"/>
                <a:ext cx="30" cy="15"/>
              </a:xfrm>
              <a:custGeom>
                <a:avLst/>
                <a:gdLst>
                  <a:gd name="T0" fmla="*/ 2 w 361"/>
                  <a:gd name="T1" fmla="*/ 0 h 172"/>
                  <a:gd name="T2" fmla="*/ 30 w 361"/>
                  <a:gd name="T3" fmla="*/ 0 h 172"/>
                  <a:gd name="T4" fmla="*/ 0 w 361"/>
                  <a:gd name="T5" fmla="*/ 15 h 172"/>
                  <a:gd name="T6" fmla="*/ 2 w 361"/>
                  <a:gd name="T7" fmla="*/ 0 h 1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61"/>
                  <a:gd name="T13" fmla="*/ 0 h 172"/>
                  <a:gd name="T14" fmla="*/ 361 w 361"/>
                  <a:gd name="T15" fmla="*/ 172 h 1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61" h="172">
                    <a:moveTo>
                      <a:pt x="24" y="0"/>
                    </a:moveTo>
                    <a:lnTo>
                      <a:pt x="361" y="0"/>
                    </a:lnTo>
                    <a:lnTo>
                      <a:pt x="0" y="172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28" name="Freeform 2403"/>
              <p:cNvSpPr>
                <a:spLocks/>
              </p:cNvSpPr>
              <p:nvPr/>
            </p:nvSpPr>
            <p:spPr bwMode="auto">
              <a:xfrm>
                <a:off x="3193" y="3763"/>
                <a:ext cx="30" cy="15"/>
              </a:xfrm>
              <a:custGeom>
                <a:avLst/>
                <a:gdLst>
                  <a:gd name="T0" fmla="*/ 2 w 361"/>
                  <a:gd name="T1" fmla="*/ 0 h 172"/>
                  <a:gd name="T2" fmla="*/ 30 w 361"/>
                  <a:gd name="T3" fmla="*/ 0 h 172"/>
                  <a:gd name="T4" fmla="*/ 0 w 361"/>
                  <a:gd name="T5" fmla="*/ 15 h 172"/>
                  <a:gd name="T6" fmla="*/ 2 w 361"/>
                  <a:gd name="T7" fmla="*/ 0 h 1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61"/>
                  <a:gd name="T13" fmla="*/ 0 h 172"/>
                  <a:gd name="T14" fmla="*/ 361 w 361"/>
                  <a:gd name="T15" fmla="*/ 172 h 1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61" h="172">
                    <a:moveTo>
                      <a:pt x="24" y="0"/>
                    </a:moveTo>
                    <a:lnTo>
                      <a:pt x="361" y="0"/>
                    </a:lnTo>
                    <a:lnTo>
                      <a:pt x="0" y="172"/>
                    </a:lnTo>
                    <a:lnTo>
                      <a:pt x="24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29" name="Freeform 2404"/>
              <p:cNvSpPr>
                <a:spLocks/>
              </p:cNvSpPr>
              <p:nvPr/>
            </p:nvSpPr>
            <p:spPr bwMode="auto">
              <a:xfrm>
                <a:off x="2983" y="3776"/>
                <a:ext cx="9" cy="2"/>
              </a:xfrm>
              <a:custGeom>
                <a:avLst/>
                <a:gdLst>
                  <a:gd name="T0" fmla="*/ 0 w 113"/>
                  <a:gd name="T1" fmla="*/ 0 h 21"/>
                  <a:gd name="T2" fmla="*/ 1 w 113"/>
                  <a:gd name="T3" fmla="*/ 2 h 21"/>
                  <a:gd name="T4" fmla="*/ 9 w 113"/>
                  <a:gd name="T5" fmla="*/ 2 h 21"/>
                  <a:gd name="T6" fmla="*/ 0 w 113"/>
                  <a:gd name="T7" fmla="*/ 0 h 2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3"/>
                  <a:gd name="T13" fmla="*/ 0 h 21"/>
                  <a:gd name="T14" fmla="*/ 113 w 113"/>
                  <a:gd name="T15" fmla="*/ 21 h 2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3" h="21">
                    <a:moveTo>
                      <a:pt x="0" y="0"/>
                    </a:moveTo>
                    <a:lnTo>
                      <a:pt x="18" y="21"/>
                    </a:lnTo>
                    <a:lnTo>
                      <a:pt x="113" y="2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</p:grpSp>
        <p:grpSp>
          <p:nvGrpSpPr>
            <p:cNvPr id="108647" name="Group 2606"/>
            <p:cNvGrpSpPr>
              <a:grpSpLocks/>
            </p:cNvGrpSpPr>
            <p:nvPr/>
          </p:nvGrpSpPr>
          <p:grpSpPr bwMode="auto">
            <a:xfrm>
              <a:off x="2906" y="3662"/>
              <a:ext cx="1787" cy="196"/>
              <a:chOff x="2906" y="3662"/>
              <a:chExt cx="1787" cy="196"/>
            </a:xfrm>
          </p:grpSpPr>
          <p:sp>
            <p:nvSpPr>
              <p:cNvPr id="109130" name="Freeform 2406"/>
              <p:cNvSpPr>
                <a:spLocks/>
              </p:cNvSpPr>
              <p:nvPr/>
            </p:nvSpPr>
            <p:spPr bwMode="auto">
              <a:xfrm>
                <a:off x="2983" y="3776"/>
                <a:ext cx="9" cy="2"/>
              </a:xfrm>
              <a:custGeom>
                <a:avLst/>
                <a:gdLst>
                  <a:gd name="T0" fmla="*/ 0 w 113"/>
                  <a:gd name="T1" fmla="*/ 0 h 21"/>
                  <a:gd name="T2" fmla="*/ 1 w 113"/>
                  <a:gd name="T3" fmla="*/ 2 h 21"/>
                  <a:gd name="T4" fmla="*/ 9 w 113"/>
                  <a:gd name="T5" fmla="*/ 2 h 21"/>
                  <a:gd name="T6" fmla="*/ 0 w 113"/>
                  <a:gd name="T7" fmla="*/ 0 h 2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3"/>
                  <a:gd name="T13" fmla="*/ 0 h 21"/>
                  <a:gd name="T14" fmla="*/ 113 w 113"/>
                  <a:gd name="T15" fmla="*/ 21 h 2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3" h="21">
                    <a:moveTo>
                      <a:pt x="0" y="0"/>
                    </a:moveTo>
                    <a:lnTo>
                      <a:pt x="18" y="21"/>
                    </a:lnTo>
                    <a:lnTo>
                      <a:pt x="113" y="2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31" name="Freeform 2407"/>
              <p:cNvSpPr>
                <a:spLocks/>
              </p:cNvSpPr>
              <p:nvPr/>
            </p:nvSpPr>
            <p:spPr bwMode="auto">
              <a:xfrm>
                <a:off x="2983" y="3776"/>
                <a:ext cx="10" cy="2"/>
              </a:xfrm>
              <a:custGeom>
                <a:avLst/>
                <a:gdLst>
                  <a:gd name="T0" fmla="*/ 0 w 121"/>
                  <a:gd name="T1" fmla="*/ 0 h 21"/>
                  <a:gd name="T2" fmla="*/ 10 w 121"/>
                  <a:gd name="T3" fmla="*/ 0 h 21"/>
                  <a:gd name="T4" fmla="*/ 9 w 121"/>
                  <a:gd name="T5" fmla="*/ 2 h 21"/>
                  <a:gd name="T6" fmla="*/ 0 w 121"/>
                  <a:gd name="T7" fmla="*/ 0 h 2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1"/>
                  <a:gd name="T13" fmla="*/ 0 h 21"/>
                  <a:gd name="T14" fmla="*/ 121 w 121"/>
                  <a:gd name="T15" fmla="*/ 21 h 2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1" h="21">
                    <a:moveTo>
                      <a:pt x="0" y="0"/>
                    </a:moveTo>
                    <a:lnTo>
                      <a:pt x="121" y="0"/>
                    </a:lnTo>
                    <a:lnTo>
                      <a:pt x="113" y="2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32" name="Freeform 2408"/>
              <p:cNvSpPr>
                <a:spLocks/>
              </p:cNvSpPr>
              <p:nvPr/>
            </p:nvSpPr>
            <p:spPr bwMode="auto">
              <a:xfrm>
                <a:off x="2983" y="3776"/>
                <a:ext cx="10" cy="2"/>
              </a:xfrm>
              <a:custGeom>
                <a:avLst/>
                <a:gdLst>
                  <a:gd name="T0" fmla="*/ 0 w 121"/>
                  <a:gd name="T1" fmla="*/ 0 h 21"/>
                  <a:gd name="T2" fmla="*/ 10 w 121"/>
                  <a:gd name="T3" fmla="*/ 0 h 21"/>
                  <a:gd name="T4" fmla="*/ 9 w 121"/>
                  <a:gd name="T5" fmla="*/ 2 h 21"/>
                  <a:gd name="T6" fmla="*/ 0 w 121"/>
                  <a:gd name="T7" fmla="*/ 0 h 2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1"/>
                  <a:gd name="T13" fmla="*/ 0 h 21"/>
                  <a:gd name="T14" fmla="*/ 121 w 121"/>
                  <a:gd name="T15" fmla="*/ 21 h 2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1" h="21">
                    <a:moveTo>
                      <a:pt x="0" y="0"/>
                    </a:moveTo>
                    <a:lnTo>
                      <a:pt x="121" y="0"/>
                    </a:lnTo>
                    <a:lnTo>
                      <a:pt x="113" y="2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33" name="Freeform 2409"/>
              <p:cNvSpPr>
                <a:spLocks/>
              </p:cNvSpPr>
              <p:nvPr/>
            </p:nvSpPr>
            <p:spPr bwMode="auto">
              <a:xfrm>
                <a:off x="2934" y="3783"/>
                <a:ext cx="33" cy="3"/>
              </a:xfrm>
              <a:custGeom>
                <a:avLst/>
                <a:gdLst>
                  <a:gd name="T0" fmla="*/ 1 w 388"/>
                  <a:gd name="T1" fmla="*/ 0 h 38"/>
                  <a:gd name="T2" fmla="*/ 0 w 388"/>
                  <a:gd name="T3" fmla="*/ 3 h 38"/>
                  <a:gd name="T4" fmla="*/ 33 w 388"/>
                  <a:gd name="T5" fmla="*/ 3 h 38"/>
                  <a:gd name="T6" fmla="*/ 1 w 388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8"/>
                  <a:gd name="T13" fmla="*/ 0 h 38"/>
                  <a:gd name="T14" fmla="*/ 388 w 388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8" h="38">
                    <a:moveTo>
                      <a:pt x="9" y="0"/>
                    </a:moveTo>
                    <a:lnTo>
                      <a:pt x="0" y="38"/>
                    </a:lnTo>
                    <a:lnTo>
                      <a:pt x="388" y="38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34" name="Freeform 2410"/>
              <p:cNvSpPr>
                <a:spLocks/>
              </p:cNvSpPr>
              <p:nvPr/>
            </p:nvSpPr>
            <p:spPr bwMode="auto">
              <a:xfrm>
                <a:off x="2934" y="3783"/>
                <a:ext cx="33" cy="3"/>
              </a:xfrm>
              <a:custGeom>
                <a:avLst/>
                <a:gdLst>
                  <a:gd name="T0" fmla="*/ 1 w 388"/>
                  <a:gd name="T1" fmla="*/ 0 h 38"/>
                  <a:gd name="T2" fmla="*/ 0 w 388"/>
                  <a:gd name="T3" fmla="*/ 3 h 38"/>
                  <a:gd name="T4" fmla="*/ 33 w 388"/>
                  <a:gd name="T5" fmla="*/ 3 h 38"/>
                  <a:gd name="T6" fmla="*/ 1 w 388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8"/>
                  <a:gd name="T13" fmla="*/ 0 h 38"/>
                  <a:gd name="T14" fmla="*/ 388 w 388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8" h="38">
                    <a:moveTo>
                      <a:pt x="9" y="0"/>
                    </a:moveTo>
                    <a:lnTo>
                      <a:pt x="0" y="38"/>
                    </a:lnTo>
                    <a:lnTo>
                      <a:pt x="388" y="38"/>
                    </a:lnTo>
                    <a:lnTo>
                      <a:pt x="9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35" name="Freeform 2411"/>
              <p:cNvSpPr>
                <a:spLocks/>
              </p:cNvSpPr>
              <p:nvPr/>
            </p:nvSpPr>
            <p:spPr bwMode="auto">
              <a:xfrm>
                <a:off x="2967" y="3776"/>
                <a:ext cx="6" cy="10"/>
              </a:xfrm>
              <a:custGeom>
                <a:avLst/>
                <a:gdLst>
                  <a:gd name="T0" fmla="*/ 4 w 82"/>
                  <a:gd name="T1" fmla="*/ 0 h 118"/>
                  <a:gd name="T2" fmla="*/ 0 w 82"/>
                  <a:gd name="T3" fmla="*/ 10 h 118"/>
                  <a:gd name="T4" fmla="*/ 6 w 82"/>
                  <a:gd name="T5" fmla="*/ 10 h 118"/>
                  <a:gd name="T6" fmla="*/ 4 w 82"/>
                  <a:gd name="T7" fmla="*/ 0 h 1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2"/>
                  <a:gd name="T13" fmla="*/ 0 h 118"/>
                  <a:gd name="T14" fmla="*/ 82 w 82"/>
                  <a:gd name="T15" fmla="*/ 118 h 1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2" h="118">
                    <a:moveTo>
                      <a:pt x="54" y="0"/>
                    </a:moveTo>
                    <a:lnTo>
                      <a:pt x="0" y="118"/>
                    </a:lnTo>
                    <a:lnTo>
                      <a:pt x="82" y="118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36" name="Freeform 2412"/>
              <p:cNvSpPr>
                <a:spLocks/>
              </p:cNvSpPr>
              <p:nvPr/>
            </p:nvSpPr>
            <p:spPr bwMode="auto">
              <a:xfrm>
                <a:off x="2967" y="3776"/>
                <a:ext cx="6" cy="10"/>
              </a:xfrm>
              <a:custGeom>
                <a:avLst/>
                <a:gdLst>
                  <a:gd name="T0" fmla="*/ 4 w 82"/>
                  <a:gd name="T1" fmla="*/ 0 h 118"/>
                  <a:gd name="T2" fmla="*/ 0 w 82"/>
                  <a:gd name="T3" fmla="*/ 10 h 118"/>
                  <a:gd name="T4" fmla="*/ 6 w 82"/>
                  <a:gd name="T5" fmla="*/ 10 h 118"/>
                  <a:gd name="T6" fmla="*/ 4 w 82"/>
                  <a:gd name="T7" fmla="*/ 0 h 1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2"/>
                  <a:gd name="T13" fmla="*/ 0 h 118"/>
                  <a:gd name="T14" fmla="*/ 82 w 82"/>
                  <a:gd name="T15" fmla="*/ 118 h 1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2" h="118">
                    <a:moveTo>
                      <a:pt x="54" y="0"/>
                    </a:moveTo>
                    <a:lnTo>
                      <a:pt x="0" y="118"/>
                    </a:lnTo>
                    <a:lnTo>
                      <a:pt x="82" y="118"/>
                    </a:lnTo>
                    <a:lnTo>
                      <a:pt x="54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37" name="Freeform 2413"/>
              <p:cNvSpPr>
                <a:spLocks/>
              </p:cNvSpPr>
              <p:nvPr/>
            </p:nvSpPr>
            <p:spPr bwMode="auto">
              <a:xfrm>
                <a:off x="2971" y="3776"/>
                <a:ext cx="7" cy="10"/>
              </a:xfrm>
              <a:custGeom>
                <a:avLst/>
                <a:gdLst>
                  <a:gd name="T0" fmla="*/ 0 w 82"/>
                  <a:gd name="T1" fmla="*/ 0 h 118"/>
                  <a:gd name="T2" fmla="*/ 7 w 82"/>
                  <a:gd name="T3" fmla="*/ 0 h 118"/>
                  <a:gd name="T4" fmla="*/ 2 w 82"/>
                  <a:gd name="T5" fmla="*/ 10 h 118"/>
                  <a:gd name="T6" fmla="*/ 0 w 82"/>
                  <a:gd name="T7" fmla="*/ 0 h 1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2"/>
                  <a:gd name="T13" fmla="*/ 0 h 118"/>
                  <a:gd name="T14" fmla="*/ 82 w 82"/>
                  <a:gd name="T15" fmla="*/ 118 h 1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2" h="118">
                    <a:moveTo>
                      <a:pt x="0" y="0"/>
                    </a:moveTo>
                    <a:lnTo>
                      <a:pt x="82" y="0"/>
                    </a:lnTo>
                    <a:lnTo>
                      <a:pt x="28" y="11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38" name="Freeform 2414"/>
              <p:cNvSpPr>
                <a:spLocks/>
              </p:cNvSpPr>
              <p:nvPr/>
            </p:nvSpPr>
            <p:spPr bwMode="auto">
              <a:xfrm>
                <a:off x="2971" y="3776"/>
                <a:ext cx="7" cy="10"/>
              </a:xfrm>
              <a:custGeom>
                <a:avLst/>
                <a:gdLst>
                  <a:gd name="T0" fmla="*/ 0 w 82"/>
                  <a:gd name="T1" fmla="*/ 0 h 118"/>
                  <a:gd name="T2" fmla="*/ 7 w 82"/>
                  <a:gd name="T3" fmla="*/ 0 h 118"/>
                  <a:gd name="T4" fmla="*/ 2 w 82"/>
                  <a:gd name="T5" fmla="*/ 10 h 118"/>
                  <a:gd name="T6" fmla="*/ 0 w 82"/>
                  <a:gd name="T7" fmla="*/ 0 h 1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2"/>
                  <a:gd name="T13" fmla="*/ 0 h 118"/>
                  <a:gd name="T14" fmla="*/ 82 w 82"/>
                  <a:gd name="T15" fmla="*/ 118 h 1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2" h="118">
                    <a:moveTo>
                      <a:pt x="0" y="0"/>
                    </a:moveTo>
                    <a:lnTo>
                      <a:pt x="82" y="0"/>
                    </a:lnTo>
                    <a:lnTo>
                      <a:pt x="28" y="11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39" name="Freeform 2415"/>
              <p:cNvSpPr>
                <a:spLocks/>
              </p:cNvSpPr>
              <p:nvPr/>
            </p:nvSpPr>
            <p:spPr bwMode="auto">
              <a:xfrm>
                <a:off x="3124" y="3776"/>
                <a:ext cx="37" cy="11"/>
              </a:xfrm>
              <a:custGeom>
                <a:avLst/>
                <a:gdLst>
                  <a:gd name="T0" fmla="*/ 0 w 446"/>
                  <a:gd name="T1" fmla="*/ 0 h 134"/>
                  <a:gd name="T2" fmla="*/ 0 w 446"/>
                  <a:gd name="T3" fmla="*/ 11 h 134"/>
                  <a:gd name="T4" fmla="*/ 37 w 446"/>
                  <a:gd name="T5" fmla="*/ 11 h 134"/>
                  <a:gd name="T6" fmla="*/ 0 w 446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6"/>
                  <a:gd name="T13" fmla="*/ 0 h 134"/>
                  <a:gd name="T14" fmla="*/ 446 w 446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6" h="134">
                    <a:moveTo>
                      <a:pt x="0" y="0"/>
                    </a:moveTo>
                    <a:lnTo>
                      <a:pt x="0" y="134"/>
                    </a:lnTo>
                    <a:lnTo>
                      <a:pt x="446" y="13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40" name="Freeform 2416"/>
              <p:cNvSpPr>
                <a:spLocks/>
              </p:cNvSpPr>
              <p:nvPr/>
            </p:nvSpPr>
            <p:spPr bwMode="auto">
              <a:xfrm>
                <a:off x="3124" y="3776"/>
                <a:ext cx="37" cy="11"/>
              </a:xfrm>
              <a:custGeom>
                <a:avLst/>
                <a:gdLst>
                  <a:gd name="T0" fmla="*/ 0 w 446"/>
                  <a:gd name="T1" fmla="*/ 0 h 134"/>
                  <a:gd name="T2" fmla="*/ 0 w 446"/>
                  <a:gd name="T3" fmla="*/ 11 h 134"/>
                  <a:gd name="T4" fmla="*/ 37 w 446"/>
                  <a:gd name="T5" fmla="*/ 11 h 134"/>
                  <a:gd name="T6" fmla="*/ 0 w 446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6"/>
                  <a:gd name="T13" fmla="*/ 0 h 134"/>
                  <a:gd name="T14" fmla="*/ 446 w 446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6" h="134">
                    <a:moveTo>
                      <a:pt x="0" y="0"/>
                    </a:moveTo>
                    <a:lnTo>
                      <a:pt x="0" y="134"/>
                    </a:lnTo>
                    <a:lnTo>
                      <a:pt x="446" y="13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41" name="Freeform 2417"/>
              <p:cNvSpPr>
                <a:spLocks/>
              </p:cNvSpPr>
              <p:nvPr/>
            </p:nvSpPr>
            <p:spPr bwMode="auto">
              <a:xfrm>
                <a:off x="3124" y="3776"/>
                <a:ext cx="37" cy="11"/>
              </a:xfrm>
              <a:custGeom>
                <a:avLst/>
                <a:gdLst>
                  <a:gd name="T0" fmla="*/ 0 w 446"/>
                  <a:gd name="T1" fmla="*/ 0 h 134"/>
                  <a:gd name="T2" fmla="*/ 37 w 446"/>
                  <a:gd name="T3" fmla="*/ 0 h 134"/>
                  <a:gd name="T4" fmla="*/ 37 w 446"/>
                  <a:gd name="T5" fmla="*/ 11 h 134"/>
                  <a:gd name="T6" fmla="*/ 0 w 446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6"/>
                  <a:gd name="T13" fmla="*/ 0 h 134"/>
                  <a:gd name="T14" fmla="*/ 446 w 446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6" h="134">
                    <a:moveTo>
                      <a:pt x="0" y="0"/>
                    </a:moveTo>
                    <a:lnTo>
                      <a:pt x="446" y="0"/>
                    </a:lnTo>
                    <a:lnTo>
                      <a:pt x="446" y="13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42" name="Freeform 2418"/>
              <p:cNvSpPr>
                <a:spLocks/>
              </p:cNvSpPr>
              <p:nvPr/>
            </p:nvSpPr>
            <p:spPr bwMode="auto">
              <a:xfrm>
                <a:off x="3124" y="3776"/>
                <a:ext cx="37" cy="11"/>
              </a:xfrm>
              <a:custGeom>
                <a:avLst/>
                <a:gdLst>
                  <a:gd name="T0" fmla="*/ 0 w 446"/>
                  <a:gd name="T1" fmla="*/ 0 h 134"/>
                  <a:gd name="T2" fmla="*/ 37 w 446"/>
                  <a:gd name="T3" fmla="*/ 0 h 134"/>
                  <a:gd name="T4" fmla="*/ 37 w 446"/>
                  <a:gd name="T5" fmla="*/ 11 h 134"/>
                  <a:gd name="T6" fmla="*/ 0 w 446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6"/>
                  <a:gd name="T13" fmla="*/ 0 h 134"/>
                  <a:gd name="T14" fmla="*/ 446 w 446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6" h="134">
                    <a:moveTo>
                      <a:pt x="0" y="0"/>
                    </a:moveTo>
                    <a:lnTo>
                      <a:pt x="446" y="0"/>
                    </a:lnTo>
                    <a:lnTo>
                      <a:pt x="446" y="13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43" name="Freeform 2419"/>
              <p:cNvSpPr>
                <a:spLocks/>
              </p:cNvSpPr>
              <p:nvPr/>
            </p:nvSpPr>
            <p:spPr bwMode="auto">
              <a:xfrm>
                <a:off x="2934" y="3788"/>
                <a:ext cx="38" cy="4"/>
              </a:xfrm>
              <a:custGeom>
                <a:avLst/>
                <a:gdLst>
                  <a:gd name="T0" fmla="*/ 0 w 461"/>
                  <a:gd name="T1" fmla="*/ 0 h 45"/>
                  <a:gd name="T2" fmla="*/ 38 w 461"/>
                  <a:gd name="T3" fmla="*/ 0 h 45"/>
                  <a:gd name="T4" fmla="*/ 36 w 461"/>
                  <a:gd name="T5" fmla="*/ 4 h 45"/>
                  <a:gd name="T6" fmla="*/ 0 w 461"/>
                  <a:gd name="T7" fmla="*/ 0 h 4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61"/>
                  <a:gd name="T13" fmla="*/ 0 h 45"/>
                  <a:gd name="T14" fmla="*/ 461 w 461"/>
                  <a:gd name="T15" fmla="*/ 45 h 4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61" h="45">
                    <a:moveTo>
                      <a:pt x="0" y="0"/>
                    </a:moveTo>
                    <a:lnTo>
                      <a:pt x="461" y="0"/>
                    </a:lnTo>
                    <a:lnTo>
                      <a:pt x="441" y="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44" name="Freeform 2420"/>
              <p:cNvSpPr>
                <a:spLocks/>
              </p:cNvSpPr>
              <p:nvPr/>
            </p:nvSpPr>
            <p:spPr bwMode="auto">
              <a:xfrm>
                <a:off x="2934" y="3788"/>
                <a:ext cx="38" cy="4"/>
              </a:xfrm>
              <a:custGeom>
                <a:avLst/>
                <a:gdLst>
                  <a:gd name="T0" fmla="*/ 0 w 461"/>
                  <a:gd name="T1" fmla="*/ 0 h 45"/>
                  <a:gd name="T2" fmla="*/ 38 w 461"/>
                  <a:gd name="T3" fmla="*/ 0 h 45"/>
                  <a:gd name="T4" fmla="*/ 36 w 461"/>
                  <a:gd name="T5" fmla="*/ 4 h 45"/>
                  <a:gd name="T6" fmla="*/ 0 w 461"/>
                  <a:gd name="T7" fmla="*/ 0 h 4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61"/>
                  <a:gd name="T13" fmla="*/ 0 h 45"/>
                  <a:gd name="T14" fmla="*/ 461 w 461"/>
                  <a:gd name="T15" fmla="*/ 45 h 4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61" h="45">
                    <a:moveTo>
                      <a:pt x="0" y="0"/>
                    </a:moveTo>
                    <a:lnTo>
                      <a:pt x="461" y="0"/>
                    </a:lnTo>
                    <a:lnTo>
                      <a:pt x="441" y="4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45" name="Freeform 2421"/>
              <p:cNvSpPr>
                <a:spLocks/>
              </p:cNvSpPr>
              <p:nvPr/>
            </p:nvSpPr>
            <p:spPr bwMode="auto">
              <a:xfrm>
                <a:off x="2934" y="3786"/>
                <a:ext cx="38" cy="2"/>
              </a:xfrm>
              <a:custGeom>
                <a:avLst/>
                <a:gdLst>
                  <a:gd name="T0" fmla="*/ 0 w 461"/>
                  <a:gd name="T1" fmla="*/ 0 h 29"/>
                  <a:gd name="T2" fmla="*/ 0 w 461"/>
                  <a:gd name="T3" fmla="*/ 2 h 29"/>
                  <a:gd name="T4" fmla="*/ 38 w 461"/>
                  <a:gd name="T5" fmla="*/ 2 h 29"/>
                  <a:gd name="T6" fmla="*/ 0 w 461"/>
                  <a:gd name="T7" fmla="*/ 0 h 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61"/>
                  <a:gd name="T13" fmla="*/ 0 h 29"/>
                  <a:gd name="T14" fmla="*/ 461 w 461"/>
                  <a:gd name="T15" fmla="*/ 29 h 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61" h="29">
                    <a:moveTo>
                      <a:pt x="6" y="0"/>
                    </a:moveTo>
                    <a:lnTo>
                      <a:pt x="0" y="29"/>
                    </a:lnTo>
                    <a:lnTo>
                      <a:pt x="461" y="29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46" name="Freeform 2422"/>
              <p:cNvSpPr>
                <a:spLocks/>
              </p:cNvSpPr>
              <p:nvPr/>
            </p:nvSpPr>
            <p:spPr bwMode="auto">
              <a:xfrm>
                <a:off x="2934" y="3786"/>
                <a:ext cx="38" cy="2"/>
              </a:xfrm>
              <a:custGeom>
                <a:avLst/>
                <a:gdLst>
                  <a:gd name="T0" fmla="*/ 0 w 461"/>
                  <a:gd name="T1" fmla="*/ 0 h 29"/>
                  <a:gd name="T2" fmla="*/ 0 w 461"/>
                  <a:gd name="T3" fmla="*/ 2 h 29"/>
                  <a:gd name="T4" fmla="*/ 38 w 461"/>
                  <a:gd name="T5" fmla="*/ 2 h 29"/>
                  <a:gd name="T6" fmla="*/ 0 w 461"/>
                  <a:gd name="T7" fmla="*/ 0 h 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61"/>
                  <a:gd name="T13" fmla="*/ 0 h 29"/>
                  <a:gd name="T14" fmla="*/ 461 w 461"/>
                  <a:gd name="T15" fmla="*/ 29 h 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61" h="29">
                    <a:moveTo>
                      <a:pt x="6" y="0"/>
                    </a:moveTo>
                    <a:lnTo>
                      <a:pt x="0" y="29"/>
                    </a:lnTo>
                    <a:lnTo>
                      <a:pt x="461" y="29"/>
                    </a:lnTo>
                    <a:lnTo>
                      <a:pt x="6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47" name="Freeform 2423"/>
              <p:cNvSpPr>
                <a:spLocks/>
              </p:cNvSpPr>
              <p:nvPr/>
            </p:nvSpPr>
            <p:spPr bwMode="auto">
              <a:xfrm>
                <a:off x="2934" y="3786"/>
                <a:ext cx="39" cy="2"/>
              </a:xfrm>
              <a:custGeom>
                <a:avLst/>
                <a:gdLst>
                  <a:gd name="T0" fmla="*/ 0 w 470"/>
                  <a:gd name="T1" fmla="*/ 0 h 29"/>
                  <a:gd name="T2" fmla="*/ 39 w 470"/>
                  <a:gd name="T3" fmla="*/ 0 h 29"/>
                  <a:gd name="T4" fmla="*/ 38 w 470"/>
                  <a:gd name="T5" fmla="*/ 2 h 29"/>
                  <a:gd name="T6" fmla="*/ 0 w 470"/>
                  <a:gd name="T7" fmla="*/ 0 h 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70"/>
                  <a:gd name="T13" fmla="*/ 0 h 29"/>
                  <a:gd name="T14" fmla="*/ 470 w 470"/>
                  <a:gd name="T15" fmla="*/ 29 h 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70" h="29">
                    <a:moveTo>
                      <a:pt x="0" y="0"/>
                    </a:moveTo>
                    <a:lnTo>
                      <a:pt x="470" y="0"/>
                    </a:lnTo>
                    <a:lnTo>
                      <a:pt x="455" y="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48" name="Freeform 2424"/>
              <p:cNvSpPr>
                <a:spLocks/>
              </p:cNvSpPr>
              <p:nvPr/>
            </p:nvSpPr>
            <p:spPr bwMode="auto">
              <a:xfrm>
                <a:off x="2934" y="3786"/>
                <a:ext cx="39" cy="2"/>
              </a:xfrm>
              <a:custGeom>
                <a:avLst/>
                <a:gdLst>
                  <a:gd name="T0" fmla="*/ 0 w 470"/>
                  <a:gd name="T1" fmla="*/ 0 h 29"/>
                  <a:gd name="T2" fmla="*/ 39 w 470"/>
                  <a:gd name="T3" fmla="*/ 0 h 29"/>
                  <a:gd name="T4" fmla="*/ 38 w 470"/>
                  <a:gd name="T5" fmla="*/ 2 h 29"/>
                  <a:gd name="T6" fmla="*/ 0 w 470"/>
                  <a:gd name="T7" fmla="*/ 0 h 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70"/>
                  <a:gd name="T13" fmla="*/ 0 h 29"/>
                  <a:gd name="T14" fmla="*/ 470 w 470"/>
                  <a:gd name="T15" fmla="*/ 29 h 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70" h="29">
                    <a:moveTo>
                      <a:pt x="0" y="0"/>
                    </a:moveTo>
                    <a:lnTo>
                      <a:pt x="470" y="0"/>
                    </a:lnTo>
                    <a:lnTo>
                      <a:pt x="455" y="29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49" name="Freeform 2425"/>
              <p:cNvSpPr>
                <a:spLocks/>
              </p:cNvSpPr>
              <p:nvPr/>
            </p:nvSpPr>
            <p:spPr bwMode="auto">
              <a:xfrm>
                <a:off x="2984" y="3778"/>
                <a:ext cx="22" cy="14"/>
              </a:xfrm>
              <a:custGeom>
                <a:avLst/>
                <a:gdLst>
                  <a:gd name="T0" fmla="*/ 0 w 255"/>
                  <a:gd name="T1" fmla="*/ 0 h 172"/>
                  <a:gd name="T2" fmla="*/ 14 w 255"/>
                  <a:gd name="T3" fmla="*/ 14 h 172"/>
                  <a:gd name="T4" fmla="*/ 22 w 255"/>
                  <a:gd name="T5" fmla="*/ 14 h 172"/>
                  <a:gd name="T6" fmla="*/ 0 w 255"/>
                  <a:gd name="T7" fmla="*/ 0 h 1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5"/>
                  <a:gd name="T13" fmla="*/ 0 h 172"/>
                  <a:gd name="T14" fmla="*/ 255 w 255"/>
                  <a:gd name="T15" fmla="*/ 172 h 1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5" h="172">
                    <a:moveTo>
                      <a:pt x="0" y="0"/>
                    </a:moveTo>
                    <a:lnTo>
                      <a:pt x="161" y="172"/>
                    </a:lnTo>
                    <a:lnTo>
                      <a:pt x="255" y="17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50" name="Freeform 2426"/>
              <p:cNvSpPr>
                <a:spLocks/>
              </p:cNvSpPr>
              <p:nvPr/>
            </p:nvSpPr>
            <p:spPr bwMode="auto">
              <a:xfrm>
                <a:off x="2984" y="3778"/>
                <a:ext cx="22" cy="14"/>
              </a:xfrm>
              <a:custGeom>
                <a:avLst/>
                <a:gdLst>
                  <a:gd name="T0" fmla="*/ 0 w 255"/>
                  <a:gd name="T1" fmla="*/ 0 h 172"/>
                  <a:gd name="T2" fmla="*/ 14 w 255"/>
                  <a:gd name="T3" fmla="*/ 14 h 172"/>
                  <a:gd name="T4" fmla="*/ 22 w 255"/>
                  <a:gd name="T5" fmla="*/ 14 h 172"/>
                  <a:gd name="T6" fmla="*/ 0 w 255"/>
                  <a:gd name="T7" fmla="*/ 0 h 1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5"/>
                  <a:gd name="T13" fmla="*/ 0 h 172"/>
                  <a:gd name="T14" fmla="*/ 255 w 255"/>
                  <a:gd name="T15" fmla="*/ 172 h 1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5" h="172">
                    <a:moveTo>
                      <a:pt x="0" y="0"/>
                    </a:moveTo>
                    <a:lnTo>
                      <a:pt x="161" y="172"/>
                    </a:lnTo>
                    <a:lnTo>
                      <a:pt x="255" y="17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51" name="Freeform 2427"/>
              <p:cNvSpPr>
                <a:spLocks/>
              </p:cNvSpPr>
              <p:nvPr/>
            </p:nvSpPr>
            <p:spPr bwMode="auto">
              <a:xfrm>
                <a:off x="2984" y="3778"/>
                <a:ext cx="22" cy="14"/>
              </a:xfrm>
              <a:custGeom>
                <a:avLst/>
                <a:gdLst>
                  <a:gd name="T0" fmla="*/ 0 w 255"/>
                  <a:gd name="T1" fmla="*/ 0 h 172"/>
                  <a:gd name="T2" fmla="*/ 8 w 255"/>
                  <a:gd name="T3" fmla="*/ 0 h 172"/>
                  <a:gd name="T4" fmla="*/ 22 w 255"/>
                  <a:gd name="T5" fmla="*/ 14 h 172"/>
                  <a:gd name="T6" fmla="*/ 0 w 255"/>
                  <a:gd name="T7" fmla="*/ 0 h 1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5"/>
                  <a:gd name="T13" fmla="*/ 0 h 172"/>
                  <a:gd name="T14" fmla="*/ 255 w 255"/>
                  <a:gd name="T15" fmla="*/ 172 h 1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5" h="172">
                    <a:moveTo>
                      <a:pt x="0" y="0"/>
                    </a:moveTo>
                    <a:lnTo>
                      <a:pt x="95" y="0"/>
                    </a:lnTo>
                    <a:lnTo>
                      <a:pt x="255" y="17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52" name="Freeform 2428"/>
              <p:cNvSpPr>
                <a:spLocks/>
              </p:cNvSpPr>
              <p:nvPr/>
            </p:nvSpPr>
            <p:spPr bwMode="auto">
              <a:xfrm>
                <a:off x="2984" y="3778"/>
                <a:ext cx="22" cy="14"/>
              </a:xfrm>
              <a:custGeom>
                <a:avLst/>
                <a:gdLst>
                  <a:gd name="T0" fmla="*/ 0 w 255"/>
                  <a:gd name="T1" fmla="*/ 0 h 172"/>
                  <a:gd name="T2" fmla="*/ 8 w 255"/>
                  <a:gd name="T3" fmla="*/ 0 h 172"/>
                  <a:gd name="T4" fmla="*/ 22 w 255"/>
                  <a:gd name="T5" fmla="*/ 14 h 172"/>
                  <a:gd name="T6" fmla="*/ 0 w 255"/>
                  <a:gd name="T7" fmla="*/ 0 h 1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5"/>
                  <a:gd name="T13" fmla="*/ 0 h 172"/>
                  <a:gd name="T14" fmla="*/ 255 w 255"/>
                  <a:gd name="T15" fmla="*/ 172 h 1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5" h="172">
                    <a:moveTo>
                      <a:pt x="0" y="0"/>
                    </a:moveTo>
                    <a:lnTo>
                      <a:pt x="95" y="0"/>
                    </a:lnTo>
                    <a:lnTo>
                      <a:pt x="255" y="17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53" name="Freeform 2429"/>
              <p:cNvSpPr>
                <a:spLocks/>
              </p:cNvSpPr>
              <p:nvPr/>
            </p:nvSpPr>
            <p:spPr bwMode="auto">
              <a:xfrm>
                <a:off x="2998" y="3792"/>
                <a:ext cx="8" cy="2"/>
              </a:xfrm>
              <a:custGeom>
                <a:avLst/>
                <a:gdLst>
                  <a:gd name="T0" fmla="*/ 0 w 94"/>
                  <a:gd name="T1" fmla="*/ 0 h 25"/>
                  <a:gd name="T2" fmla="*/ 2 w 94"/>
                  <a:gd name="T3" fmla="*/ 2 h 25"/>
                  <a:gd name="T4" fmla="*/ 8 w 94"/>
                  <a:gd name="T5" fmla="*/ 2 h 25"/>
                  <a:gd name="T6" fmla="*/ 0 w 94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4"/>
                  <a:gd name="T13" fmla="*/ 0 h 25"/>
                  <a:gd name="T14" fmla="*/ 94 w 94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4" h="25">
                    <a:moveTo>
                      <a:pt x="0" y="0"/>
                    </a:moveTo>
                    <a:lnTo>
                      <a:pt x="23" y="25"/>
                    </a:lnTo>
                    <a:lnTo>
                      <a:pt x="94" y="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54" name="Freeform 2430"/>
              <p:cNvSpPr>
                <a:spLocks/>
              </p:cNvSpPr>
              <p:nvPr/>
            </p:nvSpPr>
            <p:spPr bwMode="auto">
              <a:xfrm>
                <a:off x="2998" y="3792"/>
                <a:ext cx="8" cy="2"/>
              </a:xfrm>
              <a:custGeom>
                <a:avLst/>
                <a:gdLst>
                  <a:gd name="T0" fmla="*/ 0 w 94"/>
                  <a:gd name="T1" fmla="*/ 0 h 25"/>
                  <a:gd name="T2" fmla="*/ 2 w 94"/>
                  <a:gd name="T3" fmla="*/ 2 h 25"/>
                  <a:gd name="T4" fmla="*/ 8 w 94"/>
                  <a:gd name="T5" fmla="*/ 2 h 25"/>
                  <a:gd name="T6" fmla="*/ 0 w 94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4"/>
                  <a:gd name="T13" fmla="*/ 0 h 25"/>
                  <a:gd name="T14" fmla="*/ 94 w 94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4" h="25">
                    <a:moveTo>
                      <a:pt x="0" y="0"/>
                    </a:moveTo>
                    <a:lnTo>
                      <a:pt x="23" y="25"/>
                    </a:lnTo>
                    <a:lnTo>
                      <a:pt x="94" y="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55" name="Freeform 2431"/>
              <p:cNvSpPr>
                <a:spLocks/>
              </p:cNvSpPr>
              <p:nvPr/>
            </p:nvSpPr>
            <p:spPr bwMode="auto">
              <a:xfrm>
                <a:off x="2998" y="3792"/>
                <a:ext cx="8" cy="2"/>
              </a:xfrm>
              <a:custGeom>
                <a:avLst/>
                <a:gdLst>
                  <a:gd name="T0" fmla="*/ 0 w 94"/>
                  <a:gd name="T1" fmla="*/ 0 h 25"/>
                  <a:gd name="T2" fmla="*/ 8 w 94"/>
                  <a:gd name="T3" fmla="*/ 0 h 25"/>
                  <a:gd name="T4" fmla="*/ 8 w 94"/>
                  <a:gd name="T5" fmla="*/ 2 h 25"/>
                  <a:gd name="T6" fmla="*/ 0 w 94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4"/>
                  <a:gd name="T13" fmla="*/ 0 h 25"/>
                  <a:gd name="T14" fmla="*/ 94 w 94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4" h="25">
                    <a:moveTo>
                      <a:pt x="0" y="0"/>
                    </a:moveTo>
                    <a:lnTo>
                      <a:pt x="94" y="0"/>
                    </a:lnTo>
                    <a:lnTo>
                      <a:pt x="94" y="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56" name="Freeform 2432"/>
              <p:cNvSpPr>
                <a:spLocks/>
              </p:cNvSpPr>
              <p:nvPr/>
            </p:nvSpPr>
            <p:spPr bwMode="auto">
              <a:xfrm>
                <a:off x="2998" y="3792"/>
                <a:ext cx="8" cy="2"/>
              </a:xfrm>
              <a:custGeom>
                <a:avLst/>
                <a:gdLst>
                  <a:gd name="T0" fmla="*/ 0 w 94"/>
                  <a:gd name="T1" fmla="*/ 0 h 25"/>
                  <a:gd name="T2" fmla="*/ 8 w 94"/>
                  <a:gd name="T3" fmla="*/ 0 h 25"/>
                  <a:gd name="T4" fmla="*/ 8 w 94"/>
                  <a:gd name="T5" fmla="*/ 2 h 25"/>
                  <a:gd name="T6" fmla="*/ 0 w 94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4"/>
                  <a:gd name="T13" fmla="*/ 0 h 25"/>
                  <a:gd name="T14" fmla="*/ 94 w 94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4" h="25">
                    <a:moveTo>
                      <a:pt x="0" y="0"/>
                    </a:moveTo>
                    <a:lnTo>
                      <a:pt x="94" y="0"/>
                    </a:lnTo>
                    <a:lnTo>
                      <a:pt x="94" y="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57" name="Freeform 2433"/>
              <p:cNvSpPr>
                <a:spLocks/>
              </p:cNvSpPr>
              <p:nvPr/>
            </p:nvSpPr>
            <p:spPr bwMode="auto">
              <a:xfrm>
                <a:off x="3161" y="3787"/>
                <a:ext cx="37" cy="11"/>
              </a:xfrm>
              <a:custGeom>
                <a:avLst/>
                <a:gdLst>
                  <a:gd name="T0" fmla="*/ 0 w 445"/>
                  <a:gd name="T1" fmla="*/ 0 h 133"/>
                  <a:gd name="T2" fmla="*/ 0 w 445"/>
                  <a:gd name="T3" fmla="*/ 11 h 133"/>
                  <a:gd name="T4" fmla="*/ 37 w 445"/>
                  <a:gd name="T5" fmla="*/ 11 h 133"/>
                  <a:gd name="T6" fmla="*/ 0 w 445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3"/>
                  <a:gd name="T14" fmla="*/ 445 w 445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3">
                    <a:moveTo>
                      <a:pt x="0" y="0"/>
                    </a:moveTo>
                    <a:lnTo>
                      <a:pt x="0" y="133"/>
                    </a:lnTo>
                    <a:lnTo>
                      <a:pt x="445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58" name="Freeform 2434"/>
              <p:cNvSpPr>
                <a:spLocks/>
              </p:cNvSpPr>
              <p:nvPr/>
            </p:nvSpPr>
            <p:spPr bwMode="auto">
              <a:xfrm>
                <a:off x="3161" y="3787"/>
                <a:ext cx="37" cy="11"/>
              </a:xfrm>
              <a:custGeom>
                <a:avLst/>
                <a:gdLst>
                  <a:gd name="T0" fmla="*/ 0 w 445"/>
                  <a:gd name="T1" fmla="*/ 0 h 133"/>
                  <a:gd name="T2" fmla="*/ 0 w 445"/>
                  <a:gd name="T3" fmla="*/ 11 h 133"/>
                  <a:gd name="T4" fmla="*/ 37 w 445"/>
                  <a:gd name="T5" fmla="*/ 11 h 133"/>
                  <a:gd name="T6" fmla="*/ 0 w 445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3"/>
                  <a:gd name="T14" fmla="*/ 445 w 445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3">
                    <a:moveTo>
                      <a:pt x="0" y="0"/>
                    </a:moveTo>
                    <a:lnTo>
                      <a:pt x="0" y="133"/>
                    </a:lnTo>
                    <a:lnTo>
                      <a:pt x="445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59" name="Freeform 2435"/>
              <p:cNvSpPr>
                <a:spLocks/>
              </p:cNvSpPr>
              <p:nvPr/>
            </p:nvSpPr>
            <p:spPr bwMode="auto">
              <a:xfrm>
                <a:off x="3161" y="3787"/>
                <a:ext cx="37" cy="11"/>
              </a:xfrm>
              <a:custGeom>
                <a:avLst/>
                <a:gdLst>
                  <a:gd name="T0" fmla="*/ 0 w 445"/>
                  <a:gd name="T1" fmla="*/ 0 h 133"/>
                  <a:gd name="T2" fmla="*/ 37 w 445"/>
                  <a:gd name="T3" fmla="*/ 0 h 133"/>
                  <a:gd name="T4" fmla="*/ 37 w 445"/>
                  <a:gd name="T5" fmla="*/ 11 h 133"/>
                  <a:gd name="T6" fmla="*/ 0 w 445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3"/>
                  <a:gd name="T14" fmla="*/ 445 w 445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3">
                    <a:moveTo>
                      <a:pt x="0" y="0"/>
                    </a:moveTo>
                    <a:lnTo>
                      <a:pt x="445" y="0"/>
                    </a:lnTo>
                    <a:lnTo>
                      <a:pt x="445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60" name="Freeform 2436"/>
              <p:cNvSpPr>
                <a:spLocks/>
              </p:cNvSpPr>
              <p:nvPr/>
            </p:nvSpPr>
            <p:spPr bwMode="auto">
              <a:xfrm>
                <a:off x="3161" y="3787"/>
                <a:ext cx="37" cy="11"/>
              </a:xfrm>
              <a:custGeom>
                <a:avLst/>
                <a:gdLst>
                  <a:gd name="T0" fmla="*/ 0 w 445"/>
                  <a:gd name="T1" fmla="*/ 0 h 133"/>
                  <a:gd name="T2" fmla="*/ 37 w 445"/>
                  <a:gd name="T3" fmla="*/ 0 h 133"/>
                  <a:gd name="T4" fmla="*/ 37 w 445"/>
                  <a:gd name="T5" fmla="*/ 11 h 133"/>
                  <a:gd name="T6" fmla="*/ 0 w 445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3"/>
                  <a:gd name="T14" fmla="*/ 445 w 445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3">
                    <a:moveTo>
                      <a:pt x="0" y="0"/>
                    </a:moveTo>
                    <a:lnTo>
                      <a:pt x="445" y="0"/>
                    </a:lnTo>
                    <a:lnTo>
                      <a:pt x="445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61" name="Freeform 2437"/>
              <p:cNvSpPr>
                <a:spLocks/>
              </p:cNvSpPr>
              <p:nvPr/>
            </p:nvSpPr>
            <p:spPr bwMode="auto">
              <a:xfrm>
                <a:off x="3198" y="3798"/>
                <a:ext cx="37" cy="12"/>
              </a:xfrm>
              <a:custGeom>
                <a:avLst/>
                <a:gdLst>
                  <a:gd name="T0" fmla="*/ 0 w 445"/>
                  <a:gd name="T1" fmla="*/ 0 h 134"/>
                  <a:gd name="T2" fmla="*/ 0 w 445"/>
                  <a:gd name="T3" fmla="*/ 12 h 134"/>
                  <a:gd name="T4" fmla="*/ 37 w 445"/>
                  <a:gd name="T5" fmla="*/ 12 h 134"/>
                  <a:gd name="T6" fmla="*/ 0 w 445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4"/>
                  <a:gd name="T14" fmla="*/ 445 w 445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4">
                    <a:moveTo>
                      <a:pt x="0" y="0"/>
                    </a:moveTo>
                    <a:lnTo>
                      <a:pt x="0" y="134"/>
                    </a:lnTo>
                    <a:lnTo>
                      <a:pt x="445" y="13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62" name="Freeform 2438"/>
              <p:cNvSpPr>
                <a:spLocks/>
              </p:cNvSpPr>
              <p:nvPr/>
            </p:nvSpPr>
            <p:spPr bwMode="auto">
              <a:xfrm>
                <a:off x="3198" y="3798"/>
                <a:ext cx="37" cy="12"/>
              </a:xfrm>
              <a:custGeom>
                <a:avLst/>
                <a:gdLst>
                  <a:gd name="T0" fmla="*/ 0 w 445"/>
                  <a:gd name="T1" fmla="*/ 0 h 134"/>
                  <a:gd name="T2" fmla="*/ 0 w 445"/>
                  <a:gd name="T3" fmla="*/ 12 h 134"/>
                  <a:gd name="T4" fmla="*/ 37 w 445"/>
                  <a:gd name="T5" fmla="*/ 12 h 134"/>
                  <a:gd name="T6" fmla="*/ 0 w 445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4"/>
                  <a:gd name="T14" fmla="*/ 445 w 445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4">
                    <a:moveTo>
                      <a:pt x="0" y="0"/>
                    </a:moveTo>
                    <a:lnTo>
                      <a:pt x="0" y="134"/>
                    </a:lnTo>
                    <a:lnTo>
                      <a:pt x="445" y="13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63" name="Freeform 2439"/>
              <p:cNvSpPr>
                <a:spLocks/>
              </p:cNvSpPr>
              <p:nvPr/>
            </p:nvSpPr>
            <p:spPr bwMode="auto">
              <a:xfrm>
                <a:off x="3198" y="3798"/>
                <a:ext cx="37" cy="12"/>
              </a:xfrm>
              <a:custGeom>
                <a:avLst/>
                <a:gdLst>
                  <a:gd name="T0" fmla="*/ 0 w 445"/>
                  <a:gd name="T1" fmla="*/ 0 h 134"/>
                  <a:gd name="T2" fmla="*/ 37 w 445"/>
                  <a:gd name="T3" fmla="*/ 0 h 134"/>
                  <a:gd name="T4" fmla="*/ 37 w 445"/>
                  <a:gd name="T5" fmla="*/ 12 h 134"/>
                  <a:gd name="T6" fmla="*/ 0 w 445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4"/>
                  <a:gd name="T14" fmla="*/ 445 w 445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4">
                    <a:moveTo>
                      <a:pt x="0" y="0"/>
                    </a:moveTo>
                    <a:lnTo>
                      <a:pt x="445" y="0"/>
                    </a:lnTo>
                    <a:lnTo>
                      <a:pt x="445" y="13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64" name="Freeform 2440"/>
              <p:cNvSpPr>
                <a:spLocks/>
              </p:cNvSpPr>
              <p:nvPr/>
            </p:nvSpPr>
            <p:spPr bwMode="auto">
              <a:xfrm>
                <a:off x="3198" y="3798"/>
                <a:ext cx="37" cy="12"/>
              </a:xfrm>
              <a:custGeom>
                <a:avLst/>
                <a:gdLst>
                  <a:gd name="T0" fmla="*/ 0 w 445"/>
                  <a:gd name="T1" fmla="*/ 0 h 134"/>
                  <a:gd name="T2" fmla="*/ 37 w 445"/>
                  <a:gd name="T3" fmla="*/ 0 h 134"/>
                  <a:gd name="T4" fmla="*/ 37 w 445"/>
                  <a:gd name="T5" fmla="*/ 12 h 134"/>
                  <a:gd name="T6" fmla="*/ 0 w 445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4"/>
                  <a:gd name="T14" fmla="*/ 445 w 445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4">
                    <a:moveTo>
                      <a:pt x="0" y="0"/>
                    </a:moveTo>
                    <a:lnTo>
                      <a:pt x="445" y="0"/>
                    </a:lnTo>
                    <a:lnTo>
                      <a:pt x="445" y="13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65" name="Freeform 2441"/>
              <p:cNvSpPr>
                <a:spLocks/>
              </p:cNvSpPr>
              <p:nvPr/>
            </p:nvSpPr>
            <p:spPr bwMode="auto">
              <a:xfrm>
                <a:off x="3235" y="3810"/>
                <a:ext cx="37" cy="11"/>
              </a:xfrm>
              <a:custGeom>
                <a:avLst/>
                <a:gdLst>
                  <a:gd name="T0" fmla="*/ 0 w 446"/>
                  <a:gd name="T1" fmla="*/ 0 h 134"/>
                  <a:gd name="T2" fmla="*/ 0 w 446"/>
                  <a:gd name="T3" fmla="*/ 11 h 134"/>
                  <a:gd name="T4" fmla="*/ 37 w 446"/>
                  <a:gd name="T5" fmla="*/ 11 h 134"/>
                  <a:gd name="T6" fmla="*/ 0 w 446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6"/>
                  <a:gd name="T13" fmla="*/ 0 h 134"/>
                  <a:gd name="T14" fmla="*/ 446 w 446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6" h="134">
                    <a:moveTo>
                      <a:pt x="0" y="0"/>
                    </a:moveTo>
                    <a:lnTo>
                      <a:pt x="0" y="134"/>
                    </a:lnTo>
                    <a:lnTo>
                      <a:pt x="446" y="13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66" name="Freeform 2442"/>
              <p:cNvSpPr>
                <a:spLocks/>
              </p:cNvSpPr>
              <p:nvPr/>
            </p:nvSpPr>
            <p:spPr bwMode="auto">
              <a:xfrm>
                <a:off x="3235" y="3810"/>
                <a:ext cx="37" cy="11"/>
              </a:xfrm>
              <a:custGeom>
                <a:avLst/>
                <a:gdLst>
                  <a:gd name="T0" fmla="*/ 0 w 446"/>
                  <a:gd name="T1" fmla="*/ 0 h 134"/>
                  <a:gd name="T2" fmla="*/ 0 w 446"/>
                  <a:gd name="T3" fmla="*/ 11 h 134"/>
                  <a:gd name="T4" fmla="*/ 37 w 446"/>
                  <a:gd name="T5" fmla="*/ 11 h 134"/>
                  <a:gd name="T6" fmla="*/ 0 w 446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6"/>
                  <a:gd name="T13" fmla="*/ 0 h 134"/>
                  <a:gd name="T14" fmla="*/ 446 w 446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6" h="134">
                    <a:moveTo>
                      <a:pt x="0" y="0"/>
                    </a:moveTo>
                    <a:lnTo>
                      <a:pt x="0" y="134"/>
                    </a:lnTo>
                    <a:lnTo>
                      <a:pt x="446" y="13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67" name="Freeform 2443"/>
              <p:cNvSpPr>
                <a:spLocks/>
              </p:cNvSpPr>
              <p:nvPr/>
            </p:nvSpPr>
            <p:spPr bwMode="auto">
              <a:xfrm>
                <a:off x="3235" y="3810"/>
                <a:ext cx="37" cy="11"/>
              </a:xfrm>
              <a:custGeom>
                <a:avLst/>
                <a:gdLst>
                  <a:gd name="T0" fmla="*/ 0 w 446"/>
                  <a:gd name="T1" fmla="*/ 0 h 134"/>
                  <a:gd name="T2" fmla="*/ 37 w 446"/>
                  <a:gd name="T3" fmla="*/ 0 h 134"/>
                  <a:gd name="T4" fmla="*/ 37 w 446"/>
                  <a:gd name="T5" fmla="*/ 11 h 134"/>
                  <a:gd name="T6" fmla="*/ 0 w 446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6"/>
                  <a:gd name="T13" fmla="*/ 0 h 134"/>
                  <a:gd name="T14" fmla="*/ 446 w 446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6" h="134">
                    <a:moveTo>
                      <a:pt x="0" y="0"/>
                    </a:moveTo>
                    <a:lnTo>
                      <a:pt x="446" y="0"/>
                    </a:lnTo>
                    <a:lnTo>
                      <a:pt x="446" y="13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68" name="Freeform 2444"/>
              <p:cNvSpPr>
                <a:spLocks/>
              </p:cNvSpPr>
              <p:nvPr/>
            </p:nvSpPr>
            <p:spPr bwMode="auto">
              <a:xfrm>
                <a:off x="3235" y="3810"/>
                <a:ext cx="37" cy="11"/>
              </a:xfrm>
              <a:custGeom>
                <a:avLst/>
                <a:gdLst>
                  <a:gd name="T0" fmla="*/ 0 w 446"/>
                  <a:gd name="T1" fmla="*/ 0 h 134"/>
                  <a:gd name="T2" fmla="*/ 37 w 446"/>
                  <a:gd name="T3" fmla="*/ 0 h 134"/>
                  <a:gd name="T4" fmla="*/ 37 w 446"/>
                  <a:gd name="T5" fmla="*/ 11 h 134"/>
                  <a:gd name="T6" fmla="*/ 0 w 446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6"/>
                  <a:gd name="T13" fmla="*/ 0 h 134"/>
                  <a:gd name="T14" fmla="*/ 446 w 446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6" h="134">
                    <a:moveTo>
                      <a:pt x="0" y="0"/>
                    </a:moveTo>
                    <a:lnTo>
                      <a:pt x="446" y="0"/>
                    </a:lnTo>
                    <a:lnTo>
                      <a:pt x="446" y="13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69" name="Freeform 2445"/>
              <p:cNvSpPr>
                <a:spLocks/>
              </p:cNvSpPr>
              <p:nvPr/>
            </p:nvSpPr>
            <p:spPr bwMode="auto">
              <a:xfrm>
                <a:off x="3000" y="3823"/>
                <a:ext cx="6" cy="0"/>
              </a:xfrm>
              <a:custGeom>
                <a:avLst/>
                <a:gdLst>
                  <a:gd name="T0" fmla="*/ 0 w 72"/>
                  <a:gd name="T1" fmla="*/ 0 h 6"/>
                  <a:gd name="T2" fmla="*/ 6 w 72"/>
                  <a:gd name="T3" fmla="*/ 0 h 6"/>
                  <a:gd name="T4" fmla="*/ 6 w 72"/>
                  <a:gd name="T5" fmla="*/ 0 h 6"/>
                  <a:gd name="T6" fmla="*/ 0 w 72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"/>
                  <a:gd name="T13" fmla="*/ 0 h 6"/>
                  <a:gd name="T14" fmla="*/ 72 w 72"/>
                  <a:gd name="T15" fmla="*/ 0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" h="6">
                    <a:moveTo>
                      <a:pt x="0" y="0"/>
                    </a:moveTo>
                    <a:lnTo>
                      <a:pt x="71" y="0"/>
                    </a:lnTo>
                    <a:lnTo>
                      <a:pt x="72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70" name="Freeform 2446"/>
              <p:cNvSpPr>
                <a:spLocks/>
              </p:cNvSpPr>
              <p:nvPr/>
            </p:nvSpPr>
            <p:spPr bwMode="auto">
              <a:xfrm>
                <a:off x="3000" y="3823"/>
                <a:ext cx="6" cy="0"/>
              </a:xfrm>
              <a:custGeom>
                <a:avLst/>
                <a:gdLst>
                  <a:gd name="T0" fmla="*/ 0 w 72"/>
                  <a:gd name="T1" fmla="*/ 0 h 6"/>
                  <a:gd name="T2" fmla="*/ 6 w 72"/>
                  <a:gd name="T3" fmla="*/ 0 h 6"/>
                  <a:gd name="T4" fmla="*/ 6 w 72"/>
                  <a:gd name="T5" fmla="*/ 0 h 6"/>
                  <a:gd name="T6" fmla="*/ 0 w 72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"/>
                  <a:gd name="T13" fmla="*/ 0 h 6"/>
                  <a:gd name="T14" fmla="*/ 72 w 72"/>
                  <a:gd name="T15" fmla="*/ 0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" h="6">
                    <a:moveTo>
                      <a:pt x="0" y="0"/>
                    </a:moveTo>
                    <a:lnTo>
                      <a:pt x="71" y="0"/>
                    </a:lnTo>
                    <a:lnTo>
                      <a:pt x="72" y="6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71" name="Freeform 2447"/>
              <p:cNvSpPr>
                <a:spLocks/>
              </p:cNvSpPr>
              <p:nvPr/>
            </p:nvSpPr>
            <p:spPr bwMode="auto">
              <a:xfrm>
                <a:off x="3000" y="3794"/>
                <a:ext cx="6" cy="29"/>
              </a:xfrm>
              <a:custGeom>
                <a:avLst/>
                <a:gdLst>
                  <a:gd name="T0" fmla="*/ 0 w 78"/>
                  <a:gd name="T1" fmla="*/ 0 h 340"/>
                  <a:gd name="T2" fmla="*/ 1 w 78"/>
                  <a:gd name="T3" fmla="*/ 29 h 340"/>
                  <a:gd name="T4" fmla="*/ 6 w 78"/>
                  <a:gd name="T5" fmla="*/ 29 h 340"/>
                  <a:gd name="T6" fmla="*/ 0 w 78"/>
                  <a:gd name="T7" fmla="*/ 0 h 34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8"/>
                  <a:gd name="T13" fmla="*/ 0 h 340"/>
                  <a:gd name="T14" fmla="*/ 78 w 78"/>
                  <a:gd name="T15" fmla="*/ 340 h 34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8" h="340">
                    <a:moveTo>
                      <a:pt x="0" y="0"/>
                    </a:moveTo>
                    <a:lnTo>
                      <a:pt x="7" y="340"/>
                    </a:lnTo>
                    <a:lnTo>
                      <a:pt x="78" y="3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72" name="Freeform 2448"/>
              <p:cNvSpPr>
                <a:spLocks/>
              </p:cNvSpPr>
              <p:nvPr/>
            </p:nvSpPr>
            <p:spPr bwMode="auto">
              <a:xfrm>
                <a:off x="3000" y="3794"/>
                <a:ext cx="6" cy="29"/>
              </a:xfrm>
              <a:custGeom>
                <a:avLst/>
                <a:gdLst>
                  <a:gd name="T0" fmla="*/ 0 w 78"/>
                  <a:gd name="T1" fmla="*/ 0 h 340"/>
                  <a:gd name="T2" fmla="*/ 1 w 78"/>
                  <a:gd name="T3" fmla="*/ 29 h 340"/>
                  <a:gd name="T4" fmla="*/ 6 w 78"/>
                  <a:gd name="T5" fmla="*/ 29 h 340"/>
                  <a:gd name="T6" fmla="*/ 0 w 78"/>
                  <a:gd name="T7" fmla="*/ 0 h 34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8"/>
                  <a:gd name="T13" fmla="*/ 0 h 340"/>
                  <a:gd name="T14" fmla="*/ 78 w 78"/>
                  <a:gd name="T15" fmla="*/ 340 h 34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8" h="340">
                    <a:moveTo>
                      <a:pt x="0" y="0"/>
                    </a:moveTo>
                    <a:lnTo>
                      <a:pt x="7" y="340"/>
                    </a:lnTo>
                    <a:lnTo>
                      <a:pt x="78" y="34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73" name="Freeform 2449"/>
              <p:cNvSpPr>
                <a:spLocks/>
              </p:cNvSpPr>
              <p:nvPr/>
            </p:nvSpPr>
            <p:spPr bwMode="auto">
              <a:xfrm>
                <a:off x="3000" y="3794"/>
                <a:ext cx="6" cy="29"/>
              </a:xfrm>
              <a:custGeom>
                <a:avLst/>
                <a:gdLst>
                  <a:gd name="T0" fmla="*/ 0 w 78"/>
                  <a:gd name="T1" fmla="*/ 0 h 340"/>
                  <a:gd name="T2" fmla="*/ 5 w 78"/>
                  <a:gd name="T3" fmla="*/ 0 h 340"/>
                  <a:gd name="T4" fmla="*/ 6 w 78"/>
                  <a:gd name="T5" fmla="*/ 29 h 340"/>
                  <a:gd name="T6" fmla="*/ 0 w 78"/>
                  <a:gd name="T7" fmla="*/ 0 h 34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8"/>
                  <a:gd name="T13" fmla="*/ 0 h 340"/>
                  <a:gd name="T14" fmla="*/ 78 w 78"/>
                  <a:gd name="T15" fmla="*/ 340 h 34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8" h="340">
                    <a:moveTo>
                      <a:pt x="0" y="0"/>
                    </a:moveTo>
                    <a:lnTo>
                      <a:pt x="71" y="0"/>
                    </a:lnTo>
                    <a:lnTo>
                      <a:pt x="78" y="3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74" name="Freeform 2450"/>
              <p:cNvSpPr>
                <a:spLocks/>
              </p:cNvSpPr>
              <p:nvPr/>
            </p:nvSpPr>
            <p:spPr bwMode="auto">
              <a:xfrm>
                <a:off x="3000" y="3794"/>
                <a:ext cx="6" cy="29"/>
              </a:xfrm>
              <a:custGeom>
                <a:avLst/>
                <a:gdLst>
                  <a:gd name="T0" fmla="*/ 0 w 78"/>
                  <a:gd name="T1" fmla="*/ 0 h 340"/>
                  <a:gd name="T2" fmla="*/ 5 w 78"/>
                  <a:gd name="T3" fmla="*/ 0 h 340"/>
                  <a:gd name="T4" fmla="*/ 6 w 78"/>
                  <a:gd name="T5" fmla="*/ 29 h 340"/>
                  <a:gd name="T6" fmla="*/ 0 w 78"/>
                  <a:gd name="T7" fmla="*/ 0 h 34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8"/>
                  <a:gd name="T13" fmla="*/ 0 h 340"/>
                  <a:gd name="T14" fmla="*/ 78 w 78"/>
                  <a:gd name="T15" fmla="*/ 340 h 34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8" h="340">
                    <a:moveTo>
                      <a:pt x="0" y="0"/>
                    </a:moveTo>
                    <a:lnTo>
                      <a:pt x="71" y="0"/>
                    </a:lnTo>
                    <a:lnTo>
                      <a:pt x="78" y="34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75" name="Freeform 2451"/>
              <p:cNvSpPr>
                <a:spLocks/>
              </p:cNvSpPr>
              <p:nvPr/>
            </p:nvSpPr>
            <p:spPr bwMode="auto">
              <a:xfrm>
                <a:off x="3299" y="3672"/>
                <a:ext cx="10" cy="177"/>
              </a:xfrm>
              <a:custGeom>
                <a:avLst/>
                <a:gdLst>
                  <a:gd name="T0" fmla="*/ 0 w 115"/>
                  <a:gd name="T1" fmla="*/ 0 h 2125"/>
                  <a:gd name="T2" fmla="*/ 0 w 115"/>
                  <a:gd name="T3" fmla="*/ 177 h 2125"/>
                  <a:gd name="T4" fmla="*/ 10 w 115"/>
                  <a:gd name="T5" fmla="*/ 177 h 2125"/>
                  <a:gd name="T6" fmla="*/ 0 w 115"/>
                  <a:gd name="T7" fmla="*/ 0 h 21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5"/>
                  <a:gd name="T14" fmla="*/ 115 w 115"/>
                  <a:gd name="T15" fmla="*/ 2125 h 21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5">
                    <a:moveTo>
                      <a:pt x="0" y="0"/>
                    </a:moveTo>
                    <a:lnTo>
                      <a:pt x="0" y="2125"/>
                    </a:lnTo>
                    <a:lnTo>
                      <a:pt x="115" y="21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76" name="Freeform 2452"/>
              <p:cNvSpPr>
                <a:spLocks/>
              </p:cNvSpPr>
              <p:nvPr/>
            </p:nvSpPr>
            <p:spPr bwMode="auto">
              <a:xfrm>
                <a:off x="3299" y="3672"/>
                <a:ext cx="10" cy="177"/>
              </a:xfrm>
              <a:custGeom>
                <a:avLst/>
                <a:gdLst>
                  <a:gd name="T0" fmla="*/ 0 w 115"/>
                  <a:gd name="T1" fmla="*/ 0 h 2125"/>
                  <a:gd name="T2" fmla="*/ 0 w 115"/>
                  <a:gd name="T3" fmla="*/ 177 h 2125"/>
                  <a:gd name="T4" fmla="*/ 10 w 115"/>
                  <a:gd name="T5" fmla="*/ 177 h 2125"/>
                  <a:gd name="T6" fmla="*/ 0 w 115"/>
                  <a:gd name="T7" fmla="*/ 0 h 21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5"/>
                  <a:gd name="T14" fmla="*/ 115 w 115"/>
                  <a:gd name="T15" fmla="*/ 2125 h 21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5">
                    <a:moveTo>
                      <a:pt x="0" y="0"/>
                    </a:moveTo>
                    <a:lnTo>
                      <a:pt x="0" y="2125"/>
                    </a:lnTo>
                    <a:lnTo>
                      <a:pt x="115" y="21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77" name="Freeform 2453"/>
              <p:cNvSpPr>
                <a:spLocks/>
              </p:cNvSpPr>
              <p:nvPr/>
            </p:nvSpPr>
            <p:spPr bwMode="auto">
              <a:xfrm>
                <a:off x="3299" y="3672"/>
                <a:ext cx="10" cy="177"/>
              </a:xfrm>
              <a:custGeom>
                <a:avLst/>
                <a:gdLst>
                  <a:gd name="T0" fmla="*/ 0 w 115"/>
                  <a:gd name="T1" fmla="*/ 0 h 2125"/>
                  <a:gd name="T2" fmla="*/ 10 w 115"/>
                  <a:gd name="T3" fmla="*/ 0 h 2125"/>
                  <a:gd name="T4" fmla="*/ 10 w 115"/>
                  <a:gd name="T5" fmla="*/ 177 h 2125"/>
                  <a:gd name="T6" fmla="*/ 0 w 115"/>
                  <a:gd name="T7" fmla="*/ 0 h 21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5"/>
                  <a:gd name="T14" fmla="*/ 115 w 115"/>
                  <a:gd name="T15" fmla="*/ 2125 h 21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5">
                    <a:moveTo>
                      <a:pt x="0" y="0"/>
                    </a:moveTo>
                    <a:lnTo>
                      <a:pt x="115" y="0"/>
                    </a:lnTo>
                    <a:lnTo>
                      <a:pt x="115" y="21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78" name="Freeform 2454"/>
              <p:cNvSpPr>
                <a:spLocks/>
              </p:cNvSpPr>
              <p:nvPr/>
            </p:nvSpPr>
            <p:spPr bwMode="auto">
              <a:xfrm>
                <a:off x="3299" y="3672"/>
                <a:ext cx="10" cy="177"/>
              </a:xfrm>
              <a:custGeom>
                <a:avLst/>
                <a:gdLst>
                  <a:gd name="T0" fmla="*/ 0 w 115"/>
                  <a:gd name="T1" fmla="*/ 0 h 2125"/>
                  <a:gd name="T2" fmla="*/ 10 w 115"/>
                  <a:gd name="T3" fmla="*/ 0 h 2125"/>
                  <a:gd name="T4" fmla="*/ 10 w 115"/>
                  <a:gd name="T5" fmla="*/ 177 h 2125"/>
                  <a:gd name="T6" fmla="*/ 0 w 115"/>
                  <a:gd name="T7" fmla="*/ 0 h 21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5"/>
                  <a:gd name="T14" fmla="*/ 115 w 115"/>
                  <a:gd name="T15" fmla="*/ 2125 h 21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5">
                    <a:moveTo>
                      <a:pt x="0" y="0"/>
                    </a:moveTo>
                    <a:lnTo>
                      <a:pt x="115" y="0"/>
                    </a:lnTo>
                    <a:lnTo>
                      <a:pt x="115" y="21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79" name="Freeform 2455"/>
              <p:cNvSpPr>
                <a:spLocks/>
              </p:cNvSpPr>
              <p:nvPr/>
            </p:nvSpPr>
            <p:spPr bwMode="auto">
              <a:xfrm>
                <a:off x="2906" y="3672"/>
                <a:ext cx="10" cy="177"/>
              </a:xfrm>
              <a:custGeom>
                <a:avLst/>
                <a:gdLst>
                  <a:gd name="T0" fmla="*/ 0 w 115"/>
                  <a:gd name="T1" fmla="*/ 0 h 2125"/>
                  <a:gd name="T2" fmla="*/ 0 w 115"/>
                  <a:gd name="T3" fmla="*/ 177 h 2125"/>
                  <a:gd name="T4" fmla="*/ 10 w 115"/>
                  <a:gd name="T5" fmla="*/ 177 h 2125"/>
                  <a:gd name="T6" fmla="*/ 0 w 115"/>
                  <a:gd name="T7" fmla="*/ 0 h 21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5"/>
                  <a:gd name="T14" fmla="*/ 115 w 115"/>
                  <a:gd name="T15" fmla="*/ 2125 h 21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5">
                    <a:moveTo>
                      <a:pt x="0" y="0"/>
                    </a:moveTo>
                    <a:lnTo>
                      <a:pt x="0" y="2125"/>
                    </a:lnTo>
                    <a:lnTo>
                      <a:pt x="115" y="21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80" name="Freeform 2456"/>
              <p:cNvSpPr>
                <a:spLocks/>
              </p:cNvSpPr>
              <p:nvPr/>
            </p:nvSpPr>
            <p:spPr bwMode="auto">
              <a:xfrm>
                <a:off x="2906" y="3672"/>
                <a:ext cx="10" cy="177"/>
              </a:xfrm>
              <a:custGeom>
                <a:avLst/>
                <a:gdLst>
                  <a:gd name="T0" fmla="*/ 0 w 115"/>
                  <a:gd name="T1" fmla="*/ 0 h 2125"/>
                  <a:gd name="T2" fmla="*/ 0 w 115"/>
                  <a:gd name="T3" fmla="*/ 177 h 2125"/>
                  <a:gd name="T4" fmla="*/ 10 w 115"/>
                  <a:gd name="T5" fmla="*/ 177 h 2125"/>
                  <a:gd name="T6" fmla="*/ 0 w 115"/>
                  <a:gd name="T7" fmla="*/ 0 h 21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5"/>
                  <a:gd name="T14" fmla="*/ 115 w 115"/>
                  <a:gd name="T15" fmla="*/ 2125 h 21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5">
                    <a:moveTo>
                      <a:pt x="0" y="0"/>
                    </a:moveTo>
                    <a:lnTo>
                      <a:pt x="0" y="2125"/>
                    </a:lnTo>
                    <a:lnTo>
                      <a:pt x="115" y="21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81" name="Freeform 2457"/>
              <p:cNvSpPr>
                <a:spLocks/>
              </p:cNvSpPr>
              <p:nvPr/>
            </p:nvSpPr>
            <p:spPr bwMode="auto">
              <a:xfrm>
                <a:off x="2906" y="3672"/>
                <a:ext cx="10" cy="177"/>
              </a:xfrm>
              <a:custGeom>
                <a:avLst/>
                <a:gdLst>
                  <a:gd name="T0" fmla="*/ 0 w 115"/>
                  <a:gd name="T1" fmla="*/ 0 h 2125"/>
                  <a:gd name="T2" fmla="*/ 10 w 115"/>
                  <a:gd name="T3" fmla="*/ 0 h 2125"/>
                  <a:gd name="T4" fmla="*/ 10 w 115"/>
                  <a:gd name="T5" fmla="*/ 177 h 2125"/>
                  <a:gd name="T6" fmla="*/ 0 w 115"/>
                  <a:gd name="T7" fmla="*/ 0 h 21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5"/>
                  <a:gd name="T14" fmla="*/ 115 w 115"/>
                  <a:gd name="T15" fmla="*/ 2125 h 21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5">
                    <a:moveTo>
                      <a:pt x="0" y="0"/>
                    </a:moveTo>
                    <a:lnTo>
                      <a:pt x="115" y="0"/>
                    </a:lnTo>
                    <a:lnTo>
                      <a:pt x="115" y="21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82" name="Freeform 2458"/>
              <p:cNvSpPr>
                <a:spLocks/>
              </p:cNvSpPr>
              <p:nvPr/>
            </p:nvSpPr>
            <p:spPr bwMode="auto">
              <a:xfrm>
                <a:off x="2906" y="3672"/>
                <a:ext cx="10" cy="177"/>
              </a:xfrm>
              <a:custGeom>
                <a:avLst/>
                <a:gdLst>
                  <a:gd name="T0" fmla="*/ 0 w 115"/>
                  <a:gd name="T1" fmla="*/ 0 h 2125"/>
                  <a:gd name="T2" fmla="*/ 10 w 115"/>
                  <a:gd name="T3" fmla="*/ 0 h 2125"/>
                  <a:gd name="T4" fmla="*/ 10 w 115"/>
                  <a:gd name="T5" fmla="*/ 177 h 2125"/>
                  <a:gd name="T6" fmla="*/ 0 w 115"/>
                  <a:gd name="T7" fmla="*/ 0 h 21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5"/>
                  <a:gd name="T14" fmla="*/ 115 w 115"/>
                  <a:gd name="T15" fmla="*/ 2125 h 21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5">
                    <a:moveTo>
                      <a:pt x="0" y="0"/>
                    </a:moveTo>
                    <a:lnTo>
                      <a:pt x="115" y="0"/>
                    </a:lnTo>
                    <a:lnTo>
                      <a:pt x="115" y="21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83" name="Freeform 2459"/>
              <p:cNvSpPr>
                <a:spLocks/>
              </p:cNvSpPr>
              <p:nvPr/>
            </p:nvSpPr>
            <p:spPr bwMode="auto">
              <a:xfrm>
                <a:off x="2906" y="3849"/>
                <a:ext cx="403" cy="9"/>
              </a:xfrm>
              <a:custGeom>
                <a:avLst/>
                <a:gdLst>
                  <a:gd name="T0" fmla="*/ 0 w 4836"/>
                  <a:gd name="T1" fmla="*/ 0 h 115"/>
                  <a:gd name="T2" fmla="*/ 0 w 4836"/>
                  <a:gd name="T3" fmla="*/ 9 h 115"/>
                  <a:gd name="T4" fmla="*/ 403 w 4836"/>
                  <a:gd name="T5" fmla="*/ 9 h 115"/>
                  <a:gd name="T6" fmla="*/ 0 w 4836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6"/>
                  <a:gd name="T13" fmla="*/ 0 h 115"/>
                  <a:gd name="T14" fmla="*/ 4836 w 4836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6" h="115">
                    <a:moveTo>
                      <a:pt x="0" y="0"/>
                    </a:moveTo>
                    <a:lnTo>
                      <a:pt x="0" y="115"/>
                    </a:lnTo>
                    <a:lnTo>
                      <a:pt x="4836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84" name="Freeform 2460"/>
              <p:cNvSpPr>
                <a:spLocks/>
              </p:cNvSpPr>
              <p:nvPr/>
            </p:nvSpPr>
            <p:spPr bwMode="auto">
              <a:xfrm>
                <a:off x="2906" y="3849"/>
                <a:ext cx="403" cy="9"/>
              </a:xfrm>
              <a:custGeom>
                <a:avLst/>
                <a:gdLst>
                  <a:gd name="T0" fmla="*/ 0 w 4836"/>
                  <a:gd name="T1" fmla="*/ 0 h 115"/>
                  <a:gd name="T2" fmla="*/ 0 w 4836"/>
                  <a:gd name="T3" fmla="*/ 9 h 115"/>
                  <a:gd name="T4" fmla="*/ 403 w 4836"/>
                  <a:gd name="T5" fmla="*/ 9 h 115"/>
                  <a:gd name="T6" fmla="*/ 0 w 4836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6"/>
                  <a:gd name="T13" fmla="*/ 0 h 115"/>
                  <a:gd name="T14" fmla="*/ 4836 w 4836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6" h="115">
                    <a:moveTo>
                      <a:pt x="0" y="0"/>
                    </a:moveTo>
                    <a:lnTo>
                      <a:pt x="0" y="115"/>
                    </a:lnTo>
                    <a:lnTo>
                      <a:pt x="4836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85" name="Freeform 2461"/>
              <p:cNvSpPr>
                <a:spLocks/>
              </p:cNvSpPr>
              <p:nvPr/>
            </p:nvSpPr>
            <p:spPr bwMode="auto">
              <a:xfrm>
                <a:off x="2906" y="3849"/>
                <a:ext cx="403" cy="9"/>
              </a:xfrm>
              <a:custGeom>
                <a:avLst/>
                <a:gdLst>
                  <a:gd name="T0" fmla="*/ 0 w 4836"/>
                  <a:gd name="T1" fmla="*/ 0 h 115"/>
                  <a:gd name="T2" fmla="*/ 403 w 4836"/>
                  <a:gd name="T3" fmla="*/ 0 h 115"/>
                  <a:gd name="T4" fmla="*/ 403 w 4836"/>
                  <a:gd name="T5" fmla="*/ 9 h 115"/>
                  <a:gd name="T6" fmla="*/ 0 w 4836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6"/>
                  <a:gd name="T13" fmla="*/ 0 h 115"/>
                  <a:gd name="T14" fmla="*/ 4836 w 4836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6" h="115">
                    <a:moveTo>
                      <a:pt x="0" y="0"/>
                    </a:moveTo>
                    <a:lnTo>
                      <a:pt x="4836" y="0"/>
                    </a:lnTo>
                    <a:lnTo>
                      <a:pt x="4836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86" name="Freeform 2462"/>
              <p:cNvSpPr>
                <a:spLocks/>
              </p:cNvSpPr>
              <p:nvPr/>
            </p:nvSpPr>
            <p:spPr bwMode="auto">
              <a:xfrm>
                <a:off x="2906" y="3849"/>
                <a:ext cx="403" cy="9"/>
              </a:xfrm>
              <a:custGeom>
                <a:avLst/>
                <a:gdLst>
                  <a:gd name="T0" fmla="*/ 0 w 4836"/>
                  <a:gd name="T1" fmla="*/ 0 h 115"/>
                  <a:gd name="T2" fmla="*/ 403 w 4836"/>
                  <a:gd name="T3" fmla="*/ 0 h 115"/>
                  <a:gd name="T4" fmla="*/ 403 w 4836"/>
                  <a:gd name="T5" fmla="*/ 9 h 115"/>
                  <a:gd name="T6" fmla="*/ 0 w 4836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6"/>
                  <a:gd name="T13" fmla="*/ 0 h 115"/>
                  <a:gd name="T14" fmla="*/ 4836 w 4836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6" h="115">
                    <a:moveTo>
                      <a:pt x="0" y="0"/>
                    </a:moveTo>
                    <a:lnTo>
                      <a:pt x="4836" y="0"/>
                    </a:lnTo>
                    <a:lnTo>
                      <a:pt x="4836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87" name="Line 2463"/>
              <p:cNvSpPr>
                <a:spLocks noChangeShapeType="1"/>
              </p:cNvSpPr>
              <p:nvPr/>
            </p:nvSpPr>
            <p:spPr bwMode="auto">
              <a:xfrm flipH="1">
                <a:off x="2916" y="3672"/>
                <a:ext cx="383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88" name="Line 2464"/>
              <p:cNvSpPr>
                <a:spLocks noChangeShapeType="1"/>
              </p:cNvSpPr>
              <p:nvPr/>
            </p:nvSpPr>
            <p:spPr bwMode="auto">
              <a:xfrm flipH="1">
                <a:off x="2906" y="3662"/>
                <a:ext cx="403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89" name="Line 2465"/>
              <p:cNvSpPr>
                <a:spLocks noChangeShapeType="1"/>
              </p:cNvSpPr>
              <p:nvPr/>
            </p:nvSpPr>
            <p:spPr bwMode="auto">
              <a:xfrm>
                <a:off x="2916" y="3849"/>
                <a:ext cx="383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90" name="Line 2466"/>
              <p:cNvSpPr>
                <a:spLocks noChangeShapeType="1"/>
              </p:cNvSpPr>
              <p:nvPr/>
            </p:nvSpPr>
            <p:spPr bwMode="auto">
              <a:xfrm>
                <a:off x="2906" y="3858"/>
                <a:ext cx="403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91" name="Line 2467"/>
              <p:cNvSpPr>
                <a:spLocks noChangeShapeType="1"/>
              </p:cNvSpPr>
              <p:nvPr/>
            </p:nvSpPr>
            <p:spPr bwMode="auto">
              <a:xfrm flipV="1">
                <a:off x="3299" y="3672"/>
                <a:ext cx="0" cy="177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92" name="Line 2468"/>
              <p:cNvSpPr>
                <a:spLocks noChangeShapeType="1"/>
              </p:cNvSpPr>
              <p:nvPr/>
            </p:nvSpPr>
            <p:spPr bwMode="auto">
              <a:xfrm flipV="1">
                <a:off x="3309" y="3662"/>
                <a:ext cx="0" cy="196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93" name="Line 2469"/>
              <p:cNvSpPr>
                <a:spLocks noChangeShapeType="1"/>
              </p:cNvSpPr>
              <p:nvPr/>
            </p:nvSpPr>
            <p:spPr bwMode="auto">
              <a:xfrm>
                <a:off x="2916" y="3672"/>
                <a:ext cx="0" cy="177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94" name="Line 2470"/>
              <p:cNvSpPr>
                <a:spLocks noChangeShapeType="1"/>
              </p:cNvSpPr>
              <p:nvPr/>
            </p:nvSpPr>
            <p:spPr bwMode="auto">
              <a:xfrm>
                <a:off x="2906" y="3662"/>
                <a:ext cx="0" cy="196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95" name="Line 2471"/>
              <p:cNvSpPr>
                <a:spLocks noChangeShapeType="1"/>
              </p:cNvSpPr>
              <p:nvPr/>
            </p:nvSpPr>
            <p:spPr bwMode="auto">
              <a:xfrm flipH="1">
                <a:off x="3087" y="3765"/>
                <a:ext cx="37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96" name="Line 2472"/>
              <p:cNvSpPr>
                <a:spLocks noChangeShapeType="1"/>
              </p:cNvSpPr>
              <p:nvPr/>
            </p:nvSpPr>
            <p:spPr bwMode="auto">
              <a:xfrm flipV="1">
                <a:off x="3117" y="3723"/>
                <a:ext cx="5" cy="17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97" name="Line 2473"/>
              <p:cNvSpPr>
                <a:spLocks noChangeShapeType="1"/>
              </p:cNvSpPr>
              <p:nvPr/>
            </p:nvSpPr>
            <p:spPr bwMode="auto">
              <a:xfrm>
                <a:off x="3087" y="3765"/>
                <a:ext cx="0" cy="1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98" name="Line 2474"/>
              <p:cNvSpPr>
                <a:spLocks noChangeShapeType="1"/>
              </p:cNvSpPr>
              <p:nvPr/>
            </p:nvSpPr>
            <p:spPr bwMode="auto">
              <a:xfrm flipV="1">
                <a:off x="3124" y="3765"/>
                <a:ext cx="0" cy="1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99" name="Line 2475"/>
              <p:cNvSpPr>
                <a:spLocks noChangeShapeType="1"/>
              </p:cNvSpPr>
              <p:nvPr/>
            </p:nvSpPr>
            <p:spPr bwMode="auto">
              <a:xfrm flipH="1">
                <a:off x="3124" y="3776"/>
                <a:ext cx="37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00" name="Line 2476"/>
              <p:cNvSpPr>
                <a:spLocks noChangeShapeType="1"/>
              </p:cNvSpPr>
              <p:nvPr/>
            </p:nvSpPr>
            <p:spPr bwMode="auto">
              <a:xfrm flipH="1">
                <a:off x="3124" y="3787"/>
                <a:ext cx="37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01" name="Line 2477"/>
              <p:cNvSpPr>
                <a:spLocks noChangeShapeType="1"/>
              </p:cNvSpPr>
              <p:nvPr/>
            </p:nvSpPr>
            <p:spPr bwMode="auto">
              <a:xfrm flipH="1">
                <a:off x="3087" y="3776"/>
                <a:ext cx="37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02" name="Line 2478"/>
              <p:cNvSpPr>
                <a:spLocks noChangeShapeType="1"/>
              </p:cNvSpPr>
              <p:nvPr/>
            </p:nvSpPr>
            <p:spPr bwMode="auto">
              <a:xfrm>
                <a:off x="3124" y="3776"/>
                <a:ext cx="0" cy="1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03" name="Line 2479"/>
              <p:cNvSpPr>
                <a:spLocks noChangeShapeType="1"/>
              </p:cNvSpPr>
              <p:nvPr/>
            </p:nvSpPr>
            <p:spPr bwMode="auto">
              <a:xfrm flipV="1">
                <a:off x="3161" y="3776"/>
                <a:ext cx="0" cy="1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04" name="Freeform 2480"/>
              <p:cNvSpPr>
                <a:spLocks/>
              </p:cNvSpPr>
              <p:nvPr/>
            </p:nvSpPr>
            <p:spPr bwMode="auto">
              <a:xfrm>
                <a:off x="2992" y="3723"/>
                <a:ext cx="19" cy="7"/>
              </a:xfrm>
              <a:custGeom>
                <a:avLst/>
                <a:gdLst>
                  <a:gd name="T0" fmla="*/ 0 w 234"/>
                  <a:gd name="T1" fmla="*/ 0 h 89"/>
                  <a:gd name="T2" fmla="*/ 3 w 234"/>
                  <a:gd name="T3" fmla="*/ 3 h 89"/>
                  <a:gd name="T4" fmla="*/ 7 w 234"/>
                  <a:gd name="T5" fmla="*/ 5 h 89"/>
                  <a:gd name="T6" fmla="*/ 11 w 234"/>
                  <a:gd name="T7" fmla="*/ 7 h 89"/>
                  <a:gd name="T8" fmla="*/ 15 w 234"/>
                  <a:gd name="T9" fmla="*/ 7 h 89"/>
                  <a:gd name="T10" fmla="*/ 19 w 234"/>
                  <a:gd name="T11" fmla="*/ 6 h 8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34"/>
                  <a:gd name="T19" fmla="*/ 0 h 89"/>
                  <a:gd name="T20" fmla="*/ 234 w 234"/>
                  <a:gd name="T21" fmla="*/ 89 h 8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34" h="89">
                    <a:moveTo>
                      <a:pt x="0" y="0"/>
                    </a:moveTo>
                    <a:lnTo>
                      <a:pt x="37" y="38"/>
                    </a:lnTo>
                    <a:lnTo>
                      <a:pt x="81" y="65"/>
                    </a:lnTo>
                    <a:lnTo>
                      <a:pt x="130" y="83"/>
                    </a:lnTo>
                    <a:lnTo>
                      <a:pt x="182" y="89"/>
                    </a:lnTo>
                    <a:lnTo>
                      <a:pt x="234" y="82"/>
                    </a:lnTo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05" name="Line 2481"/>
              <p:cNvSpPr>
                <a:spLocks noChangeShapeType="1"/>
              </p:cNvSpPr>
              <p:nvPr/>
            </p:nvSpPr>
            <p:spPr bwMode="auto">
              <a:xfrm>
                <a:off x="3011" y="3729"/>
                <a:ext cx="6" cy="3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06" name="Line 2482"/>
              <p:cNvSpPr>
                <a:spLocks noChangeShapeType="1"/>
              </p:cNvSpPr>
              <p:nvPr/>
            </p:nvSpPr>
            <p:spPr bwMode="auto">
              <a:xfrm>
                <a:off x="3017" y="3759"/>
                <a:ext cx="17" cy="3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07" name="Freeform 2483"/>
              <p:cNvSpPr>
                <a:spLocks/>
              </p:cNvSpPr>
              <p:nvPr/>
            </p:nvSpPr>
            <p:spPr bwMode="auto">
              <a:xfrm>
                <a:off x="2993" y="3687"/>
                <a:ext cx="33" cy="33"/>
              </a:xfrm>
              <a:custGeom>
                <a:avLst/>
                <a:gdLst>
                  <a:gd name="T0" fmla="*/ 33 w 403"/>
                  <a:gd name="T1" fmla="*/ 16 h 403"/>
                  <a:gd name="T2" fmla="*/ 32 w 403"/>
                  <a:gd name="T3" fmla="*/ 12 h 403"/>
                  <a:gd name="T4" fmla="*/ 31 w 403"/>
                  <a:gd name="T5" fmla="*/ 8 h 403"/>
                  <a:gd name="T6" fmla="*/ 28 w 403"/>
                  <a:gd name="T7" fmla="*/ 5 h 403"/>
                  <a:gd name="T8" fmla="*/ 25 w 403"/>
                  <a:gd name="T9" fmla="*/ 2 h 403"/>
                  <a:gd name="T10" fmla="*/ 21 w 403"/>
                  <a:gd name="T11" fmla="*/ 1 h 403"/>
                  <a:gd name="T12" fmla="*/ 16 w 403"/>
                  <a:gd name="T13" fmla="*/ 0 h 403"/>
                  <a:gd name="T14" fmla="*/ 12 w 403"/>
                  <a:gd name="T15" fmla="*/ 1 h 403"/>
                  <a:gd name="T16" fmla="*/ 8 w 403"/>
                  <a:gd name="T17" fmla="*/ 2 h 403"/>
                  <a:gd name="T18" fmla="*/ 5 w 403"/>
                  <a:gd name="T19" fmla="*/ 5 h 403"/>
                  <a:gd name="T20" fmla="*/ 2 w 403"/>
                  <a:gd name="T21" fmla="*/ 8 h 403"/>
                  <a:gd name="T22" fmla="*/ 1 w 403"/>
                  <a:gd name="T23" fmla="*/ 12 h 403"/>
                  <a:gd name="T24" fmla="*/ 0 w 403"/>
                  <a:gd name="T25" fmla="*/ 16 h 403"/>
                  <a:gd name="T26" fmla="*/ 1 w 403"/>
                  <a:gd name="T27" fmla="*/ 21 h 403"/>
                  <a:gd name="T28" fmla="*/ 2 w 403"/>
                  <a:gd name="T29" fmla="*/ 25 h 403"/>
                  <a:gd name="T30" fmla="*/ 5 w 403"/>
                  <a:gd name="T31" fmla="*/ 28 h 403"/>
                  <a:gd name="T32" fmla="*/ 8 w 403"/>
                  <a:gd name="T33" fmla="*/ 31 h 403"/>
                  <a:gd name="T34" fmla="*/ 12 w 403"/>
                  <a:gd name="T35" fmla="*/ 33 h 403"/>
                  <a:gd name="T36" fmla="*/ 16 w 403"/>
                  <a:gd name="T37" fmla="*/ 33 h 403"/>
                  <a:gd name="T38" fmla="*/ 21 w 403"/>
                  <a:gd name="T39" fmla="*/ 33 h 403"/>
                  <a:gd name="T40" fmla="*/ 25 w 403"/>
                  <a:gd name="T41" fmla="*/ 31 h 403"/>
                  <a:gd name="T42" fmla="*/ 28 w 403"/>
                  <a:gd name="T43" fmla="*/ 28 h 403"/>
                  <a:gd name="T44" fmla="*/ 31 w 403"/>
                  <a:gd name="T45" fmla="*/ 25 h 403"/>
                  <a:gd name="T46" fmla="*/ 32 w 403"/>
                  <a:gd name="T47" fmla="*/ 21 h 403"/>
                  <a:gd name="T48" fmla="*/ 33 w 403"/>
                  <a:gd name="T49" fmla="*/ 16 h 403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403"/>
                  <a:gd name="T76" fmla="*/ 0 h 403"/>
                  <a:gd name="T77" fmla="*/ 403 w 403"/>
                  <a:gd name="T78" fmla="*/ 403 h 403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403" h="403">
                    <a:moveTo>
                      <a:pt x="403" y="201"/>
                    </a:moveTo>
                    <a:lnTo>
                      <a:pt x="396" y="149"/>
                    </a:lnTo>
                    <a:lnTo>
                      <a:pt x="375" y="100"/>
                    </a:lnTo>
                    <a:lnTo>
                      <a:pt x="344" y="59"/>
                    </a:lnTo>
                    <a:lnTo>
                      <a:pt x="302" y="27"/>
                    </a:lnTo>
                    <a:lnTo>
                      <a:pt x="253" y="7"/>
                    </a:lnTo>
                    <a:lnTo>
                      <a:pt x="201" y="0"/>
                    </a:lnTo>
                    <a:lnTo>
                      <a:pt x="149" y="7"/>
                    </a:lnTo>
                    <a:lnTo>
                      <a:pt x="100" y="27"/>
                    </a:lnTo>
                    <a:lnTo>
                      <a:pt x="59" y="59"/>
                    </a:lnTo>
                    <a:lnTo>
                      <a:pt x="27" y="100"/>
                    </a:lnTo>
                    <a:lnTo>
                      <a:pt x="7" y="149"/>
                    </a:lnTo>
                    <a:lnTo>
                      <a:pt x="0" y="201"/>
                    </a:lnTo>
                    <a:lnTo>
                      <a:pt x="7" y="254"/>
                    </a:lnTo>
                    <a:lnTo>
                      <a:pt x="27" y="302"/>
                    </a:lnTo>
                    <a:lnTo>
                      <a:pt x="59" y="344"/>
                    </a:lnTo>
                    <a:lnTo>
                      <a:pt x="100" y="376"/>
                    </a:lnTo>
                    <a:lnTo>
                      <a:pt x="149" y="397"/>
                    </a:lnTo>
                    <a:lnTo>
                      <a:pt x="201" y="403"/>
                    </a:lnTo>
                    <a:lnTo>
                      <a:pt x="253" y="397"/>
                    </a:lnTo>
                    <a:lnTo>
                      <a:pt x="302" y="376"/>
                    </a:lnTo>
                    <a:lnTo>
                      <a:pt x="344" y="344"/>
                    </a:lnTo>
                    <a:lnTo>
                      <a:pt x="375" y="302"/>
                    </a:lnTo>
                    <a:lnTo>
                      <a:pt x="396" y="254"/>
                    </a:lnTo>
                    <a:lnTo>
                      <a:pt x="403" y="201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08" name="Line 2484"/>
              <p:cNvSpPr>
                <a:spLocks noChangeShapeType="1"/>
              </p:cNvSpPr>
              <p:nvPr/>
            </p:nvSpPr>
            <p:spPr bwMode="auto">
              <a:xfrm flipH="1">
                <a:off x="3161" y="3787"/>
                <a:ext cx="37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09" name="Line 2485"/>
              <p:cNvSpPr>
                <a:spLocks noChangeShapeType="1"/>
              </p:cNvSpPr>
              <p:nvPr/>
            </p:nvSpPr>
            <p:spPr bwMode="auto">
              <a:xfrm flipH="1">
                <a:off x="2955" y="3727"/>
                <a:ext cx="7" cy="16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10" name="Line 2486"/>
              <p:cNvSpPr>
                <a:spLocks noChangeShapeType="1"/>
              </p:cNvSpPr>
              <p:nvPr/>
            </p:nvSpPr>
            <p:spPr bwMode="auto">
              <a:xfrm flipH="1">
                <a:off x="2951" y="3721"/>
                <a:ext cx="8" cy="2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11" name="Line 2487"/>
              <p:cNvSpPr>
                <a:spLocks noChangeShapeType="1"/>
              </p:cNvSpPr>
              <p:nvPr/>
            </p:nvSpPr>
            <p:spPr bwMode="auto">
              <a:xfrm flipH="1" flipV="1">
                <a:off x="2951" y="3742"/>
                <a:ext cx="4" cy="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12" name="Line 2488"/>
              <p:cNvSpPr>
                <a:spLocks noChangeShapeType="1"/>
              </p:cNvSpPr>
              <p:nvPr/>
            </p:nvSpPr>
            <p:spPr bwMode="auto">
              <a:xfrm flipH="1" flipV="1">
                <a:off x="2962" y="3727"/>
                <a:ext cx="29" cy="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13" name="Line 2489"/>
              <p:cNvSpPr>
                <a:spLocks noChangeShapeType="1"/>
              </p:cNvSpPr>
              <p:nvPr/>
            </p:nvSpPr>
            <p:spPr bwMode="auto">
              <a:xfrm flipH="1" flipV="1">
                <a:off x="2959" y="3721"/>
                <a:ext cx="33" cy="2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14" name="Line 2490"/>
              <p:cNvSpPr>
                <a:spLocks noChangeShapeType="1"/>
              </p:cNvSpPr>
              <p:nvPr/>
            </p:nvSpPr>
            <p:spPr bwMode="auto">
              <a:xfrm flipV="1">
                <a:off x="3235" y="3798"/>
                <a:ext cx="0" cy="12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15" name="Line 2491"/>
              <p:cNvSpPr>
                <a:spLocks noChangeShapeType="1"/>
              </p:cNvSpPr>
              <p:nvPr/>
            </p:nvSpPr>
            <p:spPr bwMode="auto">
              <a:xfrm>
                <a:off x="3198" y="3798"/>
                <a:ext cx="0" cy="12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16" name="Line 2492"/>
              <p:cNvSpPr>
                <a:spLocks noChangeShapeType="1"/>
              </p:cNvSpPr>
              <p:nvPr/>
            </p:nvSpPr>
            <p:spPr bwMode="auto">
              <a:xfrm flipH="1">
                <a:off x="3198" y="3810"/>
                <a:ext cx="37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17" name="Line 2493"/>
              <p:cNvSpPr>
                <a:spLocks noChangeShapeType="1"/>
              </p:cNvSpPr>
              <p:nvPr/>
            </p:nvSpPr>
            <p:spPr bwMode="auto">
              <a:xfrm flipH="1">
                <a:off x="3198" y="3798"/>
                <a:ext cx="37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18" name="Line 2494"/>
              <p:cNvSpPr>
                <a:spLocks noChangeShapeType="1"/>
              </p:cNvSpPr>
              <p:nvPr/>
            </p:nvSpPr>
            <p:spPr bwMode="auto">
              <a:xfrm flipV="1">
                <a:off x="3200" y="3731"/>
                <a:ext cx="5" cy="15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19" name="Line 2495"/>
              <p:cNvSpPr>
                <a:spLocks noChangeShapeType="1"/>
              </p:cNvSpPr>
              <p:nvPr/>
            </p:nvSpPr>
            <p:spPr bwMode="auto">
              <a:xfrm>
                <a:off x="3205" y="3731"/>
                <a:ext cx="19" cy="32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20" name="Line 2496"/>
              <p:cNvSpPr>
                <a:spLocks noChangeShapeType="1"/>
              </p:cNvSpPr>
              <p:nvPr/>
            </p:nvSpPr>
            <p:spPr bwMode="auto">
              <a:xfrm flipH="1">
                <a:off x="2970" y="3773"/>
                <a:ext cx="9" cy="19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21" name="Line 2497"/>
              <p:cNvSpPr>
                <a:spLocks noChangeShapeType="1"/>
              </p:cNvSpPr>
              <p:nvPr/>
            </p:nvSpPr>
            <p:spPr bwMode="auto">
              <a:xfrm>
                <a:off x="3000" y="3823"/>
                <a:ext cx="6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22" name="Line 2498"/>
              <p:cNvSpPr>
                <a:spLocks noChangeShapeType="1"/>
              </p:cNvSpPr>
              <p:nvPr/>
            </p:nvSpPr>
            <p:spPr bwMode="auto">
              <a:xfrm>
                <a:off x="3000" y="3794"/>
                <a:ext cx="0" cy="29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23" name="Line 2499"/>
              <p:cNvSpPr>
                <a:spLocks noChangeShapeType="1"/>
              </p:cNvSpPr>
              <p:nvPr/>
            </p:nvSpPr>
            <p:spPr bwMode="auto">
              <a:xfrm>
                <a:off x="3006" y="3792"/>
                <a:ext cx="0" cy="3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24" name="Line 2500"/>
              <p:cNvSpPr>
                <a:spLocks noChangeShapeType="1"/>
              </p:cNvSpPr>
              <p:nvPr/>
            </p:nvSpPr>
            <p:spPr bwMode="auto">
              <a:xfrm>
                <a:off x="3012" y="3763"/>
                <a:ext cx="21" cy="4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25" name="Line 2501"/>
              <p:cNvSpPr>
                <a:spLocks noChangeShapeType="1"/>
              </p:cNvSpPr>
              <p:nvPr/>
            </p:nvSpPr>
            <p:spPr bwMode="auto">
              <a:xfrm>
                <a:off x="2979" y="3773"/>
                <a:ext cx="21" cy="2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26" name="Line 2502"/>
              <p:cNvSpPr>
                <a:spLocks noChangeShapeType="1"/>
              </p:cNvSpPr>
              <p:nvPr/>
            </p:nvSpPr>
            <p:spPr bwMode="auto">
              <a:xfrm>
                <a:off x="2992" y="3778"/>
                <a:ext cx="14" cy="14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27" name="Line 2503"/>
              <p:cNvSpPr>
                <a:spLocks noChangeShapeType="1"/>
              </p:cNvSpPr>
              <p:nvPr/>
            </p:nvSpPr>
            <p:spPr bwMode="auto">
              <a:xfrm flipV="1">
                <a:off x="3191" y="3763"/>
                <a:ext cx="33" cy="16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28" name="Line 2504"/>
              <p:cNvSpPr>
                <a:spLocks noChangeShapeType="1"/>
              </p:cNvSpPr>
              <p:nvPr/>
            </p:nvSpPr>
            <p:spPr bwMode="auto">
              <a:xfrm flipH="1">
                <a:off x="3191" y="3763"/>
                <a:ext cx="4" cy="16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29" name="Line 2505"/>
              <p:cNvSpPr>
                <a:spLocks noChangeShapeType="1"/>
              </p:cNvSpPr>
              <p:nvPr/>
            </p:nvSpPr>
            <p:spPr bwMode="auto">
              <a:xfrm flipH="1">
                <a:off x="3161" y="3798"/>
                <a:ext cx="37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30" name="Line 2506"/>
              <p:cNvSpPr>
                <a:spLocks noChangeShapeType="1"/>
              </p:cNvSpPr>
              <p:nvPr/>
            </p:nvSpPr>
            <p:spPr bwMode="auto">
              <a:xfrm flipH="1">
                <a:off x="2934" y="3783"/>
                <a:ext cx="1" cy="5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31" name="Line 2507"/>
              <p:cNvSpPr>
                <a:spLocks noChangeShapeType="1"/>
              </p:cNvSpPr>
              <p:nvPr/>
            </p:nvSpPr>
            <p:spPr bwMode="auto">
              <a:xfrm flipH="1" flipV="1">
                <a:off x="2935" y="3783"/>
                <a:ext cx="32" cy="3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32" name="Line 2508"/>
              <p:cNvSpPr>
                <a:spLocks noChangeShapeType="1"/>
              </p:cNvSpPr>
              <p:nvPr/>
            </p:nvSpPr>
            <p:spPr bwMode="auto">
              <a:xfrm flipH="1">
                <a:off x="2967" y="3768"/>
                <a:ext cx="8" cy="18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33" name="Line 2509"/>
              <p:cNvSpPr>
                <a:spLocks noChangeShapeType="1"/>
              </p:cNvSpPr>
              <p:nvPr/>
            </p:nvSpPr>
            <p:spPr bwMode="auto">
              <a:xfrm flipH="1" flipV="1">
                <a:off x="2934" y="3788"/>
                <a:ext cx="36" cy="4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34" name="Line 2510"/>
              <p:cNvSpPr>
                <a:spLocks noChangeShapeType="1"/>
              </p:cNvSpPr>
              <p:nvPr/>
            </p:nvSpPr>
            <p:spPr bwMode="auto">
              <a:xfrm flipV="1">
                <a:off x="3198" y="3787"/>
                <a:ext cx="0" cy="1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35" name="Line 2511"/>
              <p:cNvSpPr>
                <a:spLocks noChangeShapeType="1"/>
              </p:cNvSpPr>
              <p:nvPr/>
            </p:nvSpPr>
            <p:spPr bwMode="auto">
              <a:xfrm>
                <a:off x="3122" y="3723"/>
                <a:ext cx="78" cy="23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36" name="Line 2512"/>
              <p:cNvSpPr>
                <a:spLocks noChangeShapeType="1"/>
              </p:cNvSpPr>
              <p:nvPr/>
            </p:nvSpPr>
            <p:spPr bwMode="auto">
              <a:xfrm>
                <a:off x="3117" y="3740"/>
                <a:ext cx="78" cy="23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37" name="Line 2513"/>
              <p:cNvSpPr>
                <a:spLocks noChangeShapeType="1"/>
              </p:cNvSpPr>
              <p:nvPr/>
            </p:nvSpPr>
            <p:spPr bwMode="auto">
              <a:xfrm>
                <a:off x="3161" y="3787"/>
                <a:ext cx="0" cy="1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38" name="Line 2514"/>
              <p:cNvSpPr>
                <a:spLocks noChangeShapeType="1"/>
              </p:cNvSpPr>
              <p:nvPr/>
            </p:nvSpPr>
            <p:spPr bwMode="auto">
              <a:xfrm flipH="1">
                <a:off x="2975" y="3728"/>
                <a:ext cx="16" cy="4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39" name="Line 2515"/>
              <p:cNvSpPr>
                <a:spLocks noChangeShapeType="1"/>
              </p:cNvSpPr>
              <p:nvPr/>
            </p:nvSpPr>
            <p:spPr bwMode="auto">
              <a:xfrm>
                <a:off x="3008" y="3740"/>
                <a:ext cx="4" cy="23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40" name="Line 2516"/>
              <p:cNvSpPr>
                <a:spLocks noChangeShapeType="1"/>
              </p:cNvSpPr>
              <p:nvPr/>
            </p:nvSpPr>
            <p:spPr bwMode="auto">
              <a:xfrm flipH="1">
                <a:off x="3033" y="3762"/>
                <a:ext cx="1" cy="5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41" name="Line 2517"/>
              <p:cNvSpPr>
                <a:spLocks noChangeShapeType="1"/>
              </p:cNvSpPr>
              <p:nvPr/>
            </p:nvSpPr>
            <p:spPr bwMode="auto">
              <a:xfrm flipH="1">
                <a:off x="2992" y="3740"/>
                <a:ext cx="16" cy="38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42" name="Line 2518"/>
              <p:cNvSpPr>
                <a:spLocks noChangeShapeType="1"/>
              </p:cNvSpPr>
              <p:nvPr/>
            </p:nvSpPr>
            <p:spPr bwMode="auto">
              <a:xfrm flipV="1">
                <a:off x="3272" y="3810"/>
                <a:ext cx="0" cy="1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43" name="Line 2519"/>
              <p:cNvSpPr>
                <a:spLocks noChangeShapeType="1"/>
              </p:cNvSpPr>
              <p:nvPr/>
            </p:nvSpPr>
            <p:spPr bwMode="auto">
              <a:xfrm>
                <a:off x="3235" y="3810"/>
                <a:ext cx="0" cy="1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44" name="Line 2520"/>
              <p:cNvSpPr>
                <a:spLocks noChangeShapeType="1"/>
              </p:cNvSpPr>
              <p:nvPr/>
            </p:nvSpPr>
            <p:spPr bwMode="auto">
              <a:xfrm flipH="1">
                <a:off x="3235" y="3821"/>
                <a:ext cx="37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45" name="Line 2521"/>
              <p:cNvSpPr>
                <a:spLocks noChangeShapeType="1"/>
              </p:cNvSpPr>
              <p:nvPr/>
            </p:nvSpPr>
            <p:spPr bwMode="auto">
              <a:xfrm flipH="1">
                <a:off x="3235" y="3810"/>
                <a:ext cx="37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46" name="Rectangle 2522"/>
              <p:cNvSpPr>
                <a:spLocks noChangeArrowheads="1"/>
              </p:cNvSpPr>
              <p:nvPr/>
            </p:nvSpPr>
            <p:spPr bwMode="auto">
              <a:xfrm>
                <a:off x="3363" y="3748"/>
                <a:ext cx="23" cy="10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47" name="Freeform 2523"/>
              <p:cNvSpPr>
                <a:spLocks/>
              </p:cNvSpPr>
              <p:nvPr/>
            </p:nvSpPr>
            <p:spPr bwMode="auto">
              <a:xfrm>
                <a:off x="3426" y="3709"/>
                <a:ext cx="42" cy="65"/>
              </a:xfrm>
              <a:custGeom>
                <a:avLst/>
                <a:gdLst>
                  <a:gd name="T0" fmla="*/ 32 w 499"/>
                  <a:gd name="T1" fmla="*/ 0 h 782"/>
                  <a:gd name="T2" fmla="*/ 13 w 499"/>
                  <a:gd name="T3" fmla="*/ 3 h 782"/>
                  <a:gd name="T4" fmla="*/ 15 w 499"/>
                  <a:gd name="T5" fmla="*/ 3 h 782"/>
                  <a:gd name="T6" fmla="*/ 20 w 499"/>
                  <a:gd name="T7" fmla="*/ 3 h 782"/>
                  <a:gd name="T8" fmla="*/ 23 w 499"/>
                  <a:gd name="T9" fmla="*/ 4 h 782"/>
                  <a:gd name="T10" fmla="*/ 24 w 499"/>
                  <a:gd name="T11" fmla="*/ 5 h 782"/>
                  <a:gd name="T12" fmla="*/ 28 w 499"/>
                  <a:gd name="T13" fmla="*/ 8 h 782"/>
                  <a:gd name="T14" fmla="*/ 31 w 499"/>
                  <a:gd name="T15" fmla="*/ 13 h 782"/>
                  <a:gd name="T16" fmla="*/ 31 w 499"/>
                  <a:gd name="T17" fmla="*/ 15 h 782"/>
                  <a:gd name="T18" fmla="*/ 33 w 499"/>
                  <a:gd name="T19" fmla="*/ 20 h 782"/>
                  <a:gd name="T20" fmla="*/ 33 w 499"/>
                  <a:gd name="T21" fmla="*/ 26 h 782"/>
                  <a:gd name="T22" fmla="*/ 34 w 499"/>
                  <a:gd name="T23" fmla="*/ 32 h 782"/>
                  <a:gd name="T24" fmla="*/ 34 w 499"/>
                  <a:gd name="T25" fmla="*/ 36 h 782"/>
                  <a:gd name="T26" fmla="*/ 33 w 499"/>
                  <a:gd name="T27" fmla="*/ 42 h 782"/>
                  <a:gd name="T28" fmla="*/ 32 w 499"/>
                  <a:gd name="T29" fmla="*/ 48 h 782"/>
                  <a:gd name="T30" fmla="*/ 30 w 499"/>
                  <a:gd name="T31" fmla="*/ 53 h 782"/>
                  <a:gd name="T32" fmla="*/ 28 w 499"/>
                  <a:gd name="T33" fmla="*/ 58 h 782"/>
                  <a:gd name="T34" fmla="*/ 26 w 499"/>
                  <a:gd name="T35" fmla="*/ 59 h 782"/>
                  <a:gd name="T36" fmla="*/ 22 w 499"/>
                  <a:gd name="T37" fmla="*/ 62 h 782"/>
                  <a:gd name="T38" fmla="*/ 22 w 499"/>
                  <a:gd name="T39" fmla="*/ 62 h 782"/>
                  <a:gd name="T40" fmla="*/ 18 w 499"/>
                  <a:gd name="T41" fmla="*/ 63 h 782"/>
                  <a:gd name="T42" fmla="*/ 13 w 499"/>
                  <a:gd name="T43" fmla="*/ 63 h 782"/>
                  <a:gd name="T44" fmla="*/ 0 w 499"/>
                  <a:gd name="T45" fmla="*/ 63 h 782"/>
                  <a:gd name="T46" fmla="*/ 33 w 499"/>
                  <a:gd name="T47" fmla="*/ 65 h 782"/>
                  <a:gd name="T48" fmla="*/ 36 w 499"/>
                  <a:gd name="T49" fmla="*/ 60 h 782"/>
                  <a:gd name="T50" fmla="*/ 37 w 499"/>
                  <a:gd name="T51" fmla="*/ 60 h 782"/>
                  <a:gd name="T52" fmla="*/ 39 w 499"/>
                  <a:gd name="T53" fmla="*/ 55 h 782"/>
                  <a:gd name="T54" fmla="*/ 40 w 499"/>
                  <a:gd name="T55" fmla="*/ 49 h 782"/>
                  <a:gd name="T56" fmla="*/ 41 w 499"/>
                  <a:gd name="T57" fmla="*/ 45 h 782"/>
                  <a:gd name="T58" fmla="*/ 42 w 499"/>
                  <a:gd name="T59" fmla="*/ 39 h 782"/>
                  <a:gd name="T60" fmla="*/ 42 w 499"/>
                  <a:gd name="T61" fmla="*/ 33 h 782"/>
                  <a:gd name="T62" fmla="*/ 42 w 499"/>
                  <a:gd name="T63" fmla="*/ 31 h 782"/>
                  <a:gd name="T64" fmla="*/ 42 w 499"/>
                  <a:gd name="T65" fmla="*/ 25 h 782"/>
                  <a:gd name="T66" fmla="*/ 41 w 499"/>
                  <a:gd name="T67" fmla="*/ 19 h 782"/>
                  <a:gd name="T68" fmla="*/ 40 w 499"/>
                  <a:gd name="T69" fmla="*/ 14 h 782"/>
                  <a:gd name="T70" fmla="*/ 38 w 499"/>
                  <a:gd name="T71" fmla="*/ 9 h 782"/>
                  <a:gd name="T72" fmla="*/ 36 w 499"/>
                  <a:gd name="T73" fmla="*/ 4 h 782"/>
                  <a:gd name="T74" fmla="*/ 32 w 499"/>
                  <a:gd name="T75" fmla="*/ 0 h 782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99"/>
                  <a:gd name="T115" fmla="*/ 0 h 782"/>
                  <a:gd name="T116" fmla="*/ 499 w 499"/>
                  <a:gd name="T117" fmla="*/ 782 h 782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99" h="782">
                    <a:moveTo>
                      <a:pt x="386" y="0"/>
                    </a:moveTo>
                    <a:lnTo>
                      <a:pt x="151" y="32"/>
                    </a:lnTo>
                    <a:lnTo>
                      <a:pt x="173" y="32"/>
                    </a:lnTo>
                    <a:lnTo>
                      <a:pt x="232" y="38"/>
                    </a:lnTo>
                    <a:lnTo>
                      <a:pt x="274" y="51"/>
                    </a:lnTo>
                    <a:lnTo>
                      <a:pt x="288" y="59"/>
                    </a:lnTo>
                    <a:lnTo>
                      <a:pt x="329" y="99"/>
                    </a:lnTo>
                    <a:lnTo>
                      <a:pt x="363" y="159"/>
                    </a:lnTo>
                    <a:lnTo>
                      <a:pt x="371" y="176"/>
                    </a:lnTo>
                    <a:lnTo>
                      <a:pt x="388" y="235"/>
                    </a:lnTo>
                    <a:lnTo>
                      <a:pt x="397" y="307"/>
                    </a:lnTo>
                    <a:lnTo>
                      <a:pt x="401" y="390"/>
                    </a:lnTo>
                    <a:lnTo>
                      <a:pt x="400" y="439"/>
                    </a:lnTo>
                    <a:lnTo>
                      <a:pt x="394" y="511"/>
                    </a:lnTo>
                    <a:lnTo>
                      <a:pt x="382" y="575"/>
                    </a:lnTo>
                    <a:lnTo>
                      <a:pt x="359" y="643"/>
                    </a:lnTo>
                    <a:lnTo>
                      <a:pt x="329" y="696"/>
                    </a:lnTo>
                    <a:lnTo>
                      <a:pt x="314" y="714"/>
                    </a:lnTo>
                    <a:lnTo>
                      <a:pt x="265" y="746"/>
                    </a:lnTo>
                    <a:lnTo>
                      <a:pt x="262" y="748"/>
                    </a:lnTo>
                    <a:lnTo>
                      <a:pt x="214" y="759"/>
                    </a:lnTo>
                    <a:lnTo>
                      <a:pt x="153" y="763"/>
                    </a:lnTo>
                    <a:lnTo>
                      <a:pt x="0" y="763"/>
                    </a:lnTo>
                    <a:lnTo>
                      <a:pt x="394" y="782"/>
                    </a:lnTo>
                    <a:lnTo>
                      <a:pt x="430" y="725"/>
                    </a:lnTo>
                    <a:lnTo>
                      <a:pt x="435" y="718"/>
                    </a:lnTo>
                    <a:lnTo>
                      <a:pt x="459" y="658"/>
                    </a:lnTo>
                    <a:lnTo>
                      <a:pt x="479" y="586"/>
                    </a:lnTo>
                    <a:lnTo>
                      <a:pt x="488" y="540"/>
                    </a:lnTo>
                    <a:lnTo>
                      <a:pt x="496" y="469"/>
                    </a:lnTo>
                    <a:lnTo>
                      <a:pt x="499" y="392"/>
                    </a:lnTo>
                    <a:lnTo>
                      <a:pt x="499" y="374"/>
                    </a:lnTo>
                    <a:lnTo>
                      <a:pt x="495" y="298"/>
                    </a:lnTo>
                    <a:lnTo>
                      <a:pt x="485" y="229"/>
                    </a:lnTo>
                    <a:lnTo>
                      <a:pt x="470" y="164"/>
                    </a:lnTo>
                    <a:lnTo>
                      <a:pt x="452" y="109"/>
                    </a:lnTo>
                    <a:lnTo>
                      <a:pt x="422" y="51"/>
                    </a:lnTo>
                    <a:lnTo>
                      <a:pt x="38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48" name="Freeform 2524"/>
              <p:cNvSpPr>
                <a:spLocks/>
              </p:cNvSpPr>
              <p:nvPr/>
            </p:nvSpPr>
            <p:spPr bwMode="auto">
              <a:xfrm>
                <a:off x="3418" y="3702"/>
                <a:ext cx="41" cy="80"/>
              </a:xfrm>
              <a:custGeom>
                <a:avLst/>
                <a:gdLst>
                  <a:gd name="T0" fmla="*/ 21 w 490"/>
                  <a:gd name="T1" fmla="*/ 0 h 959"/>
                  <a:gd name="T2" fmla="*/ 0 w 490"/>
                  <a:gd name="T3" fmla="*/ 0 h 959"/>
                  <a:gd name="T4" fmla="*/ 0 w 490"/>
                  <a:gd name="T5" fmla="*/ 80 h 959"/>
                  <a:gd name="T6" fmla="*/ 22 w 490"/>
                  <a:gd name="T7" fmla="*/ 80 h 959"/>
                  <a:gd name="T8" fmla="*/ 23 w 490"/>
                  <a:gd name="T9" fmla="*/ 80 h 959"/>
                  <a:gd name="T10" fmla="*/ 27 w 490"/>
                  <a:gd name="T11" fmla="*/ 80 h 959"/>
                  <a:gd name="T12" fmla="*/ 31 w 490"/>
                  <a:gd name="T13" fmla="*/ 79 h 959"/>
                  <a:gd name="T14" fmla="*/ 35 w 490"/>
                  <a:gd name="T15" fmla="*/ 77 h 959"/>
                  <a:gd name="T16" fmla="*/ 39 w 490"/>
                  <a:gd name="T17" fmla="*/ 75 h 959"/>
                  <a:gd name="T18" fmla="*/ 41 w 490"/>
                  <a:gd name="T19" fmla="*/ 72 h 959"/>
                  <a:gd name="T20" fmla="*/ 8 w 490"/>
                  <a:gd name="T21" fmla="*/ 70 h 959"/>
                  <a:gd name="T22" fmla="*/ 8 w 490"/>
                  <a:gd name="T23" fmla="*/ 10 h 959"/>
                  <a:gd name="T24" fmla="*/ 21 w 490"/>
                  <a:gd name="T25" fmla="*/ 10 h 959"/>
                  <a:gd name="T26" fmla="*/ 40 w 490"/>
                  <a:gd name="T27" fmla="*/ 7 h 959"/>
                  <a:gd name="T28" fmla="*/ 40 w 490"/>
                  <a:gd name="T29" fmla="*/ 6 h 959"/>
                  <a:gd name="T30" fmla="*/ 36 w 490"/>
                  <a:gd name="T31" fmla="*/ 3 h 959"/>
                  <a:gd name="T32" fmla="*/ 31 w 490"/>
                  <a:gd name="T33" fmla="*/ 1 h 959"/>
                  <a:gd name="T34" fmla="*/ 30 w 490"/>
                  <a:gd name="T35" fmla="*/ 1 h 959"/>
                  <a:gd name="T36" fmla="*/ 26 w 490"/>
                  <a:gd name="T37" fmla="*/ 0 h 959"/>
                  <a:gd name="T38" fmla="*/ 21 w 490"/>
                  <a:gd name="T39" fmla="*/ 0 h 959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490"/>
                  <a:gd name="T61" fmla="*/ 0 h 959"/>
                  <a:gd name="T62" fmla="*/ 490 w 490"/>
                  <a:gd name="T63" fmla="*/ 959 h 959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490" h="959">
                    <a:moveTo>
                      <a:pt x="248" y="0"/>
                    </a:moveTo>
                    <a:lnTo>
                      <a:pt x="0" y="0"/>
                    </a:lnTo>
                    <a:lnTo>
                      <a:pt x="0" y="959"/>
                    </a:lnTo>
                    <a:lnTo>
                      <a:pt x="260" y="959"/>
                    </a:lnTo>
                    <a:lnTo>
                      <a:pt x="269" y="958"/>
                    </a:lnTo>
                    <a:lnTo>
                      <a:pt x="326" y="954"/>
                    </a:lnTo>
                    <a:lnTo>
                      <a:pt x="376" y="942"/>
                    </a:lnTo>
                    <a:lnTo>
                      <a:pt x="416" y="926"/>
                    </a:lnTo>
                    <a:lnTo>
                      <a:pt x="461" y="894"/>
                    </a:lnTo>
                    <a:lnTo>
                      <a:pt x="490" y="864"/>
                    </a:lnTo>
                    <a:lnTo>
                      <a:pt x="96" y="845"/>
                    </a:lnTo>
                    <a:lnTo>
                      <a:pt x="96" y="114"/>
                    </a:lnTo>
                    <a:lnTo>
                      <a:pt x="247" y="114"/>
                    </a:lnTo>
                    <a:lnTo>
                      <a:pt x="482" y="82"/>
                    </a:lnTo>
                    <a:lnTo>
                      <a:pt x="473" y="73"/>
                    </a:lnTo>
                    <a:lnTo>
                      <a:pt x="428" y="38"/>
                    </a:lnTo>
                    <a:lnTo>
                      <a:pt x="376" y="14"/>
                    </a:lnTo>
                    <a:lnTo>
                      <a:pt x="361" y="10"/>
                    </a:lnTo>
                    <a:lnTo>
                      <a:pt x="312" y="3"/>
                    </a:lnTo>
                    <a:lnTo>
                      <a:pt x="24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49" name="Freeform 2525"/>
              <p:cNvSpPr>
                <a:spLocks/>
              </p:cNvSpPr>
              <p:nvPr/>
            </p:nvSpPr>
            <p:spPr bwMode="auto">
              <a:xfrm>
                <a:off x="3481" y="3763"/>
                <a:ext cx="34" cy="20"/>
              </a:xfrm>
              <a:custGeom>
                <a:avLst/>
                <a:gdLst>
                  <a:gd name="T0" fmla="*/ 26 w 411"/>
                  <a:gd name="T1" fmla="*/ 0 h 239"/>
                  <a:gd name="T2" fmla="*/ 25 w 411"/>
                  <a:gd name="T3" fmla="*/ 5 h 239"/>
                  <a:gd name="T4" fmla="*/ 22 w 411"/>
                  <a:gd name="T5" fmla="*/ 9 h 239"/>
                  <a:gd name="T6" fmla="*/ 19 w 411"/>
                  <a:gd name="T7" fmla="*/ 11 h 239"/>
                  <a:gd name="T8" fmla="*/ 15 w 411"/>
                  <a:gd name="T9" fmla="*/ 12 h 239"/>
                  <a:gd name="T10" fmla="*/ 0 w 411"/>
                  <a:gd name="T11" fmla="*/ 12 h 239"/>
                  <a:gd name="T12" fmla="*/ 3 w 411"/>
                  <a:gd name="T13" fmla="*/ 15 h 239"/>
                  <a:gd name="T14" fmla="*/ 6 w 411"/>
                  <a:gd name="T15" fmla="*/ 18 h 239"/>
                  <a:gd name="T16" fmla="*/ 10 w 411"/>
                  <a:gd name="T17" fmla="*/ 19 h 239"/>
                  <a:gd name="T18" fmla="*/ 15 w 411"/>
                  <a:gd name="T19" fmla="*/ 20 h 239"/>
                  <a:gd name="T20" fmla="*/ 20 w 411"/>
                  <a:gd name="T21" fmla="*/ 19 h 239"/>
                  <a:gd name="T22" fmla="*/ 24 w 411"/>
                  <a:gd name="T23" fmla="*/ 18 h 239"/>
                  <a:gd name="T24" fmla="*/ 27 w 411"/>
                  <a:gd name="T25" fmla="*/ 15 h 239"/>
                  <a:gd name="T26" fmla="*/ 30 w 411"/>
                  <a:gd name="T27" fmla="*/ 12 h 239"/>
                  <a:gd name="T28" fmla="*/ 32 w 411"/>
                  <a:gd name="T29" fmla="*/ 7 h 239"/>
                  <a:gd name="T30" fmla="*/ 34 w 411"/>
                  <a:gd name="T31" fmla="*/ 1 h 239"/>
                  <a:gd name="T32" fmla="*/ 26 w 411"/>
                  <a:gd name="T33" fmla="*/ 0 h 23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11"/>
                  <a:gd name="T52" fmla="*/ 0 h 239"/>
                  <a:gd name="T53" fmla="*/ 411 w 411"/>
                  <a:gd name="T54" fmla="*/ 239 h 239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11" h="239">
                    <a:moveTo>
                      <a:pt x="319" y="0"/>
                    </a:moveTo>
                    <a:lnTo>
                      <a:pt x="298" y="60"/>
                    </a:lnTo>
                    <a:lnTo>
                      <a:pt x="265" y="107"/>
                    </a:lnTo>
                    <a:lnTo>
                      <a:pt x="235" y="130"/>
                    </a:lnTo>
                    <a:lnTo>
                      <a:pt x="182" y="142"/>
                    </a:lnTo>
                    <a:lnTo>
                      <a:pt x="0" y="144"/>
                    </a:lnTo>
                    <a:lnTo>
                      <a:pt x="31" y="180"/>
                    </a:lnTo>
                    <a:lnTo>
                      <a:pt x="75" y="212"/>
                    </a:lnTo>
                    <a:lnTo>
                      <a:pt x="125" y="233"/>
                    </a:lnTo>
                    <a:lnTo>
                      <a:pt x="182" y="239"/>
                    </a:lnTo>
                    <a:lnTo>
                      <a:pt x="238" y="233"/>
                    </a:lnTo>
                    <a:lnTo>
                      <a:pt x="287" y="213"/>
                    </a:lnTo>
                    <a:lnTo>
                      <a:pt x="330" y="180"/>
                    </a:lnTo>
                    <a:lnTo>
                      <a:pt x="362" y="141"/>
                    </a:lnTo>
                    <a:lnTo>
                      <a:pt x="390" y="84"/>
                    </a:lnTo>
                    <a:lnTo>
                      <a:pt x="411" y="15"/>
                    </a:lnTo>
                    <a:lnTo>
                      <a:pt x="31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50" name="Freeform 2526"/>
              <p:cNvSpPr>
                <a:spLocks/>
              </p:cNvSpPr>
              <p:nvPr/>
            </p:nvSpPr>
            <p:spPr bwMode="auto">
              <a:xfrm>
                <a:off x="3475" y="3731"/>
                <a:ext cx="40" cy="44"/>
              </a:xfrm>
              <a:custGeom>
                <a:avLst/>
                <a:gdLst>
                  <a:gd name="T0" fmla="*/ 6 w 481"/>
                  <a:gd name="T1" fmla="*/ 0 h 534"/>
                  <a:gd name="T2" fmla="*/ 5 w 481"/>
                  <a:gd name="T3" fmla="*/ 1 h 534"/>
                  <a:gd name="T4" fmla="*/ 3 w 481"/>
                  <a:gd name="T5" fmla="*/ 5 h 534"/>
                  <a:gd name="T6" fmla="*/ 1 w 481"/>
                  <a:gd name="T7" fmla="*/ 10 h 534"/>
                  <a:gd name="T8" fmla="*/ 0 w 481"/>
                  <a:gd name="T9" fmla="*/ 16 h 534"/>
                  <a:gd name="T10" fmla="*/ 0 w 481"/>
                  <a:gd name="T11" fmla="*/ 22 h 534"/>
                  <a:gd name="T12" fmla="*/ 0 w 481"/>
                  <a:gd name="T13" fmla="*/ 23 h 534"/>
                  <a:gd name="T14" fmla="*/ 0 w 481"/>
                  <a:gd name="T15" fmla="*/ 29 h 534"/>
                  <a:gd name="T16" fmla="*/ 1 w 481"/>
                  <a:gd name="T17" fmla="*/ 35 h 534"/>
                  <a:gd name="T18" fmla="*/ 3 w 481"/>
                  <a:gd name="T19" fmla="*/ 40 h 534"/>
                  <a:gd name="T20" fmla="*/ 6 w 481"/>
                  <a:gd name="T21" fmla="*/ 44 h 534"/>
                  <a:gd name="T22" fmla="*/ 21 w 481"/>
                  <a:gd name="T23" fmla="*/ 44 h 534"/>
                  <a:gd name="T24" fmla="*/ 19 w 481"/>
                  <a:gd name="T25" fmla="*/ 44 h 534"/>
                  <a:gd name="T26" fmla="*/ 15 w 481"/>
                  <a:gd name="T27" fmla="*/ 42 h 534"/>
                  <a:gd name="T28" fmla="*/ 12 w 481"/>
                  <a:gd name="T29" fmla="*/ 39 h 534"/>
                  <a:gd name="T30" fmla="*/ 10 w 481"/>
                  <a:gd name="T31" fmla="*/ 36 h 534"/>
                  <a:gd name="T32" fmla="*/ 8 w 481"/>
                  <a:gd name="T33" fmla="*/ 31 h 534"/>
                  <a:gd name="T34" fmla="*/ 8 w 481"/>
                  <a:gd name="T35" fmla="*/ 24 h 534"/>
                  <a:gd name="T36" fmla="*/ 40 w 481"/>
                  <a:gd name="T37" fmla="*/ 24 h 534"/>
                  <a:gd name="T38" fmla="*/ 40 w 481"/>
                  <a:gd name="T39" fmla="*/ 22 h 534"/>
                  <a:gd name="T40" fmla="*/ 40 w 481"/>
                  <a:gd name="T41" fmla="*/ 21 h 534"/>
                  <a:gd name="T42" fmla="*/ 8 w 481"/>
                  <a:gd name="T43" fmla="*/ 16 h 534"/>
                  <a:gd name="T44" fmla="*/ 8 w 481"/>
                  <a:gd name="T45" fmla="*/ 15 h 534"/>
                  <a:gd name="T46" fmla="*/ 9 w 481"/>
                  <a:gd name="T47" fmla="*/ 9 h 534"/>
                  <a:gd name="T48" fmla="*/ 12 w 481"/>
                  <a:gd name="T49" fmla="*/ 4 h 534"/>
                  <a:gd name="T50" fmla="*/ 12 w 481"/>
                  <a:gd name="T51" fmla="*/ 4 h 534"/>
                  <a:gd name="T52" fmla="*/ 16 w 481"/>
                  <a:gd name="T53" fmla="*/ 1 h 534"/>
                  <a:gd name="T54" fmla="*/ 20 w 481"/>
                  <a:gd name="T55" fmla="*/ 0 h 534"/>
                  <a:gd name="T56" fmla="*/ 6 w 481"/>
                  <a:gd name="T57" fmla="*/ 0 h 53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81"/>
                  <a:gd name="T88" fmla="*/ 0 h 534"/>
                  <a:gd name="T89" fmla="*/ 481 w 481"/>
                  <a:gd name="T90" fmla="*/ 534 h 53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81" h="534">
                    <a:moveTo>
                      <a:pt x="68" y="0"/>
                    </a:moveTo>
                    <a:lnTo>
                      <a:pt x="63" y="7"/>
                    </a:lnTo>
                    <a:lnTo>
                      <a:pt x="36" y="60"/>
                    </a:lnTo>
                    <a:lnTo>
                      <a:pt x="17" y="121"/>
                    </a:lnTo>
                    <a:lnTo>
                      <a:pt x="4" y="192"/>
                    </a:lnTo>
                    <a:lnTo>
                      <a:pt x="0" y="272"/>
                    </a:lnTo>
                    <a:lnTo>
                      <a:pt x="0" y="275"/>
                    </a:lnTo>
                    <a:lnTo>
                      <a:pt x="5" y="354"/>
                    </a:lnTo>
                    <a:lnTo>
                      <a:pt x="18" y="423"/>
                    </a:lnTo>
                    <a:lnTo>
                      <a:pt x="39" y="483"/>
                    </a:lnTo>
                    <a:lnTo>
                      <a:pt x="67" y="534"/>
                    </a:lnTo>
                    <a:lnTo>
                      <a:pt x="249" y="532"/>
                    </a:lnTo>
                    <a:lnTo>
                      <a:pt x="232" y="531"/>
                    </a:lnTo>
                    <a:lnTo>
                      <a:pt x="182" y="513"/>
                    </a:lnTo>
                    <a:lnTo>
                      <a:pt x="141" y="471"/>
                    </a:lnTo>
                    <a:lnTo>
                      <a:pt x="120" y="436"/>
                    </a:lnTo>
                    <a:lnTo>
                      <a:pt x="101" y="373"/>
                    </a:lnTo>
                    <a:lnTo>
                      <a:pt x="92" y="296"/>
                    </a:lnTo>
                    <a:lnTo>
                      <a:pt x="480" y="296"/>
                    </a:lnTo>
                    <a:lnTo>
                      <a:pt x="481" y="264"/>
                    </a:lnTo>
                    <a:lnTo>
                      <a:pt x="481" y="258"/>
                    </a:lnTo>
                    <a:lnTo>
                      <a:pt x="97" y="199"/>
                    </a:lnTo>
                    <a:lnTo>
                      <a:pt x="98" y="177"/>
                    </a:lnTo>
                    <a:lnTo>
                      <a:pt x="113" y="109"/>
                    </a:lnTo>
                    <a:lnTo>
                      <a:pt x="143" y="54"/>
                    </a:lnTo>
                    <a:lnTo>
                      <a:pt x="148" y="48"/>
                    </a:lnTo>
                    <a:lnTo>
                      <a:pt x="192" y="11"/>
                    </a:lnTo>
                    <a:lnTo>
                      <a:pt x="244" y="0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51" name="Freeform 2527"/>
              <p:cNvSpPr>
                <a:spLocks/>
              </p:cNvSpPr>
              <p:nvPr/>
            </p:nvSpPr>
            <p:spPr bwMode="auto">
              <a:xfrm>
                <a:off x="3481" y="3723"/>
                <a:ext cx="34" cy="29"/>
              </a:xfrm>
              <a:custGeom>
                <a:avLst/>
                <a:gdLst>
                  <a:gd name="T0" fmla="*/ 14 w 413"/>
                  <a:gd name="T1" fmla="*/ 0 h 355"/>
                  <a:gd name="T2" fmla="*/ 11 w 413"/>
                  <a:gd name="T3" fmla="*/ 0 h 355"/>
                  <a:gd name="T4" fmla="*/ 7 w 413"/>
                  <a:gd name="T5" fmla="*/ 2 h 355"/>
                  <a:gd name="T6" fmla="*/ 3 w 413"/>
                  <a:gd name="T7" fmla="*/ 4 h 355"/>
                  <a:gd name="T8" fmla="*/ 0 w 413"/>
                  <a:gd name="T9" fmla="*/ 8 h 355"/>
                  <a:gd name="T10" fmla="*/ 14 w 413"/>
                  <a:gd name="T11" fmla="*/ 8 h 355"/>
                  <a:gd name="T12" fmla="*/ 16 w 413"/>
                  <a:gd name="T13" fmla="*/ 8 h 355"/>
                  <a:gd name="T14" fmla="*/ 20 w 413"/>
                  <a:gd name="T15" fmla="*/ 10 h 355"/>
                  <a:gd name="T16" fmla="*/ 23 w 413"/>
                  <a:gd name="T17" fmla="*/ 13 h 355"/>
                  <a:gd name="T18" fmla="*/ 25 w 413"/>
                  <a:gd name="T19" fmla="*/ 18 h 355"/>
                  <a:gd name="T20" fmla="*/ 26 w 413"/>
                  <a:gd name="T21" fmla="*/ 24 h 355"/>
                  <a:gd name="T22" fmla="*/ 2 w 413"/>
                  <a:gd name="T23" fmla="*/ 24 h 355"/>
                  <a:gd name="T24" fmla="*/ 34 w 413"/>
                  <a:gd name="T25" fmla="*/ 29 h 355"/>
                  <a:gd name="T26" fmla="*/ 34 w 413"/>
                  <a:gd name="T27" fmla="*/ 23 h 355"/>
                  <a:gd name="T28" fmla="*/ 33 w 413"/>
                  <a:gd name="T29" fmla="*/ 17 h 355"/>
                  <a:gd name="T30" fmla="*/ 31 w 413"/>
                  <a:gd name="T31" fmla="*/ 12 h 355"/>
                  <a:gd name="T32" fmla="*/ 28 w 413"/>
                  <a:gd name="T33" fmla="*/ 8 h 355"/>
                  <a:gd name="T34" fmla="*/ 27 w 413"/>
                  <a:gd name="T35" fmla="*/ 5 h 355"/>
                  <a:gd name="T36" fmla="*/ 23 w 413"/>
                  <a:gd name="T37" fmla="*/ 2 h 355"/>
                  <a:gd name="T38" fmla="*/ 19 w 413"/>
                  <a:gd name="T39" fmla="*/ 1 h 355"/>
                  <a:gd name="T40" fmla="*/ 14 w 413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3"/>
                  <a:gd name="T64" fmla="*/ 0 h 355"/>
                  <a:gd name="T65" fmla="*/ 413 w 413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3" h="355">
                    <a:moveTo>
                      <a:pt x="175" y="0"/>
                    </a:moveTo>
                    <a:lnTo>
                      <a:pt x="136" y="3"/>
                    </a:lnTo>
                    <a:lnTo>
                      <a:pt x="85" y="21"/>
                    </a:lnTo>
                    <a:lnTo>
                      <a:pt x="39" y="51"/>
                    </a:lnTo>
                    <a:lnTo>
                      <a:pt x="0" y="97"/>
                    </a:lnTo>
                    <a:lnTo>
                      <a:pt x="176" y="97"/>
                    </a:lnTo>
                    <a:lnTo>
                      <a:pt x="198" y="98"/>
                    </a:lnTo>
                    <a:lnTo>
                      <a:pt x="246" y="119"/>
                    </a:lnTo>
                    <a:lnTo>
                      <a:pt x="285" y="165"/>
                    </a:lnTo>
                    <a:lnTo>
                      <a:pt x="308" y="219"/>
                    </a:lnTo>
                    <a:lnTo>
                      <a:pt x="319" y="296"/>
                    </a:lnTo>
                    <a:lnTo>
                      <a:pt x="29" y="296"/>
                    </a:lnTo>
                    <a:lnTo>
                      <a:pt x="413" y="355"/>
                    </a:lnTo>
                    <a:lnTo>
                      <a:pt x="407" y="276"/>
                    </a:lnTo>
                    <a:lnTo>
                      <a:pt x="395" y="206"/>
                    </a:lnTo>
                    <a:lnTo>
                      <a:pt x="375" y="146"/>
                    </a:lnTo>
                    <a:lnTo>
                      <a:pt x="346" y="95"/>
                    </a:lnTo>
                    <a:lnTo>
                      <a:pt x="322" y="65"/>
                    </a:lnTo>
                    <a:lnTo>
                      <a:pt x="279" y="29"/>
                    </a:lnTo>
                    <a:lnTo>
                      <a:pt x="230" y="7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52" name="Freeform 2528"/>
              <p:cNvSpPr>
                <a:spLocks/>
              </p:cNvSpPr>
              <p:nvPr/>
            </p:nvSpPr>
            <p:spPr bwMode="auto">
              <a:xfrm>
                <a:off x="3521" y="3763"/>
                <a:ext cx="31" cy="20"/>
              </a:xfrm>
              <a:custGeom>
                <a:avLst/>
                <a:gdLst>
                  <a:gd name="T0" fmla="*/ 7 w 371"/>
                  <a:gd name="T1" fmla="*/ 0 h 241"/>
                  <a:gd name="T2" fmla="*/ 0 w 371"/>
                  <a:gd name="T3" fmla="*/ 1 h 241"/>
                  <a:gd name="T4" fmla="*/ 1 w 371"/>
                  <a:gd name="T5" fmla="*/ 6 h 241"/>
                  <a:gd name="T6" fmla="*/ 3 w 371"/>
                  <a:gd name="T7" fmla="*/ 11 h 241"/>
                  <a:gd name="T8" fmla="*/ 6 w 371"/>
                  <a:gd name="T9" fmla="*/ 15 h 241"/>
                  <a:gd name="T10" fmla="*/ 6 w 371"/>
                  <a:gd name="T11" fmla="*/ 16 h 241"/>
                  <a:gd name="T12" fmla="*/ 9 w 371"/>
                  <a:gd name="T13" fmla="*/ 18 h 241"/>
                  <a:gd name="T14" fmla="*/ 14 w 371"/>
                  <a:gd name="T15" fmla="*/ 20 h 241"/>
                  <a:gd name="T16" fmla="*/ 19 w 371"/>
                  <a:gd name="T17" fmla="*/ 20 h 241"/>
                  <a:gd name="T18" fmla="*/ 19 w 371"/>
                  <a:gd name="T19" fmla="*/ 20 h 241"/>
                  <a:gd name="T20" fmla="*/ 24 w 371"/>
                  <a:gd name="T21" fmla="*/ 19 h 241"/>
                  <a:gd name="T22" fmla="*/ 28 w 371"/>
                  <a:gd name="T23" fmla="*/ 18 h 241"/>
                  <a:gd name="T24" fmla="*/ 31 w 371"/>
                  <a:gd name="T25" fmla="*/ 15 h 241"/>
                  <a:gd name="T26" fmla="*/ 19 w 371"/>
                  <a:gd name="T27" fmla="*/ 12 h 241"/>
                  <a:gd name="T28" fmla="*/ 14 w 371"/>
                  <a:gd name="T29" fmla="*/ 11 h 241"/>
                  <a:gd name="T30" fmla="*/ 11 w 371"/>
                  <a:gd name="T31" fmla="*/ 9 h 241"/>
                  <a:gd name="T32" fmla="*/ 9 w 371"/>
                  <a:gd name="T33" fmla="*/ 6 h 241"/>
                  <a:gd name="T34" fmla="*/ 7 w 371"/>
                  <a:gd name="T35" fmla="*/ 0 h 241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371"/>
                  <a:gd name="T55" fmla="*/ 0 h 241"/>
                  <a:gd name="T56" fmla="*/ 371 w 371"/>
                  <a:gd name="T57" fmla="*/ 241 h 241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371" h="241">
                    <a:moveTo>
                      <a:pt x="87" y="0"/>
                    </a:moveTo>
                    <a:lnTo>
                      <a:pt x="0" y="18"/>
                    </a:lnTo>
                    <a:lnTo>
                      <a:pt x="11" y="74"/>
                    </a:lnTo>
                    <a:lnTo>
                      <a:pt x="34" y="136"/>
                    </a:lnTo>
                    <a:lnTo>
                      <a:pt x="68" y="185"/>
                    </a:lnTo>
                    <a:lnTo>
                      <a:pt x="70" y="187"/>
                    </a:lnTo>
                    <a:lnTo>
                      <a:pt x="111" y="216"/>
                    </a:lnTo>
                    <a:lnTo>
                      <a:pt x="162" y="235"/>
                    </a:lnTo>
                    <a:lnTo>
                      <a:pt x="222" y="241"/>
                    </a:lnTo>
                    <a:lnTo>
                      <a:pt x="228" y="241"/>
                    </a:lnTo>
                    <a:lnTo>
                      <a:pt x="283" y="233"/>
                    </a:lnTo>
                    <a:lnTo>
                      <a:pt x="332" y="212"/>
                    </a:lnTo>
                    <a:lnTo>
                      <a:pt x="371" y="182"/>
                    </a:lnTo>
                    <a:lnTo>
                      <a:pt x="222" y="144"/>
                    </a:lnTo>
                    <a:lnTo>
                      <a:pt x="171" y="136"/>
                    </a:lnTo>
                    <a:lnTo>
                      <a:pt x="128" y="106"/>
                    </a:lnTo>
                    <a:lnTo>
                      <a:pt x="104" y="69"/>
                    </a:lnTo>
                    <a:lnTo>
                      <a:pt x="8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53" name="Freeform 2529"/>
              <p:cNvSpPr>
                <a:spLocks/>
              </p:cNvSpPr>
              <p:nvPr/>
            </p:nvSpPr>
            <p:spPr bwMode="auto">
              <a:xfrm>
                <a:off x="3539" y="3730"/>
                <a:ext cx="16" cy="10"/>
              </a:xfrm>
              <a:custGeom>
                <a:avLst/>
                <a:gdLst>
                  <a:gd name="T0" fmla="*/ 14 w 199"/>
                  <a:gd name="T1" fmla="*/ 0 h 124"/>
                  <a:gd name="T2" fmla="*/ 0 w 199"/>
                  <a:gd name="T3" fmla="*/ 1 h 124"/>
                  <a:gd name="T4" fmla="*/ 3 w 199"/>
                  <a:gd name="T5" fmla="*/ 1 h 124"/>
                  <a:gd name="T6" fmla="*/ 6 w 199"/>
                  <a:gd name="T7" fmla="*/ 3 h 124"/>
                  <a:gd name="T8" fmla="*/ 7 w 199"/>
                  <a:gd name="T9" fmla="*/ 5 h 124"/>
                  <a:gd name="T10" fmla="*/ 9 w 199"/>
                  <a:gd name="T11" fmla="*/ 10 h 124"/>
                  <a:gd name="T12" fmla="*/ 16 w 199"/>
                  <a:gd name="T13" fmla="*/ 9 h 124"/>
                  <a:gd name="T14" fmla="*/ 15 w 199"/>
                  <a:gd name="T15" fmla="*/ 5 h 124"/>
                  <a:gd name="T16" fmla="*/ 14 w 199"/>
                  <a:gd name="T17" fmla="*/ 0 h 12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99"/>
                  <a:gd name="T28" fmla="*/ 0 h 124"/>
                  <a:gd name="T29" fmla="*/ 199 w 199"/>
                  <a:gd name="T30" fmla="*/ 124 h 12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99" h="124">
                    <a:moveTo>
                      <a:pt x="168" y="0"/>
                    </a:moveTo>
                    <a:lnTo>
                      <a:pt x="0" y="10"/>
                    </a:lnTo>
                    <a:lnTo>
                      <a:pt x="34" y="14"/>
                    </a:lnTo>
                    <a:lnTo>
                      <a:pt x="79" y="39"/>
                    </a:lnTo>
                    <a:lnTo>
                      <a:pt x="93" y="58"/>
                    </a:lnTo>
                    <a:lnTo>
                      <a:pt x="114" y="124"/>
                    </a:lnTo>
                    <a:lnTo>
                      <a:pt x="199" y="108"/>
                    </a:lnTo>
                    <a:lnTo>
                      <a:pt x="191" y="60"/>
                    </a:lnTo>
                    <a:lnTo>
                      <a:pt x="16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54" name="Freeform 2530"/>
              <p:cNvSpPr>
                <a:spLocks/>
              </p:cNvSpPr>
              <p:nvPr/>
            </p:nvSpPr>
            <p:spPr bwMode="auto">
              <a:xfrm>
                <a:off x="3522" y="3723"/>
                <a:ext cx="35" cy="55"/>
              </a:xfrm>
              <a:custGeom>
                <a:avLst/>
                <a:gdLst>
                  <a:gd name="T0" fmla="*/ 16 w 418"/>
                  <a:gd name="T1" fmla="*/ 0 h 667"/>
                  <a:gd name="T2" fmla="*/ 14 w 418"/>
                  <a:gd name="T3" fmla="*/ 0 h 667"/>
                  <a:gd name="T4" fmla="*/ 10 w 418"/>
                  <a:gd name="T5" fmla="*/ 1 h 667"/>
                  <a:gd name="T6" fmla="*/ 9 w 418"/>
                  <a:gd name="T7" fmla="*/ 1 h 667"/>
                  <a:gd name="T8" fmla="*/ 5 w 418"/>
                  <a:gd name="T9" fmla="*/ 4 h 667"/>
                  <a:gd name="T10" fmla="*/ 4 w 418"/>
                  <a:gd name="T11" fmla="*/ 5 h 667"/>
                  <a:gd name="T12" fmla="*/ 1 w 418"/>
                  <a:gd name="T13" fmla="*/ 9 h 667"/>
                  <a:gd name="T14" fmla="*/ 1 w 418"/>
                  <a:gd name="T15" fmla="*/ 11 h 667"/>
                  <a:gd name="T16" fmla="*/ 0 w 418"/>
                  <a:gd name="T17" fmla="*/ 16 h 667"/>
                  <a:gd name="T18" fmla="*/ 0 w 418"/>
                  <a:gd name="T19" fmla="*/ 19 h 667"/>
                  <a:gd name="T20" fmla="*/ 2 w 418"/>
                  <a:gd name="T21" fmla="*/ 24 h 667"/>
                  <a:gd name="T22" fmla="*/ 3 w 418"/>
                  <a:gd name="T23" fmla="*/ 26 h 667"/>
                  <a:gd name="T24" fmla="*/ 6 w 418"/>
                  <a:gd name="T25" fmla="*/ 30 h 667"/>
                  <a:gd name="T26" fmla="*/ 8 w 418"/>
                  <a:gd name="T27" fmla="*/ 31 h 667"/>
                  <a:gd name="T28" fmla="*/ 12 w 418"/>
                  <a:gd name="T29" fmla="*/ 32 h 667"/>
                  <a:gd name="T30" fmla="*/ 18 w 418"/>
                  <a:gd name="T31" fmla="*/ 34 h 667"/>
                  <a:gd name="T32" fmla="*/ 22 w 418"/>
                  <a:gd name="T33" fmla="*/ 36 h 667"/>
                  <a:gd name="T34" fmla="*/ 25 w 418"/>
                  <a:gd name="T35" fmla="*/ 38 h 667"/>
                  <a:gd name="T36" fmla="*/ 26 w 418"/>
                  <a:gd name="T37" fmla="*/ 38 h 667"/>
                  <a:gd name="T38" fmla="*/ 27 w 418"/>
                  <a:gd name="T39" fmla="*/ 43 h 667"/>
                  <a:gd name="T40" fmla="*/ 27 w 418"/>
                  <a:gd name="T41" fmla="*/ 44 h 667"/>
                  <a:gd name="T42" fmla="*/ 25 w 418"/>
                  <a:gd name="T43" fmla="*/ 49 h 667"/>
                  <a:gd name="T44" fmla="*/ 22 w 418"/>
                  <a:gd name="T45" fmla="*/ 51 h 667"/>
                  <a:gd name="T46" fmla="*/ 17 w 418"/>
                  <a:gd name="T47" fmla="*/ 52 h 667"/>
                  <a:gd name="T48" fmla="*/ 30 w 418"/>
                  <a:gd name="T49" fmla="*/ 55 h 667"/>
                  <a:gd name="T50" fmla="*/ 33 w 418"/>
                  <a:gd name="T51" fmla="*/ 51 h 667"/>
                  <a:gd name="T52" fmla="*/ 34 w 418"/>
                  <a:gd name="T53" fmla="*/ 47 h 667"/>
                  <a:gd name="T54" fmla="*/ 35 w 418"/>
                  <a:gd name="T55" fmla="*/ 42 h 667"/>
                  <a:gd name="T56" fmla="*/ 35 w 418"/>
                  <a:gd name="T57" fmla="*/ 39 h 667"/>
                  <a:gd name="T58" fmla="*/ 33 w 418"/>
                  <a:gd name="T59" fmla="*/ 33 h 667"/>
                  <a:gd name="T60" fmla="*/ 32 w 418"/>
                  <a:gd name="T61" fmla="*/ 32 h 667"/>
                  <a:gd name="T62" fmla="*/ 28 w 418"/>
                  <a:gd name="T63" fmla="*/ 28 h 667"/>
                  <a:gd name="T64" fmla="*/ 27 w 418"/>
                  <a:gd name="T65" fmla="*/ 28 h 667"/>
                  <a:gd name="T66" fmla="*/ 23 w 418"/>
                  <a:gd name="T67" fmla="*/ 26 h 667"/>
                  <a:gd name="T68" fmla="*/ 17 w 418"/>
                  <a:gd name="T69" fmla="*/ 24 h 667"/>
                  <a:gd name="T70" fmla="*/ 14 w 418"/>
                  <a:gd name="T71" fmla="*/ 23 h 667"/>
                  <a:gd name="T72" fmla="*/ 11 w 418"/>
                  <a:gd name="T73" fmla="*/ 21 h 667"/>
                  <a:gd name="T74" fmla="*/ 8 w 418"/>
                  <a:gd name="T75" fmla="*/ 19 h 667"/>
                  <a:gd name="T76" fmla="*/ 7 w 418"/>
                  <a:gd name="T77" fmla="*/ 15 h 667"/>
                  <a:gd name="T78" fmla="*/ 7 w 418"/>
                  <a:gd name="T79" fmla="*/ 15 h 667"/>
                  <a:gd name="T80" fmla="*/ 9 w 418"/>
                  <a:gd name="T81" fmla="*/ 10 h 667"/>
                  <a:gd name="T82" fmla="*/ 12 w 418"/>
                  <a:gd name="T83" fmla="*/ 9 h 667"/>
                  <a:gd name="T84" fmla="*/ 17 w 418"/>
                  <a:gd name="T85" fmla="*/ 8 h 667"/>
                  <a:gd name="T86" fmla="*/ 31 w 418"/>
                  <a:gd name="T87" fmla="*/ 7 h 667"/>
                  <a:gd name="T88" fmla="*/ 29 w 418"/>
                  <a:gd name="T89" fmla="*/ 5 h 667"/>
                  <a:gd name="T90" fmla="*/ 25 w 418"/>
                  <a:gd name="T91" fmla="*/ 2 h 667"/>
                  <a:gd name="T92" fmla="*/ 25 w 418"/>
                  <a:gd name="T93" fmla="*/ 2 h 667"/>
                  <a:gd name="T94" fmla="*/ 21 w 418"/>
                  <a:gd name="T95" fmla="*/ 0 h 667"/>
                  <a:gd name="T96" fmla="*/ 16 w 418"/>
                  <a:gd name="T97" fmla="*/ 0 h 667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418"/>
                  <a:gd name="T148" fmla="*/ 0 h 667"/>
                  <a:gd name="T149" fmla="*/ 418 w 418"/>
                  <a:gd name="T150" fmla="*/ 667 h 667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418" h="667">
                    <a:moveTo>
                      <a:pt x="192" y="0"/>
                    </a:moveTo>
                    <a:lnTo>
                      <a:pt x="168" y="1"/>
                    </a:lnTo>
                    <a:lnTo>
                      <a:pt x="116" y="13"/>
                    </a:lnTo>
                    <a:lnTo>
                      <a:pt x="107" y="17"/>
                    </a:lnTo>
                    <a:lnTo>
                      <a:pt x="60" y="48"/>
                    </a:lnTo>
                    <a:lnTo>
                      <a:pt x="50" y="58"/>
                    </a:lnTo>
                    <a:lnTo>
                      <a:pt x="16" y="113"/>
                    </a:lnTo>
                    <a:lnTo>
                      <a:pt x="10" y="130"/>
                    </a:lnTo>
                    <a:lnTo>
                      <a:pt x="0" y="200"/>
                    </a:lnTo>
                    <a:lnTo>
                      <a:pt x="2" y="227"/>
                    </a:lnTo>
                    <a:lnTo>
                      <a:pt x="20" y="293"/>
                    </a:lnTo>
                    <a:lnTo>
                      <a:pt x="34" y="317"/>
                    </a:lnTo>
                    <a:lnTo>
                      <a:pt x="76" y="358"/>
                    </a:lnTo>
                    <a:lnTo>
                      <a:pt x="98" y="371"/>
                    </a:lnTo>
                    <a:lnTo>
                      <a:pt x="146" y="392"/>
                    </a:lnTo>
                    <a:lnTo>
                      <a:pt x="211" y="415"/>
                    </a:lnTo>
                    <a:lnTo>
                      <a:pt x="264" y="435"/>
                    </a:lnTo>
                    <a:lnTo>
                      <a:pt x="301" y="456"/>
                    </a:lnTo>
                    <a:lnTo>
                      <a:pt x="305" y="459"/>
                    </a:lnTo>
                    <a:lnTo>
                      <a:pt x="327" y="518"/>
                    </a:lnTo>
                    <a:lnTo>
                      <a:pt x="326" y="537"/>
                    </a:lnTo>
                    <a:lnTo>
                      <a:pt x="298" y="595"/>
                    </a:lnTo>
                    <a:lnTo>
                      <a:pt x="266" y="619"/>
                    </a:lnTo>
                    <a:lnTo>
                      <a:pt x="208" y="629"/>
                    </a:lnTo>
                    <a:lnTo>
                      <a:pt x="357" y="667"/>
                    </a:lnTo>
                    <a:lnTo>
                      <a:pt x="392" y="617"/>
                    </a:lnTo>
                    <a:lnTo>
                      <a:pt x="408" y="575"/>
                    </a:lnTo>
                    <a:lnTo>
                      <a:pt x="418" y="506"/>
                    </a:lnTo>
                    <a:lnTo>
                      <a:pt x="415" y="468"/>
                    </a:lnTo>
                    <a:lnTo>
                      <a:pt x="397" y="405"/>
                    </a:lnTo>
                    <a:lnTo>
                      <a:pt x="384" y="384"/>
                    </a:lnTo>
                    <a:lnTo>
                      <a:pt x="339" y="343"/>
                    </a:lnTo>
                    <a:lnTo>
                      <a:pt x="321" y="334"/>
                    </a:lnTo>
                    <a:lnTo>
                      <a:pt x="273" y="314"/>
                    </a:lnTo>
                    <a:lnTo>
                      <a:pt x="208" y="289"/>
                    </a:lnTo>
                    <a:lnTo>
                      <a:pt x="171" y="275"/>
                    </a:lnTo>
                    <a:lnTo>
                      <a:pt x="130" y="259"/>
                    </a:lnTo>
                    <a:lnTo>
                      <a:pt x="97" y="227"/>
                    </a:lnTo>
                    <a:lnTo>
                      <a:pt x="86" y="186"/>
                    </a:lnTo>
                    <a:lnTo>
                      <a:pt x="86" y="181"/>
                    </a:lnTo>
                    <a:lnTo>
                      <a:pt x="112" y="123"/>
                    </a:lnTo>
                    <a:lnTo>
                      <a:pt x="138" y="106"/>
                    </a:lnTo>
                    <a:lnTo>
                      <a:pt x="199" y="97"/>
                    </a:lnTo>
                    <a:lnTo>
                      <a:pt x="367" y="87"/>
                    </a:lnTo>
                    <a:lnTo>
                      <a:pt x="348" y="60"/>
                    </a:lnTo>
                    <a:lnTo>
                      <a:pt x="300" y="24"/>
                    </a:lnTo>
                    <a:lnTo>
                      <a:pt x="298" y="23"/>
                    </a:lnTo>
                    <a:lnTo>
                      <a:pt x="248" y="5"/>
                    </a:lnTo>
                    <a:lnTo>
                      <a:pt x="19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55" name="Freeform 2531"/>
              <p:cNvSpPr>
                <a:spLocks/>
              </p:cNvSpPr>
              <p:nvPr/>
            </p:nvSpPr>
            <p:spPr bwMode="auto">
              <a:xfrm>
                <a:off x="3569" y="3761"/>
                <a:ext cx="32" cy="22"/>
              </a:xfrm>
              <a:custGeom>
                <a:avLst/>
                <a:gdLst>
                  <a:gd name="T0" fmla="*/ 25 w 388"/>
                  <a:gd name="T1" fmla="*/ 0 h 270"/>
                  <a:gd name="T2" fmla="*/ 25 w 388"/>
                  <a:gd name="T3" fmla="*/ 0 h 270"/>
                  <a:gd name="T4" fmla="*/ 24 w 388"/>
                  <a:gd name="T5" fmla="*/ 6 h 270"/>
                  <a:gd name="T6" fmla="*/ 21 w 388"/>
                  <a:gd name="T7" fmla="*/ 11 h 270"/>
                  <a:gd name="T8" fmla="*/ 18 w 388"/>
                  <a:gd name="T9" fmla="*/ 13 h 270"/>
                  <a:gd name="T10" fmla="*/ 14 w 388"/>
                  <a:gd name="T11" fmla="*/ 14 h 270"/>
                  <a:gd name="T12" fmla="*/ 0 w 388"/>
                  <a:gd name="T13" fmla="*/ 14 h 270"/>
                  <a:gd name="T14" fmla="*/ 2 w 388"/>
                  <a:gd name="T15" fmla="*/ 17 h 270"/>
                  <a:gd name="T16" fmla="*/ 5 w 388"/>
                  <a:gd name="T17" fmla="*/ 20 h 270"/>
                  <a:gd name="T18" fmla="*/ 10 w 388"/>
                  <a:gd name="T19" fmla="*/ 21 h 270"/>
                  <a:gd name="T20" fmla="*/ 14 w 388"/>
                  <a:gd name="T21" fmla="*/ 22 h 270"/>
                  <a:gd name="T22" fmla="*/ 18 w 388"/>
                  <a:gd name="T23" fmla="*/ 21 h 270"/>
                  <a:gd name="T24" fmla="*/ 23 w 388"/>
                  <a:gd name="T25" fmla="*/ 20 h 270"/>
                  <a:gd name="T26" fmla="*/ 26 w 388"/>
                  <a:gd name="T27" fmla="*/ 16 h 270"/>
                  <a:gd name="T28" fmla="*/ 26 w 388"/>
                  <a:gd name="T29" fmla="*/ 16 h 270"/>
                  <a:gd name="T30" fmla="*/ 29 w 388"/>
                  <a:gd name="T31" fmla="*/ 12 h 270"/>
                  <a:gd name="T32" fmla="*/ 31 w 388"/>
                  <a:gd name="T33" fmla="*/ 7 h 270"/>
                  <a:gd name="T34" fmla="*/ 32 w 388"/>
                  <a:gd name="T35" fmla="*/ 1 h 270"/>
                  <a:gd name="T36" fmla="*/ 25 w 388"/>
                  <a:gd name="T37" fmla="*/ 0 h 27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88"/>
                  <a:gd name="T58" fmla="*/ 0 h 270"/>
                  <a:gd name="T59" fmla="*/ 388 w 388"/>
                  <a:gd name="T60" fmla="*/ 270 h 27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88" h="270">
                    <a:moveTo>
                      <a:pt x="301" y="0"/>
                    </a:moveTo>
                    <a:lnTo>
                      <a:pt x="301" y="5"/>
                    </a:lnTo>
                    <a:lnTo>
                      <a:pt x="285" y="78"/>
                    </a:lnTo>
                    <a:lnTo>
                      <a:pt x="257" y="130"/>
                    </a:lnTo>
                    <a:lnTo>
                      <a:pt x="223" y="160"/>
                    </a:lnTo>
                    <a:lnTo>
                      <a:pt x="171" y="173"/>
                    </a:lnTo>
                    <a:lnTo>
                      <a:pt x="0" y="176"/>
                    </a:lnTo>
                    <a:lnTo>
                      <a:pt x="23" y="206"/>
                    </a:lnTo>
                    <a:lnTo>
                      <a:pt x="66" y="241"/>
                    </a:lnTo>
                    <a:lnTo>
                      <a:pt x="116" y="263"/>
                    </a:lnTo>
                    <a:lnTo>
                      <a:pt x="172" y="270"/>
                    </a:lnTo>
                    <a:lnTo>
                      <a:pt x="224" y="263"/>
                    </a:lnTo>
                    <a:lnTo>
                      <a:pt x="273" y="240"/>
                    </a:lnTo>
                    <a:lnTo>
                      <a:pt x="315" y="202"/>
                    </a:lnTo>
                    <a:lnTo>
                      <a:pt x="317" y="200"/>
                    </a:lnTo>
                    <a:lnTo>
                      <a:pt x="350" y="150"/>
                    </a:lnTo>
                    <a:lnTo>
                      <a:pt x="373" y="88"/>
                    </a:lnTo>
                    <a:lnTo>
                      <a:pt x="388" y="14"/>
                    </a:lnTo>
                    <a:lnTo>
                      <a:pt x="30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56" name="Freeform 2532"/>
              <p:cNvSpPr>
                <a:spLocks/>
              </p:cNvSpPr>
              <p:nvPr/>
            </p:nvSpPr>
            <p:spPr bwMode="auto">
              <a:xfrm>
                <a:off x="3564" y="3728"/>
                <a:ext cx="20" cy="47"/>
              </a:xfrm>
              <a:custGeom>
                <a:avLst/>
                <a:gdLst>
                  <a:gd name="T0" fmla="*/ 8 w 240"/>
                  <a:gd name="T1" fmla="*/ 0 h 574"/>
                  <a:gd name="T2" fmla="*/ 5 w 240"/>
                  <a:gd name="T3" fmla="*/ 4 h 574"/>
                  <a:gd name="T4" fmla="*/ 2 w 240"/>
                  <a:gd name="T5" fmla="*/ 9 h 574"/>
                  <a:gd name="T6" fmla="*/ 1 w 240"/>
                  <a:gd name="T7" fmla="*/ 13 h 574"/>
                  <a:gd name="T8" fmla="*/ 0 w 240"/>
                  <a:gd name="T9" fmla="*/ 19 h 574"/>
                  <a:gd name="T10" fmla="*/ 0 w 240"/>
                  <a:gd name="T11" fmla="*/ 25 h 574"/>
                  <a:gd name="T12" fmla="*/ 0 w 240"/>
                  <a:gd name="T13" fmla="*/ 26 h 574"/>
                  <a:gd name="T14" fmla="*/ 0 w 240"/>
                  <a:gd name="T15" fmla="*/ 32 h 574"/>
                  <a:gd name="T16" fmla="*/ 1 w 240"/>
                  <a:gd name="T17" fmla="*/ 38 h 574"/>
                  <a:gd name="T18" fmla="*/ 3 w 240"/>
                  <a:gd name="T19" fmla="*/ 43 h 574"/>
                  <a:gd name="T20" fmla="*/ 5 w 240"/>
                  <a:gd name="T21" fmla="*/ 47 h 574"/>
                  <a:gd name="T22" fmla="*/ 20 w 240"/>
                  <a:gd name="T23" fmla="*/ 47 h 574"/>
                  <a:gd name="T24" fmla="*/ 18 w 240"/>
                  <a:gd name="T25" fmla="*/ 47 h 574"/>
                  <a:gd name="T26" fmla="*/ 14 w 240"/>
                  <a:gd name="T27" fmla="*/ 45 h 574"/>
                  <a:gd name="T28" fmla="*/ 11 w 240"/>
                  <a:gd name="T29" fmla="*/ 42 h 574"/>
                  <a:gd name="T30" fmla="*/ 11 w 240"/>
                  <a:gd name="T31" fmla="*/ 41 h 574"/>
                  <a:gd name="T32" fmla="*/ 9 w 240"/>
                  <a:gd name="T33" fmla="*/ 37 h 574"/>
                  <a:gd name="T34" fmla="*/ 8 w 240"/>
                  <a:gd name="T35" fmla="*/ 32 h 574"/>
                  <a:gd name="T36" fmla="*/ 8 w 240"/>
                  <a:gd name="T37" fmla="*/ 25 h 574"/>
                  <a:gd name="T38" fmla="*/ 8 w 240"/>
                  <a:gd name="T39" fmla="*/ 25 h 574"/>
                  <a:gd name="T40" fmla="*/ 8 w 240"/>
                  <a:gd name="T41" fmla="*/ 18 h 574"/>
                  <a:gd name="T42" fmla="*/ 9 w 240"/>
                  <a:gd name="T43" fmla="*/ 13 h 574"/>
                  <a:gd name="T44" fmla="*/ 11 w 240"/>
                  <a:gd name="T45" fmla="*/ 8 h 574"/>
                  <a:gd name="T46" fmla="*/ 12 w 240"/>
                  <a:gd name="T47" fmla="*/ 7 h 574"/>
                  <a:gd name="T48" fmla="*/ 16 w 240"/>
                  <a:gd name="T49" fmla="*/ 4 h 574"/>
                  <a:gd name="T50" fmla="*/ 20 w 240"/>
                  <a:gd name="T51" fmla="*/ 3 h 574"/>
                  <a:gd name="T52" fmla="*/ 8 w 240"/>
                  <a:gd name="T53" fmla="*/ 0 h 574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240"/>
                  <a:gd name="T82" fmla="*/ 0 h 574"/>
                  <a:gd name="T83" fmla="*/ 240 w 240"/>
                  <a:gd name="T84" fmla="*/ 574 h 574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240" h="574">
                    <a:moveTo>
                      <a:pt x="93" y="0"/>
                    </a:moveTo>
                    <a:lnTo>
                      <a:pt x="56" y="48"/>
                    </a:lnTo>
                    <a:lnTo>
                      <a:pt x="27" y="110"/>
                    </a:lnTo>
                    <a:lnTo>
                      <a:pt x="14" y="162"/>
                    </a:lnTo>
                    <a:lnTo>
                      <a:pt x="4" y="231"/>
                    </a:lnTo>
                    <a:lnTo>
                      <a:pt x="0" y="307"/>
                    </a:lnTo>
                    <a:lnTo>
                      <a:pt x="0" y="314"/>
                    </a:lnTo>
                    <a:lnTo>
                      <a:pt x="4" y="393"/>
                    </a:lnTo>
                    <a:lnTo>
                      <a:pt x="17" y="463"/>
                    </a:lnTo>
                    <a:lnTo>
                      <a:pt x="37" y="523"/>
                    </a:lnTo>
                    <a:lnTo>
                      <a:pt x="65" y="574"/>
                    </a:lnTo>
                    <a:lnTo>
                      <a:pt x="236" y="571"/>
                    </a:lnTo>
                    <a:lnTo>
                      <a:pt x="221" y="570"/>
                    </a:lnTo>
                    <a:lnTo>
                      <a:pt x="171" y="551"/>
                    </a:lnTo>
                    <a:lnTo>
                      <a:pt x="131" y="508"/>
                    </a:lnTo>
                    <a:lnTo>
                      <a:pt x="130" y="506"/>
                    </a:lnTo>
                    <a:lnTo>
                      <a:pt x="108" y="456"/>
                    </a:lnTo>
                    <a:lnTo>
                      <a:pt x="94" y="388"/>
                    </a:lnTo>
                    <a:lnTo>
                      <a:pt x="90" y="304"/>
                    </a:lnTo>
                    <a:lnTo>
                      <a:pt x="90" y="302"/>
                    </a:lnTo>
                    <a:lnTo>
                      <a:pt x="95" y="219"/>
                    </a:lnTo>
                    <a:lnTo>
                      <a:pt x="109" y="153"/>
                    </a:lnTo>
                    <a:lnTo>
                      <a:pt x="132" y="102"/>
                    </a:lnTo>
                    <a:lnTo>
                      <a:pt x="144" y="86"/>
                    </a:lnTo>
                    <a:lnTo>
                      <a:pt x="188" y="50"/>
                    </a:lnTo>
                    <a:lnTo>
                      <a:pt x="240" y="39"/>
                    </a:lnTo>
                    <a:lnTo>
                      <a:pt x="9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57" name="Freeform 2533"/>
              <p:cNvSpPr>
                <a:spLocks/>
              </p:cNvSpPr>
              <p:nvPr/>
            </p:nvSpPr>
            <p:spPr bwMode="auto">
              <a:xfrm>
                <a:off x="3571" y="3723"/>
                <a:ext cx="30" cy="20"/>
              </a:xfrm>
              <a:custGeom>
                <a:avLst/>
                <a:gdLst>
                  <a:gd name="T0" fmla="*/ 12 w 351"/>
                  <a:gd name="T1" fmla="*/ 0 h 237"/>
                  <a:gd name="T2" fmla="*/ 10 w 351"/>
                  <a:gd name="T3" fmla="*/ 0 h 237"/>
                  <a:gd name="T4" fmla="*/ 6 w 351"/>
                  <a:gd name="T5" fmla="*/ 1 h 237"/>
                  <a:gd name="T6" fmla="*/ 2 w 351"/>
                  <a:gd name="T7" fmla="*/ 4 h 237"/>
                  <a:gd name="T8" fmla="*/ 0 w 351"/>
                  <a:gd name="T9" fmla="*/ 5 h 237"/>
                  <a:gd name="T10" fmla="*/ 13 w 351"/>
                  <a:gd name="T11" fmla="*/ 8 h 237"/>
                  <a:gd name="T12" fmla="*/ 15 w 351"/>
                  <a:gd name="T13" fmla="*/ 9 h 237"/>
                  <a:gd name="T14" fmla="*/ 19 w 351"/>
                  <a:gd name="T15" fmla="*/ 11 h 237"/>
                  <a:gd name="T16" fmla="*/ 21 w 351"/>
                  <a:gd name="T17" fmla="*/ 14 h 237"/>
                  <a:gd name="T18" fmla="*/ 23 w 351"/>
                  <a:gd name="T19" fmla="*/ 20 h 237"/>
                  <a:gd name="T20" fmla="*/ 30 w 351"/>
                  <a:gd name="T21" fmla="*/ 19 h 237"/>
                  <a:gd name="T22" fmla="*/ 29 w 351"/>
                  <a:gd name="T23" fmla="*/ 14 h 237"/>
                  <a:gd name="T24" fmla="*/ 27 w 351"/>
                  <a:gd name="T25" fmla="*/ 9 h 237"/>
                  <a:gd name="T26" fmla="*/ 24 w 351"/>
                  <a:gd name="T27" fmla="*/ 5 h 237"/>
                  <a:gd name="T28" fmla="*/ 21 w 351"/>
                  <a:gd name="T29" fmla="*/ 3 h 237"/>
                  <a:gd name="T30" fmla="*/ 17 w 351"/>
                  <a:gd name="T31" fmla="*/ 1 h 237"/>
                  <a:gd name="T32" fmla="*/ 12 w 351"/>
                  <a:gd name="T33" fmla="*/ 0 h 237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51"/>
                  <a:gd name="T52" fmla="*/ 0 h 237"/>
                  <a:gd name="T53" fmla="*/ 351 w 351"/>
                  <a:gd name="T54" fmla="*/ 237 h 237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51" h="237">
                    <a:moveTo>
                      <a:pt x="144" y="0"/>
                    </a:moveTo>
                    <a:lnTo>
                      <a:pt x="121" y="1"/>
                    </a:lnTo>
                    <a:lnTo>
                      <a:pt x="68" y="14"/>
                    </a:lnTo>
                    <a:lnTo>
                      <a:pt x="20" y="42"/>
                    </a:lnTo>
                    <a:lnTo>
                      <a:pt x="0" y="58"/>
                    </a:lnTo>
                    <a:lnTo>
                      <a:pt x="147" y="97"/>
                    </a:lnTo>
                    <a:lnTo>
                      <a:pt x="176" y="101"/>
                    </a:lnTo>
                    <a:lnTo>
                      <a:pt x="223" y="131"/>
                    </a:lnTo>
                    <a:lnTo>
                      <a:pt x="246" y="167"/>
                    </a:lnTo>
                    <a:lnTo>
                      <a:pt x="266" y="237"/>
                    </a:lnTo>
                    <a:lnTo>
                      <a:pt x="351" y="220"/>
                    </a:lnTo>
                    <a:lnTo>
                      <a:pt x="341" y="168"/>
                    </a:lnTo>
                    <a:lnTo>
                      <a:pt x="317" y="106"/>
                    </a:lnTo>
                    <a:lnTo>
                      <a:pt x="282" y="57"/>
                    </a:lnTo>
                    <a:lnTo>
                      <a:pt x="250" y="30"/>
                    </a:lnTo>
                    <a:lnTo>
                      <a:pt x="201" y="7"/>
                    </a:lnTo>
                    <a:lnTo>
                      <a:pt x="14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58" name="Freeform 2534"/>
              <p:cNvSpPr>
                <a:spLocks/>
              </p:cNvSpPr>
              <p:nvPr/>
            </p:nvSpPr>
            <p:spPr bwMode="auto">
              <a:xfrm>
                <a:off x="3611" y="3763"/>
                <a:ext cx="34" cy="20"/>
              </a:xfrm>
              <a:custGeom>
                <a:avLst/>
                <a:gdLst>
                  <a:gd name="T0" fmla="*/ 26 w 409"/>
                  <a:gd name="T1" fmla="*/ 0 h 239"/>
                  <a:gd name="T2" fmla="*/ 25 w 409"/>
                  <a:gd name="T3" fmla="*/ 5 h 239"/>
                  <a:gd name="T4" fmla="*/ 22 w 409"/>
                  <a:gd name="T5" fmla="*/ 9 h 239"/>
                  <a:gd name="T6" fmla="*/ 19 w 409"/>
                  <a:gd name="T7" fmla="*/ 11 h 239"/>
                  <a:gd name="T8" fmla="*/ 15 w 409"/>
                  <a:gd name="T9" fmla="*/ 12 h 239"/>
                  <a:gd name="T10" fmla="*/ 0 w 409"/>
                  <a:gd name="T11" fmla="*/ 12 h 239"/>
                  <a:gd name="T12" fmla="*/ 2 w 409"/>
                  <a:gd name="T13" fmla="*/ 15 h 239"/>
                  <a:gd name="T14" fmla="*/ 6 w 409"/>
                  <a:gd name="T15" fmla="*/ 18 h 239"/>
                  <a:gd name="T16" fmla="*/ 10 w 409"/>
                  <a:gd name="T17" fmla="*/ 19 h 239"/>
                  <a:gd name="T18" fmla="*/ 15 w 409"/>
                  <a:gd name="T19" fmla="*/ 20 h 239"/>
                  <a:gd name="T20" fmla="*/ 20 w 409"/>
                  <a:gd name="T21" fmla="*/ 19 h 239"/>
                  <a:gd name="T22" fmla="*/ 24 w 409"/>
                  <a:gd name="T23" fmla="*/ 18 h 239"/>
                  <a:gd name="T24" fmla="*/ 27 w 409"/>
                  <a:gd name="T25" fmla="*/ 15 h 239"/>
                  <a:gd name="T26" fmla="*/ 30 w 409"/>
                  <a:gd name="T27" fmla="*/ 12 h 239"/>
                  <a:gd name="T28" fmla="*/ 32 w 409"/>
                  <a:gd name="T29" fmla="*/ 7 h 239"/>
                  <a:gd name="T30" fmla="*/ 34 w 409"/>
                  <a:gd name="T31" fmla="*/ 1 h 239"/>
                  <a:gd name="T32" fmla="*/ 26 w 409"/>
                  <a:gd name="T33" fmla="*/ 0 h 23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09"/>
                  <a:gd name="T52" fmla="*/ 0 h 239"/>
                  <a:gd name="T53" fmla="*/ 409 w 409"/>
                  <a:gd name="T54" fmla="*/ 239 h 239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09" h="239">
                    <a:moveTo>
                      <a:pt x="317" y="0"/>
                    </a:moveTo>
                    <a:lnTo>
                      <a:pt x="296" y="60"/>
                    </a:lnTo>
                    <a:lnTo>
                      <a:pt x="263" y="107"/>
                    </a:lnTo>
                    <a:lnTo>
                      <a:pt x="234" y="130"/>
                    </a:lnTo>
                    <a:lnTo>
                      <a:pt x="181" y="142"/>
                    </a:lnTo>
                    <a:lnTo>
                      <a:pt x="0" y="144"/>
                    </a:lnTo>
                    <a:lnTo>
                      <a:pt x="29" y="180"/>
                    </a:lnTo>
                    <a:lnTo>
                      <a:pt x="73" y="212"/>
                    </a:lnTo>
                    <a:lnTo>
                      <a:pt x="123" y="233"/>
                    </a:lnTo>
                    <a:lnTo>
                      <a:pt x="180" y="239"/>
                    </a:lnTo>
                    <a:lnTo>
                      <a:pt x="236" y="233"/>
                    </a:lnTo>
                    <a:lnTo>
                      <a:pt x="286" y="213"/>
                    </a:lnTo>
                    <a:lnTo>
                      <a:pt x="329" y="180"/>
                    </a:lnTo>
                    <a:lnTo>
                      <a:pt x="360" y="141"/>
                    </a:lnTo>
                    <a:lnTo>
                      <a:pt x="388" y="84"/>
                    </a:lnTo>
                    <a:lnTo>
                      <a:pt x="409" y="15"/>
                    </a:lnTo>
                    <a:lnTo>
                      <a:pt x="31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59" name="Freeform 2535"/>
              <p:cNvSpPr>
                <a:spLocks/>
              </p:cNvSpPr>
              <p:nvPr/>
            </p:nvSpPr>
            <p:spPr bwMode="auto">
              <a:xfrm>
                <a:off x="3605" y="3731"/>
                <a:ext cx="40" cy="44"/>
              </a:xfrm>
              <a:custGeom>
                <a:avLst/>
                <a:gdLst>
                  <a:gd name="T0" fmla="*/ 6 w 480"/>
                  <a:gd name="T1" fmla="*/ 0 h 534"/>
                  <a:gd name="T2" fmla="*/ 5 w 480"/>
                  <a:gd name="T3" fmla="*/ 1 h 534"/>
                  <a:gd name="T4" fmla="*/ 3 w 480"/>
                  <a:gd name="T5" fmla="*/ 5 h 534"/>
                  <a:gd name="T6" fmla="*/ 1 w 480"/>
                  <a:gd name="T7" fmla="*/ 10 h 534"/>
                  <a:gd name="T8" fmla="*/ 0 w 480"/>
                  <a:gd name="T9" fmla="*/ 16 h 534"/>
                  <a:gd name="T10" fmla="*/ 0 w 480"/>
                  <a:gd name="T11" fmla="*/ 22 h 534"/>
                  <a:gd name="T12" fmla="*/ 0 w 480"/>
                  <a:gd name="T13" fmla="*/ 23 h 534"/>
                  <a:gd name="T14" fmla="*/ 0 w 480"/>
                  <a:gd name="T15" fmla="*/ 29 h 534"/>
                  <a:gd name="T16" fmla="*/ 1 w 480"/>
                  <a:gd name="T17" fmla="*/ 35 h 534"/>
                  <a:gd name="T18" fmla="*/ 3 w 480"/>
                  <a:gd name="T19" fmla="*/ 40 h 534"/>
                  <a:gd name="T20" fmla="*/ 6 w 480"/>
                  <a:gd name="T21" fmla="*/ 44 h 534"/>
                  <a:gd name="T22" fmla="*/ 21 w 480"/>
                  <a:gd name="T23" fmla="*/ 44 h 534"/>
                  <a:gd name="T24" fmla="*/ 19 w 480"/>
                  <a:gd name="T25" fmla="*/ 44 h 534"/>
                  <a:gd name="T26" fmla="*/ 15 w 480"/>
                  <a:gd name="T27" fmla="*/ 42 h 534"/>
                  <a:gd name="T28" fmla="*/ 12 w 480"/>
                  <a:gd name="T29" fmla="*/ 39 h 534"/>
                  <a:gd name="T30" fmla="*/ 10 w 480"/>
                  <a:gd name="T31" fmla="*/ 36 h 534"/>
                  <a:gd name="T32" fmla="*/ 8 w 480"/>
                  <a:gd name="T33" fmla="*/ 31 h 534"/>
                  <a:gd name="T34" fmla="*/ 8 w 480"/>
                  <a:gd name="T35" fmla="*/ 24 h 534"/>
                  <a:gd name="T36" fmla="*/ 40 w 480"/>
                  <a:gd name="T37" fmla="*/ 24 h 534"/>
                  <a:gd name="T38" fmla="*/ 40 w 480"/>
                  <a:gd name="T39" fmla="*/ 22 h 534"/>
                  <a:gd name="T40" fmla="*/ 40 w 480"/>
                  <a:gd name="T41" fmla="*/ 21 h 534"/>
                  <a:gd name="T42" fmla="*/ 8 w 480"/>
                  <a:gd name="T43" fmla="*/ 16 h 534"/>
                  <a:gd name="T44" fmla="*/ 8 w 480"/>
                  <a:gd name="T45" fmla="*/ 15 h 534"/>
                  <a:gd name="T46" fmla="*/ 9 w 480"/>
                  <a:gd name="T47" fmla="*/ 9 h 534"/>
                  <a:gd name="T48" fmla="*/ 12 w 480"/>
                  <a:gd name="T49" fmla="*/ 4 h 534"/>
                  <a:gd name="T50" fmla="*/ 12 w 480"/>
                  <a:gd name="T51" fmla="*/ 4 h 534"/>
                  <a:gd name="T52" fmla="*/ 16 w 480"/>
                  <a:gd name="T53" fmla="*/ 1 h 534"/>
                  <a:gd name="T54" fmla="*/ 20 w 480"/>
                  <a:gd name="T55" fmla="*/ 0 h 534"/>
                  <a:gd name="T56" fmla="*/ 6 w 480"/>
                  <a:gd name="T57" fmla="*/ 0 h 53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80"/>
                  <a:gd name="T88" fmla="*/ 0 h 534"/>
                  <a:gd name="T89" fmla="*/ 480 w 480"/>
                  <a:gd name="T90" fmla="*/ 534 h 53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80" h="534">
                    <a:moveTo>
                      <a:pt x="68" y="0"/>
                    </a:moveTo>
                    <a:lnTo>
                      <a:pt x="62" y="7"/>
                    </a:lnTo>
                    <a:lnTo>
                      <a:pt x="35" y="60"/>
                    </a:lnTo>
                    <a:lnTo>
                      <a:pt x="16" y="121"/>
                    </a:lnTo>
                    <a:lnTo>
                      <a:pt x="3" y="192"/>
                    </a:lnTo>
                    <a:lnTo>
                      <a:pt x="0" y="272"/>
                    </a:lnTo>
                    <a:lnTo>
                      <a:pt x="0" y="275"/>
                    </a:lnTo>
                    <a:lnTo>
                      <a:pt x="4" y="354"/>
                    </a:lnTo>
                    <a:lnTo>
                      <a:pt x="17" y="423"/>
                    </a:lnTo>
                    <a:lnTo>
                      <a:pt x="38" y="483"/>
                    </a:lnTo>
                    <a:lnTo>
                      <a:pt x="68" y="534"/>
                    </a:lnTo>
                    <a:lnTo>
                      <a:pt x="249" y="532"/>
                    </a:lnTo>
                    <a:lnTo>
                      <a:pt x="231" y="531"/>
                    </a:lnTo>
                    <a:lnTo>
                      <a:pt x="182" y="513"/>
                    </a:lnTo>
                    <a:lnTo>
                      <a:pt x="140" y="471"/>
                    </a:lnTo>
                    <a:lnTo>
                      <a:pt x="119" y="436"/>
                    </a:lnTo>
                    <a:lnTo>
                      <a:pt x="100" y="373"/>
                    </a:lnTo>
                    <a:lnTo>
                      <a:pt x="91" y="296"/>
                    </a:lnTo>
                    <a:lnTo>
                      <a:pt x="479" y="296"/>
                    </a:lnTo>
                    <a:lnTo>
                      <a:pt x="480" y="264"/>
                    </a:lnTo>
                    <a:lnTo>
                      <a:pt x="480" y="258"/>
                    </a:lnTo>
                    <a:lnTo>
                      <a:pt x="96" y="199"/>
                    </a:lnTo>
                    <a:lnTo>
                      <a:pt x="98" y="177"/>
                    </a:lnTo>
                    <a:lnTo>
                      <a:pt x="112" y="109"/>
                    </a:lnTo>
                    <a:lnTo>
                      <a:pt x="142" y="54"/>
                    </a:lnTo>
                    <a:lnTo>
                      <a:pt x="147" y="48"/>
                    </a:lnTo>
                    <a:lnTo>
                      <a:pt x="192" y="11"/>
                    </a:lnTo>
                    <a:lnTo>
                      <a:pt x="244" y="0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60" name="Freeform 2536"/>
              <p:cNvSpPr>
                <a:spLocks/>
              </p:cNvSpPr>
              <p:nvPr/>
            </p:nvSpPr>
            <p:spPr bwMode="auto">
              <a:xfrm>
                <a:off x="3611" y="3723"/>
                <a:ext cx="34" cy="29"/>
              </a:xfrm>
              <a:custGeom>
                <a:avLst/>
                <a:gdLst>
                  <a:gd name="T0" fmla="*/ 14 w 412"/>
                  <a:gd name="T1" fmla="*/ 0 h 355"/>
                  <a:gd name="T2" fmla="*/ 11 w 412"/>
                  <a:gd name="T3" fmla="*/ 0 h 355"/>
                  <a:gd name="T4" fmla="*/ 7 w 412"/>
                  <a:gd name="T5" fmla="*/ 2 h 355"/>
                  <a:gd name="T6" fmla="*/ 3 w 412"/>
                  <a:gd name="T7" fmla="*/ 4 h 355"/>
                  <a:gd name="T8" fmla="*/ 0 w 412"/>
                  <a:gd name="T9" fmla="*/ 8 h 355"/>
                  <a:gd name="T10" fmla="*/ 15 w 412"/>
                  <a:gd name="T11" fmla="*/ 8 h 355"/>
                  <a:gd name="T12" fmla="*/ 16 w 412"/>
                  <a:gd name="T13" fmla="*/ 8 h 355"/>
                  <a:gd name="T14" fmla="*/ 20 w 412"/>
                  <a:gd name="T15" fmla="*/ 10 h 355"/>
                  <a:gd name="T16" fmla="*/ 24 w 412"/>
                  <a:gd name="T17" fmla="*/ 13 h 355"/>
                  <a:gd name="T18" fmla="*/ 25 w 412"/>
                  <a:gd name="T19" fmla="*/ 18 h 355"/>
                  <a:gd name="T20" fmla="*/ 26 w 412"/>
                  <a:gd name="T21" fmla="*/ 24 h 355"/>
                  <a:gd name="T22" fmla="*/ 2 w 412"/>
                  <a:gd name="T23" fmla="*/ 24 h 355"/>
                  <a:gd name="T24" fmla="*/ 34 w 412"/>
                  <a:gd name="T25" fmla="*/ 29 h 355"/>
                  <a:gd name="T26" fmla="*/ 34 w 412"/>
                  <a:gd name="T27" fmla="*/ 23 h 355"/>
                  <a:gd name="T28" fmla="*/ 33 w 412"/>
                  <a:gd name="T29" fmla="*/ 17 h 355"/>
                  <a:gd name="T30" fmla="*/ 31 w 412"/>
                  <a:gd name="T31" fmla="*/ 12 h 355"/>
                  <a:gd name="T32" fmla="*/ 29 w 412"/>
                  <a:gd name="T33" fmla="*/ 8 h 355"/>
                  <a:gd name="T34" fmla="*/ 27 w 412"/>
                  <a:gd name="T35" fmla="*/ 5 h 355"/>
                  <a:gd name="T36" fmla="*/ 23 w 412"/>
                  <a:gd name="T37" fmla="*/ 2 h 355"/>
                  <a:gd name="T38" fmla="*/ 19 w 412"/>
                  <a:gd name="T39" fmla="*/ 1 h 355"/>
                  <a:gd name="T40" fmla="*/ 14 w 412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2"/>
                  <a:gd name="T64" fmla="*/ 0 h 355"/>
                  <a:gd name="T65" fmla="*/ 412 w 412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2" h="355">
                    <a:moveTo>
                      <a:pt x="175" y="0"/>
                    </a:moveTo>
                    <a:lnTo>
                      <a:pt x="135" y="3"/>
                    </a:lnTo>
                    <a:lnTo>
                      <a:pt x="84" y="21"/>
                    </a:lnTo>
                    <a:lnTo>
                      <a:pt x="39" y="51"/>
                    </a:lnTo>
                    <a:lnTo>
                      <a:pt x="0" y="97"/>
                    </a:lnTo>
                    <a:lnTo>
                      <a:pt x="176" y="97"/>
                    </a:lnTo>
                    <a:lnTo>
                      <a:pt x="197" y="98"/>
                    </a:lnTo>
                    <a:lnTo>
                      <a:pt x="246" y="119"/>
                    </a:lnTo>
                    <a:lnTo>
                      <a:pt x="286" y="165"/>
                    </a:lnTo>
                    <a:lnTo>
                      <a:pt x="307" y="219"/>
                    </a:lnTo>
                    <a:lnTo>
                      <a:pt x="318" y="296"/>
                    </a:lnTo>
                    <a:lnTo>
                      <a:pt x="28" y="296"/>
                    </a:lnTo>
                    <a:lnTo>
                      <a:pt x="412" y="355"/>
                    </a:lnTo>
                    <a:lnTo>
                      <a:pt x="407" y="276"/>
                    </a:lnTo>
                    <a:lnTo>
                      <a:pt x="394" y="206"/>
                    </a:lnTo>
                    <a:lnTo>
                      <a:pt x="374" y="146"/>
                    </a:lnTo>
                    <a:lnTo>
                      <a:pt x="346" y="95"/>
                    </a:lnTo>
                    <a:lnTo>
                      <a:pt x="322" y="65"/>
                    </a:lnTo>
                    <a:lnTo>
                      <a:pt x="278" y="29"/>
                    </a:lnTo>
                    <a:lnTo>
                      <a:pt x="230" y="7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61" name="Freeform 2537"/>
              <p:cNvSpPr>
                <a:spLocks/>
              </p:cNvSpPr>
              <p:nvPr/>
            </p:nvSpPr>
            <p:spPr bwMode="auto">
              <a:xfrm>
                <a:off x="3654" y="3724"/>
                <a:ext cx="16" cy="58"/>
              </a:xfrm>
              <a:custGeom>
                <a:avLst/>
                <a:gdLst>
                  <a:gd name="T0" fmla="*/ 7 w 187"/>
                  <a:gd name="T1" fmla="*/ 0 h 695"/>
                  <a:gd name="T2" fmla="*/ 0 w 187"/>
                  <a:gd name="T3" fmla="*/ 0 h 695"/>
                  <a:gd name="T4" fmla="*/ 0 w 187"/>
                  <a:gd name="T5" fmla="*/ 58 h 695"/>
                  <a:gd name="T6" fmla="*/ 7 w 187"/>
                  <a:gd name="T7" fmla="*/ 58 h 695"/>
                  <a:gd name="T8" fmla="*/ 7 w 187"/>
                  <a:gd name="T9" fmla="*/ 28 h 695"/>
                  <a:gd name="T10" fmla="*/ 8 w 187"/>
                  <a:gd name="T11" fmla="*/ 22 h 695"/>
                  <a:gd name="T12" fmla="*/ 9 w 187"/>
                  <a:gd name="T13" fmla="*/ 16 h 695"/>
                  <a:gd name="T14" fmla="*/ 9 w 187"/>
                  <a:gd name="T15" fmla="*/ 16 h 695"/>
                  <a:gd name="T16" fmla="*/ 12 w 187"/>
                  <a:gd name="T17" fmla="*/ 11 h 695"/>
                  <a:gd name="T18" fmla="*/ 12 w 187"/>
                  <a:gd name="T19" fmla="*/ 11 h 695"/>
                  <a:gd name="T20" fmla="*/ 16 w 187"/>
                  <a:gd name="T21" fmla="*/ 9 h 695"/>
                  <a:gd name="T22" fmla="*/ 7 w 187"/>
                  <a:gd name="T23" fmla="*/ 9 h 695"/>
                  <a:gd name="T24" fmla="*/ 7 w 187"/>
                  <a:gd name="T25" fmla="*/ 0 h 69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87"/>
                  <a:gd name="T40" fmla="*/ 0 h 695"/>
                  <a:gd name="T41" fmla="*/ 187 w 187"/>
                  <a:gd name="T42" fmla="*/ 695 h 695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87" h="695">
                    <a:moveTo>
                      <a:pt x="79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87" y="695"/>
                    </a:lnTo>
                    <a:lnTo>
                      <a:pt x="87" y="331"/>
                    </a:lnTo>
                    <a:lnTo>
                      <a:pt x="91" y="262"/>
                    </a:lnTo>
                    <a:lnTo>
                      <a:pt x="102" y="194"/>
                    </a:lnTo>
                    <a:lnTo>
                      <a:pt x="104" y="186"/>
                    </a:lnTo>
                    <a:lnTo>
                      <a:pt x="135" y="130"/>
                    </a:lnTo>
                    <a:lnTo>
                      <a:pt x="137" y="128"/>
                    </a:lnTo>
                    <a:lnTo>
                      <a:pt x="187" y="106"/>
                    </a:lnTo>
                    <a:lnTo>
                      <a:pt x="79" y="106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62" name="Freeform 2538"/>
              <p:cNvSpPr>
                <a:spLocks/>
              </p:cNvSpPr>
              <p:nvPr/>
            </p:nvSpPr>
            <p:spPr bwMode="auto">
              <a:xfrm>
                <a:off x="3661" y="3723"/>
                <a:ext cx="17" cy="12"/>
              </a:xfrm>
              <a:custGeom>
                <a:avLst/>
                <a:gdLst>
                  <a:gd name="T0" fmla="*/ 9 w 203"/>
                  <a:gd name="T1" fmla="*/ 0 h 147"/>
                  <a:gd name="T2" fmla="*/ 9 w 203"/>
                  <a:gd name="T3" fmla="*/ 0 h 147"/>
                  <a:gd name="T4" fmla="*/ 5 w 203"/>
                  <a:gd name="T5" fmla="*/ 2 h 147"/>
                  <a:gd name="T6" fmla="*/ 3 w 203"/>
                  <a:gd name="T7" fmla="*/ 4 h 147"/>
                  <a:gd name="T8" fmla="*/ 0 w 203"/>
                  <a:gd name="T9" fmla="*/ 10 h 147"/>
                  <a:gd name="T10" fmla="*/ 9 w 203"/>
                  <a:gd name="T11" fmla="*/ 10 h 147"/>
                  <a:gd name="T12" fmla="*/ 10 w 203"/>
                  <a:gd name="T13" fmla="*/ 10 h 147"/>
                  <a:gd name="T14" fmla="*/ 14 w 203"/>
                  <a:gd name="T15" fmla="*/ 12 h 147"/>
                  <a:gd name="T16" fmla="*/ 17 w 203"/>
                  <a:gd name="T17" fmla="*/ 3 h 147"/>
                  <a:gd name="T18" fmla="*/ 14 w 203"/>
                  <a:gd name="T19" fmla="*/ 1 h 147"/>
                  <a:gd name="T20" fmla="*/ 9 w 203"/>
                  <a:gd name="T21" fmla="*/ 0 h 14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3"/>
                  <a:gd name="T34" fmla="*/ 0 h 147"/>
                  <a:gd name="T35" fmla="*/ 203 w 203"/>
                  <a:gd name="T36" fmla="*/ 147 h 147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3" h="147">
                    <a:moveTo>
                      <a:pt x="113" y="0"/>
                    </a:moveTo>
                    <a:lnTo>
                      <a:pt x="106" y="0"/>
                    </a:lnTo>
                    <a:lnTo>
                      <a:pt x="56" y="24"/>
                    </a:lnTo>
                    <a:lnTo>
                      <a:pt x="34" y="52"/>
                    </a:lnTo>
                    <a:lnTo>
                      <a:pt x="0" y="121"/>
                    </a:lnTo>
                    <a:lnTo>
                      <a:pt x="108" y="121"/>
                    </a:lnTo>
                    <a:lnTo>
                      <a:pt x="122" y="122"/>
                    </a:lnTo>
                    <a:lnTo>
                      <a:pt x="173" y="147"/>
                    </a:lnTo>
                    <a:lnTo>
                      <a:pt x="203" y="38"/>
                    </a:lnTo>
                    <a:lnTo>
                      <a:pt x="163" y="11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63" name="Freeform 2539"/>
              <p:cNvSpPr>
                <a:spLocks/>
              </p:cNvSpPr>
              <p:nvPr/>
            </p:nvSpPr>
            <p:spPr bwMode="auto">
              <a:xfrm>
                <a:off x="3713" y="3730"/>
                <a:ext cx="30" cy="53"/>
              </a:xfrm>
              <a:custGeom>
                <a:avLst/>
                <a:gdLst>
                  <a:gd name="T0" fmla="*/ 25 w 363"/>
                  <a:gd name="T1" fmla="*/ 0 h 634"/>
                  <a:gd name="T2" fmla="*/ 11 w 363"/>
                  <a:gd name="T3" fmla="*/ 0 h 634"/>
                  <a:gd name="T4" fmla="*/ 12 w 363"/>
                  <a:gd name="T5" fmla="*/ 0 h 634"/>
                  <a:gd name="T6" fmla="*/ 16 w 363"/>
                  <a:gd name="T7" fmla="*/ 2 h 634"/>
                  <a:gd name="T8" fmla="*/ 19 w 363"/>
                  <a:gd name="T9" fmla="*/ 6 h 634"/>
                  <a:gd name="T10" fmla="*/ 21 w 363"/>
                  <a:gd name="T11" fmla="*/ 10 h 634"/>
                  <a:gd name="T12" fmla="*/ 22 w 363"/>
                  <a:gd name="T13" fmla="*/ 15 h 634"/>
                  <a:gd name="T14" fmla="*/ 22 w 363"/>
                  <a:gd name="T15" fmla="*/ 22 h 634"/>
                  <a:gd name="T16" fmla="*/ 22 w 363"/>
                  <a:gd name="T17" fmla="*/ 23 h 634"/>
                  <a:gd name="T18" fmla="*/ 22 w 363"/>
                  <a:gd name="T19" fmla="*/ 30 h 634"/>
                  <a:gd name="T20" fmla="*/ 21 w 363"/>
                  <a:gd name="T21" fmla="*/ 35 h 634"/>
                  <a:gd name="T22" fmla="*/ 19 w 363"/>
                  <a:gd name="T23" fmla="*/ 39 h 634"/>
                  <a:gd name="T24" fmla="*/ 18 w 363"/>
                  <a:gd name="T25" fmla="*/ 40 h 634"/>
                  <a:gd name="T26" fmla="*/ 15 w 363"/>
                  <a:gd name="T27" fmla="*/ 44 h 634"/>
                  <a:gd name="T28" fmla="*/ 11 w 363"/>
                  <a:gd name="T29" fmla="*/ 45 h 634"/>
                  <a:gd name="T30" fmla="*/ 0 w 363"/>
                  <a:gd name="T31" fmla="*/ 46 h 634"/>
                  <a:gd name="T32" fmla="*/ 1 w 363"/>
                  <a:gd name="T33" fmla="*/ 47 h 634"/>
                  <a:gd name="T34" fmla="*/ 5 w 363"/>
                  <a:gd name="T35" fmla="*/ 51 h 634"/>
                  <a:gd name="T36" fmla="*/ 7 w 363"/>
                  <a:gd name="T37" fmla="*/ 52 h 634"/>
                  <a:gd name="T38" fmla="*/ 11 w 363"/>
                  <a:gd name="T39" fmla="*/ 53 h 634"/>
                  <a:gd name="T40" fmla="*/ 12 w 363"/>
                  <a:gd name="T41" fmla="*/ 53 h 634"/>
                  <a:gd name="T42" fmla="*/ 17 w 363"/>
                  <a:gd name="T43" fmla="*/ 52 h 634"/>
                  <a:gd name="T44" fmla="*/ 21 w 363"/>
                  <a:gd name="T45" fmla="*/ 49 h 634"/>
                  <a:gd name="T46" fmla="*/ 22 w 363"/>
                  <a:gd name="T47" fmla="*/ 48 h 634"/>
                  <a:gd name="T48" fmla="*/ 25 w 363"/>
                  <a:gd name="T49" fmla="*/ 44 h 634"/>
                  <a:gd name="T50" fmla="*/ 28 w 363"/>
                  <a:gd name="T51" fmla="*/ 38 h 634"/>
                  <a:gd name="T52" fmla="*/ 29 w 363"/>
                  <a:gd name="T53" fmla="*/ 34 h 634"/>
                  <a:gd name="T54" fmla="*/ 30 w 363"/>
                  <a:gd name="T55" fmla="*/ 29 h 634"/>
                  <a:gd name="T56" fmla="*/ 30 w 363"/>
                  <a:gd name="T57" fmla="*/ 22 h 634"/>
                  <a:gd name="T58" fmla="*/ 30 w 363"/>
                  <a:gd name="T59" fmla="*/ 18 h 634"/>
                  <a:gd name="T60" fmla="*/ 29 w 363"/>
                  <a:gd name="T61" fmla="*/ 12 h 634"/>
                  <a:gd name="T62" fmla="*/ 28 w 363"/>
                  <a:gd name="T63" fmla="*/ 7 h 634"/>
                  <a:gd name="T64" fmla="*/ 27 w 363"/>
                  <a:gd name="T65" fmla="*/ 5 h 634"/>
                  <a:gd name="T66" fmla="*/ 25 w 363"/>
                  <a:gd name="T67" fmla="*/ 0 h 634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63"/>
                  <a:gd name="T103" fmla="*/ 0 h 634"/>
                  <a:gd name="T104" fmla="*/ 363 w 363"/>
                  <a:gd name="T105" fmla="*/ 634 h 634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63" h="634">
                    <a:moveTo>
                      <a:pt x="299" y="0"/>
                    </a:moveTo>
                    <a:lnTo>
                      <a:pt x="134" y="0"/>
                    </a:lnTo>
                    <a:lnTo>
                      <a:pt x="143" y="1"/>
                    </a:lnTo>
                    <a:lnTo>
                      <a:pt x="191" y="19"/>
                    </a:lnTo>
                    <a:lnTo>
                      <a:pt x="232" y="66"/>
                    </a:lnTo>
                    <a:lnTo>
                      <a:pt x="254" y="116"/>
                    </a:lnTo>
                    <a:lnTo>
                      <a:pt x="268" y="183"/>
                    </a:lnTo>
                    <a:lnTo>
                      <a:pt x="272" y="265"/>
                    </a:lnTo>
                    <a:lnTo>
                      <a:pt x="272" y="270"/>
                    </a:lnTo>
                    <a:lnTo>
                      <a:pt x="267" y="353"/>
                    </a:lnTo>
                    <a:lnTo>
                      <a:pt x="254" y="419"/>
                    </a:lnTo>
                    <a:lnTo>
                      <a:pt x="231" y="470"/>
                    </a:lnTo>
                    <a:lnTo>
                      <a:pt x="223" y="483"/>
                    </a:lnTo>
                    <a:lnTo>
                      <a:pt x="180" y="524"/>
                    </a:lnTo>
                    <a:lnTo>
                      <a:pt x="130" y="537"/>
                    </a:lnTo>
                    <a:lnTo>
                      <a:pt x="0" y="546"/>
                    </a:lnTo>
                    <a:lnTo>
                      <a:pt x="13" y="567"/>
                    </a:lnTo>
                    <a:lnTo>
                      <a:pt x="57" y="609"/>
                    </a:lnTo>
                    <a:lnTo>
                      <a:pt x="82" y="624"/>
                    </a:lnTo>
                    <a:lnTo>
                      <a:pt x="136" y="634"/>
                    </a:lnTo>
                    <a:lnTo>
                      <a:pt x="150" y="633"/>
                    </a:lnTo>
                    <a:lnTo>
                      <a:pt x="202" y="619"/>
                    </a:lnTo>
                    <a:lnTo>
                      <a:pt x="251" y="588"/>
                    </a:lnTo>
                    <a:lnTo>
                      <a:pt x="270" y="570"/>
                    </a:lnTo>
                    <a:lnTo>
                      <a:pt x="307" y="521"/>
                    </a:lnTo>
                    <a:lnTo>
                      <a:pt x="335" y="457"/>
                    </a:lnTo>
                    <a:lnTo>
                      <a:pt x="348" y="410"/>
                    </a:lnTo>
                    <a:lnTo>
                      <a:pt x="359" y="341"/>
                    </a:lnTo>
                    <a:lnTo>
                      <a:pt x="363" y="265"/>
                    </a:lnTo>
                    <a:lnTo>
                      <a:pt x="361" y="220"/>
                    </a:lnTo>
                    <a:lnTo>
                      <a:pt x="353" y="148"/>
                    </a:lnTo>
                    <a:lnTo>
                      <a:pt x="337" y="82"/>
                    </a:lnTo>
                    <a:lnTo>
                      <a:pt x="328" y="59"/>
                    </a:lnTo>
                    <a:lnTo>
                      <a:pt x="29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64" name="Freeform 2540"/>
              <p:cNvSpPr>
                <a:spLocks/>
              </p:cNvSpPr>
              <p:nvPr/>
            </p:nvSpPr>
            <p:spPr bwMode="auto">
              <a:xfrm>
                <a:off x="3705" y="3724"/>
                <a:ext cx="18" cy="80"/>
              </a:xfrm>
              <a:custGeom>
                <a:avLst/>
                <a:gdLst>
                  <a:gd name="T0" fmla="*/ 7 w 219"/>
                  <a:gd name="T1" fmla="*/ 0 h 961"/>
                  <a:gd name="T2" fmla="*/ 0 w 219"/>
                  <a:gd name="T3" fmla="*/ 0 h 961"/>
                  <a:gd name="T4" fmla="*/ 0 w 219"/>
                  <a:gd name="T5" fmla="*/ 80 h 961"/>
                  <a:gd name="T6" fmla="*/ 7 w 219"/>
                  <a:gd name="T7" fmla="*/ 80 h 961"/>
                  <a:gd name="T8" fmla="*/ 7 w 219"/>
                  <a:gd name="T9" fmla="*/ 52 h 961"/>
                  <a:gd name="T10" fmla="*/ 18 w 219"/>
                  <a:gd name="T11" fmla="*/ 51 h 961"/>
                  <a:gd name="T12" fmla="*/ 17 w 219"/>
                  <a:gd name="T13" fmla="*/ 51 h 961"/>
                  <a:gd name="T14" fmla="*/ 13 w 219"/>
                  <a:gd name="T15" fmla="*/ 50 h 961"/>
                  <a:gd name="T16" fmla="*/ 10 w 219"/>
                  <a:gd name="T17" fmla="*/ 46 h 961"/>
                  <a:gd name="T18" fmla="*/ 8 w 219"/>
                  <a:gd name="T19" fmla="*/ 42 h 961"/>
                  <a:gd name="T20" fmla="*/ 7 w 219"/>
                  <a:gd name="T21" fmla="*/ 36 h 961"/>
                  <a:gd name="T22" fmla="*/ 7 w 219"/>
                  <a:gd name="T23" fmla="*/ 29 h 961"/>
                  <a:gd name="T24" fmla="*/ 7 w 219"/>
                  <a:gd name="T25" fmla="*/ 29 h 961"/>
                  <a:gd name="T26" fmla="*/ 7 w 219"/>
                  <a:gd name="T27" fmla="*/ 22 h 961"/>
                  <a:gd name="T28" fmla="*/ 8 w 219"/>
                  <a:gd name="T29" fmla="*/ 17 h 961"/>
                  <a:gd name="T30" fmla="*/ 10 w 219"/>
                  <a:gd name="T31" fmla="*/ 12 h 961"/>
                  <a:gd name="T32" fmla="*/ 11 w 219"/>
                  <a:gd name="T33" fmla="*/ 11 h 961"/>
                  <a:gd name="T34" fmla="*/ 14 w 219"/>
                  <a:gd name="T35" fmla="*/ 8 h 961"/>
                  <a:gd name="T36" fmla="*/ 7 w 219"/>
                  <a:gd name="T37" fmla="*/ 8 h 961"/>
                  <a:gd name="T38" fmla="*/ 7 w 219"/>
                  <a:gd name="T39" fmla="*/ 0 h 961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219"/>
                  <a:gd name="T61" fmla="*/ 0 h 961"/>
                  <a:gd name="T62" fmla="*/ 219 w 219"/>
                  <a:gd name="T63" fmla="*/ 961 h 961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219" h="961">
                    <a:moveTo>
                      <a:pt x="81" y="0"/>
                    </a:moveTo>
                    <a:lnTo>
                      <a:pt x="0" y="0"/>
                    </a:lnTo>
                    <a:lnTo>
                      <a:pt x="0" y="961"/>
                    </a:lnTo>
                    <a:lnTo>
                      <a:pt x="89" y="961"/>
                    </a:lnTo>
                    <a:lnTo>
                      <a:pt x="89" y="623"/>
                    </a:lnTo>
                    <a:lnTo>
                      <a:pt x="219" y="614"/>
                    </a:lnTo>
                    <a:lnTo>
                      <a:pt x="211" y="614"/>
                    </a:lnTo>
                    <a:lnTo>
                      <a:pt x="162" y="596"/>
                    </a:lnTo>
                    <a:lnTo>
                      <a:pt x="120" y="550"/>
                    </a:lnTo>
                    <a:lnTo>
                      <a:pt x="99" y="501"/>
                    </a:lnTo>
                    <a:lnTo>
                      <a:pt x="85" y="434"/>
                    </a:lnTo>
                    <a:lnTo>
                      <a:pt x="80" y="352"/>
                    </a:lnTo>
                    <a:lnTo>
                      <a:pt x="80" y="346"/>
                    </a:lnTo>
                    <a:lnTo>
                      <a:pt x="86" y="266"/>
                    </a:lnTo>
                    <a:lnTo>
                      <a:pt x="100" y="200"/>
                    </a:lnTo>
                    <a:lnTo>
                      <a:pt x="123" y="147"/>
                    </a:lnTo>
                    <a:lnTo>
                      <a:pt x="133" y="134"/>
                    </a:lnTo>
                    <a:lnTo>
                      <a:pt x="175" y="91"/>
                    </a:lnTo>
                    <a:lnTo>
                      <a:pt x="81" y="91"/>
                    </a:lnTo>
                    <a:lnTo>
                      <a:pt x="8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65" name="Freeform 2541"/>
              <p:cNvSpPr>
                <a:spLocks/>
              </p:cNvSpPr>
              <p:nvPr/>
            </p:nvSpPr>
            <p:spPr bwMode="auto">
              <a:xfrm>
                <a:off x="3712" y="3723"/>
                <a:ext cx="25" cy="9"/>
              </a:xfrm>
              <a:custGeom>
                <a:avLst/>
                <a:gdLst>
                  <a:gd name="T0" fmla="*/ 12 w 307"/>
                  <a:gd name="T1" fmla="*/ 0 h 106"/>
                  <a:gd name="T2" fmla="*/ 9 w 307"/>
                  <a:gd name="T3" fmla="*/ 0 h 106"/>
                  <a:gd name="T4" fmla="*/ 5 w 307"/>
                  <a:gd name="T5" fmla="*/ 2 h 106"/>
                  <a:gd name="T6" fmla="*/ 3 w 307"/>
                  <a:gd name="T7" fmla="*/ 4 h 106"/>
                  <a:gd name="T8" fmla="*/ 0 w 307"/>
                  <a:gd name="T9" fmla="*/ 9 h 106"/>
                  <a:gd name="T10" fmla="*/ 8 w 307"/>
                  <a:gd name="T11" fmla="*/ 9 h 106"/>
                  <a:gd name="T12" fmla="*/ 12 w 307"/>
                  <a:gd name="T13" fmla="*/ 8 h 106"/>
                  <a:gd name="T14" fmla="*/ 25 w 307"/>
                  <a:gd name="T15" fmla="*/ 8 h 106"/>
                  <a:gd name="T16" fmla="*/ 22 w 307"/>
                  <a:gd name="T17" fmla="*/ 4 h 106"/>
                  <a:gd name="T18" fmla="*/ 21 w 307"/>
                  <a:gd name="T19" fmla="*/ 3 h 106"/>
                  <a:gd name="T20" fmla="*/ 17 w 307"/>
                  <a:gd name="T21" fmla="*/ 1 h 106"/>
                  <a:gd name="T22" fmla="*/ 12 w 307"/>
                  <a:gd name="T23" fmla="*/ 0 h 10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07"/>
                  <a:gd name="T37" fmla="*/ 0 h 106"/>
                  <a:gd name="T38" fmla="*/ 307 w 307"/>
                  <a:gd name="T39" fmla="*/ 106 h 10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07" h="106">
                    <a:moveTo>
                      <a:pt x="150" y="0"/>
                    </a:moveTo>
                    <a:lnTo>
                      <a:pt x="112" y="4"/>
                    </a:lnTo>
                    <a:lnTo>
                      <a:pt x="64" y="26"/>
                    </a:lnTo>
                    <a:lnTo>
                      <a:pt x="37" y="51"/>
                    </a:lnTo>
                    <a:lnTo>
                      <a:pt x="0" y="106"/>
                    </a:lnTo>
                    <a:lnTo>
                      <a:pt x="94" y="106"/>
                    </a:lnTo>
                    <a:lnTo>
                      <a:pt x="142" y="92"/>
                    </a:lnTo>
                    <a:lnTo>
                      <a:pt x="307" y="92"/>
                    </a:lnTo>
                    <a:lnTo>
                      <a:pt x="268" y="46"/>
                    </a:lnTo>
                    <a:lnTo>
                      <a:pt x="253" y="34"/>
                    </a:lnTo>
                    <a:lnTo>
                      <a:pt x="205" y="8"/>
                    </a:lnTo>
                    <a:lnTo>
                      <a:pt x="15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66" name="Freeform 2542"/>
              <p:cNvSpPr>
                <a:spLocks/>
              </p:cNvSpPr>
              <p:nvPr/>
            </p:nvSpPr>
            <p:spPr bwMode="auto">
              <a:xfrm>
                <a:off x="3753" y="3775"/>
                <a:ext cx="27" cy="8"/>
              </a:xfrm>
              <a:custGeom>
                <a:avLst/>
                <a:gdLst>
                  <a:gd name="T0" fmla="*/ 17 w 324"/>
                  <a:gd name="T1" fmla="*/ 0 h 102"/>
                  <a:gd name="T2" fmla="*/ 13 w 324"/>
                  <a:gd name="T3" fmla="*/ 1 h 102"/>
                  <a:gd name="T4" fmla="*/ 0 w 324"/>
                  <a:gd name="T5" fmla="*/ 4 h 102"/>
                  <a:gd name="T6" fmla="*/ 2 w 324"/>
                  <a:gd name="T7" fmla="*/ 5 h 102"/>
                  <a:gd name="T8" fmla="*/ 6 w 324"/>
                  <a:gd name="T9" fmla="*/ 7 h 102"/>
                  <a:gd name="T10" fmla="*/ 11 w 324"/>
                  <a:gd name="T11" fmla="*/ 8 h 102"/>
                  <a:gd name="T12" fmla="*/ 15 w 324"/>
                  <a:gd name="T13" fmla="*/ 8 h 102"/>
                  <a:gd name="T14" fmla="*/ 19 w 324"/>
                  <a:gd name="T15" fmla="*/ 6 h 102"/>
                  <a:gd name="T16" fmla="*/ 19 w 324"/>
                  <a:gd name="T17" fmla="*/ 6 h 102"/>
                  <a:gd name="T18" fmla="*/ 23 w 324"/>
                  <a:gd name="T19" fmla="*/ 4 h 102"/>
                  <a:gd name="T20" fmla="*/ 27 w 324"/>
                  <a:gd name="T21" fmla="*/ 0 h 102"/>
                  <a:gd name="T22" fmla="*/ 17 w 324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4"/>
                  <a:gd name="T37" fmla="*/ 0 h 102"/>
                  <a:gd name="T38" fmla="*/ 324 w 324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4" h="102">
                    <a:moveTo>
                      <a:pt x="208" y="0"/>
                    </a:moveTo>
                    <a:lnTo>
                      <a:pt x="153" y="9"/>
                    </a:lnTo>
                    <a:lnTo>
                      <a:pt x="0" y="46"/>
                    </a:lnTo>
                    <a:lnTo>
                      <a:pt x="27" y="70"/>
                    </a:lnTo>
                    <a:lnTo>
                      <a:pt x="73" y="94"/>
                    </a:lnTo>
                    <a:lnTo>
                      <a:pt x="132" y="102"/>
                    </a:lnTo>
                    <a:lnTo>
                      <a:pt x="178" y="97"/>
                    </a:lnTo>
                    <a:lnTo>
                      <a:pt x="229" y="78"/>
                    </a:lnTo>
                    <a:lnTo>
                      <a:pt x="232" y="77"/>
                    </a:lnTo>
                    <a:lnTo>
                      <a:pt x="277" y="47"/>
                    </a:lnTo>
                    <a:lnTo>
                      <a:pt x="324" y="0"/>
                    </a:lnTo>
                    <a:lnTo>
                      <a:pt x="20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67" name="Freeform 2543"/>
              <p:cNvSpPr>
                <a:spLocks/>
              </p:cNvSpPr>
              <p:nvPr/>
            </p:nvSpPr>
            <p:spPr bwMode="auto">
              <a:xfrm>
                <a:off x="3749" y="3751"/>
                <a:ext cx="30" cy="28"/>
              </a:xfrm>
              <a:custGeom>
                <a:avLst/>
                <a:gdLst>
                  <a:gd name="T0" fmla="*/ 9 w 363"/>
                  <a:gd name="T1" fmla="*/ 0 h 336"/>
                  <a:gd name="T2" fmla="*/ 5 w 363"/>
                  <a:gd name="T3" fmla="*/ 3 h 336"/>
                  <a:gd name="T4" fmla="*/ 4 w 363"/>
                  <a:gd name="T5" fmla="*/ 4 h 336"/>
                  <a:gd name="T6" fmla="*/ 1 w 363"/>
                  <a:gd name="T7" fmla="*/ 8 h 336"/>
                  <a:gd name="T8" fmla="*/ 1 w 363"/>
                  <a:gd name="T9" fmla="*/ 10 h 336"/>
                  <a:gd name="T10" fmla="*/ 0 w 363"/>
                  <a:gd name="T11" fmla="*/ 16 h 336"/>
                  <a:gd name="T12" fmla="*/ 0 w 363"/>
                  <a:gd name="T13" fmla="*/ 18 h 336"/>
                  <a:gd name="T14" fmla="*/ 1 w 363"/>
                  <a:gd name="T15" fmla="*/ 23 h 336"/>
                  <a:gd name="T16" fmla="*/ 4 w 363"/>
                  <a:gd name="T17" fmla="*/ 28 h 336"/>
                  <a:gd name="T18" fmla="*/ 16 w 363"/>
                  <a:gd name="T19" fmla="*/ 25 h 336"/>
                  <a:gd name="T20" fmla="*/ 14 w 363"/>
                  <a:gd name="T21" fmla="*/ 25 h 336"/>
                  <a:gd name="T22" fmla="*/ 10 w 363"/>
                  <a:gd name="T23" fmla="*/ 22 h 336"/>
                  <a:gd name="T24" fmla="*/ 9 w 363"/>
                  <a:gd name="T25" fmla="*/ 21 h 336"/>
                  <a:gd name="T26" fmla="*/ 8 w 363"/>
                  <a:gd name="T27" fmla="*/ 16 h 336"/>
                  <a:gd name="T28" fmla="*/ 9 w 363"/>
                  <a:gd name="T29" fmla="*/ 11 h 336"/>
                  <a:gd name="T30" fmla="*/ 12 w 363"/>
                  <a:gd name="T31" fmla="*/ 8 h 336"/>
                  <a:gd name="T32" fmla="*/ 13 w 363"/>
                  <a:gd name="T33" fmla="*/ 7 h 336"/>
                  <a:gd name="T34" fmla="*/ 18 w 363"/>
                  <a:gd name="T35" fmla="*/ 6 h 336"/>
                  <a:gd name="T36" fmla="*/ 22 w 363"/>
                  <a:gd name="T37" fmla="*/ 5 h 336"/>
                  <a:gd name="T38" fmla="*/ 27 w 363"/>
                  <a:gd name="T39" fmla="*/ 4 h 336"/>
                  <a:gd name="T40" fmla="*/ 30 w 363"/>
                  <a:gd name="T41" fmla="*/ 2 h 336"/>
                  <a:gd name="T42" fmla="*/ 9 w 363"/>
                  <a:gd name="T43" fmla="*/ 0 h 3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3"/>
                  <a:gd name="T67" fmla="*/ 0 h 336"/>
                  <a:gd name="T68" fmla="*/ 363 w 363"/>
                  <a:gd name="T69" fmla="*/ 336 h 3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3" h="336">
                    <a:moveTo>
                      <a:pt x="111" y="0"/>
                    </a:moveTo>
                    <a:lnTo>
                      <a:pt x="63" y="33"/>
                    </a:lnTo>
                    <a:lnTo>
                      <a:pt x="51" y="44"/>
                    </a:lnTo>
                    <a:lnTo>
                      <a:pt x="18" y="100"/>
                    </a:lnTo>
                    <a:lnTo>
                      <a:pt x="10" y="123"/>
                    </a:lnTo>
                    <a:lnTo>
                      <a:pt x="0" y="193"/>
                    </a:lnTo>
                    <a:lnTo>
                      <a:pt x="1" y="214"/>
                    </a:lnTo>
                    <a:lnTo>
                      <a:pt x="15" y="281"/>
                    </a:lnTo>
                    <a:lnTo>
                      <a:pt x="46" y="336"/>
                    </a:lnTo>
                    <a:lnTo>
                      <a:pt x="199" y="299"/>
                    </a:lnTo>
                    <a:lnTo>
                      <a:pt x="165" y="295"/>
                    </a:lnTo>
                    <a:lnTo>
                      <a:pt x="122" y="269"/>
                    </a:lnTo>
                    <a:lnTo>
                      <a:pt x="111" y="254"/>
                    </a:lnTo>
                    <a:lnTo>
                      <a:pt x="94" y="189"/>
                    </a:lnTo>
                    <a:lnTo>
                      <a:pt x="106" y="133"/>
                    </a:lnTo>
                    <a:lnTo>
                      <a:pt x="142" y="96"/>
                    </a:lnTo>
                    <a:lnTo>
                      <a:pt x="159" y="87"/>
                    </a:lnTo>
                    <a:lnTo>
                      <a:pt x="218" y="72"/>
                    </a:lnTo>
                    <a:lnTo>
                      <a:pt x="267" y="61"/>
                    </a:lnTo>
                    <a:lnTo>
                      <a:pt x="321" y="46"/>
                    </a:lnTo>
                    <a:lnTo>
                      <a:pt x="363" y="27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68" name="Freeform 2544"/>
              <p:cNvSpPr>
                <a:spLocks/>
              </p:cNvSpPr>
              <p:nvPr/>
            </p:nvSpPr>
            <p:spPr bwMode="auto">
              <a:xfrm>
                <a:off x="3750" y="3731"/>
                <a:ext cx="19" cy="11"/>
              </a:xfrm>
              <a:custGeom>
                <a:avLst/>
                <a:gdLst>
                  <a:gd name="T0" fmla="*/ 3 w 222"/>
                  <a:gd name="T1" fmla="*/ 0 h 135"/>
                  <a:gd name="T2" fmla="*/ 1 w 222"/>
                  <a:gd name="T3" fmla="*/ 4 h 135"/>
                  <a:gd name="T4" fmla="*/ 0 w 222"/>
                  <a:gd name="T5" fmla="*/ 10 h 135"/>
                  <a:gd name="T6" fmla="*/ 7 w 222"/>
                  <a:gd name="T7" fmla="*/ 11 h 135"/>
                  <a:gd name="T8" fmla="*/ 9 w 222"/>
                  <a:gd name="T9" fmla="*/ 7 h 135"/>
                  <a:gd name="T10" fmla="*/ 11 w 222"/>
                  <a:gd name="T11" fmla="*/ 3 h 135"/>
                  <a:gd name="T12" fmla="*/ 14 w 222"/>
                  <a:gd name="T13" fmla="*/ 1 h 135"/>
                  <a:gd name="T14" fmla="*/ 19 w 222"/>
                  <a:gd name="T15" fmla="*/ 0 h 135"/>
                  <a:gd name="T16" fmla="*/ 3 w 222"/>
                  <a:gd name="T17" fmla="*/ 0 h 1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5"/>
                  <a:gd name="T29" fmla="*/ 222 w 222"/>
                  <a:gd name="T30" fmla="*/ 135 h 13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5">
                    <a:moveTo>
                      <a:pt x="38" y="0"/>
                    </a:moveTo>
                    <a:lnTo>
                      <a:pt x="17" y="48"/>
                    </a:lnTo>
                    <a:lnTo>
                      <a:pt x="0" y="120"/>
                    </a:lnTo>
                    <a:lnTo>
                      <a:pt x="86" y="135"/>
                    </a:lnTo>
                    <a:lnTo>
                      <a:pt x="100" y="81"/>
                    </a:lnTo>
                    <a:lnTo>
                      <a:pt x="130" y="32"/>
                    </a:lnTo>
                    <a:lnTo>
                      <a:pt x="162" y="12"/>
                    </a:lnTo>
                    <a:lnTo>
                      <a:pt x="222" y="3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69" name="Freeform 2545"/>
              <p:cNvSpPr>
                <a:spLocks/>
              </p:cNvSpPr>
              <p:nvPr/>
            </p:nvSpPr>
            <p:spPr bwMode="auto">
              <a:xfrm>
                <a:off x="3754" y="3723"/>
                <a:ext cx="35" cy="59"/>
              </a:xfrm>
              <a:custGeom>
                <a:avLst/>
                <a:gdLst>
                  <a:gd name="T0" fmla="*/ 16 w 426"/>
                  <a:gd name="T1" fmla="*/ 0 h 710"/>
                  <a:gd name="T2" fmla="*/ 15 w 426"/>
                  <a:gd name="T3" fmla="*/ 0 h 710"/>
                  <a:gd name="T4" fmla="*/ 11 w 426"/>
                  <a:gd name="T5" fmla="*/ 1 h 710"/>
                  <a:gd name="T6" fmla="*/ 6 w 426"/>
                  <a:gd name="T7" fmla="*/ 2 h 710"/>
                  <a:gd name="T8" fmla="*/ 3 w 426"/>
                  <a:gd name="T9" fmla="*/ 4 h 710"/>
                  <a:gd name="T10" fmla="*/ 0 w 426"/>
                  <a:gd name="T11" fmla="*/ 8 h 710"/>
                  <a:gd name="T12" fmla="*/ 15 w 426"/>
                  <a:gd name="T13" fmla="*/ 8 h 710"/>
                  <a:gd name="T14" fmla="*/ 15 w 426"/>
                  <a:gd name="T15" fmla="*/ 8 h 710"/>
                  <a:gd name="T16" fmla="*/ 20 w 426"/>
                  <a:gd name="T17" fmla="*/ 9 h 710"/>
                  <a:gd name="T18" fmla="*/ 23 w 426"/>
                  <a:gd name="T19" fmla="*/ 11 h 710"/>
                  <a:gd name="T20" fmla="*/ 25 w 426"/>
                  <a:gd name="T21" fmla="*/ 14 h 710"/>
                  <a:gd name="T22" fmla="*/ 25 w 426"/>
                  <a:gd name="T23" fmla="*/ 20 h 710"/>
                  <a:gd name="T24" fmla="*/ 25 w 426"/>
                  <a:gd name="T25" fmla="*/ 22 h 710"/>
                  <a:gd name="T26" fmla="*/ 22 w 426"/>
                  <a:gd name="T27" fmla="*/ 24 h 710"/>
                  <a:gd name="T28" fmla="*/ 18 w 426"/>
                  <a:gd name="T29" fmla="*/ 25 h 710"/>
                  <a:gd name="T30" fmla="*/ 12 w 426"/>
                  <a:gd name="T31" fmla="*/ 26 h 710"/>
                  <a:gd name="T32" fmla="*/ 10 w 426"/>
                  <a:gd name="T33" fmla="*/ 26 h 710"/>
                  <a:gd name="T34" fmla="*/ 6 w 426"/>
                  <a:gd name="T35" fmla="*/ 27 h 710"/>
                  <a:gd name="T36" fmla="*/ 5 w 426"/>
                  <a:gd name="T37" fmla="*/ 28 h 710"/>
                  <a:gd name="T38" fmla="*/ 25 w 426"/>
                  <a:gd name="T39" fmla="*/ 30 h 710"/>
                  <a:gd name="T40" fmla="*/ 25 w 426"/>
                  <a:gd name="T41" fmla="*/ 34 h 710"/>
                  <a:gd name="T42" fmla="*/ 25 w 426"/>
                  <a:gd name="T43" fmla="*/ 38 h 710"/>
                  <a:gd name="T44" fmla="*/ 24 w 426"/>
                  <a:gd name="T45" fmla="*/ 43 h 710"/>
                  <a:gd name="T46" fmla="*/ 23 w 426"/>
                  <a:gd name="T47" fmla="*/ 46 h 710"/>
                  <a:gd name="T48" fmla="*/ 19 w 426"/>
                  <a:gd name="T49" fmla="*/ 50 h 710"/>
                  <a:gd name="T50" fmla="*/ 16 w 426"/>
                  <a:gd name="T51" fmla="*/ 52 h 710"/>
                  <a:gd name="T52" fmla="*/ 26 w 426"/>
                  <a:gd name="T53" fmla="*/ 52 h 710"/>
                  <a:gd name="T54" fmla="*/ 26 w 426"/>
                  <a:gd name="T55" fmla="*/ 53 h 710"/>
                  <a:gd name="T56" fmla="*/ 27 w 426"/>
                  <a:gd name="T57" fmla="*/ 59 h 710"/>
                  <a:gd name="T58" fmla="*/ 35 w 426"/>
                  <a:gd name="T59" fmla="*/ 59 h 710"/>
                  <a:gd name="T60" fmla="*/ 35 w 426"/>
                  <a:gd name="T61" fmla="*/ 58 h 710"/>
                  <a:gd name="T62" fmla="*/ 33 w 426"/>
                  <a:gd name="T63" fmla="*/ 52 h 710"/>
                  <a:gd name="T64" fmla="*/ 33 w 426"/>
                  <a:gd name="T65" fmla="*/ 49 h 710"/>
                  <a:gd name="T66" fmla="*/ 33 w 426"/>
                  <a:gd name="T67" fmla="*/ 43 h 710"/>
                  <a:gd name="T68" fmla="*/ 33 w 426"/>
                  <a:gd name="T69" fmla="*/ 35 h 710"/>
                  <a:gd name="T70" fmla="*/ 33 w 426"/>
                  <a:gd name="T71" fmla="*/ 22 h 710"/>
                  <a:gd name="T72" fmla="*/ 33 w 426"/>
                  <a:gd name="T73" fmla="*/ 18 h 710"/>
                  <a:gd name="T74" fmla="*/ 32 w 426"/>
                  <a:gd name="T75" fmla="*/ 13 h 710"/>
                  <a:gd name="T76" fmla="*/ 32 w 426"/>
                  <a:gd name="T77" fmla="*/ 11 h 710"/>
                  <a:gd name="T78" fmla="*/ 30 w 426"/>
                  <a:gd name="T79" fmla="*/ 6 h 710"/>
                  <a:gd name="T80" fmla="*/ 29 w 426"/>
                  <a:gd name="T81" fmla="*/ 5 h 710"/>
                  <a:gd name="T82" fmla="*/ 25 w 426"/>
                  <a:gd name="T83" fmla="*/ 2 h 710"/>
                  <a:gd name="T84" fmla="*/ 25 w 426"/>
                  <a:gd name="T85" fmla="*/ 2 h 710"/>
                  <a:gd name="T86" fmla="*/ 21 w 426"/>
                  <a:gd name="T87" fmla="*/ 0 h 710"/>
                  <a:gd name="T88" fmla="*/ 16 w 426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6"/>
                  <a:gd name="T136" fmla="*/ 0 h 710"/>
                  <a:gd name="T137" fmla="*/ 426 w 426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6" h="710">
                    <a:moveTo>
                      <a:pt x="196" y="0"/>
                    </a:moveTo>
                    <a:lnTo>
                      <a:pt x="183" y="0"/>
                    </a:lnTo>
                    <a:lnTo>
                      <a:pt x="128" y="7"/>
                    </a:lnTo>
                    <a:lnTo>
                      <a:pt x="78" y="24"/>
                    </a:lnTo>
                    <a:lnTo>
                      <a:pt x="38" y="50"/>
                    </a:lnTo>
                    <a:lnTo>
                      <a:pt x="0" y="94"/>
                    </a:lnTo>
                    <a:lnTo>
                      <a:pt x="184" y="97"/>
                    </a:lnTo>
                    <a:lnTo>
                      <a:pt x="185" y="97"/>
                    </a:lnTo>
                    <a:lnTo>
                      <a:pt x="243" y="107"/>
                    </a:lnTo>
                    <a:lnTo>
                      <a:pt x="284" y="138"/>
                    </a:lnTo>
                    <a:lnTo>
                      <a:pt x="299" y="164"/>
                    </a:lnTo>
                    <a:lnTo>
                      <a:pt x="309" y="238"/>
                    </a:lnTo>
                    <a:lnTo>
                      <a:pt x="309" y="269"/>
                    </a:lnTo>
                    <a:lnTo>
                      <a:pt x="269" y="284"/>
                    </a:lnTo>
                    <a:lnTo>
                      <a:pt x="217" y="297"/>
                    </a:lnTo>
                    <a:lnTo>
                      <a:pt x="151" y="310"/>
                    </a:lnTo>
                    <a:lnTo>
                      <a:pt x="120" y="316"/>
                    </a:lnTo>
                    <a:lnTo>
                      <a:pt x="73" y="328"/>
                    </a:lnTo>
                    <a:lnTo>
                      <a:pt x="57" y="334"/>
                    </a:lnTo>
                    <a:lnTo>
                      <a:pt x="309" y="361"/>
                    </a:lnTo>
                    <a:lnTo>
                      <a:pt x="309" y="404"/>
                    </a:lnTo>
                    <a:lnTo>
                      <a:pt x="306" y="461"/>
                    </a:lnTo>
                    <a:lnTo>
                      <a:pt x="294" y="522"/>
                    </a:lnTo>
                    <a:lnTo>
                      <a:pt x="277" y="558"/>
                    </a:lnTo>
                    <a:lnTo>
                      <a:pt x="235" y="604"/>
                    </a:lnTo>
                    <a:lnTo>
                      <a:pt x="200" y="624"/>
                    </a:lnTo>
                    <a:lnTo>
                      <a:pt x="316" y="624"/>
                    </a:lnTo>
                    <a:lnTo>
                      <a:pt x="318" y="643"/>
                    </a:lnTo>
                    <a:lnTo>
                      <a:pt x="333" y="710"/>
                    </a:lnTo>
                    <a:lnTo>
                      <a:pt x="426" y="710"/>
                    </a:lnTo>
                    <a:lnTo>
                      <a:pt x="420" y="694"/>
                    </a:lnTo>
                    <a:lnTo>
                      <a:pt x="403" y="626"/>
                    </a:lnTo>
                    <a:lnTo>
                      <a:pt x="400" y="588"/>
                    </a:lnTo>
                    <a:lnTo>
                      <a:pt x="398" y="518"/>
                    </a:lnTo>
                    <a:lnTo>
                      <a:pt x="397" y="419"/>
                    </a:lnTo>
                    <a:lnTo>
                      <a:pt x="397" y="262"/>
                    </a:lnTo>
                    <a:lnTo>
                      <a:pt x="397" y="215"/>
                    </a:lnTo>
                    <a:lnTo>
                      <a:pt x="393" y="154"/>
                    </a:lnTo>
                    <a:lnTo>
                      <a:pt x="389" y="136"/>
                    </a:lnTo>
                    <a:lnTo>
                      <a:pt x="366" y="73"/>
                    </a:lnTo>
                    <a:lnTo>
                      <a:pt x="353" y="57"/>
                    </a:lnTo>
                    <a:lnTo>
                      <a:pt x="305" y="21"/>
                    </a:lnTo>
                    <a:lnTo>
                      <a:pt x="303" y="20"/>
                    </a:lnTo>
                    <a:lnTo>
                      <a:pt x="256" y="5"/>
                    </a:lnTo>
                    <a:lnTo>
                      <a:pt x="19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70" name="Freeform 2546"/>
              <p:cNvSpPr>
                <a:spLocks/>
              </p:cNvSpPr>
              <p:nvPr/>
            </p:nvSpPr>
            <p:spPr bwMode="auto">
              <a:xfrm>
                <a:off x="3798" y="3724"/>
                <a:ext cx="16" cy="58"/>
              </a:xfrm>
              <a:custGeom>
                <a:avLst/>
                <a:gdLst>
                  <a:gd name="T0" fmla="*/ 7 w 187"/>
                  <a:gd name="T1" fmla="*/ 0 h 695"/>
                  <a:gd name="T2" fmla="*/ 0 w 187"/>
                  <a:gd name="T3" fmla="*/ 0 h 695"/>
                  <a:gd name="T4" fmla="*/ 0 w 187"/>
                  <a:gd name="T5" fmla="*/ 58 h 695"/>
                  <a:gd name="T6" fmla="*/ 7 w 187"/>
                  <a:gd name="T7" fmla="*/ 58 h 695"/>
                  <a:gd name="T8" fmla="*/ 7 w 187"/>
                  <a:gd name="T9" fmla="*/ 28 h 695"/>
                  <a:gd name="T10" fmla="*/ 8 w 187"/>
                  <a:gd name="T11" fmla="*/ 22 h 695"/>
                  <a:gd name="T12" fmla="*/ 9 w 187"/>
                  <a:gd name="T13" fmla="*/ 16 h 695"/>
                  <a:gd name="T14" fmla="*/ 9 w 187"/>
                  <a:gd name="T15" fmla="*/ 16 h 695"/>
                  <a:gd name="T16" fmla="*/ 12 w 187"/>
                  <a:gd name="T17" fmla="*/ 11 h 695"/>
                  <a:gd name="T18" fmla="*/ 12 w 187"/>
                  <a:gd name="T19" fmla="*/ 11 h 695"/>
                  <a:gd name="T20" fmla="*/ 16 w 187"/>
                  <a:gd name="T21" fmla="*/ 9 h 695"/>
                  <a:gd name="T22" fmla="*/ 7 w 187"/>
                  <a:gd name="T23" fmla="*/ 9 h 695"/>
                  <a:gd name="T24" fmla="*/ 7 w 187"/>
                  <a:gd name="T25" fmla="*/ 0 h 69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87"/>
                  <a:gd name="T40" fmla="*/ 0 h 695"/>
                  <a:gd name="T41" fmla="*/ 187 w 187"/>
                  <a:gd name="T42" fmla="*/ 695 h 695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87" h="695">
                    <a:moveTo>
                      <a:pt x="79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87" y="695"/>
                    </a:lnTo>
                    <a:lnTo>
                      <a:pt x="87" y="331"/>
                    </a:lnTo>
                    <a:lnTo>
                      <a:pt x="91" y="262"/>
                    </a:lnTo>
                    <a:lnTo>
                      <a:pt x="102" y="194"/>
                    </a:lnTo>
                    <a:lnTo>
                      <a:pt x="104" y="186"/>
                    </a:lnTo>
                    <a:lnTo>
                      <a:pt x="135" y="130"/>
                    </a:lnTo>
                    <a:lnTo>
                      <a:pt x="137" y="128"/>
                    </a:lnTo>
                    <a:lnTo>
                      <a:pt x="187" y="106"/>
                    </a:lnTo>
                    <a:lnTo>
                      <a:pt x="79" y="106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71" name="Freeform 2547"/>
              <p:cNvSpPr>
                <a:spLocks/>
              </p:cNvSpPr>
              <p:nvPr/>
            </p:nvSpPr>
            <p:spPr bwMode="auto">
              <a:xfrm>
                <a:off x="3805" y="3723"/>
                <a:ext cx="17" cy="12"/>
              </a:xfrm>
              <a:custGeom>
                <a:avLst/>
                <a:gdLst>
                  <a:gd name="T0" fmla="*/ 9 w 203"/>
                  <a:gd name="T1" fmla="*/ 0 h 147"/>
                  <a:gd name="T2" fmla="*/ 9 w 203"/>
                  <a:gd name="T3" fmla="*/ 0 h 147"/>
                  <a:gd name="T4" fmla="*/ 5 w 203"/>
                  <a:gd name="T5" fmla="*/ 2 h 147"/>
                  <a:gd name="T6" fmla="*/ 3 w 203"/>
                  <a:gd name="T7" fmla="*/ 4 h 147"/>
                  <a:gd name="T8" fmla="*/ 0 w 203"/>
                  <a:gd name="T9" fmla="*/ 10 h 147"/>
                  <a:gd name="T10" fmla="*/ 9 w 203"/>
                  <a:gd name="T11" fmla="*/ 10 h 147"/>
                  <a:gd name="T12" fmla="*/ 10 w 203"/>
                  <a:gd name="T13" fmla="*/ 10 h 147"/>
                  <a:gd name="T14" fmla="*/ 14 w 203"/>
                  <a:gd name="T15" fmla="*/ 12 h 147"/>
                  <a:gd name="T16" fmla="*/ 17 w 203"/>
                  <a:gd name="T17" fmla="*/ 3 h 147"/>
                  <a:gd name="T18" fmla="*/ 14 w 203"/>
                  <a:gd name="T19" fmla="*/ 1 h 147"/>
                  <a:gd name="T20" fmla="*/ 9 w 203"/>
                  <a:gd name="T21" fmla="*/ 0 h 14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3"/>
                  <a:gd name="T34" fmla="*/ 0 h 147"/>
                  <a:gd name="T35" fmla="*/ 203 w 203"/>
                  <a:gd name="T36" fmla="*/ 147 h 147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3" h="147">
                    <a:moveTo>
                      <a:pt x="112" y="0"/>
                    </a:moveTo>
                    <a:lnTo>
                      <a:pt x="106" y="0"/>
                    </a:lnTo>
                    <a:lnTo>
                      <a:pt x="56" y="24"/>
                    </a:lnTo>
                    <a:lnTo>
                      <a:pt x="34" y="52"/>
                    </a:lnTo>
                    <a:lnTo>
                      <a:pt x="0" y="121"/>
                    </a:lnTo>
                    <a:lnTo>
                      <a:pt x="108" y="121"/>
                    </a:lnTo>
                    <a:lnTo>
                      <a:pt x="122" y="122"/>
                    </a:lnTo>
                    <a:lnTo>
                      <a:pt x="173" y="147"/>
                    </a:lnTo>
                    <a:lnTo>
                      <a:pt x="203" y="38"/>
                    </a:lnTo>
                    <a:lnTo>
                      <a:pt x="162" y="11"/>
                    </a:lnTo>
                    <a:lnTo>
                      <a:pt x="11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72" name="Freeform 2548"/>
              <p:cNvSpPr>
                <a:spLocks/>
              </p:cNvSpPr>
              <p:nvPr/>
            </p:nvSpPr>
            <p:spPr bwMode="auto">
              <a:xfrm>
                <a:off x="3827" y="3775"/>
                <a:ext cx="27" cy="8"/>
              </a:xfrm>
              <a:custGeom>
                <a:avLst/>
                <a:gdLst>
                  <a:gd name="T0" fmla="*/ 17 w 323"/>
                  <a:gd name="T1" fmla="*/ 0 h 102"/>
                  <a:gd name="T2" fmla="*/ 13 w 323"/>
                  <a:gd name="T3" fmla="*/ 1 h 102"/>
                  <a:gd name="T4" fmla="*/ 0 w 323"/>
                  <a:gd name="T5" fmla="*/ 4 h 102"/>
                  <a:gd name="T6" fmla="*/ 2 w 323"/>
                  <a:gd name="T7" fmla="*/ 5 h 102"/>
                  <a:gd name="T8" fmla="*/ 6 w 323"/>
                  <a:gd name="T9" fmla="*/ 7 h 102"/>
                  <a:gd name="T10" fmla="*/ 11 w 323"/>
                  <a:gd name="T11" fmla="*/ 8 h 102"/>
                  <a:gd name="T12" fmla="*/ 15 w 323"/>
                  <a:gd name="T13" fmla="*/ 8 h 102"/>
                  <a:gd name="T14" fmla="*/ 19 w 323"/>
                  <a:gd name="T15" fmla="*/ 6 h 102"/>
                  <a:gd name="T16" fmla="*/ 19 w 323"/>
                  <a:gd name="T17" fmla="*/ 6 h 102"/>
                  <a:gd name="T18" fmla="*/ 23 w 323"/>
                  <a:gd name="T19" fmla="*/ 4 h 102"/>
                  <a:gd name="T20" fmla="*/ 27 w 323"/>
                  <a:gd name="T21" fmla="*/ 0 h 102"/>
                  <a:gd name="T22" fmla="*/ 17 w 323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3"/>
                  <a:gd name="T37" fmla="*/ 0 h 102"/>
                  <a:gd name="T38" fmla="*/ 323 w 323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3" h="102">
                    <a:moveTo>
                      <a:pt x="206" y="0"/>
                    </a:moveTo>
                    <a:lnTo>
                      <a:pt x="152" y="9"/>
                    </a:lnTo>
                    <a:lnTo>
                      <a:pt x="0" y="46"/>
                    </a:lnTo>
                    <a:lnTo>
                      <a:pt x="25" y="70"/>
                    </a:lnTo>
                    <a:lnTo>
                      <a:pt x="73" y="94"/>
                    </a:lnTo>
                    <a:lnTo>
                      <a:pt x="131" y="102"/>
                    </a:lnTo>
                    <a:lnTo>
                      <a:pt x="178" y="97"/>
                    </a:lnTo>
                    <a:lnTo>
                      <a:pt x="229" y="78"/>
                    </a:lnTo>
                    <a:lnTo>
                      <a:pt x="232" y="77"/>
                    </a:lnTo>
                    <a:lnTo>
                      <a:pt x="277" y="47"/>
                    </a:lnTo>
                    <a:lnTo>
                      <a:pt x="323" y="0"/>
                    </a:lnTo>
                    <a:lnTo>
                      <a:pt x="20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73" name="Freeform 2549"/>
              <p:cNvSpPr>
                <a:spLocks/>
              </p:cNvSpPr>
              <p:nvPr/>
            </p:nvSpPr>
            <p:spPr bwMode="auto">
              <a:xfrm>
                <a:off x="3824" y="3751"/>
                <a:ext cx="30" cy="28"/>
              </a:xfrm>
              <a:custGeom>
                <a:avLst/>
                <a:gdLst>
                  <a:gd name="T0" fmla="*/ 9 w 361"/>
                  <a:gd name="T1" fmla="*/ 0 h 336"/>
                  <a:gd name="T2" fmla="*/ 5 w 361"/>
                  <a:gd name="T3" fmla="*/ 3 h 336"/>
                  <a:gd name="T4" fmla="*/ 4 w 361"/>
                  <a:gd name="T5" fmla="*/ 4 h 336"/>
                  <a:gd name="T6" fmla="*/ 1 w 361"/>
                  <a:gd name="T7" fmla="*/ 8 h 336"/>
                  <a:gd name="T8" fmla="*/ 1 w 361"/>
                  <a:gd name="T9" fmla="*/ 10 h 336"/>
                  <a:gd name="T10" fmla="*/ 0 w 361"/>
                  <a:gd name="T11" fmla="*/ 16 h 336"/>
                  <a:gd name="T12" fmla="*/ 0 w 361"/>
                  <a:gd name="T13" fmla="*/ 18 h 336"/>
                  <a:gd name="T14" fmla="*/ 1 w 361"/>
                  <a:gd name="T15" fmla="*/ 23 h 336"/>
                  <a:gd name="T16" fmla="*/ 4 w 361"/>
                  <a:gd name="T17" fmla="*/ 28 h 336"/>
                  <a:gd name="T18" fmla="*/ 16 w 361"/>
                  <a:gd name="T19" fmla="*/ 25 h 336"/>
                  <a:gd name="T20" fmla="*/ 14 w 361"/>
                  <a:gd name="T21" fmla="*/ 25 h 336"/>
                  <a:gd name="T22" fmla="*/ 10 w 361"/>
                  <a:gd name="T23" fmla="*/ 22 h 336"/>
                  <a:gd name="T24" fmla="*/ 9 w 361"/>
                  <a:gd name="T25" fmla="*/ 21 h 336"/>
                  <a:gd name="T26" fmla="*/ 8 w 361"/>
                  <a:gd name="T27" fmla="*/ 16 h 336"/>
                  <a:gd name="T28" fmla="*/ 9 w 361"/>
                  <a:gd name="T29" fmla="*/ 11 h 336"/>
                  <a:gd name="T30" fmla="*/ 12 w 361"/>
                  <a:gd name="T31" fmla="*/ 8 h 336"/>
                  <a:gd name="T32" fmla="*/ 13 w 361"/>
                  <a:gd name="T33" fmla="*/ 7 h 336"/>
                  <a:gd name="T34" fmla="*/ 18 w 361"/>
                  <a:gd name="T35" fmla="*/ 6 h 336"/>
                  <a:gd name="T36" fmla="*/ 22 w 361"/>
                  <a:gd name="T37" fmla="*/ 5 h 336"/>
                  <a:gd name="T38" fmla="*/ 27 w 361"/>
                  <a:gd name="T39" fmla="*/ 4 h 336"/>
                  <a:gd name="T40" fmla="*/ 30 w 361"/>
                  <a:gd name="T41" fmla="*/ 2 h 336"/>
                  <a:gd name="T42" fmla="*/ 9 w 361"/>
                  <a:gd name="T43" fmla="*/ 0 h 3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1"/>
                  <a:gd name="T67" fmla="*/ 0 h 336"/>
                  <a:gd name="T68" fmla="*/ 361 w 361"/>
                  <a:gd name="T69" fmla="*/ 336 h 3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1" h="336">
                    <a:moveTo>
                      <a:pt x="110" y="0"/>
                    </a:moveTo>
                    <a:lnTo>
                      <a:pt x="63" y="33"/>
                    </a:lnTo>
                    <a:lnTo>
                      <a:pt x="51" y="44"/>
                    </a:lnTo>
                    <a:lnTo>
                      <a:pt x="17" y="100"/>
                    </a:lnTo>
                    <a:lnTo>
                      <a:pt x="9" y="123"/>
                    </a:lnTo>
                    <a:lnTo>
                      <a:pt x="0" y="193"/>
                    </a:lnTo>
                    <a:lnTo>
                      <a:pt x="0" y="214"/>
                    </a:lnTo>
                    <a:lnTo>
                      <a:pt x="14" y="281"/>
                    </a:lnTo>
                    <a:lnTo>
                      <a:pt x="46" y="336"/>
                    </a:lnTo>
                    <a:lnTo>
                      <a:pt x="198" y="299"/>
                    </a:lnTo>
                    <a:lnTo>
                      <a:pt x="165" y="295"/>
                    </a:lnTo>
                    <a:lnTo>
                      <a:pt x="120" y="269"/>
                    </a:lnTo>
                    <a:lnTo>
                      <a:pt x="110" y="254"/>
                    </a:lnTo>
                    <a:lnTo>
                      <a:pt x="94" y="189"/>
                    </a:lnTo>
                    <a:lnTo>
                      <a:pt x="106" y="133"/>
                    </a:lnTo>
                    <a:lnTo>
                      <a:pt x="140" y="96"/>
                    </a:lnTo>
                    <a:lnTo>
                      <a:pt x="158" y="87"/>
                    </a:lnTo>
                    <a:lnTo>
                      <a:pt x="218" y="72"/>
                    </a:lnTo>
                    <a:lnTo>
                      <a:pt x="266" y="61"/>
                    </a:lnTo>
                    <a:lnTo>
                      <a:pt x="320" y="46"/>
                    </a:lnTo>
                    <a:lnTo>
                      <a:pt x="361" y="27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74" name="Freeform 2550"/>
              <p:cNvSpPr>
                <a:spLocks/>
              </p:cNvSpPr>
              <p:nvPr/>
            </p:nvSpPr>
            <p:spPr bwMode="auto">
              <a:xfrm>
                <a:off x="3825" y="3731"/>
                <a:ext cx="18" cy="11"/>
              </a:xfrm>
              <a:custGeom>
                <a:avLst/>
                <a:gdLst>
                  <a:gd name="T0" fmla="*/ 3 w 223"/>
                  <a:gd name="T1" fmla="*/ 0 h 135"/>
                  <a:gd name="T2" fmla="*/ 1 w 223"/>
                  <a:gd name="T3" fmla="*/ 4 h 135"/>
                  <a:gd name="T4" fmla="*/ 0 w 223"/>
                  <a:gd name="T5" fmla="*/ 10 h 135"/>
                  <a:gd name="T6" fmla="*/ 7 w 223"/>
                  <a:gd name="T7" fmla="*/ 11 h 135"/>
                  <a:gd name="T8" fmla="*/ 8 w 223"/>
                  <a:gd name="T9" fmla="*/ 7 h 135"/>
                  <a:gd name="T10" fmla="*/ 11 w 223"/>
                  <a:gd name="T11" fmla="*/ 3 h 135"/>
                  <a:gd name="T12" fmla="*/ 13 w 223"/>
                  <a:gd name="T13" fmla="*/ 1 h 135"/>
                  <a:gd name="T14" fmla="*/ 18 w 223"/>
                  <a:gd name="T15" fmla="*/ 0 h 135"/>
                  <a:gd name="T16" fmla="*/ 3 w 223"/>
                  <a:gd name="T17" fmla="*/ 0 h 1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3"/>
                  <a:gd name="T28" fmla="*/ 0 h 135"/>
                  <a:gd name="T29" fmla="*/ 223 w 223"/>
                  <a:gd name="T30" fmla="*/ 135 h 13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3" h="135">
                    <a:moveTo>
                      <a:pt x="39" y="0"/>
                    </a:moveTo>
                    <a:lnTo>
                      <a:pt x="17" y="48"/>
                    </a:lnTo>
                    <a:lnTo>
                      <a:pt x="0" y="120"/>
                    </a:lnTo>
                    <a:lnTo>
                      <a:pt x="87" y="135"/>
                    </a:lnTo>
                    <a:lnTo>
                      <a:pt x="101" y="81"/>
                    </a:lnTo>
                    <a:lnTo>
                      <a:pt x="131" y="32"/>
                    </a:lnTo>
                    <a:lnTo>
                      <a:pt x="163" y="12"/>
                    </a:lnTo>
                    <a:lnTo>
                      <a:pt x="223" y="3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75" name="Freeform 2551"/>
              <p:cNvSpPr>
                <a:spLocks/>
              </p:cNvSpPr>
              <p:nvPr/>
            </p:nvSpPr>
            <p:spPr bwMode="auto">
              <a:xfrm>
                <a:off x="3828" y="3723"/>
                <a:ext cx="35" cy="59"/>
              </a:xfrm>
              <a:custGeom>
                <a:avLst/>
                <a:gdLst>
                  <a:gd name="T0" fmla="*/ 16 w 425"/>
                  <a:gd name="T1" fmla="*/ 0 h 710"/>
                  <a:gd name="T2" fmla="*/ 15 w 425"/>
                  <a:gd name="T3" fmla="*/ 0 h 710"/>
                  <a:gd name="T4" fmla="*/ 10 w 425"/>
                  <a:gd name="T5" fmla="*/ 1 h 710"/>
                  <a:gd name="T6" fmla="*/ 6 w 425"/>
                  <a:gd name="T7" fmla="*/ 2 h 710"/>
                  <a:gd name="T8" fmla="*/ 3 w 425"/>
                  <a:gd name="T9" fmla="*/ 4 h 710"/>
                  <a:gd name="T10" fmla="*/ 0 w 425"/>
                  <a:gd name="T11" fmla="*/ 8 h 710"/>
                  <a:gd name="T12" fmla="*/ 15 w 425"/>
                  <a:gd name="T13" fmla="*/ 8 h 710"/>
                  <a:gd name="T14" fmla="*/ 15 w 425"/>
                  <a:gd name="T15" fmla="*/ 8 h 710"/>
                  <a:gd name="T16" fmla="*/ 20 w 425"/>
                  <a:gd name="T17" fmla="*/ 9 h 710"/>
                  <a:gd name="T18" fmla="*/ 23 w 425"/>
                  <a:gd name="T19" fmla="*/ 11 h 710"/>
                  <a:gd name="T20" fmla="*/ 25 w 425"/>
                  <a:gd name="T21" fmla="*/ 14 h 710"/>
                  <a:gd name="T22" fmla="*/ 25 w 425"/>
                  <a:gd name="T23" fmla="*/ 20 h 710"/>
                  <a:gd name="T24" fmla="*/ 25 w 425"/>
                  <a:gd name="T25" fmla="*/ 22 h 710"/>
                  <a:gd name="T26" fmla="*/ 22 w 425"/>
                  <a:gd name="T27" fmla="*/ 24 h 710"/>
                  <a:gd name="T28" fmla="*/ 18 w 425"/>
                  <a:gd name="T29" fmla="*/ 25 h 710"/>
                  <a:gd name="T30" fmla="*/ 12 w 425"/>
                  <a:gd name="T31" fmla="*/ 26 h 710"/>
                  <a:gd name="T32" fmla="*/ 10 w 425"/>
                  <a:gd name="T33" fmla="*/ 26 h 710"/>
                  <a:gd name="T34" fmla="*/ 6 w 425"/>
                  <a:gd name="T35" fmla="*/ 27 h 710"/>
                  <a:gd name="T36" fmla="*/ 5 w 425"/>
                  <a:gd name="T37" fmla="*/ 28 h 710"/>
                  <a:gd name="T38" fmla="*/ 25 w 425"/>
                  <a:gd name="T39" fmla="*/ 30 h 710"/>
                  <a:gd name="T40" fmla="*/ 25 w 425"/>
                  <a:gd name="T41" fmla="*/ 34 h 710"/>
                  <a:gd name="T42" fmla="*/ 25 w 425"/>
                  <a:gd name="T43" fmla="*/ 38 h 710"/>
                  <a:gd name="T44" fmla="*/ 24 w 425"/>
                  <a:gd name="T45" fmla="*/ 43 h 710"/>
                  <a:gd name="T46" fmla="*/ 23 w 425"/>
                  <a:gd name="T47" fmla="*/ 46 h 710"/>
                  <a:gd name="T48" fmla="*/ 19 w 425"/>
                  <a:gd name="T49" fmla="*/ 50 h 710"/>
                  <a:gd name="T50" fmla="*/ 16 w 425"/>
                  <a:gd name="T51" fmla="*/ 52 h 710"/>
                  <a:gd name="T52" fmla="*/ 26 w 425"/>
                  <a:gd name="T53" fmla="*/ 52 h 710"/>
                  <a:gd name="T54" fmla="*/ 26 w 425"/>
                  <a:gd name="T55" fmla="*/ 53 h 710"/>
                  <a:gd name="T56" fmla="*/ 28 w 425"/>
                  <a:gd name="T57" fmla="*/ 59 h 710"/>
                  <a:gd name="T58" fmla="*/ 35 w 425"/>
                  <a:gd name="T59" fmla="*/ 59 h 710"/>
                  <a:gd name="T60" fmla="*/ 35 w 425"/>
                  <a:gd name="T61" fmla="*/ 58 h 710"/>
                  <a:gd name="T62" fmla="*/ 33 w 425"/>
                  <a:gd name="T63" fmla="*/ 52 h 710"/>
                  <a:gd name="T64" fmla="*/ 33 w 425"/>
                  <a:gd name="T65" fmla="*/ 49 h 710"/>
                  <a:gd name="T66" fmla="*/ 33 w 425"/>
                  <a:gd name="T67" fmla="*/ 43 h 710"/>
                  <a:gd name="T68" fmla="*/ 33 w 425"/>
                  <a:gd name="T69" fmla="*/ 35 h 710"/>
                  <a:gd name="T70" fmla="*/ 33 w 425"/>
                  <a:gd name="T71" fmla="*/ 22 h 710"/>
                  <a:gd name="T72" fmla="*/ 33 w 425"/>
                  <a:gd name="T73" fmla="*/ 18 h 710"/>
                  <a:gd name="T74" fmla="*/ 32 w 425"/>
                  <a:gd name="T75" fmla="*/ 13 h 710"/>
                  <a:gd name="T76" fmla="*/ 32 w 425"/>
                  <a:gd name="T77" fmla="*/ 11 h 710"/>
                  <a:gd name="T78" fmla="*/ 30 w 425"/>
                  <a:gd name="T79" fmla="*/ 6 h 710"/>
                  <a:gd name="T80" fmla="*/ 29 w 425"/>
                  <a:gd name="T81" fmla="*/ 5 h 710"/>
                  <a:gd name="T82" fmla="*/ 25 w 425"/>
                  <a:gd name="T83" fmla="*/ 2 h 710"/>
                  <a:gd name="T84" fmla="*/ 25 w 425"/>
                  <a:gd name="T85" fmla="*/ 2 h 710"/>
                  <a:gd name="T86" fmla="*/ 21 w 425"/>
                  <a:gd name="T87" fmla="*/ 0 h 710"/>
                  <a:gd name="T88" fmla="*/ 16 w 425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5"/>
                  <a:gd name="T136" fmla="*/ 0 h 710"/>
                  <a:gd name="T137" fmla="*/ 425 w 425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5" h="710">
                    <a:moveTo>
                      <a:pt x="196" y="0"/>
                    </a:moveTo>
                    <a:lnTo>
                      <a:pt x="183" y="0"/>
                    </a:lnTo>
                    <a:lnTo>
                      <a:pt x="127" y="7"/>
                    </a:lnTo>
                    <a:lnTo>
                      <a:pt x="78" y="24"/>
                    </a:lnTo>
                    <a:lnTo>
                      <a:pt x="39" y="50"/>
                    </a:lnTo>
                    <a:lnTo>
                      <a:pt x="0" y="94"/>
                    </a:lnTo>
                    <a:lnTo>
                      <a:pt x="184" y="97"/>
                    </a:lnTo>
                    <a:lnTo>
                      <a:pt x="185" y="97"/>
                    </a:lnTo>
                    <a:lnTo>
                      <a:pt x="242" y="107"/>
                    </a:lnTo>
                    <a:lnTo>
                      <a:pt x="284" y="138"/>
                    </a:lnTo>
                    <a:lnTo>
                      <a:pt x="299" y="164"/>
                    </a:lnTo>
                    <a:lnTo>
                      <a:pt x="309" y="238"/>
                    </a:lnTo>
                    <a:lnTo>
                      <a:pt x="308" y="269"/>
                    </a:lnTo>
                    <a:lnTo>
                      <a:pt x="270" y="284"/>
                    </a:lnTo>
                    <a:lnTo>
                      <a:pt x="217" y="297"/>
                    </a:lnTo>
                    <a:lnTo>
                      <a:pt x="151" y="310"/>
                    </a:lnTo>
                    <a:lnTo>
                      <a:pt x="120" y="316"/>
                    </a:lnTo>
                    <a:lnTo>
                      <a:pt x="73" y="328"/>
                    </a:lnTo>
                    <a:lnTo>
                      <a:pt x="57" y="334"/>
                    </a:lnTo>
                    <a:lnTo>
                      <a:pt x="308" y="361"/>
                    </a:lnTo>
                    <a:lnTo>
                      <a:pt x="308" y="404"/>
                    </a:lnTo>
                    <a:lnTo>
                      <a:pt x="306" y="461"/>
                    </a:lnTo>
                    <a:lnTo>
                      <a:pt x="294" y="522"/>
                    </a:lnTo>
                    <a:lnTo>
                      <a:pt x="278" y="558"/>
                    </a:lnTo>
                    <a:lnTo>
                      <a:pt x="236" y="604"/>
                    </a:lnTo>
                    <a:lnTo>
                      <a:pt x="199" y="624"/>
                    </a:lnTo>
                    <a:lnTo>
                      <a:pt x="316" y="624"/>
                    </a:lnTo>
                    <a:lnTo>
                      <a:pt x="317" y="643"/>
                    </a:lnTo>
                    <a:lnTo>
                      <a:pt x="334" y="710"/>
                    </a:lnTo>
                    <a:lnTo>
                      <a:pt x="425" y="710"/>
                    </a:lnTo>
                    <a:lnTo>
                      <a:pt x="419" y="694"/>
                    </a:lnTo>
                    <a:lnTo>
                      <a:pt x="404" y="626"/>
                    </a:lnTo>
                    <a:lnTo>
                      <a:pt x="401" y="588"/>
                    </a:lnTo>
                    <a:lnTo>
                      <a:pt x="399" y="518"/>
                    </a:lnTo>
                    <a:lnTo>
                      <a:pt x="398" y="419"/>
                    </a:lnTo>
                    <a:lnTo>
                      <a:pt x="398" y="262"/>
                    </a:lnTo>
                    <a:lnTo>
                      <a:pt x="397" y="215"/>
                    </a:lnTo>
                    <a:lnTo>
                      <a:pt x="394" y="154"/>
                    </a:lnTo>
                    <a:lnTo>
                      <a:pt x="390" y="136"/>
                    </a:lnTo>
                    <a:lnTo>
                      <a:pt x="366" y="73"/>
                    </a:lnTo>
                    <a:lnTo>
                      <a:pt x="354" y="57"/>
                    </a:lnTo>
                    <a:lnTo>
                      <a:pt x="304" y="21"/>
                    </a:lnTo>
                    <a:lnTo>
                      <a:pt x="303" y="20"/>
                    </a:lnTo>
                    <a:lnTo>
                      <a:pt x="255" y="5"/>
                    </a:lnTo>
                    <a:lnTo>
                      <a:pt x="19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76" name="Freeform 2552"/>
              <p:cNvSpPr>
                <a:spLocks/>
              </p:cNvSpPr>
              <p:nvPr/>
            </p:nvSpPr>
            <p:spPr bwMode="auto">
              <a:xfrm>
                <a:off x="3897" y="3775"/>
                <a:ext cx="27" cy="8"/>
              </a:xfrm>
              <a:custGeom>
                <a:avLst/>
                <a:gdLst>
                  <a:gd name="T0" fmla="*/ 17 w 324"/>
                  <a:gd name="T1" fmla="*/ 0 h 102"/>
                  <a:gd name="T2" fmla="*/ 13 w 324"/>
                  <a:gd name="T3" fmla="*/ 1 h 102"/>
                  <a:gd name="T4" fmla="*/ 0 w 324"/>
                  <a:gd name="T5" fmla="*/ 4 h 102"/>
                  <a:gd name="T6" fmla="*/ 2 w 324"/>
                  <a:gd name="T7" fmla="*/ 5 h 102"/>
                  <a:gd name="T8" fmla="*/ 6 w 324"/>
                  <a:gd name="T9" fmla="*/ 7 h 102"/>
                  <a:gd name="T10" fmla="*/ 11 w 324"/>
                  <a:gd name="T11" fmla="*/ 8 h 102"/>
                  <a:gd name="T12" fmla="*/ 15 w 324"/>
                  <a:gd name="T13" fmla="*/ 8 h 102"/>
                  <a:gd name="T14" fmla="*/ 19 w 324"/>
                  <a:gd name="T15" fmla="*/ 6 h 102"/>
                  <a:gd name="T16" fmla="*/ 19 w 324"/>
                  <a:gd name="T17" fmla="*/ 6 h 102"/>
                  <a:gd name="T18" fmla="*/ 23 w 324"/>
                  <a:gd name="T19" fmla="*/ 4 h 102"/>
                  <a:gd name="T20" fmla="*/ 27 w 324"/>
                  <a:gd name="T21" fmla="*/ 0 h 102"/>
                  <a:gd name="T22" fmla="*/ 17 w 324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4"/>
                  <a:gd name="T37" fmla="*/ 0 h 102"/>
                  <a:gd name="T38" fmla="*/ 324 w 324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4" h="102">
                    <a:moveTo>
                      <a:pt x="207" y="0"/>
                    </a:moveTo>
                    <a:lnTo>
                      <a:pt x="153" y="9"/>
                    </a:lnTo>
                    <a:lnTo>
                      <a:pt x="0" y="46"/>
                    </a:lnTo>
                    <a:lnTo>
                      <a:pt x="26" y="70"/>
                    </a:lnTo>
                    <a:lnTo>
                      <a:pt x="74" y="94"/>
                    </a:lnTo>
                    <a:lnTo>
                      <a:pt x="132" y="102"/>
                    </a:lnTo>
                    <a:lnTo>
                      <a:pt x="178" y="97"/>
                    </a:lnTo>
                    <a:lnTo>
                      <a:pt x="229" y="78"/>
                    </a:lnTo>
                    <a:lnTo>
                      <a:pt x="232" y="77"/>
                    </a:lnTo>
                    <a:lnTo>
                      <a:pt x="277" y="47"/>
                    </a:lnTo>
                    <a:lnTo>
                      <a:pt x="324" y="0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77" name="Freeform 2553"/>
              <p:cNvSpPr>
                <a:spLocks/>
              </p:cNvSpPr>
              <p:nvPr/>
            </p:nvSpPr>
            <p:spPr bwMode="auto">
              <a:xfrm>
                <a:off x="3893" y="3751"/>
                <a:ext cx="30" cy="28"/>
              </a:xfrm>
              <a:custGeom>
                <a:avLst/>
                <a:gdLst>
                  <a:gd name="T0" fmla="*/ 9 w 362"/>
                  <a:gd name="T1" fmla="*/ 0 h 336"/>
                  <a:gd name="T2" fmla="*/ 5 w 362"/>
                  <a:gd name="T3" fmla="*/ 3 h 336"/>
                  <a:gd name="T4" fmla="*/ 4 w 362"/>
                  <a:gd name="T5" fmla="*/ 4 h 336"/>
                  <a:gd name="T6" fmla="*/ 1 w 362"/>
                  <a:gd name="T7" fmla="*/ 8 h 336"/>
                  <a:gd name="T8" fmla="*/ 1 w 362"/>
                  <a:gd name="T9" fmla="*/ 10 h 336"/>
                  <a:gd name="T10" fmla="*/ 0 w 362"/>
                  <a:gd name="T11" fmla="*/ 16 h 336"/>
                  <a:gd name="T12" fmla="*/ 0 w 362"/>
                  <a:gd name="T13" fmla="*/ 18 h 336"/>
                  <a:gd name="T14" fmla="*/ 1 w 362"/>
                  <a:gd name="T15" fmla="*/ 23 h 336"/>
                  <a:gd name="T16" fmla="*/ 4 w 362"/>
                  <a:gd name="T17" fmla="*/ 28 h 336"/>
                  <a:gd name="T18" fmla="*/ 16 w 362"/>
                  <a:gd name="T19" fmla="*/ 25 h 336"/>
                  <a:gd name="T20" fmla="*/ 14 w 362"/>
                  <a:gd name="T21" fmla="*/ 25 h 336"/>
                  <a:gd name="T22" fmla="*/ 10 w 362"/>
                  <a:gd name="T23" fmla="*/ 22 h 336"/>
                  <a:gd name="T24" fmla="*/ 9 w 362"/>
                  <a:gd name="T25" fmla="*/ 21 h 336"/>
                  <a:gd name="T26" fmla="*/ 8 w 362"/>
                  <a:gd name="T27" fmla="*/ 16 h 336"/>
                  <a:gd name="T28" fmla="*/ 9 w 362"/>
                  <a:gd name="T29" fmla="*/ 11 h 336"/>
                  <a:gd name="T30" fmla="*/ 12 w 362"/>
                  <a:gd name="T31" fmla="*/ 8 h 336"/>
                  <a:gd name="T32" fmla="*/ 13 w 362"/>
                  <a:gd name="T33" fmla="*/ 7 h 336"/>
                  <a:gd name="T34" fmla="*/ 18 w 362"/>
                  <a:gd name="T35" fmla="*/ 6 h 336"/>
                  <a:gd name="T36" fmla="*/ 22 w 362"/>
                  <a:gd name="T37" fmla="*/ 5 h 336"/>
                  <a:gd name="T38" fmla="*/ 27 w 362"/>
                  <a:gd name="T39" fmla="*/ 4 h 336"/>
                  <a:gd name="T40" fmla="*/ 30 w 362"/>
                  <a:gd name="T41" fmla="*/ 2 h 336"/>
                  <a:gd name="T42" fmla="*/ 9 w 362"/>
                  <a:gd name="T43" fmla="*/ 0 h 3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2"/>
                  <a:gd name="T67" fmla="*/ 0 h 336"/>
                  <a:gd name="T68" fmla="*/ 362 w 362"/>
                  <a:gd name="T69" fmla="*/ 336 h 3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2" h="336">
                    <a:moveTo>
                      <a:pt x="111" y="0"/>
                    </a:moveTo>
                    <a:lnTo>
                      <a:pt x="64" y="33"/>
                    </a:lnTo>
                    <a:lnTo>
                      <a:pt x="51" y="44"/>
                    </a:lnTo>
                    <a:lnTo>
                      <a:pt x="18" y="100"/>
                    </a:lnTo>
                    <a:lnTo>
                      <a:pt x="10" y="123"/>
                    </a:lnTo>
                    <a:lnTo>
                      <a:pt x="0" y="193"/>
                    </a:lnTo>
                    <a:lnTo>
                      <a:pt x="0" y="214"/>
                    </a:lnTo>
                    <a:lnTo>
                      <a:pt x="15" y="281"/>
                    </a:lnTo>
                    <a:lnTo>
                      <a:pt x="46" y="336"/>
                    </a:lnTo>
                    <a:lnTo>
                      <a:pt x="199" y="299"/>
                    </a:lnTo>
                    <a:lnTo>
                      <a:pt x="165" y="295"/>
                    </a:lnTo>
                    <a:lnTo>
                      <a:pt x="122" y="269"/>
                    </a:lnTo>
                    <a:lnTo>
                      <a:pt x="111" y="254"/>
                    </a:lnTo>
                    <a:lnTo>
                      <a:pt x="94" y="189"/>
                    </a:lnTo>
                    <a:lnTo>
                      <a:pt x="106" y="133"/>
                    </a:lnTo>
                    <a:lnTo>
                      <a:pt x="141" y="96"/>
                    </a:lnTo>
                    <a:lnTo>
                      <a:pt x="159" y="87"/>
                    </a:lnTo>
                    <a:lnTo>
                      <a:pt x="218" y="72"/>
                    </a:lnTo>
                    <a:lnTo>
                      <a:pt x="267" y="61"/>
                    </a:lnTo>
                    <a:lnTo>
                      <a:pt x="321" y="46"/>
                    </a:lnTo>
                    <a:lnTo>
                      <a:pt x="362" y="27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78" name="Freeform 2554"/>
              <p:cNvSpPr>
                <a:spLocks/>
              </p:cNvSpPr>
              <p:nvPr/>
            </p:nvSpPr>
            <p:spPr bwMode="auto">
              <a:xfrm>
                <a:off x="3895" y="3731"/>
                <a:ext cx="18" cy="11"/>
              </a:xfrm>
              <a:custGeom>
                <a:avLst/>
                <a:gdLst>
                  <a:gd name="T0" fmla="*/ 3 w 222"/>
                  <a:gd name="T1" fmla="*/ 0 h 135"/>
                  <a:gd name="T2" fmla="*/ 1 w 222"/>
                  <a:gd name="T3" fmla="*/ 4 h 135"/>
                  <a:gd name="T4" fmla="*/ 0 w 222"/>
                  <a:gd name="T5" fmla="*/ 10 h 135"/>
                  <a:gd name="T6" fmla="*/ 7 w 222"/>
                  <a:gd name="T7" fmla="*/ 11 h 135"/>
                  <a:gd name="T8" fmla="*/ 8 w 222"/>
                  <a:gd name="T9" fmla="*/ 7 h 135"/>
                  <a:gd name="T10" fmla="*/ 11 w 222"/>
                  <a:gd name="T11" fmla="*/ 3 h 135"/>
                  <a:gd name="T12" fmla="*/ 13 w 222"/>
                  <a:gd name="T13" fmla="*/ 1 h 135"/>
                  <a:gd name="T14" fmla="*/ 18 w 222"/>
                  <a:gd name="T15" fmla="*/ 0 h 135"/>
                  <a:gd name="T16" fmla="*/ 3 w 222"/>
                  <a:gd name="T17" fmla="*/ 0 h 1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5"/>
                  <a:gd name="T29" fmla="*/ 222 w 222"/>
                  <a:gd name="T30" fmla="*/ 135 h 13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5">
                    <a:moveTo>
                      <a:pt x="38" y="0"/>
                    </a:moveTo>
                    <a:lnTo>
                      <a:pt x="17" y="48"/>
                    </a:lnTo>
                    <a:lnTo>
                      <a:pt x="0" y="120"/>
                    </a:lnTo>
                    <a:lnTo>
                      <a:pt x="85" y="135"/>
                    </a:lnTo>
                    <a:lnTo>
                      <a:pt x="100" y="81"/>
                    </a:lnTo>
                    <a:lnTo>
                      <a:pt x="130" y="32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79" name="Freeform 2555"/>
              <p:cNvSpPr>
                <a:spLocks/>
              </p:cNvSpPr>
              <p:nvPr/>
            </p:nvSpPr>
            <p:spPr bwMode="auto">
              <a:xfrm>
                <a:off x="3898" y="3723"/>
                <a:ext cx="35" cy="59"/>
              </a:xfrm>
              <a:custGeom>
                <a:avLst/>
                <a:gdLst>
                  <a:gd name="T0" fmla="*/ 16 w 426"/>
                  <a:gd name="T1" fmla="*/ 0 h 710"/>
                  <a:gd name="T2" fmla="*/ 15 w 426"/>
                  <a:gd name="T3" fmla="*/ 0 h 710"/>
                  <a:gd name="T4" fmla="*/ 10 w 426"/>
                  <a:gd name="T5" fmla="*/ 1 h 710"/>
                  <a:gd name="T6" fmla="*/ 6 w 426"/>
                  <a:gd name="T7" fmla="*/ 2 h 710"/>
                  <a:gd name="T8" fmla="*/ 3 w 426"/>
                  <a:gd name="T9" fmla="*/ 4 h 710"/>
                  <a:gd name="T10" fmla="*/ 0 w 426"/>
                  <a:gd name="T11" fmla="*/ 8 h 710"/>
                  <a:gd name="T12" fmla="*/ 15 w 426"/>
                  <a:gd name="T13" fmla="*/ 8 h 710"/>
                  <a:gd name="T14" fmla="*/ 15 w 426"/>
                  <a:gd name="T15" fmla="*/ 8 h 710"/>
                  <a:gd name="T16" fmla="*/ 20 w 426"/>
                  <a:gd name="T17" fmla="*/ 9 h 710"/>
                  <a:gd name="T18" fmla="*/ 23 w 426"/>
                  <a:gd name="T19" fmla="*/ 11 h 710"/>
                  <a:gd name="T20" fmla="*/ 25 w 426"/>
                  <a:gd name="T21" fmla="*/ 14 h 710"/>
                  <a:gd name="T22" fmla="*/ 25 w 426"/>
                  <a:gd name="T23" fmla="*/ 20 h 710"/>
                  <a:gd name="T24" fmla="*/ 25 w 426"/>
                  <a:gd name="T25" fmla="*/ 22 h 710"/>
                  <a:gd name="T26" fmla="*/ 22 w 426"/>
                  <a:gd name="T27" fmla="*/ 24 h 710"/>
                  <a:gd name="T28" fmla="*/ 18 w 426"/>
                  <a:gd name="T29" fmla="*/ 25 h 710"/>
                  <a:gd name="T30" fmla="*/ 12 w 426"/>
                  <a:gd name="T31" fmla="*/ 26 h 710"/>
                  <a:gd name="T32" fmla="*/ 10 w 426"/>
                  <a:gd name="T33" fmla="*/ 26 h 710"/>
                  <a:gd name="T34" fmla="*/ 6 w 426"/>
                  <a:gd name="T35" fmla="*/ 27 h 710"/>
                  <a:gd name="T36" fmla="*/ 5 w 426"/>
                  <a:gd name="T37" fmla="*/ 28 h 710"/>
                  <a:gd name="T38" fmla="*/ 25 w 426"/>
                  <a:gd name="T39" fmla="*/ 30 h 710"/>
                  <a:gd name="T40" fmla="*/ 25 w 426"/>
                  <a:gd name="T41" fmla="*/ 34 h 710"/>
                  <a:gd name="T42" fmla="*/ 25 w 426"/>
                  <a:gd name="T43" fmla="*/ 38 h 710"/>
                  <a:gd name="T44" fmla="*/ 24 w 426"/>
                  <a:gd name="T45" fmla="*/ 43 h 710"/>
                  <a:gd name="T46" fmla="*/ 23 w 426"/>
                  <a:gd name="T47" fmla="*/ 46 h 710"/>
                  <a:gd name="T48" fmla="*/ 19 w 426"/>
                  <a:gd name="T49" fmla="*/ 50 h 710"/>
                  <a:gd name="T50" fmla="*/ 16 w 426"/>
                  <a:gd name="T51" fmla="*/ 52 h 710"/>
                  <a:gd name="T52" fmla="*/ 26 w 426"/>
                  <a:gd name="T53" fmla="*/ 52 h 710"/>
                  <a:gd name="T54" fmla="*/ 26 w 426"/>
                  <a:gd name="T55" fmla="*/ 53 h 710"/>
                  <a:gd name="T56" fmla="*/ 27 w 426"/>
                  <a:gd name="T57" fmla="*/ 59 h 710"/>
                  <a:gd name="T58" fmla="*/ 35 w 426"/>
                  <a:gd name="T59" fmla="*/ 59 h 710"/>
                  <a:gd name="T60" fmla="*/ 35 w 426"/>
                  <a:gd name="T61" fmla="*/ 58 h 710"/>
                  <a:gd name="T62" fmla="*/ 33 w 426"/>
                  <a:gd name="T63" fmla="*/ 52 h 710"/>
                  <a:gd name="T64" fmla="*/ 33 w 426"/>
                  <a:gd name="T65" fmla="*/ 49 h 710"/>
                  <a:gd name="T66" fmla="*/ 33 w 426"/>
                  <a:gd name="T67" fmla="*/ 43 h 710"/>
                  <a:gd name="T68" fmla="*/ 33 w 426"/>
                  <a:gd name="T69" fmla="*/ 35 h 710"/>
                  <a:gd name="T70" fmla="*/ 33 w 426"/>
                  <a:gd name="T71" fmla="*/ 22 h 710"/>
                  <a:gd name="T72" fmla="*/ 33 w 426"/>
                  <a:gd name="T73" fmla="*/ 18 h 710"/>
                  <a:gd name="T74" fmla="*/ 32 w 426"/>
                  <a:gd name="T75" fmla="*/ 13 h 710"/>
                  <a:gd name="T76" fmla="*/ 32 w 426"/>
                  <a:gd name="T77" fmla="*/ 11 h 710"/>
                  <a:gd name="T78" fmla="*/ 30 w 426"/>
                  <a:gd name="T79" fmla="*/ 6 h 710"/>
                  <a:gd name="T80" fmla="*/ 29 w 426"/>
                  <a:gd name="T81" fmla="*/ 5 h 710"/>
                  <a:gd name="T82" fmla="*/ 25 w 426"/>
                  <a:gd name="T83" fmla="*/ 2 h 710"/>
                  <a:gd name="T84" fmla="*/ 25 w 426"/>
                  <a:gd name="T85" fmla="*/ 2 h 710"/>
                  <a:gd name="T86" fmla="*/ 21 w 426"/>
                  <a:gd name="T87" fmla="*/ 0 h 710"/>
                  <a:gd name="T88" fmla="*/ 16 w 426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6"/>
                  <a:gd name="T136" fmla="*/ 0 h 710"/>
                  <a:gd name="T137" fmla="*/ 426 w 426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6" h="710">
                    <a:moveTo>
                      <a:pt x="196" y="0"/>
                    </a:moveTo>
                    <a:lnTo>
                      <a:pt x="183" y="0"/>
                    </a:lnTo>
                    <a:lnTo>
                      <a:pt x="127" y="7"/>
                    </a:lnTo>
                    <a:lnTo>
                      <a:pt x="78" y="24"/>
                    </a:lnTo>
                    <a:lnTo>
                      <a:pt x="38" y="50"/>
                    </a:lnTo>
                    <a:lnTo>
                      <a:pt x="0" y="94"/>
                    </a:lnTo>
                    <a:lnTo>
                      <a:pt x="184" y="97"/>
                    </a:lnTo>
                    <a:lnTo>
                      <a:pt x="185" y="97"/>
                    </a:lnTo>
                    <a:lnTo>
                      <a:pt x="243" y="107"/>
                    </a:lnTo>
                    <a:lnTo>
                      <a:pt x="283" y="138"/>
                    </a:lnTo>
                    <a:lnTo>
                      <a:pt x="299" y="164"/>
                    </a:lnTo>
                    <a:lnTo>
                      <a:pt x="309" y="238"/>
                    </a:lnTo>
                    <a:lnTo>
                      <a:pt x="308" y="269"/>
                    </a:lnTo>
                    <a:lnTo>
                      <a:pt x="269" y="284"/>
                    </a:lnTo>
                    <a:lnTo>
                      <a:pt x="216" y="297"/>
                    </a:lnTo>
                    <a:lnTo>
                      <a:pt x="151" y="310"/>
                    </a:lnTo>
                    <a:lnTo>
                      <a:pt x="120" y="316"/>
                    </a:lnTo>
                    <a:lnTo>
                      <a:pt x="73" y="328"/>
                    </a:lnTo>
                    <a:lnTo>
                      <a:pt x="57" y="334"/>
                    </a:lnTo>
                    <a:lnTo>
                      <a:pt x="308" y="361"/>
                    </a:lnTo>
                    <a:lnTo>
                      <a:pt x="308" y="404"/>
                    </a:lnTo>
                    <a:lnTo>
                      <a:pt x="306" y="461"/>
                    </a:lnTo>
                    <a:lnTo>
                      <a:pt x="294" y="522"/>
                    </a:lnTo>
                    <a:lnTo>
                      <a:pt x="277" y="558"/>
                    </a:lnTo>
                    <a:lnTo>
                      <a:pt x="235" y="604"/>
                    </a:lnTo>
                    <a:lnTo>
                      <a:pt x="199" y="624"/>
                    </a:lnTo>
                    <a:lnTo>
                      <a:pt x="316" y="624"/>
                    </a:lnTo>
                    <a:lnTo>
                      <a:pt x="318" y="643"/>
                    </a:lnTo>
                    <a:lnTo>
                      <a:pt x="333" y="710"/>
                    </a:lnTo>
                    <a:lnTo>
                      <a:pt x="426" y="710"/>
                    </a:lnTo>
                    <a:lnTo>
                      <a:pt x="420" y="694"/>
                    </a:lnTo>
                    <a:lnTo>
                      <a:pt x="403" y="626"/>
                    </a:lnTo>
                    <a:lnTo>
                      <a:pt x="400" y="588"/>
                    </a:lnTo>
                    <a:lnTo>
                      <a:pt x="398" y="518"/>
                    </a:lnTo>
                    <a:lnTo>
                      <a:pt x="397" y="419"/>
                    </a:lnTo>
                    <a:lnTo>
                      <a:pt x="397" y="262"/>
                    </a:lnTo>
                    <a:lnTo>
                      <a:pt x="397" y="215"/>
                    </a:lnTo>
                    <a:lnTo>
                      <a:pt x="393" y="154"/>
                    </a:lnTo>
                    <a:lnTo>
                      <a:pt x="389" y="136"/>
                    </a:lnTo>
                    <a:lnTo>
                      <a:pt x="366" y="73"/>
                    </a:lnTo>
                    <a:lnTo>
                      <a:pt x="354" y="57"/>
                    </a:lnTo>
                    <a:lnTo>
                      <a:pt x="305" y="21"/>
                    </a:lnTo>
                    <a:lnTo>
                      <a:pt x="303" y="20"/>
                    </a:lnTo>
                    <a:lnTo>
                      <a:pt x="255" y="5"/>
                    </a:lnTo>
                    <a:lnTo>
                      <a:pt x="19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80" name="Freeform 2556"/>
              <p:cNvSpPr>
                <a:spLocks/>
              </p:cNvSpPr>
              <p:nvPr/>
            </p:nvSpPr>
            <p:spPr bwMode="auto">
              <a:xfrm>
                <a:off x="3969" y="3763"/>
                <a:ext cx="34" cy="20"/>
              </a:xfrm>
              <a:custGeom>
                <a:avLst/>
                <a:gdLst>
                  <a:gd name="T0" fmla="*/ 26 w 410"/>
                  <a:gd name="T1" fmla="*/ 0 h 239"/>
                  <a:gd name="T2" fmla="*/ 25 w 410"/>
                  <a:gd name="T3" fmla="*/ 5 h 239"/>
                  <a:gd name="T4" fmla="*/ 22 w 410"/>
                  <a:gd name="T5" fmla="*/ 9 h 239"/>
                  <a:gd name="T6" fmla="*/ 19 w 410"/>
                  <a:gd name="T7" fmla="*/ 11 h 239"/>
                  <a:gd name="T8" fmla="*/ 15 w 410"/>
                  <a:gd name="T9" fmla="*/ 12 h 239"/>
                  <a:gd name="T10" fmla="*/ 0 w 410"/>
                  <a:gd name="T11" fmla="*/ 12 h 239"/>
                  <a:gd name="T12" fmla="*/ 3 w 410"/>
                  <a:gd name="T13" fmla="*/ 15 h 239"/>
                  <a:gd name="T14" fmla="*/ 6 w 410"/>
                  <a:gd name="T15" fmla="*/ 18 h 239"/>
                  <a:gd name="T16" fmla="*/ 10 w 410"/>
                  <a:gd name="T17" fmla="*/ 19 h 239"/>
                  <a:gd name="T18" fmla="*/ 15 w 410"/>
                  <a:gd name="T19" fmla="*/ 20 h 239"/>
                  <a:gd name="T20" fmla="*/ 20 w 410"/>
                  <a:gd name="T21" fmla="*/ 19 h 239"/>
                  <a:gd name="T22" fmla="*/ 24 w 410"/>
                  <a:gd name="T23" fmla="*/ 18 h 239"/>
                  <a:gd name="T24" fmla="*/ 27 w 410"/>
                  <a:gd name="T25" fmla="*/ 15 h 239"/>
                  <a:gd name="T26" fmla="*/ 30 w 410"/>
                  <a:gd name="T27" fmla="*/ 12 h 239"/>
                  <a:gd name="T28" fmla="*/ 32 w 410"/>
                  <a:gd name="T29" fmla="*/ 7 h 239"/>
                  <a:gd name="T30" fmla="*/ 34 w 410"/>
                  <a:gd name="T31" fmla="*/ 1 h 239"/>
                  <a:gd name="T32" fmla="*/ 26 w 410"/>
                  <a:gd name="T33" fmla="*/ 0 h 23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10"/>
                  <a:gd name="T52" fmla="*/ 0 h 239"/>
                  <a:gd name="T53" fmla="*/ 410 w 410"/>
                  <a:gd name="T54" fmla="*/ 239 h 239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10" h="239">
                    <a:moveTo>
                      <a:pt x="319" y="0"/>
                    </a:moveTo>
                    <a:lnTo>
                      <a:pt x="297" y="60"/>
                    </a:lnTo>
                    <a:lnTo>
                      <a:pt x="265" y="107"/>
                    </a:lnTo>
                    <a:lnTo>
                      <a:pt x="235" y="130"/>
                    </a:lnTo>
                    <a:lnTo>
                      <a:pt x="182" y="142"/>
                    </a:lnTo>
                    <a:lnTo>
                      <a:pt x="0" y="144"/>
                    </a:lnTo>
                    <a:lnTo>
                      <a:pt x="31" y="180"/>
                    </a:lnTo>
                    <a:lnTo>
                      <a:pt x="74" y="212"/>
                    </a:lnTo>
                    <a:lnTo>
                      <a:pt x="124" y="233"/>
                    </a:lnTo>
                    <a:lnTo>
                      <a:pt x="181" y="239"/>
                    </a:lnTo>
                    <a:lnTo>
                      <a:pt x="237" y="233"/>
                    </a:lnTo>
                    <a:lnTo>
                      <a:pt x="287" y="213"/>
                    </a:lnTo>
                    <a:lnTo>
                      <a:pt x="330" y="180"/>
                    </a:lnTo>
                    <a:lnTo>
                      <a:pt x="361" y="141"/>
                    </a:lnTo>
                    <a:lnTo>
                      <a:pt x="390" y="84"/>
                    </a:lnTo>
                    <a:lnTo>
                      <a:pt x="410" y="15"/>
                    </a:lnTo>
                    <a:lnTo>
                      <a:pt x="31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81" name="Freeform 2557"/>
              <p:cNvSpPr>
                <a:spLocks/>
              </p:cNvSpPr>
              <p:nvPr/>
            </p:nvSpPr>
            <p:spPr bwMode="auto">
              <a:xfrm>
                <a:off x="3963" y="3731"/>
                <a:ext cx="40" cy="44"/>
              </a:xfrm>
              <a:custGeom>
                <a:avLst/>
                <a:gdLst>
                  <a:gd name="T0" fmla="*/ 6 w 480"/>
                  <a:gd name="T1" fmla="*/ 0 h 534"/>
                  <a:gd name="T2" fmla="*/ 5 w 480"/>
                  <a:gd name="T3" fmla="*/ 1 h 534"/>
                  <a:gd name="T4" fmla="*/ 3 w 480"/>
                  <a:gd name="T5" fmla="*/ 5 h 534"/>
                  <a:gd name="T6" fmla="*/ 1 w 480"/>
                  <a:gd name="T7" fmla="*/ 10 h 534"/>
                  <a:gd name="T8" fmla="*/ 0 w 480"/>
                  <a:gd name="T9" fmla="*/ 16 h 534"/>
                  <a:gd name="T10" fmla="*/ 0 w 480"/>
                  <a:gd name="T11" fmla="*/ 22 h 534"/>
                  <a:gd name="T12" fmla="*/ 0 w 480"/>
                  <a:gd name="T13" fmla="*/ 23 h 534"/>
                  <a:gd name="T14" fmla="*/ 0 w 480"/>
                  <a:gd name="T15" fmla="*/ 29 h 534"/>
                  <a:gd name="T16" fmla="*/ 1 w 480"/>
                  <a:gd name="T17" fmla="*/ 35 h 534"/>
                  <a:gd name="T18" fmla="*/ 3 w 480"/>
                  <a:gd name="T19" fmla="*/ 40 h 534"/>
                  <a:gd name="T20" fmla="*/ 6 w 480"/>
                  <a:gd name="T21" fmla="*/ 44 h 534"/>
                  <a:gd name="T22" fmla="*/ 21 w 480"/>
                  <a:gd name="T23" fmla="*/ 44 h 534"/>
                  <a:gd name="T24" fmla="*/ 19 w 480"/>
                  <a:gd name="T25" fmla="*/ 44 h 534"/>
                  <a:gd name="T26" fmla="*/ 15 w 480"/>
                  <a:gd name="T27" fmla="*/ 42 h 534"/>
                  <a:gd name="T28" fmla="*/ 12 w 480"/>
                  <a:gd name="T29" fmla="*/ 39 h 534"/>
                  <a:gd name="T30" fmla="*/ 10 w 480"/>
                  <a:gd name="T31" fmla="*/ 36 h 534"/>
                  <a:gd name="T32" fmla="*/ 8 w 480"/>
                  <a:gd name="T33" fmla="*/ 31 h 534"/>
                  <a:gd name="T34" fmla="*/ 8 w 480"/>
                  <a:gd name="T35" fmla="*/ 24 h 534"/>
                  <a:gd name="T36" fmla="*/ 40 w 480"/>
                  <a:gd name="T37" fmla="*/ 24 h 534"/>
                  <a:gd name="T38" fmla="*/ 40 w 480"/>
                  <a:gd name="T39" fmla="*/ 22 h 534"/>
                  <a:gd name="T40" fmla="*/ 40 w 480"/>
                  <a:gd name="T41" fmla="*/ 21 h 534"/>
                  <a:gd name="T42" fmla="*/ 8 w 480"/>
                  <a:gd name="T43" fmla="*/ 16 h 534"/>
                  <a:gd name="T44" fmla="*/ 8 w 480"/>
                  <a:gd name="T45" fmla="*/ 15 h 534"/>
                  <a:gd name="T46" fmla="*/ 9 w 480"/>
                  <a:gd name="T47" fmla="*/ 9 h 534"/>
                  <a:gd name="T48" fmla="*/ 12 w 480"/>
                  <a:gd name="T49" fmla="*/ 4 h 534"/>
                  <a:gd name="T50" fmla="*/ 12 w 480"/>
                  <a:gd name="T51" fmla="*/ 4 h 534"/>
                  <a:gd name="T52" fmla="*/ 16 w 480"/>
                  <a:gd name="T53" fmla="*/ 1 h 534"/>
                  <a:gd name="T54" fmla="*/ 20 w 480"/>
                  <a:gd name="T55" fmla="*/ 0 h 534"/>
                  <a:gd name="T56" fmla="*/ 6 w 480"/>
                  <a:gd name="T57" fmla="*/ 0 h 53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80"/>
                  <a:gd name="T88" fmla="*/ 0 h 534"/>
                  <a:gd name="T89" fmla="*/ 480 w 480"/>
                  <a:gd name="T90" fmla="*/ 534 h 53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80" h="534">
                    <a:moveTo>
                      <a:pt x="68" y="0"/>
                    </a:moveTo>
                    <a:lnTo>
                      <a:pt x="63" y="7"/>
                    </a:lnTo>
                    <a:lnTo>
                      <a:pt x="36" y="60"/>
                    </a:lnTo>
                    <a:lnTo>
                      <a:pt x="16" y="121"/>
                    </a:lnTo>
                    <a:lnTo>
                      <a:pt x="4" y="192"/>
                    </a:lnTo>
                    <a:lnTo>
                      <a:pt x="0" y="272"/>
                    </a:lnTo>
                    <a:lnTo>
                      <a:pt x="0" y="275"/>
                    </a:lnTo>
                    <a:lnTo>
                      <a:pt x="5" y="354"/>
                    </a:lnTo>
                    <a:lnTo>
                      <a:pt x="17" y="423"/>
                    </a:lnTo>
                    <a:lnTo>
                      <a:pt x="39" y="483"/>
                    </a:lnTo>
                    <a:lnTo>
                      <a:pt x="67" y="534"/>
                    </a:lnTo>
                    <a:lnTo>
                      <a:pt x="249" y="532"/>
                    </a:lnTo>
                    <a:lnTo>
                      <a:pt x="232" y="531"/>
                    </a:lnTo>
                    <a:lnTo>
                      <a:pt x="182" y="513"/>
                    </a:lnTo>
                    <a:lnTo>
                      <a:pt x="140" y="471"/>
                    </a:lnTo>
                    <a:lnTo>
                      <a:pt x="120" y="436"/>
                    </a:lnTo>
                    <a:lnTo>
                      <a:pt x="101" y="373"/>
                    </a:lnTo>
                    <a:lnTo>
                      <a:pt x="92" y="296"/>
                    </a:lnTo>
                    <a:lnTo>
                      <a:pt x="479" y="296"/>
                    </a:lnTo>
                    <a:lnTo>
                      <a:pt x="480" y="264"/>
                    </a:lnTo>
                    <a:lnTo>
                      <a:pt x="480" y="258"/>
                    </a:lnTo>
                    <a:lnTo>
                      <a:pt x="97" y="199"/>
                    </a:lnTo>
                    <a:lnTo>
                      <a:pt x="98" y="177"/>
                    </a:lnTo>
                    <a:lnTo>
                      <a:pt x="113" y="109"/>
                    </a:lnTo>
                    <a:lnTo>
                      <a:pt x="142" y="54"/>
                    </a:lnTo>
                    <a:lnTo>
                      <a:pt x="148" y="48"/>
                    </a:lnTo>
                    <a:lnTo>
                      <a:pt x="191" y="11"/>
                    </a:lnTo>
                    <a:lnTo>
                      <a:pt x="244" y="0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82" name="Freeform 2558"/>
              <p:cNvSpPr>
                <a:spLocks/>
              </p:cNvSpPr>
              <p:nvPr/>
            </p:nvSpPr>
            <p:spPr bwMode="auto">
              <a:xfrm>
                <a:off x="3969" y="3723"/>
                <a:ext cx="34" cy="29"/>
              </a:xfrm>
              <a:custGeom>
                <a:avLst/>
                <a:gdLst>
                  <a:gd name="T0" fmla="*/ 14 w 412"/>
                  <a:gd name="T1" fmla="*/ 0 h 355"/>
                  <a:gd name="T2" fmla="*/ 11 w 412"/>
                  <a:gd name="T3" fmla="*/ 0 h 355"/>
                  <a:gd name="T4" fmla="*/ 7 w 412"/>
                  <a:gd name="T5" fmla="*/ 2 h 355"/>
                  <a:gd name="T6" fmla="*/ 3 w 412"/>
                  <a:gd name="T7" fmla="*/ 4 h 355"/>
                  <a:gd name="T8" fmla="*/ 0 w 412"/>
                  <a:gd name="T9" fmla="*/ 8 h 355"/>
                  <a:gd name="T10" fmla="*/ 15 w 412"/>
                  <a:gd name="T11" fmla="*/ 8 h 355"/>
                  <a:gd name="T12" fmla="*/ 16 w 412"/>
                  <a:gd name="T13" fmla="*/ 8 h 355"/>
                  <a:gd name="T14" fmla="*/ 20 w 412"/>
                  <a:gd name="T15" fmla="*/ 10 h 355"/>
                  <a:gd name="T16" fmla="*/ 24 w 412"/>
                  <a:gd name="T17" fmla="*/ 13 h 355"/>
                  <a:gd name="T18" fmla="*/ 25 w 412"/>
                  <a:gd name="T19" fmla="*/ 18 h 355"/>
                  <a:gd name="T20" fmla="*/ 26 w 412"/>
                  <a:gd name="T21" fmla="*/ 24 h 355"/>
                  <a:gd name="T22" fmla="*/ 2 w 412"/>
                  <a:gd name="T23" fmla="*/ 24 h 355"/>
                  <a:gd name="T24" fmla="*/ 34 w 412"/>
                  <a:gd name="T25" fmla="*/ 29 h 355"/>
                  <a:gd name="T26" fmla="*/ 34 w 412"/>
                  <a:gd name="T27" fmla="*/ 23 h 355"/>
                  <a:gd name="T28" fmla="*/ 33 w 412"/>
                  <a:gd name="T29" fmla="*/ 17 h 355"/>
                  <a:gd name="T30" fmla="*/ 31 w 412"/>
                  <a:gd name="T31" fmla="*/ 12 h 355"/>
                  <a:gd name="T32" fmla="*/ 29 w 412"/>
                  <a:gd name="T33" fmla="*/ 8 h 355"/>
                  <a:gd name="T34" fmla="*/ 27 w 412"/>
                  <a:gd name="T35" fmla="*/ 5 h 355"/>
                  <a:gd name="T36" fmla="*/ 23 w 412"/>
                  <a:gd name="T37" fmla="*/ 2 h 355"/>
                  <a:gd name="T38" fmla="*/ 19 w 412"/>
                  <a:gd name="T39" fmla="*/ 1 h 355"/>
                  <a:gd name="T40" fmla="*/ 14 w 412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2"/>
                  <a:gd name="T64" fmla="*/ 0 h 355"/>
                  <a:gd name="T65" fmla="*/ 412 w 412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2" h="355">
                    <a:moveTo>
                      <a:pt x="175" y="0"/>
                    </a:moveTo>
                    <a:lnTo>
                      <a:pt x="136" y="3"/>
                    </a:lnTo>
                    <a:lnTo>
                      <a:pt x="85" y="21"/>
                    </a:lnTo>
                    <a:lnTo>
                      <a:pt x="39" y="51"/>
                    </a:lnTo>
                    <a:lnTo>
                      <a:pt x="0" y="97"/>
                    </a:lnTo>
                    <a:lnTo>
                      <a:pt x="176" y="97"/>
                    </a:lnTo>
                    <a:lnTo>
                      <a:pt x="198" y="98"/>
                    </a:lnTo>
                    <a:lnTo>
                      <a:pt x="245" y="119"/>
                    </a:lnTo>
                    <a:lnTo>
                      <a:pt x="286" y="165"/>
                    </a:lnTo>
                    <a:lnTo>
                      <a:pt x="308" y="219"/>
                    </a:lnTo>
                    <a:lnTo>
                      <a:pt x="319" y="296"/>
                    </a:lnTo>
                    <a:lnTo>
                      <a:pt x="29" y="296"/>
                    </a:lnTo>
                    <a:lnTo>
                      <a:pt x="412" y="355"/>
                    </a:lnTo>
                    <a:lnTo>
                      <a:pt x="407" y="276"/>
                    </a:lnTo>
                    <a:lnTo>
                      <a:pt x="395" y="206"/>
                    </a:lnTo>
                    <a:lnTo>
                      <a:pt x="375" y="146"/>
                    </a:lnTo>
                    <a:lnTo>
                      <a:pt x="346" y="95"/>
                    </a:lnTo>
                    <a:lnTo>
                      <a:pt x="322" y="65"/>
                    </a:lnTo>
                    <a:lnTo>
                      <a:pt x="279" y="29"/>
                    </a:lnTo>
                    <a:lnTo>
                      <a:pt x="230" y="7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83" name="Freeform 2559"/>
              <p:cNvSpPr>
                <a:spLocks/>
              </p:cNvSpPr>
              <p:nvPr/>
            </p:nvSpPr>
            <p:spPr bwMode="auto">
              <a:xfrm>
                <a:off x="4009" y="3763"/>
                <a:ext cx="31" cy="20"/>
              </a:xfrm>
              <a:custGeom>
                <a:avLst/>
                <a:gdLst>
                  <a:gd name="T0" fmla="*/ 7 w 371"/>
                  <a:gd name="T1" fmla="*/ 0 h 241"/>
                  <a:gd name="T2" fmla="*/ 0 w 371"/>
                  <a:gd name="T3" fmla="*/ 1 h 241"/>
                  <a:gd name="T4" fmla="*/ 1 w 371"/>
                  <a:gd name="T5" fmla="*/ 6 h 241"/>
                  <a:gd name="T6" fmla="*/ 3 w 371"/>
                  <a:gd name="T7" fmla="*/ 11 h 241"/>
                  <a:gd name="T8" fmla="*/ 6 w 371"/>
                  <a:gd name="T9" fmla="*/ 15 h 241"/>
                  <a:gd name="T10" fmla="*/ 6 w 371"/>
                  <a:gd name="T11" fmla="*/ 16 h 241"/>
                  <a:gd name="T12" fmla="*/ 9 w 371"/>
                  <a:gd name="T13" fmla="*/ 18 h 241"/>
                  <a:gd name="T14" fmla="*/ 13 w 371"/>
                  <a:gd name="T15" fmla="*/ 20 h 241"/>
                  <a:gd name="T16" fmla="*/ 19 w 371"/>
                  <a:gd name="T17" fmla="*/ 20 h 241"/>
                  <a:gd name="T18" fmla="*/ 19 w 371"/>
                  <a:gd name="T19" fmla="*/ 20 h 241"/>
                  <a:gd name="T20" fmla="*/ 24 w 371"/>
                  <a:gd name="T21" fmla="*/ 19 h 241"/>
                  <a:gd name="T22" fmla="*/ 28 w 371"/>
                  <a:gd name="T23" fmla="*/ 18 h 241"/>
                  <a:gd name="T24" fmla="*/ 31 w 371"/>
                  <a:gd name="T25" fmla="*/ 15 h 241"/>
                  <a:gd name="T26" fmla="*/ 18 w 371"/>
                  <a:gd name="T27" fmla="*/ 12 h 241"/>
                  <a:gd name="T28" fmla="*/ 14 w 371"/>
                  <a:gd name="T29" fmla="*/ 11 h 241"/>
                  <a:gd name="T30" fmla="*/ 11 w 371"/>
                  <a:gd name="T31" fmla="*/ 9 h 241"/>
                  <a:gd name="T32" fmla="*/ 9 w 371"/>
                  <a:gd name="T33" fmla="*/ 6 h 241"/>
                  <a:gd name="T34" fmla="*/ 7 w 371"/>
                  <a:gd name="T35" fmla="*/ 0 h 241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371"/>
                  <a:gd name="T55" fmla="*/ 0 h 241"/>
                  <a:gd name="T56" fmla="*/ 371 w 371"/>
                  <a:gd name="T57" fmla="*/ 241 h 241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371" h="241">
                    <a:moveTo>
                      <a:pt x="87" y="0"/>
                    </a:moveTo>
                    <a:lnTo>
                      <a:pt x="0" y="18"/>
                    </a:lnTo>
                    <a:lnTo>
                      <a:pt x="11" y="74"/>
                    </a:lnTo>
                    <a:lnTo>
                      <a:pt x="34" y="136"/>
                    </a:lnTo>
                    <a:lnTo>
                      <a:pt x="68" y="185"/>
                    </a:lnTo>
                    <a:lnTo>
                      <a:pt x="70" y="187"/>
                    </a:lnTo>
                    <a:lnTo>
                      <a:pt x="111" y="216"/>
                    </a:lnTo>
                    <a:lnTo>
                      <a:pt x="161" y="235"/>
                    </a:lnTo>
                    <a:lnTo>
                      <a:pt x="222" y="241"/>
                    </a:lnTo>
                    <a:lnTo>
                      <a:pt x="228" y="241"/>
                    </a:lnTo>
                    <a:lnTo>
                      <a:pt x="283" y="233"/>
                    </a:lnTo>
                    <a:lnTo>
                      <a:pt x="331" y="212"/>
                    </a:lnTo>
                    <a:lnTo>
                      <a:pt x="371" y="182"/>
                    </a:lnTo>
                    <a:lnTo>
                      <a:pt x="221" y="144"/>
                    </a:lnTo>
                    <a:lnTo>
                      <a:pt x="171" y="136"/>
                    </a:lnTo>
                    <a:lnTo>
                      <a:pt x="128" y="106"/>
                    </a:lnTo>
                    <a:lnTo>
                      <a:pt x="103" y="69"/>
                    </a:lnTo>
                    <a:lnTo>
                      <a:pt x="8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84" name="Freeform 2560"/>
              <p:cNvSpPr>
                <a:spLocks/>
              </p:cNvSpPr>
              <p:nvPr/>
            </p:nvSpPr>
            <p:spPr bwMode="auto">
              <a:xfrm>
                <a:off x="4027" y="3730"/>
                <a:ext cx="16" cy="10"/>
              </a:xfrm>
              <a:custGeom>
                <a:avLst/>
                <a:gdLst>
                  <a:gd name="T0" fmla="*/ 14 w 200"/>
                  <a:gd name="T1" fmla="*/ 0 h 124"/>
                  <a:gd name="T2" fmla="*/ 0 w 200"/>
                  <a:gd name="T3" fmla="*/ 1 h 124"/>
                  <a:gd name="T4" fmla="*/ 3 w 200"/>
                  <a:gd name="T5" fmla="*/ 1 h 124"/>
                  <a:gd name="T6" fmla="*/ 6 w 200"/>
                  <a:gd name="T7" fmla="*/ 3 h 124"/>
                  <a:gd name="T8" fmla="*/ 8 w 200"/>
                  <a:gd name="T9" fmla="*/ 5 h 124"/>
                  <a:gd name="T10" fmla="*/ 9 w 200"/>
                  <a:gd name="T11" fmla="*/ 10 h 124"/>
                  <a:gd name="T12" fmla="*/ 16 w 200"/>
                  <a:gd name="T13" fmla="*/ 9 h 124"/>
                  <a:gd name="T14" fmla="*/ 15 w 200"/>
                  <a:gd name="T15" fmla="*/ 5 h 124"/>
                  <a:gd name="T16" fmla="*/ 14 w 200"/>
                  <a:gd name="T17" fmla="*/ 0 h 12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00"/>
                  <a:gd name="T28" fmla="*/ 0 h 124"/>
                  <a:gd name="T29" fmla="*/ 200 w 200"/>
                  <a:gd name="T30" fmla="*/ 124 h 12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00" h="124">
                    <a:moveTo>
                      <a:pt x="169" y="0"/>
                    </a:moveTo>
                    <a:lnTo>
                      <a:pt x="0" y="10"/>
                    </a:lnTo>
                    <a:lnTo>
                      <a:pt x="35" y="14"/>
                    </a:lnTo>
                    <a:lnTo>
                      <a:pt x="80" y="39"/>
                    </a:lnTo>
                    <a:lnTo>
                      <a:pt x="94" y="58"/>
                    </a:lnTo>
                    <a:lnTo>
                      <a:pt x="114" y="124"/>
                    </a:lnTo>
                    <a:lnTo>
                      <a:pt x="200" y="108"/>
                    </a:lnTo>
                    <a:lnTo>
                      <a:pt x="192" y="60"/>
                    </a:lnTo>
                    <a:lnTo>
                      <a:pt x="16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85" name="Freeform 2561"/>
              <p:cNvSpPr>
                <a:spLocks/>
              </p:cNvSpPr>
              <p:nvPr/>
            </p:nvSpPr>
            <p:spPr bwMode="auto">
              <a:xfrm>
                <a:off x="4010" y="3723"/>
                <a:ext cx="35" cy="55"/>
              </a:xfrm>
              <a:custGeom>
                <a:avLst/>
                <a:gdLst>
                  <a:gd name="T0" fmla="*/ 16 w 418"/>
                  <a:gd name="T1" fmla="*/ 0 h 667"/>
                  <a:gd name="T2" fmla="*/ 14 w 418"/>
                  <a:gd name="T3" fmla="*/ 0 h 667"/>
                  <a:gd name="T4" fmla="*/ 10 w 418"/>
                  <a:gd name="T5" fmla="*/ 1 h 667"/>
                  <a:gd name="T6" fmla="*/ 9 w 418"/>
                  <a:gd name="T7" fmla="*/ 1 h 667"/>
                  <a:gd name="T8" fmla="*/ 5 w 418"/>
                  <a:gd name="T9" fmla="*/ 4 h 667"/>
                  <a:gd name="T10" fmla="*/ 4 w 418"/>
                  <a:gd name="T11" fmla="*/ 5 h 667"/>
                  <a:gd name="T12" fmla="*/ 1 w 418"/>
                  <a:gd name="T13" fmla="*/ 9 h 667"/>
                  <a:gd name="T14" fmla="*/ 1 w 418"/>
                  <a:gd name="T15" fmla="*/ 11 h 667"/>
                  <a:gd name="T16" fmla="*/ 0 w 418"/>
                  <a:gd name="T17" fmla="*/ 16 h 667"/>
                  <a:gd name="T18" fmla="*/ 0 w 418"/>
                  <a:gd name="T19" fmla="*/ 19 h 667"/>
                  <a:gd name="T20" fmla="*/ 2 w 418"/>
                  <a:gd name="T21" fmla="*/ 24 h 667"/>
                  <a:gd name="T22" fmla="*/ 3 w 418"/>
                  <a:gd name="T23" fmla="*/ 26 h 667"/>
                  <a:gd name="T24" fmla="*/ 6 w 418"/>
                  <a:gd name="T25" fmla="*/ 30 h 667"/>
                  <a:gd name="T26" fmla="*/ 8 w 418"/>
                  <a:gd name="T27" fmla="*/ 31 h 667"/>
                  <a:gd name="T28" fmla="*/ 12 w 418"/>
                  <a:gd name="T29" fmla="*/ 32 h 667"/>
                  <a:gd name="T30" fmla="*/ 18 w 418"/>
                  <a:gd name="T31" fmla="*/ 34 h 667"/>
                  <a:gd name="T32" fmla="*/ 22 w 418"/>
                  <a:gd name="T33" fmla="*/ 36 h 667"/>
                  <a:gd name="T34" fmla="*/ 25 w 418"/>
                  <a:gd name="T35" fmla="*/ 38 h 667"/>
                  <a:gd name="T36" fmla="*/ 26 w 418"/>
                  <a:gd name="T37" fmla="*/ 38 h 667"/>
                  <a:gd name="T38" fmla="*/ 27 w 418"/>
                  <a:gd name="T39" fmla="*/ 43 h 667"/>
                  <a:gd name="T40" fmla="*/ 27 w 418"/>
                  <a:gd name="T41" fmla="*/ 44 h 667"/>
                  <a:gd name="T42" fmla="*/ 25 w 418"/>
                  <a:gd name="T43" fmla="*/ 49 h 667"/>
                  <a:gd name="T44" fmla="*/ 22 w 418"/>
                  <a:gd name="T45" fmla="*/ 51 h 667"/>
                  <a:gd name="T46" fmla="*/ 17 w 418"/>
                  <a:gd name="T47" fmla="*/ 52 h 667"/>
                  <a:gd name="T48" fmla="*/ 30 w 418"/>
                  <a:gd name="T49" fmla="*/ 55 h 667"/>
                  <a:gd name="T50" fmla="*/ 33 w 418"/>
                  <a:gd name="T51" fmla="*/ 51 h 667"/>
                  <a:gd name="T52" fmla="*/ 34 w 418"/>
                  <a:gd name="T53" fmla="*/ 47 h 667"/>
                  <a:gd name="T54" fmla="*/ 35 w 418"/>
                  <a:gd name="T55" fmla="*/ 42 h 667"/>
                  <a:gd name="T56" fmla="*/ 35 w 418"/>
                  <a:gd name="T57" fmla="*/ 39 h 667"/>
                  <a:gd name="T58" fmla="*/ 33 w 418"/>
                  <a:gd name="T59" fmla="*/ 33 h 667"/>
                  <a:gd name="T60" fmla="*/ 32 w 418"/>
                  <a:gd name="T61" fmla="*/ 32 h 667"/>
                  <a:gd name="T62" fmla="*/ 28 w 418"/>
                  <a:gd name="T63" fmla="*/ 28 h 667"/>
                  <a:gd name="T64" fmla="*/ 27 w 418"/>
                  <a:gd name="T65" fmla="*/ 28 h 667"/>
                  <a:gd name="T66" fmla="*/ 23 w 418"/>
                  <a:gd name="T67" fmla="*/ 26 h 667"/>
                  <a:gd name="T68" fmla="*/ 17 w 418"/>
                  <a:gd name="T69" fmla="*/ 24 h 667"/>
                  <a:gd name="T70" fmla="*/ 14 w 418"/>
                  <a:gd name="T71" fmla="*/ 23 h 667"/>
                  <a:gd name="T72" fmla="*/ 11 w 418"/>
                  <a:gd name="T73" fmla="*/ 21 h 667"/>
                  <a:gd name="T74" fmla="*/ 8 w 418"/>
                  <a:gd name="T75" fmla="*/ 19 h 667"/>
                  <a:gd name="T76" fmla="*/ 7 w 418"/>
                  <a:gd name="T77" fmla="*/ 15 h 667"/>
                  <a:gd name="T78" fmla="*/ 7 w 418"/>
                  <a:gd name="T79" fmla="*/ 15 h 667"/>
                  <a:gd name="T80" fmla="*/ 9 w 418"/>
                  <a:gd name="T81" fmla="*/ 10 h 667"/>
                  <a:gd name="T82" fmla="*/ 12 w 418"/>
                  <a:gd name="T83" fmla="*/ 9 h 667"/>
                  <a:gd name="T84" fmla="*/ 17 w 418"/>
                  <a:gd name="T85" fmla="*/ 8 h 667"/>
                  <a:gd name="T86" fmla="*/ 31 w 418"/>
                  <a:gd name="T87" fmla="*/ 7 h 667"/>
                  <a:gd name="T88" fmla="*/ 29 w 418"/>
                  <a:gd name="T89" fmla="*/ 5 h 667"/>
                  <a:gd name="T90" fmla="*/ 25 w 418"/>
                  <a:gd name="T91" fmla="*/ 2 h 667"/>
                  <a:gd name="T92" fmla="*/ 25 w 418"/>
                  <a:gd name="T93" fmla="*/ 2 h 667"/>
                  <a:gd name="T94" fmla="*/ 21 w 418"/>
                  <a:gd name="T95" fmla="*/ 0 h 667"/>
                  <a:gd name="T96" fmla="*/ 16 w 418"/>
                  <a:gd name="T97" fmla="*/ 0 h 667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418"/>
                  <a:gd name="T148" fmla="*/ 0 h 667"/>
                  <a:gd name="T149" fmla="*/ 418 w 418"/>
                  <a:gd name="T150" fmla="*/ 667 h 667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418" h="667">
                    <a:moveTo>
                      <a:pt x="192" y="0"/>
                    </a:moveTo>
                    <a:lnTo>
                      <a:pt x="168" y="1"/>
                    </a:lnTo>
                    <a:lnTo>
                      <a:pt x="116" y="13"/>
                    </a:lnTo>
                    <a:lnTo>
                      <a:pt x="107" y="17"/>
                    </a:lnTo>
                    <a:lnTo>
                      <a:pt x="60" y="48"/>
                    </a:lnTo>
                    <a:lnTo>
                      <a:pt x="50" y="58"/>
                    </a:lnTo>
                    <a:lnTo>
                      <a:pt x="16" y="113"/>
                    </a:lnTo>
                    <a:lnTo>
                      <a:pt x="10" y="130"/>
                    </a:lnTo>
                    <a:lnTo>
                      <a:pt x="0" y="200"/>
                    </a:lnTo>
                    <a:lnTo>
                      <a:pt x="2" y="227"/>
                    </a:lnTo>
                    <a:lnTo>
                      <a:pt x="20" y="293"/>
                    </a:lnTo>
                    <a:lnTo>
                      <a:pt x="33" y="317"/>
                    </a:lnTo>
                    <a:lnTo>
                      <a:pt x="76" y="358"/>
                    </a:lnTo>
                    <a:lnTo>
                      <a:pt x="98" y="371"/>
                    </a:lnTo>
                    <a:lnTo>
                      <a:pt x="145" y="392"/>
                    </a:lnTo>
                    <a:lnTo>
                      <a:pt x="210" y="415"/>
                    </a:lnTo>
                    <a:lnTo>
                      <a:pt x="263" y="435"/>
                    </a:lnTo>
                    <a:lnTo>
                      <a:pt x="301" y="456"/>
                    </a:lnTo>
                    <a:lnTo>
                      <a:pt x="305" y="459"/>
                    </a:lnTo>
                    <a:lnTo>
                      <a:pt x="327" y="518"/>
                    </a:lnTo>
                    <a:lnTo>
                      <a:pt x="325" y="537"/>
                    </a:lnTo>
                    <a:lnTo>
                      <a:pt x="298" y="595"/>
                    </a:lnTo>
                    <a:lnTo>
                      <a:pt x="265" y="619"/>
                    </a:lnTo>
                    <a:lnTo>
                      <a:pt x="207" y="629"/>
                    </a:lnTo>
                    <a:lnTo>
                      <a:pt x="357" y="667"/>
                    </a:lnTo>
                    <a:lnTo>
                      <a:pt x="393" y="617"/>
                    </a:lnTo>
                    <a:lnTo>
                      <a:pt x="408" y="575"/>
                    </a:lnTo>
                    <a:lnTo>
                      <a:pt x="418" y="506"/>
                    </a:lnTo>
                    <a:lnTo>
                      <a:pt x="415" y="468"/>
                    </a:lnTo>
                    <a:lnTo>
                      <a:pt x="397" y="405"/>
                    </a:lnTo>
                    <a:lnTo>
                      <a:pt x="384" y="384"/>
                    </a:lnTo>
                    <a:lnTo>
                      <a:pt x="339" y="343"/>
                    </a:lnTo>
                    <a:lnTo>
                      <a:pt x="320" y="334"/>
                    </a:lnTo>
                    <a:lnTo>
                      <a:pt x="273" y="314"/>
                    </a:lnTo>
                    <a:lnTo>
                      <a:pt x="208" y="289"/>
                    </a:lnTo>
                    <a:lnTo>
                      <a:pt x="171" y="275"/>
                    </a:lnTo>
                    <a:lnTo>
                      <a:pt x="130" y="259"/>
                    </a:lnTo>
                    <a:lnTo>
                      <a:pt x="97" y="227"/>
                    </a:lnTo>
                    <a:lnTo>
                      <a:pt x="85" y="186"/>
                    </a:lnTo>
                    <a:lnTo>
                      <a:pt x="85" y="181"/>
                    </a:lnTo>
                    <a:lnTo>
                      <a:pt x="112" y="123"/>
                    </a:lnTo>
                    <a:lnTo>
                      <a:pt x="138" y="106"/>
                    </a:lnTo>
                    <a:lnTo>
                      <a:pt x="198" y="97"/>
                    </a:lnTo>
                    <a:lnTo>
                      <a:pt x="367" y="87"/>
                    </a:lnTo>
                    <a:lnTo>
                      <a:pt x="348" y="60"/>
                    </a:lnTo>
                    <a:lnTo>
                      <a:pt x="300" y="24"/>
                    </a:lnTo>
                    <a:lnTo>
                      <a:pt x="298" y="23"/>
                    </a:lnTo>
                    <a:lnTo>
                      <a:pt x="248" y="5"/>
                    </a:lnTo>
                    <a:lnTo>
                      <a:pt x="19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86" name="Freeform 2562"/>
              <p:cNvSpPr>
                <a:spLocks/>
              </p:cNvSpPr>
              <p:nvPr/>
            </p:nvSpPr>
            <p:spPr bwMode="auto">
              <a:xfrm>
                <a:off x="4057" y="3761"/>
                <a:ext cx="32" cy="22"/>
              </a:xfrm>
              <a:custGeom>
                <a:avLst/>
                <a:gdLst>
                  <a:gd name="T0" fmla="*/ 25 w 387"/>
                  <a:gd name="T1" fmla="*/ 0 h 270"/>
                  <a:gd name="T2" fmla="*/ 25 w 387"/>
                  <a:gd name="T3" fmla="*/ 0 h 270"/>
                  <a:gd name="T4" fmla="*/ 24 w 387"/>
                  <a:gd name="T5" fmla="*/ 6 h 270"/>
                  <a:gd name="T6" fmla="*/ 21 w 387"/>
                  <a:gd name="T7" fmla="*/ 11 h 270"/>
                  <a:gd name="T8" fmla="*/ 18 w 387"/>
                  <a:gd name="T9" fmla="*/ 13 h 270"/>
                  <a:gd name="T10" fmla="*/ 14 w 387"/>
                  <a:gd name="T11" fmla="*/ 14 h 270"/>
                  <a:gd name="T12" fmla="*/ 0 w 387"/>
                  <a:gd name="T13" fmla="*/ 14 h 270"/>
                  <a:gd name="T14" fmla="*/ 2 w 387"/>
                  <a:gd name="T15" fmla="*/ 17 h 270"/>
                  <a:gd name="T16" fmla="*/ 6 w 387"/>
                  <a:gd name="T17" fmla="*/ 20 h 270"/>
                  <a:gd name="T18" fmla="*/ 10 w 387"/>
                  <a:gd name="T19" fmla="*/ 21 h 270"/>
                  <a:gd name="T20" fmla="*/ 14 w 387"/>
                  <a:gd name="T21" fmla="*/ 22 h 270"/>
                  <a:gd name="T22" fmla="*/ 18 w 387"/>
                  <a:gd name="T23" fmla="*/ 21 h 270"/>
                  <a:gd name="T24" fmla="*/ 22 w 387"/>
                  <a:gd name="T25" fmla="*/ 20 h 270"/>
                  <a:gd name="T26" fmla="*/ 26 w 387"/>
                  <a:gd name="T27" fmla="*/ 16 h 270"/>
                  <a:gd name="T28" fmla="*/ 26 w 387"/>
                  <a:gd name="T29" fmla="*/ 16 h 270"/>
                  <a:gd name="T30" fmla="*/ 29 w 387"/>
                  <a:gd name="T31" fmla="*/ 12 h 270"/>
                  <a:gd name="T32" fmla="*/ 31 w 387"/>
                  <a:gd name="T33" fmla="*/ 7 h 270"/>
                  <a:gd name="T34" fmla="*/ 32 w 387"/>
                  <a:gd name="T35" fmla="*/ 1 h 270"/>
                  <a:gd name="T36" fmla="*/ 25 w 387"/>
                  <a:gd name="T37" fmla="*/ 0 h 27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87"/>
                  <a:gd name="T58" fmla="*/ 0 h 270"/>
                  <a:gd name="T59" fmla="*/ 387 w 387"/>
                  <a:gd name="T60" fmla="*/ 270 h 27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87" h="270">
                    <a:moveTo>
                      <a:pt x="301" y="0"/>
                    </a:moveTo>
                    <a:lnTo>
                      <a:pt x="301" y="5"/>
                    </a:lnTo>
                    <a:lnTo>
                      <a:pt x="285" y="78"/>
                    </a:lnTo>
                    <a:lnTo>
                      <a:pt x="257" y="130"/>
                    </a:lnTo>
                    <a:lnTo>
                      <a:pt x="222" y="160"/>
                    </a:lnTo>
                    <a:lnTo>
                      <a:pt x="171" y="173"/>
                    </a:lnTo>
                    <a:lnTo>
                      <a:pt x="0" y="176"/>
                    </a:lnTo>
                    <a:lnTo>
                      <a:pt x="23" y="206"/>
                    </a:lnTo>
                    <a:lnTo>
                      <a:pt x="67" y="241"/>
                    </a:lnTo>
                    <a:lnTo>
                      <a:pt x="116" y="263"/>
                    </a:lnTo>
                    <a:lnTo>
                      <a:pt x="172" y="270"/>
                    </a:lnTo>
                    <a:lnTo>
                      <a:pt x="223" y="263"/>
                    </a:lnTo>
                    <a:lnTo>
                      <a:pt x="272" y="240"/>
                    </a:lnTo>
                    <a:lnTo>
                      <a:pt x="315" y="202"/>
                    </a:lnTo>
                    <a:lnTo>
                      <a:pt x="317" y="200"/>
                    </a:lnTo>
                    <a:lnTo>
                      <a:pt x="350" y="150"/>
                    </a:lnTo>
                    <a:lnTo>
                      <a:pt x="373" y="88"/>
                    </a:lnTo>
                    <a:lnTo>
                      <a:pt x="387" y="14"/>
                    </a:lnTo>
                    <a:lnTo>
                      <a:pt x="30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87" name="Freeform 2563"/>
              <p:cNvSpPr>
                <a:spLocks/>
              </p:cNvSpPr>
              <p:nvPr/>
            </p:nvSpPr>
            <p:spPr bwMode="auto">
              <a:xfrm>
                <a:off x="4052" y="3728"/>
                <a:ext cx="20" cy="47"/>
              </a:xfrm>
              <a:custGeom>
                <a:avLst/>
                <a:gdLst>
                  <a:gd name="T0" fmla="*/ 8 w 241"/>
                  <a:gd name="T1" fmla="*/ 0 h 574"/>
                  <a:gd name="T2" fmla="*/ 5 w 241"/>
                  <a:gd name="T3" fmla="*/ 4 h 574"/>
                  <a:gd name="T4" fmla="*/ 2 w 241"/>
                  <a:gd name="T5" fmla="*/ 9 h 574"/>
                  <a:gd name="T6" fmla="*/ 1 w 241"/>
                  <a:gd name="T7" fmla="*/ 13 h 574"/>
                  <a:gd name="T8" fmla="*/ 0 w 241"/>
                  <a:gd name="T9" fmla="*/ 19 h 574"/>
                  <a:gd name="T10" fmla="*/ 0 w 241"/>
                  <a:gd name="T11" fmla="*/ 25 h 574"/>
                  <a:gd name="T12" fmla="*/ 0 w 241"/>
                  <a:gd name="T13" fmla="*/ 26 h 574"/>
                  <a:gd name="T14" fmla="*/ 0 w 241"/>
                  <a:gd name="T15" fmla="*/ 32 h 574"/>
                  <a:gd name="T16" fmla="*/ 1 w 241"/>
                  <a:gd name="T17" fmla="*/ 38 h 574"/>
                  <a:gd name="T18" fmla="*/ 3 w 241"/>
                  <a:gd name="T19" fmla="*/ 43 h 574"/>
                  <a:gd name="T20" fmla="*/ 5 w 241"/>
                  <a:gd name="T21" fmla="*/ 47 h 574"/>
                  <a:gd name="T22" fmla="*/ 20 w 241"/>
                  <a:gd name="T23" fmla="*/ 47 h 574"/>
                  <a:gd name="T24" fmla="*/ 18 w 241"/>
                  <a:gd name="T25" fmla="*/ 47 h 574"/>
                  <a:gd name="T26" fmla="*/ 14 w 241"/>
                  <a:gd name="T27" fmla="*/ 45 h 574"/>
                  <a:gd name="T28" fmla="*/ 11 w 241"/>
                  <a:gd name="T29" fmla="*/ 42 h 574"/>
                  <a:gd name="T30" fmla="*/ 11 w 241"/>
                  <a:gd name="T31" fmla="*/ 41 h 574"/>
                  <a:gd name="T32" fmla="*/ 9 w 241"/>
                  <a:gd name="T33" fmla="*/ 37 h 574"/>
                  <a:gd name="T34" fmla="*/ 8 w 241"/>
                  <a:gd name="T35" fmla="*/ 32 h 574"/>
                  <a:gd name="T36" fmla="*/ 8 w 241"/>
                  <a:gd name="T37" fmla="*/ 25 h 574"/>
                  <a:gd name="T38" fmla="*/ 8 w 241"/>
                  <a:gd name="T39" fmla="*/ 25 h 574"/>
                  <a:gd name="T40" fmla="*/ 8 w 241"/>
                  <a:gd name="T41" fmla="*/ 18 h 574"/>
                  <a:gd name="T42" fmla="*/ 9 w 241"/>
                  <a:gd name="T43" fmla="*/ 13 h 574"/>
                  <a:gd name="T44" fmla="*/ 11 w 241"/>
                  <a:gd name="T45" fmla="*/ 8 h 574"/>
                  <a:gd name="T46" fmla="*/ 12 w 241"/>
                  <a:gd name="T47" fmla="*/ 7 h 574"/>
                  <a:gd name="T48" fmla="*/ 16 w 241"/>
                  <a:gd name="T49" fmla="*/ 4 h 574"/>
                  <a:gd name="T50" fmla="*/ 20 w 241"/>
                  <a:gd name="T51" fmla="*/ 3 h 574"/>
                  <a:gd name="T52" fmla="*/ 8 w 241"/>
                  <a:gd name="T53" fmla="*/ 0 h 574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241"/>
                  <a:gd name="T82" fmla="*/ 0 h 574"/>
                  <a:gd name="T83" fmla="*/ 241 w 241"/>
                  <a:gd name="T84" fmla="*/ 574 h 574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241" h="574">
                    <a:moveTo>
                      <a:pt x="94" y="0"/>
                    </a:moveTo>
                    <a:lnTo>
                      <a:pt x="56" y="48"/>
                    </a:lnTo>
                    <a:lnTo>
                      <a:pt x="29" y="110"/>
                    </a:lnTo>
                    <a:lnTo>
                      <a:pt x="15" y="162"/>
                    </a:lnTo>
                    <a:lnTo>
                      <a:pt x="5" y="231"/>
                    </a:lnTo>
                    <a:lnTo>
                      <a:pt x="0" y="307"/>
                    </a:lnTo>
                    <a:lnTo>
                      <a:pt x="0" y="314"/>
                    </a:lnTo>
                    <a:lnTo>
                      <a:pt x="6" y="393"/>
                    </a:lnTo>
                    <a:lnTo>
                      <a:pt x="18" y="463"/>
                    </a:lnTo>
                    <a:lnTo>
                      <a:pt x="38" y="523"/>
                    </a:lnTo>
                    <a:lnTo>
                      <a:pt x="66" y="574"/>
                    </a:lnTo>
                    <a:lnTo>
                      <a:pt x="237" y="571"/>
                    </a:lnTo>
                    <a:lnTo>
                      <a:pt x="221" y="570"/>
                    </a:lnTo>
                    <a:lnTo>
                      <a:pt x="171" y="551"/>
                    </a:lnTo>
                    <a:lnTo>
                      <a:pt x="132" y="508"/>
                    </a:lnTo>
                    <a:lnTo>
                      <a:pt x="131" y="506"/>
                    </a:lnTo>
                    <a:lnTo>
                      <a:pt x="108" y="456"/>
                    </a:lnTo>
                    <a:lnTo>
                      <a:pt x="95" y="388"/>
                    </a:lnTo>
                    <a:lnTo>
                      <a:pt x="91" y="304"/>
                    </a:lnTo>
                    <a:lnTo>
                      <a:pt x="91" y="302"/>
                    </a:lnTo>
                    <a:lnTo>
                      <a:pt x="96" y="219"/>
                    </a:lnTo>
                    <a:lnTo>
                      <a:pt x="109" y="153"/>
                    </a:lnTo>
                    <a:lnTo>
                      <a:pt x="133" y="102"/>
                    </a:lnTo>
                    <a:lnTo>
                      <a:pt x="145" y="86"/>
                    </a:lnTo>
                    <a:lnTo>
                      <a:pt x="189" y="50"/>
                    </a:lnTo>
                    <a:lnTo>
                      <a:pt x="241" y="39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88" name="Freeform 2564"/>
              <p:cNvSpPr>
                <a:spLocks/>
              </p:cNvSpPr>
              <p:nvPr/>
            </p:nvSpPr>
            <p:spPr bwMode="auto">
              <a:xfrm>
                <a:off x="4059" y="3723"/>
                <a:ext cx="30" cy="20"/>
              </a:xfrm>
              <a:custGeom>
                <a:avLst/>
                <a:gdLst>
                  <a:gd name="T0" fmla="*/ 12 w 351"/>
                  <a:gd name="T1" fmla="*/ 0 h 237"/>
                  <a:gd name="T2" fmla="*/ 10 w 351"/>
                  <a:gd name="T3" fmla="*/ 0 h 237"/>
                  <a:gd name="T4" fmla="*/ 6 w 351"/>
                  <a:gd name="T5" fmla="*/ 1 h 237"/>
                  <a:gd name="T6" fmla="*/ 2 w 351"/>
                  <a:gd name="T7" fmla="*/ 4 h 237"/>
                  <a:gd name="T8" fmla="*/ 0 w 351"/>
                  <a:gd name="T9" fmla="*/ 5 h 237"/>
                  <a:gd name="T10" fmla="*/ 13 w 351"/>
                  <a:gd name="T11" fmla="*/ 8 h 237"/>
                  <a:gd name="T12" fmla="*/ 15 w 351"/>
                  <a:gd name="T13" fmla="*/ 9 h 237"/>
                  <a:gd name="T14" fmla="*/ 19 w 351"/>
                  <a:gd name="T15" fmla="*/ 11 h 237"/>
                  <a:gd name="T16" fmla="*/ 21 w 351"/>
                  <a:gd name="T17" fmla="*/ 14 h 237"/>
                  <a:gd name="T18" fmla="*/ 23 w 351"/>
                  <a:gd name="T19" fmla="*/ 20 h 237"/>
                  <a:gd name="T20" fmla="*/ 30 w 351"/>
                  <a:gd name="T21" fmla="*/ 19 h 237"/>
                  <a:gd name="T22" fmla="*/ 29 w 351"/>
                  <a:gd name="T23" fmla="*/ 14 h 237"/>
                  <a:gd name="T24" fmla="*/ 27 w 351"/>
                  <a:gd name="T25" fmla="*/ 9 h 237"/>
                  <a:gd name="T26" fmla="*/ 24 w 351"/>
                  <a:gd name="T27" fmla="*/ 5 h 237"/>
                  <a:gd name="T28" fmla="*/ 21 w 351"/>
                  <a:gd name="T29" fmla="*/ 3 h 237"/>
                  <a:gd name="T30" fmla="*/ 17 w 351"/>
                  <a:gd name="T31" fmla="*/ 1 h 237"/>
                  <a:gd name="T32" fmla="*/ 12 w 351"/>
                  <a:gd name="T33" fmla="*/ 0 h 237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51"/>
                  <a:gd name="T52" fmla="*/ 0 h 237"/>
                  <a:gd name="T53" fmla="*/ 351 w 351"/>
                  <a:gd name="T54" fmla="*/ 237 h 237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51" h="237">
                    <a:moveTo>
                      <a:pt x="144" y="0"/>
                    </a:moveTo>
                    <a:lnTo>
                      <a:pt x="121" y="1"/>
                    </a:lnTo>
                    <a:lnTo>
                      <a:pt x="68" y="14"/>
                    </a:lnTo>
                    <a:lnTo>
                      <a:pt x="19" y="42"/>
                    </a:lnTo>
                    <a:lnTo>
                      <a:pt x="0" y="58"/>
                    </a:lnTo>
                    <a:lnTo>
                      <a:pt x="147" y="97"/>
                    </a:lnTo>
                    <a:lnTo>
                      <a:pt x="176" y="101"/>
                    </a:lnTo>
                    <a:lnTo>
                      <a:pt x="223" y="131"/>
                    </a:lnTo>
                    <a:lnTo>
                      <a:pt x="245" y="167"/>
                    </a:lnTo>
                    <a:lnTo>
                      <a:pt x="266" y="237"/>
                    </a:lnTo>
                    <a:lnTo>
                      <a:pt x="351" y="220"/>
                    </a:lnTo>
                    <a:lnTo>
                      <a:pt x="341" y="168"/>
                    </a:lnTo>
                    <a:lnTo>
                      <a:pt x="317" y="106"/>
                    </a:lnTo>
                    <a:lnTo>
                      <a:pt x="282" y="57"/>
                    </a:lnTo>
                    <a:lnTo>
                      <a:pt x="249" y="30"/>
                    </a:lnTo>
                    <a:lnTo>
                      <a:pt x="201" y="7"/>
                    </a:lnTo>
                    <a:lnTo>
                      <a:pt x="14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89" name="Freeform 2565"/>
              <p:cNvSpPr>
                <a:spLocks/>
              </p:cNvSpPr>
              <p:nvPr/>
            </p:nvSpPr>
            <p:spPr bwMode="auto">
              <a:xfrm>
                <a:off x="4097" y="3775"/>
                <a:ext cx="27" cy="8"/>
              </a:xfrm>
              <a:custGeom>
                <a:avLst/>
                <a:gdLst>
                  <a:gd name="T0" fmla="*/ 17 w 324"/>
                  <a:gd name="T1" fmla="*/ 0 h 102"/>
                  <a:gd name="T2" fmla="*/ 13 w 324"/>
                  <a:gd name="T3" fmla="*/ 1 h 102"/>
                  <a:gd name="T4" fmla="*/ 0 w 324"/>
                  <a:gd name="T5" fmla="*/ 4 h 102"/>
                  <a:gd name="T6" fmla="*/ 2 w 324"/>
                  <a:gd name="T7" fmla="*/ 5 h 102"/>
                  <a:gd name="T8" fmla="*/ 6 w 324"/>
                  <a:gd name="T9" fmla="*/ 7 h 102"/>
                  <a:gd name="T10" fmla="*/ 11 w 324"/>
                  <a:gd name="T11" fmla="*/ 8 h 102"/>
                  <a:gd name="T12" fmla="*/ 15 w 324"/>
                  <a:gd name="T13" fmla="*/ 8 h 102"/>
                  <a:gd name="T14" fmla="*/ 19 w 324"/>
                  <a:gd name="T15" fmla="*/ 6 h 102"/>
                  <a:gd name="T16" fmla="*/ 19 w 324"/>
                  <a:gd name="T17" fmla="*/ 6 h 102"/>
                  <a:gd name="T18" fmla="*/ 23 w 324"/>
                  <a:gd name="T19" fmla="*/ 4 h 102"/>
                  <a:gd name="T20" fmla="*/ 27 w 324"/>
                  <a:gd name="T21" fmla="*/ 0 h 102"/>
                  <a:gd name="T22" fmla="*/ 17 w 324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4"/>
                  <a:gd name="T37" fmla="*/ 0 h 102"/>
                  <a:gd name="T38" fmla="*/ 324 w 324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4" h="102">
                    <a:moveTo>
                      <a:pt x="208" y="0"/>
                    </a:moveTo>
                    <a:lnTo>
                      <a:pt x="154" y="9"/>
                    </a:lnTo>
                    <a:lnTo>
                      <a:pt x="0" y="46"/>
                    </a:lnTo>
                    <a:lnTo>
                      <a:pt x="26" y="70"/>
                    </a:lnTo>
                    <a:lnTo>
                      <a:pt x="73" y="94"/>
                    </a:lnTo>
                    <a:lnTo>
                      <a:pt x="132" y="102"/>
                    </a:lnTo>
                    <a:lnTo>
                      <a:pt x="178" y="97"/>
                    </a:lnTo>
                    <a:lnTo>
                      <a:pt x="230" y="78"/>
                    </a:lnTo>
                    <a:lnTo>
                      <a:pt x="233" y="77"/>
                    </a:lnTo>
                    <a:lnTo>
                      <a:pt x="277" y="47"/>
                    </a:lnTo>
                    <a:lnTo>
                      <a:pt x="324" y="0"/>
                    </a:lnTo>
                    <a:lnTo>
                      <a:pt x="20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90" name="Freeform 2566"/>
              <p:cNvSpPr>
                <a:spLocks/>
              </p:cNvSpPr>
              <p:nvPr/>
            </p:nvSpPr>
            <p:spPr bwMode="auto">
              <a:xfrm>
                <a:off x="4093" y="3751"/>
                <a:ext cx="30" cy="28"/>
              </a:xfrm>
              <a:custGeom>
                <a:avLst/>
                <a:gdLst>
                  <a:gd name="T0" fmla="*/ 9 w 362"/>
                  <a:gd name="T1" fmla="*/ 0 h 336"/>
                  <a:gd name="T2" fmla="*/ 5 w 362"/>
                  <a:gd name="T3" fmla="*/ 3 h 336"/>
                  <a:gd name="T4" fmla="*/ 4 w 362"/>
                  <a:gd name="T5" fmla="*/ 4 h 336"/>
                  <a:gd name="T6" fmla="*/ 1 w 362"/>
                  <a:gd name="T7" fmla="*/ 8 h 336"/>
                  <a:gd name="T8" fmla="*/ 1 w 362"/>
                  <a:gd name="T9" fmla="*/ 10 h 336"/>
                  <a:gd name="T10" fmla="*/ 0 w 362"/>
                  <a:gd name="T11" fmla="*/ 16 h 336"/>
                  <a:gd name="T12" fmla="*/ 0 w 362"/>
                  <a:gd name="T13" fmla="*/ 18 h 336"/>
                  <a:gd name="T14" fmla="*/ 1 w 362"/>
                  <a:gd name="T15" fmla="*/ 23 h 336"/>
                  <a:gd name="T16" fmla="*/ 4 w 362"/>
                  <a:gd name="T17" fmla="*/ 28 h 336"/>
                  <a:gd name="T18" fmla="*/ 17 w 362"/>
                  <a:gd name="T19" fmla="*/ 25 h 336"/>
                  <a:gd name="T20" fmla="*/ 14 w 362"/>
                  <a:gd name="T21" fmla="*/ 25 h 336"/>
                  <a:gd name="T22" fmla="*/ 10 w 362"/>
                  <a:gd name="T23" fmla="*/ 22 h 336"/>
                  <a:gd name="T24" fmla="*/ 9 w 362"/>
                  <a:gd name="T25" fmla="*/ 21 h 336"/>
                  <a:gd name="T26" fmla="*/ 8 w 362"/>
                  <a:gd name="T27" fmla="*/ 16 h 336"/>
                  <a:gd name="T28" fmla="*/ 9 w 362"/>
                  <a:gd name="T29" fmla="*/ 11 h 336"/>
                  <a:gd name="T30" fmla="*/ 12 w 362"/>
                  <a:gd name="T31" fmla="*/ 8 h 336"/>
                  <a:gd name="T32" fmla="*/ 13 w 362"/>
                  <a:gd name="T33" fmla="*/ 7 h 336"/>
                  <a:gd name="T34" fmla="*/ 18 w 362"/>
                  <a:gd name="T35" fmla="*/ 6 h 336"/>
                  <a:gd name="T36" fmla="*/ 22 w 362"/>
                  <a:gd name="T37" fmla="*/ 5 h 336"/>
                  <a:gd name="T38" fmla="*/ 27 w 362"/>
                  <a:gd name="T39" fmla="*/ 4 h 336"/>
                  <a:gd name="T40" fmla="*/ 30 w 362"/>
                  <a:gd name="T41" fmla="*/ 2 h 336"/>
                  <a:gd name="T42" fmla="*/ 9 w 362"/>
                  <a:gd name="T43" fmla="*/ 0 h 3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2"/>
                  <a:gd name="T67" fmla="*/ 0 h 336"/>
                  <a:gd name="T68" fmla="*/ 362 w 362"/>
                  <a:gd name="T69" fmla="*/ 336 h 3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2" h="336">
                    <a:moveTo>
                      <a:pt x="111" y="0"/>
                    </a:moveTo>
                    <a:lnTo>
                      <a:pt x="63" y="33"/>
                    </a:lnTo>
                    <a:lnTo>
                      <a:pt x="52" y="44"/>
                    </a:lnTo>
                    <a:lnTo>
                      <a:pt x="17" y="100"/>
                    </a:lnTo>
                    <a:lnTo>
                      <a:pt x="9" y="123"/>
                    </a:lnTo>
                    <a:lnTo>
                      <a:pt x="0" y="193"/>
                    </a:lnTo>
                    <a:lnTo>
                      <a:pt x="1" y="214"/>
                    </a:lnTo>
                    <a:lnTo>
                      <a:pt x="14" y="281"/>
                    </a:lnTo>
                    <a:lnTo>
                      <a:pt x="46" y="336"/>
                    </a:lnTo>
                    <a:lnTo>
                      <a:pt x="200" y="299"/>
                    </a:lnTo>
                    <a:lnTo>
                      <a:pt x="165" y="295"/>
                    </a:lnTo>
                    <a:lnTo>
                      <a:pt x="121" y="269"/>
                    </a:lnTo>
                    <a:lnTo>
                      <a:pt x="111" y="254"/>
                    </a:lnTo>
                    <a:lnTo>
                      <a:pt x="95" y="189"/>
                    </a:lnTo>
                    <a:lnTo>
                      <a:pt x="107" y="133"/>
                    </a:lnTo>
                    <a:lnTo>
                      <a:pt x="142" y="96"/>
                    </a:lnTo>
                    <a:lnTo>
                      <a:pt x="159" y="87"/>
                    </a:lnTo>
                    <a:lnTo>
                      <a:pt x="218" y="72"/>
                    </a:lnTo>
                    <a:lnTo>
                      <a:pt x="267" y="61"/>
                    </a:lnTo>
                    <a:lnTo>
                      <a:pt x="321" y="46"/>
                    </a:lnTo>
                    <a:lnTo>
                      <a:pt x="362" y="27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91" name="Freeform 2567"/>
              <p:cNvSpPr>
                <a:spLocks/>
              </p:cNvSpPr>
              <p:nvPr/>
            </p:nvSpPr>
            <p:spPr bwMode="auto">
              <a:xfrm>
                <a:off x="4094" y="3731"/>
                <a:ext cx="19" cy="11"/>
              </a:xfrm>
              <a:custGeom>
                <a:avLst/>
                <a:gdLst>
                  <a:gd name="T0" fmla="*/ 3 w 222"/>
                  <a:gd name="T1" fmla="*/ 0 h 135"/>
                  <a:gd name="T2" fmla="*/ 2 w 222"/>
                  <a:gd name="T3" fmla="*/ 4 h 135"/>
                  <a:gd name="T4" fmla="*/ 0 w 222"/>
                  <a:gd name="T5" fmla="*/ 10 h 135"/>
                  <a:gd name="T6" fmla="*/ 7 w 222"/>
                  <a:gd name="T7" fmla="*/ 11 h 135"/>
                  <a:gd name="T8" fmla="*/ 9 w 222"/>
                  <a:gd name="T9" fmla="*/ 7 h 135"/>
                  <a:gd name="T10" fmla="*/ 11 w 222"/>
                  <a:gd name="T11" fmla="*/ 3 h 135"/>
                  <a:gd name="T12" fmla="*/ 14 w 222"/>
                  <a:gd name="T13" fmla="*/ 1 h 135"/>
                  <a:gd name="T14" fmla="*/ 19 w 222"/>
                  <a:gd name="T15" fmla="*/ 0 h 135"/>
                  <a:gd name="T16" fmla="*/ 3 w 222"/>
                  <a:gd name="T17" fmla="*/ 0 h 1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5"/>
                  <a:gd name="T29" fmla="*/ 222 w 222"/>
                  <a:gd name="T30" fmla="*/ 135 h 13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5">
                    <a:moveTo>
                      <a:pt x="39" y="0"/>
                    </a:moveTo>
                    <a:lnTo>
                      <a:pt x="18" y="48"/>
                    </a:lnTo>
                    <a:lnTo>
                      <a:pt x="0" y="120"/>
                    </a:lnTo>
                    <a:lnTo>
                      <a:pt x="87" y="135"/>
                    </a:lnTo>
                    <a:lnTo>
                      <a:pt x="101" y="81"/>
                    </a:lnTo>
                    <a:lnTo>
                      <a:pt x="131" y="32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92" name="Freeform 2568"/>
              <p:cNvSpPr>
                <a:spLocks/>
              </p:cNvSpPr>
              <p:nvPr/>
            </p:nvSpPr>
            <p:spPr bwMode="auto">
              <a:xfrm>
                <a:off x="4098" y="3723"/>
                <a:ext cx="35" cy="59"/>
              </a:xfrm>
              <a:custGeom>
                <a:avLst/>
                <a:gdLst>
                  <a:gd name="T0" fmla="*/ 16 w 425"/>
                  <a:gd name="T1" fmla="*/ 0 h 710"/>
                  <a:gd name="T2" fmla="*/ 15 w 425"/>
                  <a:gd name="T3" fmla="*/ 0 h 710"/>
                  <a:gd name="T4" fmla="*/ 10 w 425"/>
                  <a:gd name="T5" fmla="*/ 1 h 710"/>
                  <a:gd name="T6" fmla="*/ 6 w 425"/>
                  <a:gd name="T7" fmla="*/ 2 h 710"/>
                  <a:gd name="T8" fmla="*/ 3 w 425"/>
                  <a:gd name="T9" fmla="*/ 4 h 710"/>
                  <a:gd name="T10" fmla="*/ 0 w 425"/>
                  <a:gd name="T11" fmla="*/ 8 h 710"/>
                  <a:gd name="T12" fmla="*/ 15 w 425"/>
                  <a:gd name="T13" fmla="*/ 8 h 710"/>
                  <a:gd name="T14" fmla="*/ 15 w 425"/>
                  <a:gd name="T15" fmla="*/ 8 h 710"/>
                  <a:gd name="T16" fmla="*/ 20 w 425"/>
                  <a:gd name="T17" fmla="*/ 9 h 710"/>
                  <a:gd name="T18" fmla="*/ 23 w 425"/>
                  <a:gd name="T19" fmla="*/ 11 h 710"/>
                  <a:gd name="T20" fmla="*/ 25 w 425"/>
                  <a:gd name="T21" fmla="*/ 14 h 710"/>
                  <a:gd name="T22" fmla="*/ 25 w 425"/>
                  <a:gd name="T23" fmla="*/ 20 h 710"/>
                  <a:gd name="T24" fmla="*/ 25 w 425"/>
                  <a:gd name="T25" fmla="*/ 22 h 710"/>
                  <a:gd name="T26" fmla="*/ 22 w 425"/>
                  <a:gd name="T27" fmla="*/ 24 h 710"/>
                  <a:gd name="T28" fmla="*/ 18 w 425"/>
                  <a:gd name="T29" fmla="*/ 25 h 710"/>
                  <a:gd name="T30" fmla="*/ 12 w 425"/>
                  <a:gd name="T31" fmla="*/ 26 h 710"/>
                  <a:gd name="T32" fmla="*/ 10 w 425"/>
                  <a:gd name="T33" fmla="*/ 26 h 710"/>
                  <a:gd name="T34" fmla="*/ 6 w 425"/>
                  <a:gd name="T35" fmla="*/ 27 h 710"/>
                  <a:gd name="T36" fmla="*/ 5 w 425"/>
                  <a:gd name="T37" fmla="*/ 28 h 710"/>
                  <a:gd name="T38" fmla="*/ 25 w 425"/>
                  <a:gd name="T39" fmla="*/ 30 h 710"/>
                  <a:gd name="T40" fmla="*/ 25 w 425"/>
                  <a:gd name="T41" fmla="*/ 34 h 710"/>
                  <a:gd name="T42" fmla="*/ 25 w 425"/>
                  <a:gd name="T43" fmla="*/ 38 h 710"/>
                  <a:gd name="T44" fmla="*/ 24 w 425"/>
                  <a:gd name="T45" fmla="*/ 43 h 710"/>
                  <a:gd name="T46" fmla="*/ 23 w 425"/>
                  <a:gd name="T47" fmla="*/ 46 h 710"/>
                  <a:gd name="T48" fmla="*/ 19 w 425"/>
                  <a:gd name="T49" fmla="*/ 50 h 710"/>
                  <a:gd name="T50" fmla="*/ 16 w 425"/>
                  <a:gd name="T51" fmla="*/ 52 h 710"/>
                  <a:gd name="T52" fmla="*/ 26 w 425"/>
                  <a:gd name="T53" fmla="*/ 52 h 710"/>
                  <a:gd name="T54" fmla="*/ 26 w 425"/>
                  <a:gd name="T55" fmla="*/ 53 h 710"/>
                  <a:gd name="T56" fmla="*/ 27 w 425"/>
                  <a:gd name="T57" fmla="*/ 59 h 710"/>
                  <a:gd name="T58" fmla="*/ 35 w 425"/>
                  <a:gd name="T59" fmla="*/ 59 h 710"/>
                  <a:gd name="T60" fmla="*/ 35 w 425"/>
                  <a:gd name="T61" fmla="*/ 58 h 710"/>
                  <a:gd name="T62" fmla="*/ 33 w 425"/>
                  <a:gd name="T63" fmla="*/ 52 h 710"/>
                  <a:gd name="T64" fmla="*/ 33 w 425"/>
                  <a:gd name="T65" fmla="*/ 49 h 710"/>
                  <a:gd name="T66" fmla="*/ 33 w 425"/>
                  <a:gd name="T67" fmla="*/ 43 h 710"/>
                  <a:gd name="T68" fmla="*/ 33 w 425"/>
                  <a:gd name="T69" fmla="*/ 35 h 710"/>
                  <a:gd name="T70" fmla="*/ 33 w 425"/>
                  <a:gd name="T71" fmla="*/ 22 h 710"/>
                  <a:gd name="T72" fmla="*/ 33 w 425"/>
                  <a:gd name="T73" fmla="*/ 18 h 710"/>
                  <a:gd name="T74" fmla="*/ 32 w 425"/>
                  <a:gd name="T75" fmla="*/ 13 h 710"/>
                  <a:gd name="T76" fmla="*/ 32 w 425"/>
                  <a:gd name="T77" fmla="*/ 11 h 710"/>
                  <a:gd name="T78" fmla="*/ 30 w 425"/>
                  <a:gd name="T79" fmla="*/ 6 h 710"/>
                  <a:gd name="T80" fmla="*/ 29 w 425"/>
                  <a:gd name="T81" fmla="*/ 5 h 710"/>
                  <a:gd name="T82" fmla="*/ 25 w 425"/>
                  <a:gd name="T83" fmla="*/ 2 h 710"/>
                  <a:gd name="T84" fmla="*/ 25 w 425"/>
                  <a:gd name="T85" fmla="*/ 2 h 710"/>
                  <a:gd name="T86" fmla="*/ 21 w 425"/>
                  <a:gd name="T87" fmla="*/ 0 h 710"/>
                  <a:gd name="T88" fmla="*/ 16 w 425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5"/>
                  <a:gd name="T136" fmla="*/ 0 h 710"/>
                  <a:gd name="T137" fmla="*/ 425 w 425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5" h="710">
                    <a:moveTo>
                      <a:pt x="196" y="0"/>
                    </a:moveTo>
                    <a:lnTo>
                      <a:pt x="182" y="0"/>
                    </a:lnTo>
                    <a:lnTo>
                      <a:pt x="127" y="7"/>
                    </a:lnTo>
                    <a:lnTo>
                      <a:pt x="78" y="24"/>
                    </a:lnTo>
                    <a:lnTo>
                      <a:pt x="38" y="50"/>
                    </a:lnTo>
                    <a:lnTo>
                      <a:pt x="0" y="94"/>
                    </a:lnTo>
                    <a:lnTo>
                      <a:pt x="183" y="97"/>
                    </a:lnTo>
                    <a:lnTo>
                      <a:pt x="184" y="97"/>
                    </a:lnTo>
                    <a:lnTo>
                      <a:pt x="242" y="107"/>
                    </a:lnTo>
                    <a:lnTo>
                      <a:pt x="284" y="138"/>
                    </a:lnTo>
                    <a:lnTo>
                      <a:pt x="298" y="164"/>
                    </a:lnTo>
                    <a:lnTo>
                      <a:pt x="308" y="238"/>
                    </a:lnTo>
                    <a:lnTo>
                      <a:pt x="308" y="269"/>
                    </a:lnTo>
                    <a:lnTo>
                      <a:pt x="270" y="284"/>
                    </a:lnTo>
                    <a:lnTo>
                      <a:pt x="217" y="297"/>
                    </a:lnTo>
                    <a:lnTo>
                      <a:pt x="151" y="310"/>
                    </a:lnTo>
                    <a:lnTo>
                      <a:pt x="120" y="316"/>
                    </a:lnTo>
                    <a:lnTo>
                      <a:pt x="72" y="328"/>
                    </a:lnTo>
                    <a:lnTo>
                      <a:pt x="57" y="334"/>
                    </a:lnTo>
                    <a:lnTo>
                      <a:pt x="308" y="361"/>
                    </a:lnTo>
                    <a:lnTo>
                      <a:pt x="308" y="404"/>
                    </a:lnTo>
                    <a:lnTo>
                      <a:pt x="306" y="461"/>
                    </a:lnTo>
                    <a:lnTo>
                      <a:pt x="294" y="522"/>
                    </a:lnTo>
                    <a:lnTo>
                      <a:pt x="277" y="558"/>
                    </a:lnTo>
                    <a:lnTo>
                      <a:pt x="236" y="604"/>
                    </a:lnTo>
                    <a:lnTo>
                      <a:pt x="200" y="624"/>
                    </a:lnTo>
                    <a:lnTo>
                      <a:pt x="316" y="624"/>
                    </a:lnTo>
                    <a:lnTo>
                      <a:pt x="318" y="643"/>
                    </a:lnTo>
                    <a:lnTo>
                      <a:pt x="333" y="710"/>
                    </a:lnTo>
                    <a:lnTo>
                      <a:pt x="425" y="710"/>
                    </a:lnTo>
                    <a:lnTo>
                      <a:pt x="419" y="694"/>
                    </a:lnTo>
                    <a:lnTo>
                      <a:pt x="403" y="626"/>
                    </a:lnTo>
                    <a:lnTo>
                      <a:pt x="400" y="588"/>
                    </a:lnTo>
                    <a:lnTo>
                      <a:pt x="398" y="518"/>
                    </a:lnTo>
                    <a:lnTo>
                      <a:pt x="397" y="419"/>
                    </a:lnTo>
                    <a:lnTo>
                      <a:pt x="397" y="262"/>
                    </a:lnTo>
                    <a:lnTo>
                      <a:pt x="397" y="215"/>
                    </a:lnTo>
                    <a:lnTo>
                      <a:pt x="393" y="154"/>
                    </a:lnTo>
                    <a:lnTo>
                      <a:pt x="390" y="136"/>
                    </a:lnTo>
                    <a:lnTo>
                      <a:pt x="365" y="73"/>
                    </a:lnTo>
                    <a:lnTo>
                      <a:pt x="353" y="57"/>
                    </a:lnTo>
                    <a:lnTo>
                      <a:pt x="304" y="21"/>
                    </a:lnTo>
                    <a:lnTo>
                      <a:pt x="302" y="20"/>
                    </a:lnTo>
                    <a:lnTo>
                      <a:pt x="255" y="5"/>
                    </a:lnTo>
                    <a:lnTo>
                      <a:pt x="19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93" name="Freeform 2569"/>
              <p:cNvSpPr>
                <a:spLocks/>
              </p:cNvSpPr>
              <p:nvPr/>
            </p:nvSpPr>
            <p:spPr bwMode="auto">
              <a:xfrm>
                <a:off x="4145" y="3774"/>
                <a:ext cx="25" cy="9"/>
              </a:xfrm>
              <a:custGeom>
                <a:avLst/>
                <a:gdLst>
                  <a:gd name="T0" fmla="*/ 18 w 299"/>
                  <a:gd name="T1" fmla="*/ 0 h 111"/>
                  <a:gd name="T2" fmla="*/ 14 w 299"/>
                  <a:gd name="T3" fmla="*/ 1 h 111"/>
                  <a:gd name="T4" fmla="*/ 0 w 299"/>
                  <a:gd name="T5" fmla="*/ 2 h 111"/>
                  <a:gd name="T6" fmla="*/ 3 w 299"/>
                  <a:gd name="T7" fmla="*/ 5 h 111"/>
                  <a:gd name="T8" fmla="*/ 4 w 299"/>
                  <a:gd name="T9" fmla="*/ 6 h 111"/>
                  <a:gd name="T10" fmla="*/ 9 w 299"/>
                  <a:gd name="T11" fmla="*/ 8 h 111"/>
                  <a:gd name="T12" fmla="*/ 13 w 299"/>
                  <a:gd name="T13" fmla="*/ 9 h 111"/>
                  <a:gd name="T14" fmla="*/ 14 w 299"/>
                  <a:gd name="T15" fmla="*/ 9 h 111"/>
                  <a:gd name="T16" fmla="*/ 19 w 299"/>
                  <a:gd name="T17" fmla="*/ 8 h 111"/>
                  <a:gd name="T18" fmla="*/ 22 w 299"/>
                  <a:gd name="T19" fmla="*/ 5 h 111"/>
                  <a:gd name="T20" fmla="*/ 25 w 299"/>
                  <a:gd name="T21" fmla="*/ 1 h 111"/>
                  <a:gd name="T22" fmla="*/ 18 w 299"/>
                  <a:gd name="T23" fmla="*/ 0 h 111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99"/>
                  <a:gd name="T37" fmla="*/ 0 h 111"/>
                  <a:gd name="T38" fmla="*/ 299 w 299"/>
                  <a:gd name="T39" fmla="*/ 111 h 111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99" h="111">
                    <a:moveTo>
                      <a:pt x="213" y="0"/>
                    </a:moveTo>
                    <a:lnTo>
                      <a:pt x="163" y="14"/>
                    </a:lnTo>
                    <a:lnTo>
                      <a:pt x="0" y="20"/>
                    </a:lnTo>
                    <a:lnTo>
                      <a:pt x="40" y="65"/>
                    </a:lnTo>
                    <a:lnTo>
                      <a:pt x="52" y="75"/>
                    </a:lnTo>
                    <a:lnTo>
                      <a:pt x="102" y="102"/>
                    </a:lnTo>
                    <a:lnTo>
                      <a:pt x="155" y="111"/>
                    </a:lnTo>
                    <a:lnTo>
                      <a:pt x="173" y="110"/>
                    </a:lnTo>
                    <a:lnTo>
                      <a:pt x="224" y="94"/>
                    </a:lnTo>
                    <a:lnTo>
                      <a:pt x="266" y="60"/>
                    </a:lnTo>
                    <a:lnTo>
                      <a:pt x="299" y="7"/>
                    </a:lnTo>
                    <a:lnTo>
                      <a:pt x="2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94" name="Freeform 2570"/>
              <p:cNvSpPr>
                <a:spLocks/>
              </p:cNvSpPr>
              <p:nvPr/>
            </p:nvSpPr>
            <p:spPr bwMode="auto">
              <a:xfrm>
                <a:off x="4139" y="3723"/>
                <a:ext cx="31" cy="53"/>
              </a:xfrm>
              <a:custGeom>
                <a:avLst/>
                <a:gdLst>
                  <a:gd name="T0" fmla="*/ 19 w 363"/>
                  <a:gd name="T1" fmla="*/ 0 h 635"/>
                  <a:gd name="T2" fmla="*/ 17 w 363"/>
                  <a:gd name="T3" fmla="*/ 0 h 635"/>
                  <a:gd name="T4" fmla="*/ 13 w 363"/>
                  <a:gd name="T5" fmla="*/ 1 h 635"/>
                  <a:gd name="T6" fmla="*/ 9 w 363"/>
                  <a:gd name="T7" fmla="*/ 4 h 635"/>
                  <a:gd name="T8" fmla="*/ 7 w 363"/>
                  <a:gd name="T9" fmla="*/ 5 h 635"/>
                  <a:gd name="T10" fmla="*/ 4 w 363"/>
                  <a:gd name="T11" fmla="*/ 9 h 635"/>
                  <a:gd name="T12" fmla="*/ 2 w 363"/>
                  <a:gd name="T13" fmla="*/ 15 h 635"/>
                  <a:gd name="T14" fmla="*/ 1 w 363"/>
                  <a:gd name="T15" fmla="*/ 18 h 635"/>
                  <a:gd name="T16" fmla="*/ 0 w 363"/>
                  <a:gd name="T17" fmla="*/ 24 h 635"/>
                  <a:gd name="T18" fmla="*/ 0 w 363"/>
                  <a:gd name="T19" fmla="*/ 30 h 635"/>
                  <a:gd name="T20" fmla="*/ 0 w 363"/>
                  <a:gd name="T21" fmla="*/ 35 h 635"/>
                  <a:gd name="T22" fmla="*/ 1 w 363"/>
                  <a:gd name="T23" fmla="*/ 41 h 635"/>
                  <a:gd name="T24" fmla="*/ 2 w 363"/>
                  <a:gd name="T25" fmla="*/ 46 h 635"/>
                  <a:gd name="T26" fmla="*/ 3 w 363"/>
                  <a:gd name="T27" fmla="*/ 48 h 635"/>
                  <a:gd name="T28" fmla="*/ 6 w 363"/>
                  <a:gd name="T29" fmla="*/ 53 h 635"/>
                  <a:gd name="T30" fmla="*/ 20 w 363"/>
                  <a:gd name="T31" fmla="*/ 52 h 635"/>
                  <a:gd name="T32" fmla="*/ 19 w 363"/>
                  <a:gd name="T33" fmla="*/ 52 h 635"/>
                  <a:gd name="T34" fmla="*/ 15 w 363"/>
                  <a:gd name="T35" fmla="*/ 51 h 635"/>
                  <a:gd name="T36" fmla="*/ 11 w 363"/>
                  <a:gd name="T37" fmla="*/ 47 h 635"/>
                  <a:gd name="T38" fmla="*/ 9 w 363"/>
                  <a:gd name="T39" fmla="*/ 43 h 635"/>
                  <a:gd name="T40" fmla="*/ 8 w 363"/>
                  <a:gd name="T41" fmla="*/ 37 h 635"/>
                  <a:gd name="T42" fmla="*/ 8 w 363"/>
                  <a:gd name="T43" fmla="*/ 30 h 635"/>
                  <a:gd name="T44" fmla="*/ 8 w 363"/>
                  <a:gd name="T45" fmla="*/ 30 h 635"/>
                  <a:gd name="T46" fmla="*/ 8 w 363"/>
                  <a:gd name="T47" fmla="*/ 23 h 635"/>
                  <a:gd name="T48" fmla="*/ 9 w 363"/>
                  <a:gd name="T49" fmla="*/ 18 h 635"/>
                  <a:gd name="T50" fmla="*/ 11 w 363"/>
                  <a:gd name="T51" fmla="*/ 13 h 635"/>
                  <a:gd name="T52" fmla="*/ 12 w 363"/>
                  <a:gd name="T53" fmla="*/ 13 h 635"/>
                  <a:gd name="T54" fmla="*/ 15 w 363"/>
                  <a:gd name="T55" fmla="*/ 9 h 635"/>
                  <a:gd name="T56" fmla="*/ 19 w 363"/>
                  <a:gd name="T57" fmla="*/ 8 h 635"/>
                  <a:gd name="T58" fmla="*/ 31 w 363"/>
                  <a:gd name="T59" fmla="*/ 8 h 635"/>
                  <a:gd name="T60" fmla="*/ 30 w 363"/>
                  <a:gd name="T61" fmla="*/ 6 h 635"/>
                  <a:gd name="T62" fmla="*/ 26 w 363"/>
                  <a:gd name="T63" fmla="*/ 2 h 635"/>
                  <a:gd name="T64" fmla="*/ 23 w 363"/>
                  <a:gd name="T65" fmla="*/ 1 h 635"/>
                  <a:gd name="T66" fmla="*/ 19 w 363"/>
                  <a:gd name="T67" fmla="*/ 0 h 63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63"/>
                  <a:gd name="T103" fmla="*/ 0 h 635"/>
                  <a:gd name="T104" fmla="*/ 363 w 363"/>
                  <a:gd name="T105" fmla="*/ 635 h 63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63" h="635">
                    <a:moveTo>
                      <a:pt x="220" y="0"/>
                    </a:moveTo>
                    <a:lnTo>
                      <a:pt x="203" y="0"/>
                    </a:lnTo>
                    <a:lnTo>
                      <a:pt x="150" y="14"/>
                    </a:lnTo>
                    <a:lnTo>
                      <a:pt x="104" y="45"/>
                    </a:lnTo>
                    <a:lnTo>
                      <a:pt x="87" y="60"/>
                    </a:lnTo>
                    <a:lnTo>
                      <a:pt x="52" y="110"/>
                    </a:lnTo>
                    <a:lnTo>
                      <a:pt x="25" y="174"/>
                    </a:lnTo>
                    <a:lnTo>
                      <a:pt x="14" y="219"/>
                    </a:lnTo>
                    <a:lnTo>
                      <a:pt x="3" y="289"/>
                    </a:lnTo>
                    <a:lnTo>
                      <a:pt x="0" y="363"/>
                    </a:lnTo>
                    <a:lnTo>
                      <a:pt x="1" y="417"/>
                    </a:lnTo>
                    <a:lnTo>
                      <a:pt x="11" y="488"/>
                    </a:lnTo>
                    <a:lnTo>
                      <a:pt x="28" y="552"/>
                    </a:lnTo>
                    <a:lnTo>
                      <a:pt x="37" y="577"/>
                    </a:lnTo>
                    <a:lnTo>
                      <a:pt x="69" y="635"/>
                    </a:lnTo>
                    <a:lnTo>
                      <a:pt x="232" y="629"/>
                    </a:lnTo>
                    <a:lnTo>
                      <a:pt x="222" y="628"/>
                    </a:lnTo>
                    <a:lnTo>
                      <a:pt x="174" y="610"/>
                    </a:lnTo>
                    <a:lnTo>
                      <a:pt x="132" y="563"/>
                    </a:lnTo>
                    <a:lnTo>
                      <a:pt x="109" y="512"/>
                    </a:lnTo>
                    <a:lnTo>
                      <a:pt x="94" y="445"/>
                    </a:lnTo>
                    <a:lnTo>
                      <a:pt x="90" y="363"/>
                    </a:lnTo>
                    <a:lnTo>
                      <a:pt x="94" y="279"/>
                    </a:lnTo>
                    <a:lnTo>
                      <a:pt x="108" y="212"/>
                    </a:lnTo>
                    <a:lnTo>
                      <a:pt x="130" y="161"/>
                    </a:lnTo>
                    <a:lnTo>
                      <a:pt x="135" y="152"/>
                    </a:lnTo>
                    <a:lnTo>
                      <a:pt x="177" y="111"/>
                    </a:lnTo>
                    <a:lnTo>
                      <a:pt x="228" y="97"/>
                    </a:lnTo>
                    <a:lnTo>
                      <a:pt x="363" y="95"/>
                    </a:lnTo>
                    <a:lnTo>
                      <a:pt x="346" y="69"/>
                    </a:lnTo>
                    <a:lnTo>
                      <a:pt x="303" y="26"/>
                    </a:lnTo>
                    <a:lnTo>
                      <a:pt x="274" y="9"/>
                    </a:lnTo>
                    <a:lnTo>
                      <a:pt x="22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95" name="Freeform 2571"/>
              <p:cNvSpPr>
                <a:spLocks/>
              </p:cNvSpPr>
              <p:nvPr/>
            </p:nvSpPr>
            <p:spPr bwMode="auto">
              <a:xfrm>
                <a:off x="4158" y="3702"/>
                <a:ext cx="19" cy="80"/>
              </a:xfrm>
              <a:custGeom>
                <a:avLst/>
                <a:gdLst>
                  <a:gd name="T0" fmla="*/ 19 w 223"/>
                  <a:gd name="T1" fmla="*/ 0 h 959"/>
                  <a:gd name="T2" fmla="*/ 12 w 223"/>
                  <a:gd name="T3" fmla="*/ 0 h 959"/>
                  <a:gd name="T4" fmla="*/ 12 w 223"/>
                  <a:gd name="T5" fmla="*/ 29 h 959"/>
                  <a:gd name="T6" fmla="*/ 0 w 223"/>
                  <a:gd name="T7" fmla="*/ 29 h 959"/>
                  <a:gd name="T8" fmla="*/ 1 w 223"/>
                  <a:gd name="T9" fmla="*/ 29 h 959"/>
                  <a:gd name="T10" fmla="*/ 5 w 223"/>
                  <a:gd name="T11" fmla="*/ 31 h 959"/>
                  <a:gd name="T12" fmla="*/ 9 w 223"/>
                  <a:gd name="T13" fmla="*/ 34 h 959"/>
                  <a:gd name="T14" fmla="*/ 9 w 223"/>
                  <a:gd name="T15" fmla="*/ 35 h 959"/>
                  <a:gd name="T16" fmla="*/ 11 w 223"/>
                  <a:gd name="T17" fmla="*/ 39 h 959"/>
                  <a:gd name="T18" fmla="*/ 12 w 223"/>
                  <a:gd name="T19" fmla="*/ 45 h 959"/>
                  <a:gd name="T20" fmla="*/ 12 w 223"/>
                  <a:gd name="T21" fmla="*/ 52 h 959"/>
                  <a:gd name="T22" fmla="*/ 12 w 223"/>
                  <a:gd name="T23" fmla="*/ 58 h 959"/>
                  <a:gd name="T24" fmla="*/ 11 w 223"/>
                  <a:gd name="T25" fmla="*/ 64 h 959"/>
                  <a:gd name="T26" fmla="*/ 9 w 223"/>
                  <a:gd name="T27" fmla="*/ 68 h 959"/>
                  <a:gd name="T28" fmla="*/ 8 w 223"/>
                  <a:gd name="T29" fmla="*/ 69 h 959"/>
                  <a:gd name="T30" fmla="*/ 5 w 223"/>
                  <a:gd name="T31" fmla="*/ 72 h 959"/>
                  <a:gd name="T32" fmla="*/ 12 w 223"/>
                  <a:gd name="T33" fmla="*/ 73 h 959"/>
                  <a:gd name="T34" fmla="*/ 12 w 223"/>
                  <a:gd name="T35" fmla="*/ 80 h 959"/>
                  <a:gd name="T36" fmla="*/ 19 w 223"/>
                  <a:gd name="T37" fmla="*/ 80 h 959"/>
                  <a:gd name="T38" fmla="*/ 19 w 223"/>
                  <a:gd name="T39" fmla="*/ 0 h 959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223"/>
                  <a:gd name="T61" fmla="*/ 0 h 959"/>
                  <a:gd name="T62" fmla="*/ 223 w 223"/>
                  <a:gd name="T63" fmla="*/ 959 h 959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223" h="959">
                    <a:moveTo>
                      <a:pt x="223" y="0"/>
                    </a:moveTo>
                    <a:lnTo>
                      <a:pt x="135" y="0"/>
                    </a:lnTo>
                    <a:lnTo>
                      <a:pt x="135" y="344"/>
                    </a:lnTo>
                    <a:lnTo>
                      <a:pt x="0" y="346"/>
                    </a:lnTo>
                    <a:lnTo>
                      <a:pt x="12" y="347"/>
                    </a:lnTo>
                    <a:lnTo>
                      <a:pt x="61" y="366"/>
                    </a:lnTo>
                    <a:lnTo>
                      <a:pt x="101" y="413"/>
                    </a:lnTo>
                    <a:lnTo>
                      <a:pt x="104" y="418"/>
                    </a:lnTo>
                    <a:lnTo>
                      <a:pt x="125" y="470"/>
                    </a:lnTo>
                    <a:lnTo>
                      <a:pt x="138" y="538"/>
                    </a:lnTo>
                    <a:lnTo>
                      <a:pt x="142" y="623"/>
                    </a:lnTo>
                    <a:lnTo>
                      <a:pt x="138" y="695"/>
                    </a:lnTo>
                    <a:lnTo>
                      <a:pt x="125" y="763"/>
                    </a:lnTo>
                    <a:lnTo>
                      <a:pt x="102" y="815"/>
                    </a:lnTo>
                    <a:lnTo>
                      <a:pt x="96" y="823"/>
                    </a:lnTo>
                    <a:lnTo>
                      <a:pt x="54" y="864"/>
                    </a:lnTo>
                    <a:lnTo>
                      <a:pt x="140" y="871"/>
                    </a:lnTo>
                    <a:lnTo>
                      <a:pt x="140" y="959"/>
                    </a:lnTo>
                    <a:lnTo>
                      <a:pt x="223" y="959"/>
                    </a:lnTo>
                    <a:lnTo>
                      <a:pt x="2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96" name="Freeform 2572"/>
              <p:cNvSpPr>
                <a:spLocks/>
              </p:cNvSpPr>
              <p:nvPr/>
            </p:nvSpPr>
            <p:spPr bwMode="auto">
              <a:xfrm>
                <a:off x="4190" y="3775"/>
                <a:ext cx="27" cy="8"/>
              </a:xfrm>
              <a:custGeom>
                <a:avLst/>
                <a:gdLst>
                  <a:gd name="T0" fmla="*/ 17 w 324"/>
                  <a:gd name="T1" fmla="*/ 0 h 102"/>
                  <a:gd name="T2" fmla="*/ 13 w 324"/>
                  <a:gd name="T3" fmla="*/ 1 h 102"/>
                  <a:gd name="T4" fmla="*/ 0 w 324"/>
                  <a:gd name="T5" fmla="*/ 4 h 102"/>
                  <a:gd name="T6" fmla="*/ 2 w 324"/>
                  <a:gd name="T7" fmla="*/ 5 h 102"/>
                  <a:gd name="T8" fmla="*/ 6 w 324"/>
                  <a:gd name="T9" fmla="*/ 7 h 102"/>
                  <a:gd name="T10" fmla="*/ 11 w 324"/>
                  <a:gd name="T11" fmla="*/ 8 h 102"/>
                  <a:gd name="T12" fmla="*/ 15 w 324"/>
                  <a:gd name="T13" fmla="*/ 8 h 102"/>
                  <a:gd name="T14" fmla="*/ 19 w 324"/>
                  <a:gd name="T15" fmla="*/ 6 h 102"/>
                  <a:gd name="T16" fmla="*/ 19 w 324"/>
                  <a:gd name="T17" fmla="*/ 6 h 102"/>
                  <a:gd name="T18" fmla="*/ 23 w 324"/>
                  <a:gd name="T19" fmla="*/ 4 h 102"/>
                  <a:gd name="T20" fmla="*/ 27 w 324"/>
                  <a:gd name="T21" fmla="*/ 0 h 102"/>
                  <a:gd name="T22" fmla="*/ 17 w 324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4"/>
                  <a:gd name="T37" fmla="*/ 0 h 102"/>
                  <a:gd name="T38" fmla="*/ 324 w 324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4" h="102">
                    <a:moveTo>
                      <a:pt x="207" y="0"/>
                    </a:moveTo>
                    <a:lnTo>
                      <a:pt x="153" y="9"/>
                    </a:lnTo>
                    <a:lnTo>
                      <a:pt x="0" y="46"/>
                    </a:lnTo>
                    <a:lnTo>
                      <a:pt x="26" y="70"/>
                    </a:lnTo>
                    <a:lnTo>
                      <a:pt x="74" y="94"/>
                    </a:lnTo>
                    <a:lnTo>
                      <a:pt x="132" y="102"/>
                    </a:lnTo>
                    <a:lnTo>
                      <a:pt x="178" y="97"/>
                    </a:lnTo>
                    <a:lnTo>
                      <a:pt x="229" y="78"/>
                    </a:lnTo>
                    <a:lnTo>
                      <a:pt x="232" y="77"/>
                    </a:lnTo>
                    <a:lnTo>
                      <a:pt x="277" y="47"/>
                    </a:lnTo>
                    <a:lnTo>
                      <a:pt x="324" y="0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97" name="Freeform 2573"/>
              <p:cNvSpPr>
                <a:spLocks/>
              </p:cNvSpPr>
              <p:nvPr/>
            </p:nvSpPr>
            <p:spPr bwMode="auto">
              <a:xfrm>
                <a:off x="4186" y="3751"/>
                <a:ext cx="30" cy="28"/>
              </a:xfrm>
              <a:custGeom>
                <a:avLst/>
                <a:gdLst>
                  <a:gd name="T0" fmla="*/ 9 w 361"/>
                  <a:gd name="T1" fmla="*/ 0 h 336"/>
                  <a:gd name="T2" fmla="*/ 5 w 361"/>
                  <a:gd name="T3" fmla="*/ 3 h 336"/>
                  <a:gd name="T4" fmla="*/ 4 w 361"/>
                  <a:gd name="T5" fmla="*/ 4 h 336"/>
                  <a:gd name="T6" fmla="*/ 1 w 361"/>
                  <a:gd name="T7" fmla="*/ 8 h 336"/>
                  <a:gd name="T8" fmla="*/ 1 w 361"/>
                  <a:gd name="T9" fmla="*/ 10 h 336"/>
                  <a:gd name="T10" fmla="*/ 0 w 361"/>
                  <a:gd name="T11" fmla="*/ 16 h 336"/>
                  <a:gd name="T12" fmla="*/ 0 w 361"/>
                  <a:gd name="T13" fmla="*/ 18 h 336"/>
                  <a:gd name="T14" fmla="*/ 1 w 361"/>
                  <a:gd name="T15" fmla="*/ 23 h 336"/>
                  <a:gd name="T16" fmla="*/ 4 w 361"/>
                  <a:gd name="T17" fmla="*/ 28 h 336"/>
                  <a:gd name="T18" fmla="*/ 16 w 361"/>
                  <a:gd name="T19" fmla="*/ 25 h 336"/>
                  <a:gd name="T20" fmla="*/ 14 w 361"/>
                  <a:gd name="T21" fmla="*/ 25 h 336"/>
                  <a:gd name="T22" fmla="*/ 10 w 361"/>
                  <a:gd name="T23" fmla="*/ 22 h 336"/>
                  <a:gd name="T24" fmla="*/ 9 w 361"/>
                  <a:gd name="T25" fmla="*/ 21 h 336"/>
                  <a:gd name="T26" fmla="*/ 8 w 361"/>
                  <a:gd name="T27" fmla="*/ 16 h 336"/>
                  <a:gd name="T28" fmla="*/ 9 w 361"/>
                  <a:gd name="T29" fmla="*/ 11 h 336"/>
                  <a:gd name="T30" fmla="*/ 12 w 361"/>
                  <a:gd name="T31" fmla="*/ 8 h 336"/>
                  <a:gd name="T32" fmla="*/ 13 w 361"/>
                  <a:gd name="T33" fmla="*/ 7 h 336"/>
                  <a:gd name="T34" fmla="*/ 18 w 361"/>
                  <a:gd name="T35" fmla="*/ 6 h 336"/>
                  <a:gd name="T36" fmla="*/ 22 w 361"/>
                  <a:gd name="T37" fmla="*/ 5 h 336"/>
                  <a:gd name="T38" fmla="*/ 27 w 361"/>
                  <a:gd name="T39" fmla="*/ 4 h 336"/>
                  <a:gd name="T40" fmla="*/ 30 w 361"/>
                  <a:gd name="T41" fmla="*/ 2 h 336"/>
                  <a:gd name="T42" fmla="*/ 9 w 361"/>
                  <a:gd name="T43" fmla="*/ 0 h 3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1"/>
                  <a:gd name="T67" fmla="*/ 0 h 336"/>
                  <a:gd name="T68" fmla="*/ 361 w 361"/>
                  <a:gd name="T69" fmla="*/ 336 h 3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1" h="336">
                    <a:moveTo>
                      <a:pt x="110" y="0"/>
                    </a:moveTo>
                    <a:lnTo>
                      <a:pt x="63" y="33"/>
                    </a:lnTo>
                    <a:lnTo>
                      <a:pt x="50" y="44"/>
                    </a:lnTo>
                    <a:lnTo>
                      <a:pt x="17" y="100"/>
                    </a:lnTo>
                    <a:lnTo>
                      <a:pt x="9" y="123"/>
                    </a:lnTo>
                    <a:lnTo>
                      <a:pt x="0" y="193"/>
                    </a:lnTo>
                    <a:lnTo>
                      <a:pt x="0" y="214"/>
                    </a:lnTo>
                    <a:lnTo>
                      <a:pt x="14" y="281"/>
                    </a:lnTo>
                    <a:lnTo>
                      <a:pt x="45" y="336"/>
                    </a:lnTo>
                    <a:lnTo>
                      <a:pt x="198" y="299"/>
                    </a:lnTo>
                    <a:lnTo>
                      <a:pt x="164" y="295"/>
                    </a:lnTo>
                    <a:lnTo>
                      <a:pt x="121" y="269"/>
                    </a:lnTo>
                    <a:lnTo>
                      <a:pt x="110" y="254"/>
                    </a:lnTo>
                    <a:lnTo>
                      <a:pt x="93" y="189"/>
                    </a:lnTo>
                    <a:lnTo>
                      <a:pt x="105" y="133"/>
                    </a:lnTo>
                    <a:lnTo>
                      <a:pt x="140" y="96"/>
                    </a:lnTo>
                    <a:lnTo>
                      <a:pt x="158" y="87"/>
                    </a:lnTo>
                    <a:lnTo>
                      <a:pt x="217" y="72"/>
                    </a:lnTo>
                    <a:lnTo>
                      <a:pt x="266" y="61"/>
                    </a:lnTo>
                    <a:lnTo>
                      <a:pt x="320" y="46"/>
                    </a:lnTo>
                    <a:lnTo>
                      <a:pt x="361" y="27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98" name="Freeform 2574"/>
              <p:cNvSpPr>
                <a:spLocks/>
              </p:cNvSpPr>
              <p:nvPr/>
            </p:nvSpPr>
            <p:spPr bwMode="auto">
              <a:xfrm>
                <a:off x="4187" y="3731"/>
                <a:ext cx="19" cy="11"/>
              </a:xfrm>
              <a:custGeom>
                <a:avLst/>
                <a:gdLst>
                  <a:gd name="T0" fmla="*/ 3 w 222"/>
                  <a:gd name="T1" fmla="*/ 0 h 135"/>
                  <a:gd name="T2" fmla="*/ 1 w 222"/>
                  <a:gd name="T3" fmla="*/ 4 h 135"/>
                  <a:gd name="T4" fmla="*/ 0 w 222"/>
                  <a:gd name="T5" fmla="*/ 10 h 135"/>
                  <a:gd name="T6" fmla="*/ 7 w 222"/>
                  <a:gd name="T7" fmla="*/ 11 h 135"/>
                  <a:gd name="T8" fmla="*/ 9 w 222"/>
                  <a:gd name="T9" fmla="*/ 7 h 135"/>
                  <a:gd name="T10" fmla="*/ 11 w 222"/>
                  <a:gd name="T11" fmla="*/ 3 h 135"/>
                  <a:gd name="T12" fmla="*/ 14 w 222"/>
                  <a:gd name="T13" fmla="*/ 1 h 135"/>
                  <a:gd name="T14" fmla="*/ 19 w 222"/>
                  <a:gd name="T15" fmla="*/ 0 h 135"/>
                  <a:gd name="T16" fmla="*/ 3 w 222"/>
                  <a:gd name="T17" fmla="*/ 0 h 1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5"/>
                  <a:gd name="T29" fmla="*/ 222 w 222"/>
                  <a:gd name="T30" fmla="*/ 135 h 13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5">
                    <a:moveTo>
                      <a:pt x="38" y="0"/>
                    </a:moveTo>
                    <a:lnTo>
                      <a:pt x="17" y="48"/>
                    </a:lnTo>
                    <a:lnTo>
                      <a:pt x="0" y="120"/>
                    </a:lnTo>
                    <a:lnTo>
                      <a:pt x="85" y="135"/>
                    </a:lnTo>
                    <a:lnTo>
                      <a:pt x="101" y="81"/>
                    </a:lnTo>
                    <a:lnTo>
                      <a:pt x="130" y="32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99" name="Freeform 2575"/>
              <p:cNvSpPr>
                <a:spLocks/>
              </p:cNvSpPr>
              <p:nvPr/>
            </p:nvSpPr>
            <p:spPr bwMode="auto">
              <a:xfrm>
                <a:off x="4191" y="3723"/>
                <a:ext cx="35" cy="59"/>
              </a:xfrm>
              <a:custGeom>
                <a:avLst/>
                <a:gdLst>
                  <a:gd name="T0" fmla="*/ 16 w 426"/>
                  <a:gd name="T1" fmla="*/ 0 h 710"/>
                  <a:gd name="T2" fmla="*/ 15 w 426"/>
                  <a:gd name="T3" fmla="*/ 0 h 710"/>
                  <a:gd name="T4" fmla="*/ 10 w 426"/>
                  <a:gd name="T5" fmla="*/ 1 h 710"/>
                  <a:gd name="T6" fmla="*/ 6 w 426"/>
                  <a:gd name="T7" fmla="*/ 2 h 710"/>
                  <a:gd name="T8" fmla="*/ 3 w 426"/>
                  <a:gd name="T9" fmla="*/ 4 h 710"/>
                  <a:gd name="T10" fmla="*/ 0 w 426"/>
                  <a:gd name="T11" fmla="*/ 8 h 710"/>
                  <a:gd name="T12" fmla="*/ 15 w 426"/>
                  <a:gd name="T13" fmla="*/ 8 h 710"/>
                  <a:gd name="T14" fmla="*/ 15 w 426"/>
                  <a:gd name="T15" fmla="*/ 8 h 710"/>
                  <a:gd name="T16" fmla="*/ 20 w 426"/>
                  <a:gd name="T17" fmla="*/ 9 h 710"/>
                  <a:gd name="T18" fmla="*/ 23 w 426"/>
                  <a:gd name="T19" fmla="*/ 11 h 710"/>
                  <a:gd name="T20" fmla="*/ 25 w 426"/>
                  <a:gd name="T21" fmla="*/ 14 h 710"/>
                  <a:gd name="T22" fmla="*/ 25 w 426"/>
                  <a:gd name="T23" fmla="*/ 20 h 710"/>
                  <a:gd name="T24" fmla="*/ 25 w 426"/>
                  <a:gd name="T25" fmla="*/ 22 h 710"/>
                  <a:gd name="T26" fmla="*/ 22 w 426"/>
                  <a:gd name="T27" fmla="*/ 24 h 710"/>
                  <a:gd name="T28" fmla="*/ 18 w 426"/>
                  <a:gd name="T29" fmla="*/ 25 h 710"/>
                  <a:gd name="T30" fmla="*/ 12 w 426"/>
                  <a:gd name="T31" fmla="*/ 26 h 710"/>
                  <a:gd name="T32" fmla="*/ 10 w 426"/>
                  <a:gd name="T33" fmla="*/ 26 h 710"/>
                  <a:gd name="T34" fmla="*/ 6 w 426"/>
                  <a:gd name="T35" fmla="*/ 27 h 710"/>
                  <a:gd name="T36" fmla="*/ 5 w 426"/>
                  <a:gd name="T37" fmla="*/ 28 h 710"/>
                  <a:gd name="T38" fmla="*/ 25 w 426"/>
                  <a:gd name="T39" fmla="*/ 30 h 710"/>
                  <a:gd name="T40" fmla="*/ 25 w 426"/>
                  <a:gd name="T41" fmla="*/ 34 h 710"/>
                  <a:gd name="T42" fmla="*/ 25 w 426"/>
                  <a:gd name="T43" fmla="*/ 38 h 710"/>
                  <a:gd name="T44" fmla="*/ 24 w 426"/>
                  <a:gd name="T45" fmla="*/ 43 h 710"/>
                  <a:gd name="T46" fmla="*/ 23 w 426"/>
                  <a:gd name="T47" fmla="*/ 46 h 710"/>
                  <a:gd name="T48" fmla="*/ 19 w 426"/>
                  <a:gd name="T49" fmla="*/ 50 h 710"/>
                  <a:gd name="T50" fmla="*/ 16 w 426"/>
                  <a:gd name="T51" fmla="*/ 52 h 710"/>
                  <a:gd name="T52" fmla="*/ 26 w 426"/>
                  <a:gd name="T53" fmla="*/ 52 h 710"/>
                  <a:gd name="T54" fmla="*/ 26 w 426"/>
                  <a:gd name="T55" fmla="*/ 53 h 710"/>
                  <a:gd name="T56" fmla="*/ 27 w 426"/>
                  <a:gd name="T57" fmla="*/ 59 h 710"/>
                  <a:gd name="T58" fmla="*/ 35 w 426"/>
                  <a:gd name="T59" fmla="*/ 59 h 710"/>
                  <a:gd name="T60" fmla="*/ 35 w 426"/>
                  <a:gd name="T61" fmla="*/ 58 h 710"/>
                  <a:gd name="T62" fmla="*/ 33 w 426"/>
                  <a:gd name="T63" fmla="*/ 52 h 710"/>
                  <a:gd name="T64" fmla="*/ 33 w 426"/>
                  <a:gd name="T65" fmla="*/ 49 h 710"/>
                  <a:gd name="T66" fmla="*/ 33 w 426"/>
                  <a:gd name="T67" fmla="*/ 43 h 710"/>
                  <a:gd name="T68" fmla="*/ 33 w 426"/>
                  <a:gd name="T69" fmla="*/ 35 h 710"/>
                  <a:gd name="T70" fmla="*/ 33 w 426"/>
                  <a:gd name="T71" fmla="*/ 22 h 710"/>
                  <a:gd name="T72" fmla="*/ 33 w 426"/>
                  <a:gd name="T73" fmla="*/ 18 h 710"/>
                  <a:gd name="T74" fmla="*/ 32 w 426"/>
                  <a:gd name="T75" fmla="*/ 13 h 710"/>
                  <a:gd name="T76" fmla="*/ 32 w 426"/>
                  <a:gd name="T77" fmla="*/ 11 h 710"/>
                  <a:gd name="T78" fmla="*/ 30 w 426"/>
                  <a:gd name="T79" fmla="*/ 6 h 710"/>
                  <a:gd name="T80" fmla="*/ 29 w 426"/>
                  <a:gd name="T81" fmla="*/ 5 h 710"/>
                  <a:gd name="T82" fmla="*/ 25 w 426"/>
                  <a:gd name="T83" fmla="*/ 2 h 710"/>
                  <a:gd name="T84" fmla="*/ 25 w 426"/>
                  <a:gd name="T85" fmla="*/ 2 h 710"/>
                  <a:gd name="T86" fmla="*/ 21 w 426"/>
                  <a:gd name="T87" fmla="*/ 0 h 710"/>
                  <a:gd name="T88" fmla="*/ 16 w 426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6"/>
                  <a:gd name="T136" fmla="*/ 0 h 710"/>
                  <a:gd name="T137" fmla="*/ 426 w 426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6" h="710">
                    <a:moveTo>
                      <a:pt x="196" y="0"/>
                    </a:moveTo>
                    <a:lnTo>
                      <a:pt x="183" y="0"/>
                    </a:lnTo>
                    <a:lnTo>
                      <a:pt x="127" y="7"/>
                    </a:lnTo>
                    <a:lnTo>
                      <a:pt x="78" y="24"/>
                    </a:lnTo>
                    <a:lnTo>
                      <a:pt x="38" y="50"/>
                    </a:lnTo>
                    <a:lnTo>
                      <a:pt x="0" y="94"/>
                    </a:lnTo>
                    <a:lnTo>
                      <a:pt x="184" y="97"/>
                    </a:lnTo>
                    <a:lnTo>
                      <a:pt x="185" y="97"/>
                    </a:lnTo>
                    <a:lnTo>
                      <a:pt x="243" y="107"/>
                    </a:lnTo>
                    <a:lnTo>
                      <a:pt x="283" y="138"/>
                    </a:lnTo>
                    <a:lnTo>
                      <a:pt x="299" y="164"/>
                    </a:lnTo>
                    <a:lnTo>
                      <a:pt x="309" y="238"/>
                    </a:lnTo>
                    <a:lnTo>
                      <a:pt x="308" y="269"/>
                    </a:lnTo>
                    <a:lnTo>
                      <a:pt x="269" y="284"/>
                    </a:lnTo>
                    <a:lnTo>
                      <a:pt x="216" y="297"/>
                    </a:lnTo>
                    <a:lnTo>
                      <a:pt x="151" y="310"/>
                    </a:lnTo>
                    <a:lnTo>
                      <a:pt x="121" y="316"/>
                    </a:lnTo>
                    <a:lnTo>
                      <a:pt x="73" y="328"/>
                    </a:lnTo>
                    <a:lnTo>
                      <a:pt x="57" y="334"/>
                    </a:lnTo>
                    <a:lnTo>
                      <a:pt x="308" y="361"/>
                    </a:lnTo>
                    <a:lnTo>
                      <a:pt x="308" y="404"/>
                    </a:lnTo>
                    <a:lnTo>
                      <a:pt x="306" y="461"/>
                    </a:lnTo>
                    <a:lnTo>
                      <a:pt x="295" y="522"/>
                    </a:lnTo>
                    <a:lnTo>
                      <a:pt x="277" y="558"/>
                    </a:lnTo>
                    <a:lnTo>
                      <a:pt x="236" y="604"/>
                    </a:lnTo>
                    <a:lnTo>
                      <a:pt x="199" y="624"/>
                    </a:lnTo>
                    <a:lnTo>
                      <a:pt x="316" y="624"/>
                    </a:lnTo>
                    <a:lnTo>
                      <a:pt x="318" y="643"/>
                    </a:lnTo>
                    <a:lnTo>
                      <a:pt x="333" y="710"/>
                    </a:lnTo>
                    <a:lnTo>
                      <a:pt x="426" y="710"/>
                    </a:lnTo>
                    <a:lnTo>
                      <a:pt x="420" y="694"/>
                    </a:lnTo>
                    <a:lnTo>
                      <a:pt x="403" y="626"/>
                    </a:lnTo>
                    <a:lnTo>
                      <a:pt x="400" y="588"/>
                    </a:lnTo>
                    <a:lnTo>
                      <a:pt x="398" y="518"/>
                    </a:lnTo>
                    <a:lnTo>
                      <a:pt x="397" y="419"/>
                    </a:lnTo>
                    <a:lnTo>
                      <a:pt x="397" y="262"/>
                    </a:lnTo>
                    <a:lnTo>
                      <a:pt x="397" y="215"/>
                    </a:lnTo>
                    <a:lnTo>
                      <a:pt x="393" y="154"/>
                    </a:lnTo>
                    <a:lnTo>
                      <a:pt x="389" y="136"/>
                    </a:lnTo>
                    <a:lnTo>
                      <a:pt x="366" y="73"/>
                    </a:lnTo>
                    <a:lnTo>
                      <a:pt x="354" y="57"/>
                    </a:lnTo>
                    <a:lnTo>
                      <a:pt x="305" y="21"/>
                    </a:lnTo>
                    <a:lnTo>
                      <a:pt x="303" y="20"/>
                    </a:lnTo>
                    <a:lnTo>
                      <a:pt x="255" y="5"/>
                    </a:lnTo>
                    <a:lnTo>
                      <a:pt x="19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00" name="Freeform 2576"/>
              <p:cNvSpPr>
                <a:spLocks/>
              </p:cNvSpPr>
              <p:nvPr/>
            </p:nvSpPr>
            <p:spPr bwMode="auto">
              <a:xfrm>
                <a:off x="4262" y="3774"/>
                <a:ext cx="24" cy="9"/>
              </a:xfrm>
              <a:custGeom>
                <a:avLst/>
                <a:gdLst>
                  <a:gd name="T0" fmla="*/ 17 w 299"/>
                  <a:gd name="T1" fmla="*/ 0 h 111"/>
                  <a:gd name="T2" fmla="*/ 13 w 299"/>
                  <a:gd name="T3" fmla="*/ 1 h 111"/>
                  <a:gd name="T4" fmla="*/ 0 w 299"/>
                  <a:gd name="T5" fmla="*/ 2 h 111"/>
                  <a:gd name="T6" fmla="*/ 3 w 299"/>
                  <a:gd name="T7" fmla="*/ 5 h 111"/>
                  <a:gd name="T8" fmla="*/ 4 w 299"/>
                  <a:gd name="T9" fmla="*/ 6 h 111"/>
                  <a:gd name="T10" fmla="*/ 8 w 299"/>
                  <a:gd name="T11" fmla="*/ 8 h 111"/>
                  <a:gd name="T12" fmla="*/ 12 w 299"/>
                  <a:gd name="T13" fmla="*/ 9 h 111"/>
                  <a:gd name="T14" fmla="*/ 14 w 299"/>
                  <a:gd name="T15" fmla="*/ 9 h 111"/>
                  <a:gd name="T16" fmla="*/ 18 w 299"/>
                  <a:gd name="T17" fmla="*/ 8 h 111"/>
                  <a:gd name="T18" fmla="*/ 21 w 299"/>
                  <a:gd name="T19" fmla="*/ 5 h 111"/>
                  <a:gd name="T20" fmla="*/ 24 w 299"/>
                  <a:gd name="T21" fmla="*/ 1 h 111"/>
                  <a:gd name="T22" fmla="*/ 17 w 299"/>
                  <a:gd name="T23" fmla="*/ 0 h 111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99"/>
                  <a:gd name="T37" fmla="*/ 0 h 111"/>
                  <a:gd name="T38" fmla="*/ 299 w 299"/>
                  <a:gd name="T39" fmla="*/ 111 h 111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99" h="111">
                    <a:moveTo>
                      <a:pt x="212" y="0"/>
                    </a:moveTo>
                    <a:lnTo>
                      <a:pt x="162" y="14"/>
                    </a:lnTo>
                    <a:lnTo>
                      <a:pt x="0" y="20"/>
                    </a:lnTo>
                    <a:lnTo>
                      <a:pt x="40" y="65"/>
                    </a:lnTo>
                    <a:lnTo>
                      <a:pt x="52" y="75"/>
                    </a:lnTo>
                    <a:lnTo>
                      <a:pt x="101" y="102"/>
                    </a:lnTo>
                    <a:lnTo>
                      <a:pt x="154" y="111"/>
                    </a:lnTo>
                    <a:lnTo>
                      <a:pt x="172" y="110"/>
                    </a:lnTo>
                    <a:lnTo>
                      <a:pt x="223" y="94"/>
                    </a:lnTo>
                    <a:lnTo>
                      <a:pt x="266" y="60"/>
                    </a:lnTo>
                    <a:lnTo>
                      <a:pt x="299" y="7"/>
                    </a:lnTo>
                    <a:lnTo>
                      <a:pt x="21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01" name="Freeform 2577"/>
              <p:cNvSpPr>
                <a:spLocks/>
              </p:cNvSpPr>
              <p:nvPr/>
            </p:nvSpPr>
            <p:spPr bwMode="auto">
              <a:xfrm>
                <a:off x="4256" y="3723"/>
                <a:ext cx="30" cy="53"/>
              </a:xfrm>
              <a:custGeom>
                <a:avLst/>
                <a:gdLst>
                  <a:gd name="T0" fmla="*/ 18 w 363"/>
                  <a:gd name="T1" fmla="*/ 0 h 635"/>
                  <a:gd name="T2" fmla="*/ 17 w 363"/>
                  <a:gd name="T3" fmla="*/ 0 h 635"/>
                  <a:gd name="T4" fmla="*/ 13 w 363"/>
                  <a:gd name="T5" fmla="*/ 1 h 635"/>
                  <a:gd name="T6" fmla="*/ 9 w 363"/>
                  <a:gd name="T7" fmla="*/ 4 h 635"/>
                  <a:gd name="T8" fmla="*/ 7 w 363"/>
                  <a:gd name="T9" fmla="*/ 5 h 635"/>
                  <a:gd name="T10" fmla="*/ 4 w 363"/>
                  <a:gd name="T11" fmla="*/ 9 h 635"/>
                  <a:gd name="T12" fmla="*/ 2 w 363"/>
                  <a:gd name="T13" fmla="*/ 15 h 635"/>
                  <a:gd name="T14" fmla="*/ 1 w 363"/>
                  <a:gd name="T15" fmla="*/ 18 h 635"/>
                  <a:gd name="T16" fmla="*/ 0 w 363"/>
                  <a:gd name="T17" fmla="*/ 24 h 635"/>
                  <a:gd name="T18" fmla="*/ 0 w 363"/>
                  <a:gd name="T19" fmla="*/ 30 h 635"/>
                  <a:gd name="T20" fmla="*/ 0 w 363"/>
                  <a:gd name="T21" fmla="*/ 35 h 635"/>
                  <a:gd name="T22" fmla="*/ 1 w 363"/>
                  <a:gd name="T23" fmla="*/ 41 h 635"/>
                  <a:gd name="T24" fmla="*/ 2 w 363"/>
                  <a:gd name="T25" fmla="*/ 46 h 635"/>
                  <a:gd name="T26" fmla="*/ 3 w 363"/>
                  <a:gd name="T27" fmla="*/ 48 h 635"/>
                  <a:gd name="T28" fmla="*/ 6 w 363"/>
                  <a:gd name="T29" fmla="*/ 53 h 635"/>
                  <a:gd name="T30" fmla="*/ 19 w 363"/>
                  <a:gd name="T31" fmla="*/ 52 h 635"/>
                  <a:gd name="T32" fmla="*/ 18 w 363"/>
                  <a:gd name="T33" fmla="*/ 52 h 635"/>
                  <a:gd name="T34" fmla="*/ 14 w 363"/>
                  <a:gd name="T35" fmla="*/ 51 h 635"/>
                  <a:gd name="T36" fmla="*/ 11 w 363"/>
                  <a:gd name="T37" fmla="*/ 47 h 635"/>
                  <a:gd name="T38" fmla="*/ 9 w 363"/>
                  <a:gd name="T39" fmla="*/ 43 h 635"/>
                  <a:gd name="T40" fmla="*/ 8 w 363"/>
                  <a:gd name="T41" fmla="*/ 37 h 635"/>
                  <a:gd name="T42" fmla="*/ 8 w 363"/>
                  <a:gd name="T43" fmla="*/ 30 h 635"/>
                  <a:gd name="T44" fmla="*/ 8 w 363"/>
                  <a:gd name="T45" fmla="*/ 30 h 635"/>
                  <a:gd name="T46" fmla="*/ 8 w 363"/>
                  <a:gd name="T47" fmla="*/ 23 h 635"/>
                  <a:gd name="T48" fmla="*/ 9 w 363"/>
                  <a:gd name="T49" fmla="*/ 18 h 635"/>
                  <a:gd name="T50" fmla="*/ 11 w 363"/>
                  <a:gd name="T51" fmla="*/ 13 h 635"/>
                  <a:gd name="T52" fmla="*/ 11 w 363"/>
                  <a:gd name="T53" fmla="*/ 13 h 635"/>
                  <a:gd name="T54" fmla="*/ 15 w 363"/>
                  <a:gd name="T55" fmla="*/ 9 h 635"/>
                  <a:gd name="T56" fmla="*/ 19 w 363"/>
                  <a:gd name="T57" fmla="*/ 8 h 635"/>
                  <a:gd name="T58" fmla="*/ 30 w 363"/>
                  <a:gd name="T59" fmla="*/ 8 h 635"/>
                  <a:gd name="T60" fmla="*/ 29 w 363"/>
                  <a:gd name="T61" fmla="*/ 6 h 635"/>
                  <a:gd name="T62" fmla="*/ 25 w 363"/>
                  <a:gd name="T63" fmla="*/ 2 h 635"/>
                  <a:gd name="T64" fmla="*/ 23 w 363"/>
                  <a:gd name="T65" fmla="*/ 1 h 635"/>
                  <a:gd name="T66" fmla="*/ 18 w 363"/>
                  <a:gd name="T67" fmla="*/ 0 h 63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63"/>
                  <a:gd name="T103" fmla="*/ 0 h 635"/>
                  <a:gd name="T104" fmla="*/ 363 w 363"/>
                  <a:gd name="T105" fmla="*/ 635 h 63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63" h="635">
                    <a:moveTo>
                      <a:pt x="220" y="0"/>
                    </a:moveTo>
                    <a:lnTo>
                      <a:pt x="204" y="0"/>
                    </a:lnTo>
                    <a:lnTo>
                      <a:pt x="152" y="14"/>
                    </a:lnTo>
                    <a:lnTo>
                      <a:pt x="104" y="45"/>
                    </a:lnTo>
                    <a:lnTo>
                      <a:pt x="89" y="60"/>
                    </a:lnTo>
                    <a:lnTo>
                      <a:pt x="53" y="110"/>
                    </a:lnTo>
                    <a:lnTo>
                      <a:pt x="26" y="174"/>
                    </a:lnTo>
                    <a:lnTo>
                      <a:pt x="14" y="219"/>
                    </a:lnTo>
                    <a:lnTo>
                      <a:pt x="4" y="289"/>
                    </a:lnTo>
                    <a:lnTo>
                      <a:pt x="0" y="363"/>
                    </a:lnTo>
                    <a:lnTo>
                      <a:pt x="2" y="417"/>
                    </a:lnTo>
                    <a:lnTo>
                      <a:pt x="11" y="488"/>
                    </a:lnTo>
                    <a:lnTo>
                      <a:pt x="29" y="552"/>
                    </a:lnTo>
                    <a:lnTo>
                      <a:pt x="39" y="577"/>
                    </a:lnTo>
                    <a:lnTo>
                      <a:pt x="70" y="635"/>
                    </a:lnTo>
                    <a:lnTo>
                      <a:pt x="232" y="629"/>
                    </a:lnTo>
                    <a:lnTo>
                      <a:pt x="223" y="628"/>
                    </a:lnTo>
                    <a:lnTo>
                      <a:pt x="174" y="610"/>
                    </a:lnTo>
                    <a:lnTo>
                      <a:pt x="132" y="563"/>
                    </a:lnTo>
                    <a:lnTo>
                      <a:pt x="110" y="512"/>
                    </a:lnTo>
                    <a:lnTo>
                      <a:pt x="96" y="445"/>
                    </a:lnTo>
                    <a:lnTo>
                      <a:pt x="91" y="363"/>
                    </a:lnTo>
                    <a:lnTo>
                      <a:pt x="95" y="279"/>
                    </a:lnTo>
                    <a:lnTo>
                      <a:pt x="108" y="212"/>
                    </a:lnTo>
                    <a:lnTo>
                      <a:pt x="130" y="161"/>
                    </a:lnTo>
                    <a:lnTo>
                      <a:pt x="136" y="152"/>
                    </a:lnTo>
                    <a:lnTo>
                      <a:pt x="178" y="111"/>
                    </a:lnTo>
                    <a:lnTo>
                      <a:pt x="228" y="97"/>
                    </a:lnTo>
                    <a:lnTo>
                      <a:pt x="363" y="95"/>
                    </a:lnTo>
                    <a:lnTo>
                      <a:pt x="347" y="69"/>
                    </a:lnTo>
                    <a:lnTo>
                      <a:pt x="303" y="26"/>
                    </a:lnTo>
                    <a:lnTo>
                      <a:pt x="274" y="9"/>
                    </a:lnTo>
                    <a:lnTo>
                      <a:pt x="22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02" name="Freeform 2578"/>
              <p:cNvSpPr>
                <a:spLocks/>
              </p:cNvSpPr>
              <p:nvPr/>
            </p:nvSpPr>
            <p:spPr bwMode="auto">
              <a:xfrm>
                <a:off x="4275" y="3702"/>
                <a:ext cx="18" cy="80"/>
              </a:xfrm>
              <a:custGeom>
                <a:avLst/>
                <a:gdLst>
                  <a:gd name="T0" fmla="*/ 18 w 223"/>
                  <a:gd name="T1" fmla="*/ 0 h 959"/>
                  <a:gd name="T2" fmla="*/ 11 w 223"/>
                  <a:gd name="T3" fmla="*/ 0 h 959"/>
                  <a:gd name="T4" fmla="*/ 11 w 223"/>
                  <a:gd name="T5" fmla="*/ 29 h 959"/>
                  <a:gd name="T6" fmla="*/ 0 w 223"/>
                  <a:gd name="T7" fmla="*/ 29 h 959"/>
                  <a:gd name="T8" fmla="*/ 1 w 223"/>
                  <a:gd name="T9" fmla="*/ 29 h 959"/>
                  <a:gd name="T10" fmla="*/ 5 w 223"/>
                  <a:gd name="T11" fmla="*/ 31 h 959"/>
                  <a:gd name="T12" fmla="*/ 8 w 223"/>
                  <a:gd name="T13" fmla="*/ 34 h 959"/>
                  <a:gd name="T14" fmla="*/ 8 w 223"/>
                  <a:gd name="T15" fmla="*/ 35 h 959"/>
                  <a:gd name="T16" fmla="*/ 10 w 223"/>
                  <a:gd name="T17" fmla="*/ 39 h 959"/>
                  <a:gd name="T18" fmla="*/ 11 w 223"/>
                  <a:gd name="T19" fmla="*/ 45 h 959"/>
                  <a:gd name="T20" fmla="*/ 11 w 223"/>
                  <a:gd name="T21" fmla="*/ 52 h 959"/>
                  <a:gd name="T22" fmla="*/ 11 w 223"/>
                  <a:gd name="T23" fmla="*/ 58 h 959"/>
                  <a:gd name="T24" fmla="*/ 10 w 223"/>
                  <a:gd name="T25" fmla="*/ 64 h 959"/>
                  <a:gd name="T26" fmla="*/ 8 w 223"/>
                  <a:gd name="T27" fmla="*/ 68 h 959"/>
                  <a:gd name="T28" fmla="*/ 8 w 223"/>
                  <a:gd name="T29" fmla="*/ 69 h 959"/>
                  <a:gd name="T30" fmla="*/ 4 w 223"/>
                  <a:gd name="T31" fmla="*/ 72 h 959"/>
                  <a:gd name="T32" fmla="*/ 11 w 223"/>
                  <a:gd name="T33" fmla="*/ 73 h 959"/>
                  <a:gd name="T34" fmla="*/ 11 w 223"/>
                  <a:gd name="T35" fmla="*/ 80 h 959"/>
                  <a:gd name="T36" fmla="*/ 18 w 223"/>
                  <a:gd name="T37" fmla="*/ 80 h 959"/>
                  <a:gd name="T38" fmla="*/ 18 w 223"/>
                  <a:gd name="T39" fmla="*/ 0 h 959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223"/>
                  <a:gd name="T61" fmla="*/ 0 h 959"/>
                  <a:gd name="T62" fmla="*/ 223 w 223"/>
                  <a:gd name="T63" fmla="*/ 959 h 959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223" h="959">
                    <a:moveTo>
                      <a:pt x="223" y="0"/>
                    </a:moveTo>
                    <a:lnTo>
                      <a:pt x="135" y="0"/>
                    </a:lnTo>
                    <a:lnTo>
                      <a:pt x="135" y="344"/>
                    </a:lnTo>
                    <a:lnTo>
                      <a:pt x="0" y="346"/>
                    </a:lnTo>
                    <a:lnTo>
                      <a:pt x="13" y="347"/>
                    </a:lnTo>
                    <a:lnTo>
                      <a:pt x="61" y="366"/>
                    </a:lnTo>
                    <a:lnTo>
                      <a:pt x="102" y="413"/>
                    </a:lnTo>
                    <a:lnTo>
                      <a:pt x="105" y="418"/>
                    </a:lnTo>
                    <a:lnTo>
                      <a:pt x="126" y="470"/>
                    </a:lnTo>
                    <a:lnTo>
                      <a:pt x="138" y="538"/>
                    </a:lnTo>
                    <a:lnTo>
                      <a:pt x="142" y="623"/>
                    </a:lnTo>
                    <a:lnTo>
                      <a:pt x="139" y="695"/>
                    </a:lnTo>
                    <a:lnTo>
                      <a:pt x="126" y="763"/>
                    </a:lnTo>
                    <a:lnTo>
                      <a:pt x="103" y="815"/>
                    </a:lnTo>
                    <a:lnTo>
                      <a:pt x="97" y="823"/>
                    </a:lnTo>
                    <a:lnTo>
                      <a:pt x="54" y="864"/>
                    </a:lnTo>
                    <a:lnTo>
                      <a:pt x="141" y="871"/>
                    </a:lnTo>
                    <a:lnTo>
                      <a:pt x="141" y="959"/>
                    </a:lnTo>
                    <a:lnTo>
                      <a:pt x="223" y="959"/>
                    </a:lnTo>
                    <a:lnTo>
                      <a:pt x="2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03" name="Freeform 2579"/>
              <p:cNvSpPr>
                <a:spLocks/>
              </p:cNvSpPr>
              <p:nvPr/>
            </p:nvSpPr>
            <p:spPr bwMode="auto">
              <a:xfrm>
                <a:off x="4308" y="3763"/>
                <a:ext cx="34" cy="20"/>
              </a:xfrm>
              <a:custGeom>
                <a:avLst/>
                <a:gdLst>
                  <a:gd name="T0" fmla="*/ 26 w 409"/>
                  <a:gd name="T1" fmla="*/ 0 h 239"/>
                  <a:gd name="T2" fmla="*/ 25 w 409"/>
                  <a:gd name="T3" fmla="*/ 5 h 239"/>
                  <a:gd name="T4" fmla="*/ 22 w 409"/>
                  <a:gd name="T5" fmla="*/ 9 h 239"/>
                  <a:gd name="T6" fmla="*/ 19 w 409"/>
                  <a:gd name="T7" fmla="*/ 11 h 239"/>
                  <a:gd name="T8" fmla="*/ 15 w 409"/>
                  <a:gd name="T9" fmla="*/ 12 h 239"/>
                  <a:gd name="T10" fmla="*/ 0 w 409"/>
                  <a:gd name="T11" fmla="*/ 12 h 239"/>
                  <a:gd name="T12" fmla="*/ 2 w 409"/>
                  <a:gd name="T13" fmla="*/ 15 h 239"/>
                  <a:gd name="T14" fmla="*/ 6 w 409"/>
                  <a:gd name="T15" fmla="*/ 18 h 239"/>
                  <a:gd name="T16" fmla="*/ 10 w 409"/>
                  <a:gd name="T17" fmla="*/ 19 h 239"/>
                  <a:gd name="T18" fmla="*/ 15 w 409"/>
                  <a:gd name="T19" fmla="*/ 20 h 239"/>
                  <a:gd name="T20" fmla="*/ 20 w 409"/>
                  <a:gd name="T21" fmla="*/ 19 h 239"/>
                  <a:gd name="T22" fmla="*/ 24 w 409"/>
                  <a:gd name="T23" fmla="*/ 18 h 239"/>
                  <a:gd name="T24" fmla="*/ 27 w 409"/>
                  <a:gd name="T25" fmla="*/ 15 h 239"/>
                  <a:gd name="T26" fmla="*/ 30 w 409"/>
                  <a:gd name="T27" fmla="*/ 12 h 239"/>
                  <a:gd name="T28" fmla="*/ 32 w 409"/>
                  <a:gd name="T29" fmla="*/ 7 h 239"/>
                  <a:gd name="T30" fmla="*/ 34 w 409"/>
                  <a:gd name="T31" fmla="*/ 1 h 239"/>
                  <a:gd name="T32" fmla="*/ 26 w 409"/>
                  <a:gd name="T33" fmla="*/ 0 h 23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09"/>
                  <a:gd name="T52" fmla="*/ 0 h 239"/>
                  <a:gd name="T53" fmla="*/ 409 w 409"/>
                  <a:gd name="T54" fmla="*/ 239 h 239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09" h="239">
                    <a:moveTo>
                      <a:pt x="318" y="0"/>
                    </a:moveTo>
                    <a:lnTo>
                      <a:pt x="296" y="60"/>
                    </a:lnTo>
                    <a:lnTo>
                      <a:pt x="264" y="107"/>
                    </a:lnTo>
                    <a:lnTo>
                      <a:pt x="234" y="130"/>
                    </a:lnTo>
                    <a:lnTo>
                      <a:pt x="181" y="142"/>
                    </a:lnTo>
                    <a:lnTo>
                      <a:pt x="0" y="144"/>
                    </a:lnTo>
                    <a:lnTo>
                      <a:pt x="29" y="180"/>
                    </a:lnTo>
                    <a:lnTo>
                      <a:pt x="73" y="212"/>
                    </a:lnTo>
                    <a:lnTo>
                      <a:pt x="123" y="233"/>
                    </a:lnTo>
                    <a:lnTo>
                      <a:pt x="180" y="239"/>
                    </a:lnTo>
                    <a:lnTo>
                      <a:pt x="236" y="233"/>
                    </a:lnTo>
                    <a:lnTo>
                      <a:pt x="287" y="213"/>
                    </a:lnTo>
                    <a:lnTo>
                      <a:pt x="330" y="180"/>
                    </a:lnTo>
                    <a:lnTo>
                      <a:pt x="360" y="141"/>
                    </a:lnTo>
                    <a:lnTo>
                      <a:pt x="390" y="84"/>
                    </a:lnTo>
                    <a:lnTo>
                      <a:pt x="409" y="15"/>
                    </a:lnTo>
                    <a:lnTo>
                      <a:pt x="31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04" name="Freeform 2580"/>
              <p:cNvSpPr>
                <a:spLocks/>
              </p:cNvSpPr>
              <p:nvPr/>
            </p:nvSpPr>
            <p:spPr bwMode="auto">
              <a:xfrm>
                <a:off x="4302" y="3731"/>
                <a:ext cx="40" cy="44"/>
              </a:xfrm>
              <a:custGeom>
                <a:avLst/>
                <a:gdLst>
                  <a:gd name="T0" fmla="*/ 6 w 479"/>
                  <a:gd name="T1" fmla="*/ 0 h 534"/>
                  <a:gd name="T2" fmla="*/ 5 w 479"/>
                  <a:gd name="T3" fmla="*/ 1 h 534"/>
                  <a:gd name="T4" fmla="*/ 3 w 479"/>
                  <a:gd name="T5" fmla="*/ 5 h 534"/>
                  <a:gd name="T6" fmla="*/ 1 w 479"/>
                  <a:gd name="T7" fmla="*/ 10 h 534"/>
                  <a:gd name="T8" fmla="*/ 0 w 479"/>
                  <a:gd name="T9" fmla="*/ 16 h 534"/>
                  <a:gd name="T10" fmla="*/ 0 w 479"/>
                  <a:gd name="T11" fmla="*/ 22 h 534"/>
                  <a:gd name="T12" fmla="*/ 0 w 479"/>
                  <a:gd name="T13" fmla="*/ 23 h 534"/>
                  <a:gd name="T14" fmla="*/ 0 w 479"/>
                  <a:gd name="T15" fmla="*/ 29 h 534"/>
                  <a:gd name="T16" fmla="*/ 1 w 479"/>
                  <a:gd name="T17" fmla="*/ 35 h 534"/>
                  <a:gd name="T18" fmla="*/ 3 w 479"/>
                  <a:gd name="T19" fmla="*/ 40 h 534"/>
                  <a:gd name="T20" fmla="*/ 6 w 479"/>
                  <a:gd name="T21" fmla="*/ 44 h 534"/>
                  <a:gd name="T22" fmla="*/ 21 w 479"/>
                  <a:gd name="T23" fmla="*/ 44 h 534"/>
                  <a:gd name="T24" fmla="*/ 19 w 479"/>
                  <a:gd name="T25" fmla="*/ 44 h 534"/>
                  <a:gd name="T26" fmla="*/ 15 w 479"/>
                  <a:gd name="T27" fmla="*/ 42 h 534"/>
                  <a:gd name="T28" fmla="*/ 12 w 479"/>
                  <a:gd name="T29" fmla="*/ 39 h 534"/>
                  <a:gd name="T30" fmla="*/ 10 w 479"/>
                  <a:gd name="T31" fmla="*/ 36 h 534"/>
                  <a:gd name="T32" fmla="*/ 8 w 479"/>
                  <a:gd name="T33" fmla="*/ 31 h 534"/>
                  <a:gd name="T34" fmla="*/ 8 w 479"/>
                  <a:gd name="T35" fmla="*/ 24 h 534"/>
                  <a:gd name="T36" fmla="*/ 40 w 479"/>
                  <a:gd name="T37" fmla="*/ 24 h 534"/>
                  <a:gd name="T38" fmla="*/ 40 w 479"/>
                  <a:gd name="T39" fmla="*/ 22 h 534"/>
                  <a:gd name="T40" fmla="*/ 40 w 479"/>
                  <a:gd name="T41" fmla="*/ 21 h 534"/>
                  <a:gd name="T42" fmla="*/ 8 w 479"/>
                  <a:gd name="T43" fmla="*/ 16 h 534"/>
                  <a:gd name="T44" fmla="*/ 8 w 479"/>
                  <a:gd name="T45" fmla="*/ 15 h 534"/>
                  <a:gd name="T46" fmla="*/ 9 w 479"/>
                  <a:gd name="T47" fmla="*/ 9 h 534"/>
                  <a:gd name="T48" fmla="*/ 12 w 479"/>
                  <a:gd name="T49" fmla="*/ 4 h 534"/>
                  <a:gd name="T50" fmla="*/ 12 w 479"/>
                  <a:gd name="T51" fmla="*/ 4 h 534"/>
                  <a:gd name="T52" fmla="*/ 16 w 479"/>
                  <a:gd name="T53" fmla="*/ 1 h 534"/>
                  <a:gd name="T54" fmla="*/ 20 w 479"/>
                  <a:gd name="T55" fmla="*/ 0 h 534"/>
                  <a:gd name="T56" fmla="*/ 6 w 479"/>
                  <a:gd name="T57" fmla="*/ 0 h 53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79"/>
                  <a:gd name="T88" fmla="*/ 0 h 534"/>
                  <a:gd name="T89" fmla="*/ 479 w 479"/>
                  <a:gd name="T90" fmla="*/ 534 h 53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79" h="534">
                    <a:moveTo>
                      <a:pt x="67" y="0"/>
                    </a:moveTo>
                    <a:lnTo>
                      <a:pt x="62" y="7"/>
                    </a:lnTo>
                    <a:lnTo>
                      <a:pt x="34" y="60"/>
                    </a:lnTo>
                    <a:lnTo>
                      <a:pt x="15" y="121"/>
                    </a:lnTo>
                    <a:lnTo>
                      <a:pt x="4" y="192"/>
                    </a:lnTo>
                    <a:lnTo>
                      <a:pt x="0" y="272"/>
                    </a:lnTo>
                    <a:lnTo>
                      <a:pt x="0" y="275"/>
                    </a:lnTo>
                    <a:lnTo>
                      <a:pt x="4" y="354"/>
                    </a:lnTo>
                    <a:lnTo>
                      <a:pt x="17" y="423"/>
                    </a:lnTo>
                    <a:lnTo>
                      <a:pt x="37" y="483"/>
                    </a:lnTo>
                    <a:lnTo>
                      <a:pt x="67" y="534"/>
                    </a:lnTo>
                    <a:lnTo>
                      <a:pt x="248" y="532"/>
                    </a:lnTo>
                    <a:lnTo>
                      <a:pt x="231" y="531"/>
                    </a:lnTo>
                    <a:lnTo>
                      <a:pt x="181" y="513"/>
                    </a:lnTo>
                    <a:lnTo>
                      <a:pt x="139" y="471"/>
                    </a:lnTo>
                    <a:lnTo>
                      <a:pt x="119" y="436"/>
                    </a:lnTo>
                    <a:lnTo>
                      <a:pt x="99" y="373"/>
                    </a:lnTo>
                    <a:lnTo>
                      <a:pt x="90" y="296"/>
                    </a:lnTo>
                    <a:lnTo>
                      <a:pt x="479" y="296"/>
                    </a:lnTo>
                    <a:lnTo>
                      <a:pt x="479" y="264"/>
                    </a:lnTo>
                    <a:lnTo>
                      <a:pt x="479" y="258"/>
                    </a:lnTo>
                    <a:lnTo>
                      <a:pt x="95" y="199"/>
                    </a:lnTo>
                    <a:lnTo>
                      <a:pt x="97" y="177"/>
                    </a:lnTo>
                    <a:lnTo>
                      <a:pt x="113" y="109"/>
                    </a:lnTo>
                    <a:lnTo>
                      <a:pt x="141" y="54"/>
                    </a:lnTo>
                    <a:lnTo>
                      <a:pt x="147" y="48"/>
                    </a:lnTo>
                    <a:lnTo>
                      <a:pt x="191" y="11"/>
                    </a:lnTo>
                    <a:lnTo>
                      <a:pt x="243" y="0"/>
                    </a:lnTo>
                    <a:lnTo>
                      <a:pt x="6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05" name="Freeform 2581"/>
              <p:cNvSpPr>
                <a:spLocks/>
              </p:cNvSpPr>
              <p:nvPr/>
            </p:nvSpPr>
            <p:spPr bwMode="auto">
              <a:xfrm>
                <a:off x="4308" y="3723"/>
                <a:ext cx="34" cy="29"/>
              </a:xfrm>
              <a:custGeom>
                <a:avLst/>
                <a:gdLst>
                  <a:gd name="T0" fmla="*/ 15 w 412"/>
                  <a:gd name="T1" fmla="*/ 0 h 355"/>
                  <a:gd name="T2" fmla="*/ 11 w 412"/>
                  <a:gd name="T3" fmla="*/ 0 h 355"/>
                  <a:gd name="T4" fmla="*/ 7 w 412"/>
                  <a:gd name="T5" fmla="*/ 2 h 355"/>
                  <a:gd name="T6" fmla="*/ 3 w 412"/>
                  <a:gd name="T7" fmla="*/ 4 h 355"/>
                  <a:gd name="T8" fmla="*/ 0 w 412"/>
                  <a:gd name="T9" fmla="*/ 8 h 355"/>
                  <a:gd name="T10" fmla="*/ 15 w 412"/>
                  <a:gd name="T11" fmla="*/ 8 h 355"/>
                  <a:gd name="T12" fmla="*/ 16 w 412"/>
                  <a:gd name="T13" fmla="*/ 8 h 355"/>
                  <a:gd name="T14" fmla="*/ 20 w 412"/>
                  <a:gd name="T15" fmla="*/ 10 h 355"/>
                  <a:gd name="T16" fmla="*/ 24 w 412"/>
                  <a:gd name="T17" fmla="*/ 13 h 355"/>
                  <a:gd name="T18" fmla="*/ 25 w 412"/>
                  <a:gd name="T19" fmla="*/ 18 h 355"/>
                  <a:gd name="T20" fmla="*/ 26 w 412"/>
                  <a:gd name="T21" fmla="*/ 24 h 355"/>
                  <a:gd name="T22" fmla="*/ 2 w 412"/>
                  <a:gd name="T23" fmla="*/ 24 h 355"/>
                  <a:gd name="T24" fmla="*/ 34 w 412"/>
                  <a:gd name="T25" fmla="*/ 29 h 355"/>
                  <a:gd name="T26" fmla="*/ 34 w 412"/>
                  <a:gd name="T27" fmla="*/ 23 h 355"/>
                  <a:gd name="T28" fmla="*/ 33 w 412"/>
                  <a:gd name="T29" fmla="*/ 17 h 355"/>
                  <a:gd name="T30" fmla="*/ 31 w 412"/>
                  <a:gd name="T31" fmla="*/ 12 h 355"/>
                  <a:gd name="T32" fmla="*/ 29 w 412"/>
                  <a:gd name="T33" fmla="*/ 8 h 355"/>
                  <a:gd name="T34" fmla="*/ 27 w 412"/>
                  <a:gd name="T35" fmla="*/ 5 h 355"/>
                  <a:gd name="T36" fmla="*/ 23 w 412"/>
                  <a:gd name="T37" fmla="*/ 2 h 355"/>
                  <a:gd name="T38" fmla="*/ 19 w 412"/>
                  <a:gd name="T39" fmla="*/ 1 h 355"/>
                  <a:gd name="T40" fmla="*/ 15 w 412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2"/>
                  <a:gd name="T64" fmla="*/ 0 h 355"/>
                  <a:gd name="T65" fmla="*/ 412 w 412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2" h="355">
                    <a:moveTo>
                      <a:pt x="176" y="0"/>
                    </a:moveTo>
                    <a:lnTo>
                      <a:pt x="135" y="3"/>
                    </a:lnTo>
                    <a:lnTo>
                      <a:pt x="84" y="21"/>
                    </a:lnTo>
                    <a:lnTo>
                      <a:pt x="40" y="51"/>
                    </a:lnTo>
                    <a:lnTo>
                      <a:pt x="0" y="97"/>
                    </a:lnTo>
                    <a:lnTo>
                      <a:pt x="176" y="97"/>
                    </a:lnTo>
                    <a:lnTo>
                      <a:pt x="197" y="98"/>
                    </a:lnTo>
                    <a:lnTo>
                      <a:pt x="246" y="119"/>
                    </a:lnTo>
                    <a:lnTo>
                      <a:pt x="286" y="165"/>
                    </a:lnTo>
                    <a:lnTo>
                      <a:pt x="307" y="219"/>
                    </a:lnTo>
                    <a:lnTo>
                      <a:pt x="319" y="296"/>
                    </a:lnTo>
                    <a:lnTo>
                      <a:pt x="28" y="296"/>
                    </a:lnTo>
                    <a:lnTo>
                      <a:pt x="412" y="355"/>
                    </a:lnTo>
                    <a:lnTo>
                      <a:pt x="407" y="276"/>
                    </a:lnTo>
                    <a:lnTo>
                      <a:pt x="395" y="206"/>
                    </a:lnTo>
                    <a:lnTo>
                      <a:pt x="374" y="146"/>
                    </a:lnTo>
                    <a:lnTo>
                      <a:pt x="346" y="95"/>
                    </a:lnTo>
                    <a:lnTo>
                      <a:pt x="323" y="65"/>
                    </a:lnTo>
                    <a:lnTo>
                      <a:pt x="279" y="29"/>
                    </a:lnTo>
                    <a:lnTo>
                      <a:pt x="230" y="7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06" name="Freeform 2582"/>
              <p:cNvSpPr>
                <a:spLocks/>
              </p:cNvSpPr>
              <p:nvPr/>
            </p:nvSpPr>
            <p:spPr bwMode="auto">
              <a:xfrm>
                <a:off x="4378" y="3763"/>
                <a:ext cx="34" cy="20"/>
              </a:xfrm>
              <a:custGeom>
                <a:avLst/>
                <a:gdLst>
                  <a:gd name="T0" fmla="*/ 26 w 410"/>
                  <a:gd name="T1" fmla="*/ 0 h 239"/>
                  <a:gd name="T2" fmla="*/ 25 w 410"/>
                  <a:gd name="T3" fmla="*/ 5 h 239"/>
                  <a:gd name="T4" fmla="*/ 22 w 410"/>
                  <a:gd name="T5" fmla="*/ 9 h 239"/>
                  <a:gd name="T6" fmla="*/ 19 w 410"/>
                  <a:gd name="T7" fmla="*/ 11 h 239"/>
                  <a:gd name="T8" fmla="*/ 15 w 410"/>
                  <a:gd name="T9" fmla="*/ 12 h 239"/>
                  <a:gd name="T10" fmla="*/ 0 w 410"/>
                  <a:gd name="T11" fmla="*/ 12 h 239"/>
                  <a:gd name="T12" fmla="*/ 2 w 410"/>
                  <a:gd name="T13" fmla="*/ 15 h 239"/>
                  <a:gd name="T14" fmla="*/ 6 w 410"/>
                  <a:gd name="T15" fmla="*/ 18 h 239"/>
                  <a:gd name="T16" fmla="*/ 10 w 410"/>
                  <a:gd name="T17" fmla="*/ 19 h 239"/>
                  <a:gd name="T18" fmla="*/ 15 w 410"/>
                  <a:gd name="T19" fmla="*/ 20 h 239"/>
                  <a:gd name="T20" fmla="*/ 20 w 410"/>
                  <a:gd name="T21" fmla="*/ 19 h 239"/>
                  <a:gd name="T22" fmla="*/ 24 w 410"/>
                  <a:gd name="T23" fmla="*/ 18 h 239"/>
                  <a:gd name="T24" fmla="*/ 27 w 410"/>
                  <a:gd name="T25" fmla="*/ 15 h 239"/>
                  <a:gd name="T26" fmla="*/ 30 w 410"/>
                  <a:gd name="T27" fmla="*/ 12 h 239"/>
                  <a:gd name="T28" fmla="*/ 32 w 410"/>
                  <a:gd name="T29" fmla="*/ 7 h 239"/>
                  <a:gd name="T30" fmla="*/ 34 w 410"/>
                  <a:gd name="T31" fmla="*/ 1 h 239"/>
                  <a:gd name="T32" fmla="*/ 26 w 410"/>
                  <a:gd name="T33" fmla="*/ 0 h 23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10"/>
                  <a:gd name="T52" fmla="*/ 0 h 239"/>
                  <a:gd name="T53" fmla="*/ 410 w 410"/>
                  <a:gd name="T54" fmla="*/ 239 h 239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10" h="239">
                    <a:moveTo>
                      <a:pt x="319" y="0"/>
                    </a:moveTo>
                    <a:lnTo>
                      <a:pt x="298" y="60"/>
                    </a:lnTo>
                    <a:lnTo>
                      <a:pt x="264" y="107"/>
                    </a:lnTo>
                    <a:lnTo>
                      <a:pt x="235" y="130"/>
                    </a:lnTo>
                    <a:lnTo>
                      <a:pt x="182" y="142"/>
                    </a:lnTo>
                    <a:lnTo>
                      <a:pt x="0" y="144"/>
                    </a:lnTo>
                    <a:lnTo>
                      <a:pt x="30" y="180"/>
                    </a:lnTo>
                    <a:lnTo>
                      <a:pt x="74" y="212"/>
                    </a:lnTo>
                    <a:lnTo>
                      <a:pt x="125" y="233"/>
                    </a:lnTo>
                    <a:lnTo>
                      <a:pt x="182" y="239"/>
                    </a:lnTo>
                    <a:lnTo>
                      <a:pt x="237" y="233"/>
                    </a:lnTo>
                    <a:lnTo>
                      <a:pt x="287" y="213"/>
                    </a:lnTo>
                    <a:lnTo>
                      <a:pt x="330" y="180"/>
                    </a:lnTo>
                    <a:lnTo>
                      <a:pt x="361" y="141"/>
                    </a:lnTo>
                    <a:lnTo>
                      <a:pt x="390" y="84"/>
                    </a:lnTo>
                    <a:lnTo>
                      <a:pt x="410" y="15"/>
                    </a:lnTo>
                    <a:lnTo>
                      <a:pt x="31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07" name="Freeform 2583"/>
              <p:cNvSpPr>
                <a:spLocks/>
              </p:cNvSpPr>
              <p:nvPr/>
            </p:nvSpPr>
            <p:spPr bwMode="auto">
              <a:xfrm>
                <a:off x="4372" y="3731"/>
                <a:ext cx="40" cy="44"/>
              </a:xfrm>
              <a:custGeom>
                <a:avLst/>
                <a:gdLst>
                  <a:gd name="T0" fmla="*/ 6 w 480"/>
                  <a:gd name="T1" fmla="*/ 0 h 534"/>
                  <a:gd name="T2" fmla="*/ 5 w 480"/>
                  <a:gd name="T3" fmla="*/ 1 h 534"/>
                  <a:gd name="T4" fmla="*/ 3 w 480"/>
                  <a:gd name="T5" fmla="*/ 5 h 534"/>
                  <a:gd name="T6" fmla="*/ 1 w 480"/>
                  <a:gd name="T7" fmla="*/ 10 h 534"/>
                  <a:gd name="T8" fmla="*/ 0 w 480"/>
                  <a:gd name="T9" fmla="*/ 16 h 534"/>
                  <a:gd name="T10" fmla="*/ 0 w 480"/>
                  <a:gd name="T11" fmla="*/ 22 h 534"/>
                  <a:gd name="T12" fmla="*/ 0 w 480"/>
                  <a:gd name="T13" fmla="*/ 23 h 534"/>
                  <a:gd name="T14" fmla="*/ 0 w 480"/>
                  <a:gd name="T15" fmla="*/ 29 h 534"/>
                  <a:gd name="T16" fmla="*/ 2 w 480"/>
                  <a:gd name="T17" fmla="*/ 35 h 534"/>
                  <a:gd name="T18" fmla="*/ 3 w 480"/>
                  <a:gd name="T19" fmla="*/ 40 h 534"/>
                  <a:gd name="T20" fmla="*/ 6 w 480"/>
                  <a:gd name="T21" fmla="*/ 44 h 534"/>
                  <a:gd name="T22" fmla="*/ 21 w 480"/>
                  <a:gd name="T23" fmla="*/ 44 h 534"/>
                  <a:gd name="T24" fmla="*/ 19 w 480"/>
                  <a:gd name="T25" fmla="*/ 44 h 534"/>
                  <a:gd name="T26" fmla="*/ 15 w 480"/>
                  <a:gd name="T27" fmla="*/ 42 h 534"/>
                  <a:gd name="T28" fmla="*/ 12 w 480"/>
                  <a:gd name="T29" fmla="*/ 39 h 534"/>
                  <a:gd name="T30" fmla="*/ 10 w 480"/>
                  <a:gd name="T31" fmla="*/ 36 h 534"/>
                  <a:gd name="T32" fmla="*/ 8 w 480"/>
                  <a:gd name="T33" fmla="*/ 31 h 534"/>
                  <a:gd name="T34" fmla="*/ 8 w 480"/>
                  <a:gd name="T35" fmla="*/ 24 h 534"/>
                  <a:gd name="T36" fmla="*/ 40 w 480"/>
                  <a:gd name="T37" fmla="*/ 24 h 534"/>
                  <a:gd name="T38" fmla="*/ 40 w 480"/>
                  <a:gd name="T39" fmla="*/ 22 h 534"/>
                  <a:gd name="T40" fmla="*/ 40 w 480"/>
                  <a:gd name="T41" fmla="*/ 21 h 534"/>
                  <a:gd name="T42" fmla="*/ 8 w 480"/>
                  <a:gd name="T43" fmla="*/ 16 h 534"/>
                  <a:gd name="T44" fmla="*/ 8 w 480"/>
                  <a:gd name="T45" fmla="*/ 15 h 534"/>
                  <a:gd name="T46" fmla="*/ 9 w 480"/>
                  <a:gd name="T47" fmla="*/ 9 h 534"/>
                  <a:gd name="T48" fmla="*/ 12 w 480"/>
                  <a:gd name="T49" fmla="*/ 4 h 534"/>
                  <a:gd name="T50" fmla="*/ 12 w 480"/>
                  <a:gd name="T51" fmla="*/ 4 h 534"/>
                  <a:gd name="T52" fmla="*/ 16 w 480"/>
                  <a:gd name="T53" fmla="*/ 1 h 534"/>
                  <a:gd name="T54" fmla="*/ 20 w 480"/>
                  <a:gd name="T55" fmla="*/ 0 h 534"/>
                  <a:gd name="T56" fmla="*/ 6 w 480"/>
                  <a:gd name="T57" fmla="*/ 0 h 53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80"/>
                  <a:gd name="T88" fmla="*/ 0 h 534"/>
                  <a:gd name="T89" fmla="*/ 480 w 480"/>
                  <a:gd name="T90" fmla="*/ 534 h 53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80" h="534">
                    <a:moveTo>
                      <a:pt x="67" y="0"/>
                    </a:moveTo>
                    <a:lnTo>
                      <a:pt x="62" y="7"/>
                    </a:lnTo>
                    <a:lnTo>
                      <a:pt x="36" y="60"/>
                    </a:lnTo>
                    <a:lnTo>
                      <a:pt x="16" y="121"/>
                    </a:lnTo>
                    <a:lnTo>
                      <a:pt x="4" y="192"/>
                    </a:lnTo>
                    <a:lnTo>
                      <a:pt x="0" y="272"/>
                    </a:lnTo>
                    <a:lnTo>
                      <a:pt x="0" y="275"/>
                    </a:lnTo>
                    <a:lnTo>
                      <a:pt x="4" y="354"/>
                    </a:lnTo>
                    <a:lnTo>
                      <a:pt x="18" y="423"/>
                    </a:lnTo>
                    <a:lnTo>
                      <a:pt x="38" y="483"/>
                    </a:lnTo>
                    <a:lnTo>
                      <a:pt x="67" y="534"/>
                    </a:lnTo>
                    <a:lnTo>
                      <a:pt x="249" y="532"/>
                    </a:lnTo>
                    <a:lnTo>
                      <a:pt x="231" y="531"/>
                    </a:lnTo>
                    <a:lnTo>
                      <a:pt x="181" y="513"/>
                    </a:lnTo>
                    <a:lnTo>
                      <a:pt x="140" y="471"/>
                    </a:lnTo>
                    <a:lnTo>
                      <a:pt x="120" y="436"/>
                    </a:lnTo>
                    <a:lnTo>
                      <a:pt x="100" y="373"/>
                    </a:lnTo>
                    <a:lnTo>
                      <a:pt x="91" y="296"/>
                    </a:lnTo>
                    <a:lnTo>
                      <a:pt x="480" y="296"/>
                    </a:lnTo>
                    <a:lnTo>
                      <a:pt x="480" y="264"/>
                    </a:lnTo>
                    <a:lnTo>
                      <a:pt x="480" y="258"/>
                    </a:lnTo>
                    <a:lnTo>
                      <a:pt x="96" y="199"/>
                    </a:lnTo>
                    <a:lnTo>
                      <a:pt x="98" y="177"/>
                    </a:lnTo>
                    <a:lnTo>
                      <a:pt x="113" y="109"/>
                    </a:lnTo>
                    <a:lnTo>
                      <a:pt x="143" y="54"/>
                    </a:lnTo>
                    <a:lnTo>
                      <a:pt x="148" y="48"/>
                    </a:lnTo>
                    <a:lnTo>
                      <a:pt x="192" y="11"/>
                    </a:lnTo>
                    <a:lnTo>
                      <a:pt x="245" y="0"/>
                    </a:lnTo>
                    <a:lnTo>
                      <a:pt x="6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08" name="Freeform 2584"/>
              <p:cNvSpPr>
                <a:spLocks/>
              </p:cNvSpPr>
              <p:nvPr/>
            </p:nvSpPr>
            <p:spPr bwMode="auto">
              <a:xfrm>
                <a:off x="4378" y="3723"/>
                <a:ext cx="34" cy="29"/>
              </a:xfrm>
              <a:custGeom>
                <a:avLst/>
                <a:gdLst>
                  <a:gd name="T0" fmla="*/ 15 w 413"/>
                  <a:gd name="T1" fmla="*/ 0 h 355"/>
                  <a:gd name="T2" fmla="*/ 11 w 413"/>
                  <a:gd name="T3" fmla="*/ 0 h 355"/>
                  <a:gd name="T4" fmla="*/ 7 w 413"/>
                  <a:gd name="T5" fmla="*/ 2 h 355"/>
                  <a:gd name="T6" fmla="*/ 3 w 413"/>
                  <a:gd name="T7" fmla="*/ 4 h 355"/>
                  <a:gd name="T8" fmla="*/ 0 w 413"/>
                  <a:gd name="T9" fmla="*/ 8 h 355"/>
                  <a:gd name="T10" fmla="*/ 15 w 413"/>
                  <a:gd name="T11" fmla="*/ 8 h 355"/>
                  <a:gd name="T12" fmla="*/ 16 w 413"/>
                  <a:gd name="T13" fmla="*/ 8 h 355"/>
                  <a:gd name="T14" fmla="*/ 20 w 413"/>
                  <a:gd name="T15" fmla="*/ 10 h 355"/>
                  <a:gd name="T16" fmla="*/ 24 w 413"/>
                  <a:gd name="T17" fmla="*/ 13 h 355"/>
                  <a:gd name="T18" fmla="*/ 25 w 413"/>
                  <a:gd name="T19" fmla="*/ 18 h 355"/>
                  <a:gd name="T20" fmla="*/ 26 w 413"/>
                  <a:gd name="T21" fmla="*/ 24 h 355"/>
                  <a:gd name="T22" fmla="*/ 2 w 413"/>
                  <a:gd name="T23" fmla="*/ 24 h 355"/>
                  <a:gd name="T24" fmla="*/ 34 w 413"/>
                  <a:gd name="T25" fmla="*/ 29 h 355"/>
                  <a:gd name="T26" fmla="*/ 34 w 413"/>
                  <a:gd name="T27" fmla="*/ 23 h 355"/>
                  <a:gd name="T28" fmla="*/ 33 w 413"/>
                  <a:gd name="T29" fmla="*/ 17 h 355"/>
                  <a:gd name="T30" fmla="*/ 31 w 413"/>
                  <a:gd name="T31" fmla="*/ 12 h 355"/>
                  <a:gd name="T32" fmla="*/ 28 w 413"/>
                  <a:gd name="T33" fmla="*/ 8 h 355"/>
                  <a:gd name="T34" fmla="*/ 27 w 413"/>
                  <a:gd name="T35" fmla="*/ 5 h 355"/>
                  <a:gd name="T36" fmla="*/ 23 w 413"/>
                  <a:gd name="T37" fmla="*/ 2 h 355"/>
                  <a:gd name="T38" fmla="*/ 19 w 413"/>
                  <a:gd name="T39" fmla="*/ 1 h 355"/>
                  <a:gd name="T40" fmla="*/ 15 w 413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3"/>
                  <a:gd name="T64" fmla="*/ 0 h 355"/>
                  <a:gd name="T65" fmla="*/ 413 w 413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3" h="355">
                    <a:moveTo>
                      <a:pt x="177" y="0"/>
                    </a:moveTo>
                    <a:lnTo>
                      <a:pt x="136" y="3"/>
                    </a:lnTo>
                    <a:lnTo>
                      <a:pt x="85" y="21"/>
                    </a:lnTo>
                    <a:lnTo>
                      <a:pt x="40" y="51"/>
                    </a:lnTo>
                    <a:lnTo>
                      <a:pt x="0" y="97"/>
                    </a:lnTo>
                    <a:lnTo>
                      <a:pt x="178" y="97"/>
                    </a:lnTo>
                    <a:lnTo>
                      <a:pt x="198" y="98"/>
                    </a:lnTo>
                    <a:lnTo>
                      <a:pt x="247" y="119"/>
                    </a:lnTo>
                    <a:lnTo>
                      <a:pt x="286" y="165"/>
                    </a:lnTo>
                    <a:lnTo>
                      <a:pt x="309" y="219"/>
                    </a:lnTo>
                    <a:lnTo>
                      <a:pt x="320" y="296"/>
                    </a:lnTo>
                    <a:lnTo>
                      <a:pt x="29" y="296"/>
                    </a:lnTo>
                    <a:lnTo>
                      <a:pt x="413" y="355"/>
                    </a:lnTo>
                    <a:lnTo>
                      <a:pt x="409" y="276"/>
                    </a:lnTo>
                    <a:lnTo>
                      <a:pt x="395" y="206"/>
                    </a:lnTo>
                    <a:lnTo>
                      <a:pt x="375" y="146"/>
                    </a:lnTo>
                    <a:lnTo>
                      <a:pt x="346" y="95"/>
                    </a:lnTo>
                    <a:lnTo>
                      <a:pt x="323" y="65"/>
                    </a:lnTo>
                    <a:lnTo>
                      <a:pt x="280" y="29"/>
                    </a:lnTo>
                    <a:lnTo>
                      <a:pt x="231" y="7"/>
                    </a:lnTo>
                    <a:lnTo>
                      <a:pt x="17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09" name="Freeform 2585"/>
              <p:cNvSpPr>
                <a:spLocks/>
              </p:cNvSpPr>
              <p:nvPr/>
            </p:nvSpPr>
            <p:spPr bwMode="auto">
              <a:xfrm>
                <a:off x="4439" y="3729"/>
                <a:ext cx="14" cy="5"/>
              </a:xfrm>
              <a:custGeom>
                <a:avLst/>
                <a:gdLst>
                  <a:gd name="T0" fmla="*/ 13 w 167"/>
                  <a:gd name="T1" fmla="*/ 0 h 60"/>
                  <a:gd name="T2" fmla="*/ 0 w 167"/>
                  <a:gd name="T3" fmla="*/ 2 h 60"/>
                  <a:gd name="T4" fmla="*/ 3 w 167"/>
                  <a:gd name="T5" fmla="*/ 2 h 60"/>
                  <a:gd name="T6" fmla="*/ 6 w 167"/>
                  <a:gd name="T7" fmla="*/ 5 h 60"/>
                  <a:gd name="T8" fmla="*/ 14 w 167"/>
                  <a:gd name="T9" fmla="*/ 3 h 60"/>
                  <a:gd name="T10" fmla="*/ 13 w 167"/>
                  <a:gd name="T11" fmla="*/ 0 h 6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67"/>
                  <a:gd name="T19" fmla="*/ 0 h 60"/>
                  <a:gd name="T20" fmla="*/ 167 w 167"/>
                  <a:gd name="T21" fmla="*/ 60 h 6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67" h="60">
                    <a:moveTo>
                      <a:pt x="152" y="0"/>
                    </a:moveTo>
                    <a:lnTo>
                      <a:pt x="0" y="21"/>
                    </a:lnTo>
                    <a:lnTo>
                      <a:pt x="31" y="25"/>
                    </a:lnTo>
                    <a:lnTo>
                      <a:pt x="72" y="60"/>
                    </a:lnTo>
                    <a:lnTo>
                      <a:pt x="167" y="40"/>
                    </a:lnTo>
                    <a:lnTo>
                      <a:pt x="15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10" name="Freeform 2586"/>
              <p:cNvSpPr>
                <a:spLocks/>
              </p:cNvSpPr>
              <p:nvPr/>
            </p:nvSpPr>
            <p:spPr bwMode="auto">
              <a:xfrm>
                <a:off x="4445" y="3728"/>
                <a:ext cx="20" cy="54"/>
              </a:xfrm>
              <a:custGeom>
                <a:avLst/>
                <a:gdLst>
                  <a:gd name="T0" fmla="*/ 11 w 237"/>
                  <a:gd name="T1" fmla="*/ 0 h 646"/>
                  <a:gd name="T2" fmla="*/ 8 w 237"/>
                  <a:gd name="T3" fmla="*/ 5 h 646"/>
                  <a:gd name="T4" fmla="*/ 0 w 237"/>
                  <a:gd name="T5" fmla="*/ 6 h 646"/>
                  <a:gd name="T6" fmla="*/ 1 w 237"/>
                  <a:gd name="T7" fmla="*/ 10 h 646"/>
                  <a:gd name="T8" fmla="*/ 2 w 237"/>
                  <a:gd name="T9" fmla="*/ 16 h 646"/>
                  <a:gd name="T10" fmla="*/ 2 w 237"/>
                  <a:gd name="T11" fmla="*/ 54 h 646"/>
                  <a:gd name="T12" fmla="*/ 9 w 237"/>
                  <a:gd name="T13" fmla="*/ 54 h 646"/>
                  <a:gd name="T14" fmla="*/ 9 w 237"/>
                  <a:gd name="T15" fmla="*/ 20 h 646"/>
                  <a:gd name="T16" fmla="*/ 9 w 237"/>
                  <a:gd name="T17" fmla="*/ 18 h 646"/>
                  <a:gd name="T18" fmla="*/ 10 w 237"/>
                  <a:gd name="T19" fmla="*/ 12 h 646"/>
                  <a:gd name="T20" fmla="*/ 12 w 237"/>
                  <a:gd name="T21" fmla="*/ 7 h 646"/>
                  <a:gd name="T22" fmla="*/ 16 w 237"/>
                  <a:gd name="T23" fmla="*/ 4 h 646"/>
                  <a:gd name="T24" fmla="*/ 20 w 237"/>
                  <a:gd name="T25" fmla="*/ 3 h 646"/>
                  <a:gd name="T26" fmla="*/ 11 w 237"/>
                  <a:gd name="T27" fmla="*/ 0 h 64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37"/>
                  <a:gd name="T43" fmla="*/ 0 h 646"/>
                  <a:gd name="T44" fmla="*/ 237 w 237"/>
                  <a:gd name="T45" fmla="*/ 646 h 64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37" h="646">
                    <a:moveTo>
                      <a:pt x="131" y="0"/>
                    </a:moveTo>
                    <a:lnTo>
                      <a:pt x="95" y="57"/>
                    </a:lnTo>
                    <a:lnTo>
                      <a:pt x="0" y="77"/>
                    </a:lnTo>
                    <a:lnTo>
                      <a:pt x="14" y="117"/>
                    </a:lnTo>
                    <a:lnTo>
                      <a:pt x="21" y="195"/>
                    </a:lnTo>
                    <a:lnTo>
                      <a:pt x="21" y="646"/>
                    </a:lnTo>
                    <a:lnTo>
                      <a:pt x="109" y="646"/>
                    </a:lnTo>
                    <a:lnTo>
                      <a:pt x="109" y="242"/>
                    </a:lnTo>
                    <a:lnTo>
                      <a:pt x="109" y="210"/>
                    </a:lnTo>
                    <a:lnTo>
                      <a:pt x="122" y="138"/>
                    </a:lnTo>
                    <a:lnTo>
                      <a:pt x="145" y="86"/>
                    </a:lnTo>
                    <a:lnTo>
                      <a:pt x="184" y="51"/>
                    </a:lnTo>
                    <a:lnTo>
                      <a:pt x="237" y="38"/>
                    </a:lnTo>
                    <a:lnTo>
                      <a:pt x="13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11" name="Freeform 2587"/>
              <p:cNvSpPr>
                <a:spLocks/>
              </p:cNvSpPr>
              <p:nvPr/>
            </p:nvSpPr>
            <p:spPr bwMode="auto">
              <a:xfrm>
                <a:off x="4421" y="3724"/>
                <a:ext cx="14" cy="58"/>
              </a:xfrm>
              <a:custGeom>
                <a:avLst/>
                <a:gdLst>
                  <a:gd name="T0" fmla="*/ 7 w 164"/>
                  <a:gd name="T1" fmla="*/ 0 h 695"/>
                  <a:gd name="T2" fmla="*/ 0 w 164"/>
                  <a:gd name="T3" fmla="*/ 0 h 695"/>
                  <a:gd name="T4" fmla="*/ 0 w 164"/>
                  <a:gd name="T5" fmla="*/ 58 h 695"/>
                  <a:gd name="T6" fmla="*/ 8 w 164"/>
                  <a:gd name="T7" fmla="*/ 58 h 695"/>
                  <a:gd name="T8" fmla="*/ 8 w 164"/>
                  <a:gd name="T9" fmla="*/ 28 h 695"/>
                  <a:gd name="T10" fmla="*/ 8 w 164"/>
                  <a:gd name="T11" fmla="*/ 28 h 695"/>
                  <a:gd name="T12" fmla="*/ 8 w 164"/>
                  <a:gd name="T13" fmla="*/ 21 h 695"/>
                  <a:gd name="T14" fmla="*/ 9 w 164"/>
                  <a:gd name="T15" fmla="*/ 16 h 695"/>
                  <a:gd name="T16" fmla="*/ 9 w 164"/>
                  <a:gd name="T17" fmla="*/ 14 h 695"/>
                  <a:gd name="T18" fmla="*/ 13 w 164"/>
                  <a:gd name="T19" fmla="*/ 9 h 695"/>
                  <a:gd name="T20" fmla="*/ 14 w 164"/>
                  <a:gd name="T21" fmla="*/ 8 h 695"/>
                  <a:gd name="T22" fmla="*/ 7 w 164"/>
                  <a:gd name="T23" fmla="*/ 8 h 695"/>
                  <a:gd name="T24" fmla="*/ 7 w 164"/>
                  <a:gd name="T25" fmla="*/ 0 h 69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64"/>
                  <a:gd name="T40" fmla="*/ 0 h 695"/>
                  <a:gd name="T41" fmla="*/ 164 w 164"/>
                  <a:gd name="T42" fmla="*/ 695 h 695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64" h="695">
                    <a:moveTo>
                      <a:pt x="79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88" y="695"/>
                    </a:lnTo>
                    <a:lnTo>
                      <a:pt x="88" y="334"/>
                    </a:lnTo>
                    <a:lnTo>
                      <a:pt x="88" y="330"/>
                    </a:lnTo>
                    <a:lnTo>
                      <a:pt x="91" y="250"/>
                    </a:lnTo>
                    <a:lnTo>
                      <a:pt x="102" y="190"/>
                    </a:lnTo>
                    <a:lnTo>
                      <a:pt x="111" y="162"/>
                    </a:lnTo>
                    <a:lnTo>
                      <a:pt x="148" y="113"/>
                    </a:lnTo>
                    <a:lnTo>
                      <a:pt x="164" y="101"/>
                    </a:lnTo>
                    <a:lnTo>
                      <a:pt x="79" y="98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12" name="Freeform 2588"/>
              <p:cNvSpPr>
                <a:spLocks/>
              </p:cNvSpPr>
              <p:nvPr/>
            </p:nvSpPr>
            <p:spPr bwMode="auto">
              <a:xfrm>
                <a:off x="4456" y="3723"/>
                <a:ext cx="24" cy="59"/>
              </a:xfrm>
              <a:custGeom>
                <a:avLst/>
                <a:gdLst>
                  <a:gd name="T0" fmla="*/ 10 w 286"/>
                  <a:gd name="T1" fmla="*/ 0 h 710"/>
                  <a:gd name="T2" fmla="*/ 7 w 286"/>
                  <a:gd name="T3" fmla="*/ 0 h 710"/>
                  <a:gd name="T4" fmla="*/ 4 w 286"/>
                  <a:gd name="T5" fmla="*/ 2 h 710"/>
                  <a:gd name="T6" fmla="*/ 0 w 286"/>
                  <a:gd name="T7" fmla="*/ 5 h 710"/>
                  <a:gd name="T8" fmla="*/ 9 w 286"/>
                  <a:gd name="T9" fmla="*/ 8 h 710"/>
                  <a:gd name="T10" fmla="*/ 9 w 286"/>
                  <a:gd name="T11" fmla="*/ 8 h 710"/>
                  <a:gd name="T12" fmla="*/ 13 w 286"/>
                  <a:gd name="T13" fmla="*/ 10 h 710"/>
                  <a:gd name="T14" fmla="*/ 16 w 286"/>
                  <a:gd name="T15" fmla="*/ 14 h 710"/>
                  <a:gd name="T16" fmla="*/ 16 w 286"/>
                  <a:gd name="T17" fmla="*/ 16 h 710"/>
                  <a:gd name="T18" fmla="*/ 17 w 286"/>
                  <a:gd name="T19" fmla="*/ 23 h 710"/>
                  <a:gd name="T20" fmla="*/ 17 w 286"/>
                  <a:gd name="T21" fmla="*/ 59 h 710"/>
                  <a:gd name="T22" fmla="*/ 24 w 286"/>
                  <a:gd name="T23" fmla="*/ 59 h 710"/>
                  <a:gd name="T24" fmla="*/ 24 w 286"/>
                  <a:gd name="T25" fmla="*/ 19 h 710"/>
                  <a:gd name="T26" fmla="*/ 24 w 286"/>
                  <a:gd name="T27" fmla="*/ 15 h 710"/>
                  <a:gd name="T28" fmla="*/ 23 w 286"/>
                  <a:gd name="T29" fmla="*/ 9 h 710"/>
                  <a:gd name="T30" fmla="*/ 20 w 286"/>
                  <a:gd name="T31" fmla="*/ 5 h 710"/>
                  <a:gd name="T32" fmla="*/ 19 w 286"/>
                  <a:gd name="T33" fmla="*/ 3 h 710"/>
                  <a:gd name="T34" fmla="*/ 15 w 286"/>
                  <a:gd name="T35" fmla="*/ 1 h 710"/>
                  <a:gd name="T36" fmla="*/ 10 w 286"/>
                  <a:gd name="T37" fmla="*/ 0 h 71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86"/>
                  <a:gd name="T58" fmla="*/ 0 h 710"/>
                  <a:gd name="T59" fmla="*/ 286 w 286"/>
                  <a:gd name="T60" fmla="*/ 710 h 71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86" h="710">
                    <a:moveTo>
                      <a:pt x="125" y="0"/>
                    </a:moveTo>
                    <a:lnTo>
                      <a:pt x="88" y="4"/>
                    </a:lnTo>
                    <a:lnTo>
                      <a:pt x="42" y="26"/>
                    </a:lnTo>
                    <a:lnTo>
                      <a:pt x="0" y="64"/>
                    </a:lnTo>
                    <a:lnTo>
                      <a:pt x="106" y="102"/>
                    </a:lnTo>
                    <a:lnTo>
                      <a:pt x="108" y="102"/>
                    </a:lnTo>
                    <a:lnTo>
                      <a:pt x="159" y="121"/>
                    </a:lnTo>
                    <a:lnTo>
                      <a:pt x="189" y="170"/>
                    </a:lnTo>
                    <a:lnTo>
                      <a:pt x="194" y="193"/>
                    </a:lnTo>
                    <a:lnTo>
                      <a:pt x="198" y="273"/>
                    </a:lnTo>
                    <a:lnTo>
                      <a:pt x="198" y="710"/>
                    </a:lnTo>
                    <a:lnTo>
                      <a:pt x="286" y="710"/>
                    </a:lnTo>
                    <a:lnTo>
                      <a:pt x="286" y="233"/>
                    </a:lnTo>
                    <a:lnTo>
                      <a:pt x="283" y="176"/>
                    </a:lnTo>
                    <a:lnTo>
                      <a:pt x="269" y="108"/>
                    </a:lnTo>
                    <a:lnTo>
                      <a:pt x="244" y="57"/>
                    </a:lnTo>
                    <a:lnTo>
                      <a:pt x="227" y="37"/>
                    </a:lnTo>
                    <a:lnTo>
                      <a:pt x="182" y="9"/>
                    </a:lnTo>
                    <a:lnTo>
                      <a:pt x="12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13" name="Freeform 2589"/>
              <p:cNvSpPr>
                <a:spLocks/>
              </p:cNvSpPr>
              <p:nvPr/>
            </p:nvSpPr>
            <p:spPr bwMode="auto">
              <a:xfrm>
                <a:off x="4428" y="3723"/>
                <a:ext cx="24" cy="9"/>
              </a:xfrm>
              <a:custGeom>
                <a:avLst/>
                <a:gdLst>
                  <a:gd name="T0" fmla="*/ 13 w 289"/>
                  <a:gd name="T1" fmla="*/ 0 h 116"/>
                  <a:gd name="T2" fmla="*/ 9 w 289"/>
                  <a:gd name="T3" fmla="*/ 0 h 116"/>
                  <a:gd name="T4" fmla="*/ 5 w 289"/>
                  <a:gd name="T5" fmla="*/ 2 h 116"/>
                  <a:gd name="T6" fmla="*/ 3 w 289"/>
                  <a:gd name="T7" fmla="*/ 5 h 116"/>
                  <a:gd name="T8" fmla="*/ 0 w 289"/>
                  <a:gd name="T9" fmla="*/ 9 h 116"/>
                  <a:gd name="T10" fmla="*/ 7 w 289"/>
                  <a:gd name="T11" fmla="*/ 9 h 116"/>
                  <a:gd name="T12" fmla="*/ 11 w 289"/>
                  <a:gd name="T13" fmla="*/ 8 h 116"/>
                  <a:gd name="T14" fmla="*/ 24 w 289"/>
                  <a:gd name="T15" fmla="*/ 6 h 116"/>
                  <a:gd name="T16" fmla="*/ 21 w 289"/>
                  <a:gd name="T17" fmla="*/ 2 h 116"/>
                  <a:gd name="T18" fmla="*/ 18 w 289"/>
                  <a:gd name="T19" fmla="*/ 1 h 116"/>
                  <a:gd name="T20" fmla="*/ 13 w 289"/>
                  <a:gd name="T21" fmla="*/ 0 h 11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89"/>
                  <a:gd name="T34" fmla="*/ 0 h 116"/>
                  <a:gd name="T35" fmla="*/ 289 w 289"/>
                  <a:gd name="T36" fmla="*/ 116 h 11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89" h="116">
                    <a:moveTo>
                      <a:pt x="158" y="0"/>
                    </a:moveTo>
                    <a:lnTo>
                      <a:pt x="113" y="6"/>
                    </a:lnTo>
                    <a:lnTo>
                      <a:pt x="65" y="31"/>
                    </a:lnTo>
                    <a:lnTo>
                      <a:pt x="34" y="59"/>
                    </a:lnTo>
                    <a:lnTo>
                      <a:pt x="0" y="113"/>
                    </a:lnTo>
                    <a:lnTo>
                      <a:pt x="85" y="116"/>
                    </a:lnTo>
                    <a:lnTo>
                      <a:pt x="137" y="102"/>
                    </a:lnTo>
                    <a:lnTo>
                      <a:pt x="289" y="81"/>
                    </a:lnTo>
                    <a:lnTo>
                      <a:pt x="252" y="32"/>
                    </a:lnTo>
                    <a:lnTo>
                      <a:pt x="214" y="9"/>
                    </a:lnTo>
                    <a:lnTo>
                      <a:pt x="15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14" name="Freeform 2590"/>
              <p:cNvSpPr>
                <a:spLocks/>
              </p:cNvSpPr>
              <p:nvPr/>
            </p:nvSpPr>
            <p:spPr bwMode="auto">
              <a:xfrm>
                <a:off x="4494" y="3763"/>
                <a:ext cx="34" cy="20"/>
              </a:xfrm>
              <a:custGeom>
                <a:avLst/>
                <a:gdLst>
                  <a:gd name="T0" fmla="*/ 26 w 410"/>
                  <a:gd name="T1" fmla="*/ 0 h 239"/>
                  <a:gd name="T2" fmla="*/ 25 w 410"/>
                  <a:gd name="T3" fmla="*/ 5 h 239"/>
                  <a:gd name="T4" fmla="*/ 22 w 410"/>
                  <a:gd name="T5" fmla="*/ 9 h 239"/>
                  <a:gd name="T6" fmla="*/ 19 w 410"/>
                  <a:gd name="T7" fmla="*/ 11 h 239"/>
                  <a:gd name="T8" fmla="*/ 15 w 410"/>
                  <a:gd name="T9" fmla="*/ 12 h 239"/>
                  <a:gd name="T10" fmla="*/ 0 w 410"/>
                  <a:gd name="T11" fmla="*/ 12 h 239"/>
                  <a:gd name="T12" fmla="*/ 2 w 410"/>
                  <a:gd name="T13" fmla="*/ 15 h 239"/>
                  <a:gd name="T14" fmla="*/ 6 w 410"/>
                  <a:gd name="T15" fmla="*/ 18 h 239"/>
                  <a:gd name="T16" fmla="*/ 10 w 410"/>
                  <a:gd name="T17" fmla="*/ 19 h 239"/>
                  <a:gd name="T18" fmla="*/ 15 w 410"/>
                  <a:gd name="T19" fmla="*/ 20 h 239"/>
                  <a:gd name="T20" fmla="*/ 20 w 410"/>
                  <a:gd name="T21" fmla="*/ 19 h 239"/>
                  <a:gd name="T22" fmla="*/ 24 w 410"/>
                  <a:gd name="T23" fmla="*/ 18 h 239"/>
                  <a:gd name="T24" fmla="*/ 27 w 410"/>
                  <a:gd name="T25" fmla="*/ 15 h 239"/>
                  <a:gd name="T26" fmla="*/ 30 w 410"/>
                  <a:gd name="T27" fmla="*/ 12 h 239"/>
                  <a:gd name="T28" fmla="*/ 32 w 410"/>
                  <a:gd name="T29" fmla="*/ 7 h 239"/>
                  <a:gd name="T30" fmla="*/ 34 w 410"/>
                  <a:gd name="T31" fmla="*/ 1 h 239"/>
                  <a:gd name="T32" fmla="*/ 26 w 410"/>
                  <a:gd name="T33" fmla="*/ 0 h 23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10"/>
                  <a:gd name="T52" fmla="*/ 0 h 239"/>
                  <a:gd name="T53" fmla="*/ 410 w 410"/>
                  <a:gd name="T54" fmla="*/ 239 h 239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10" h="239">
                    <a:moveTo>
                      <a:pt x="318" y="0"/>
                    </a:moveTo>
                    <a:lnTo>
                      <a:pt x="297" y="60"/>
                    </a:lnTo>
                    <a:lnTo>
                      <a:pt x="264" y="107"/>
                    </a:lnTo>
                    <a:lnTo>
                      <a:pt x="235" y="130"/>
                    </a:lnTo>
                    <a:lnTo>
                      <a:pt x="182" y="142"/>
                    </a:lnTo>
                    <a:lnTo>
                      <a:pt x="0" y="144"/>
                    </a:lnTo>
                    <a:lnTo>
                      <a:pt x="30" y="180"/>
                    </a:lnTo>
                    <a:lnTo>
                      <a:pt x="74" y="212"/>
                    </a:lnTo>
                    <a:lnTo>
                      <a:pt x="124" y="233"/>
                    </a:lnTo>
                    <a:lnTo>
                      <a:pt x="181" y="239"/>
                    </a:lnTo>
                    <a:lnTo>
                      <a:pt x="237" y="233"/>
                    </a:lnTo>
                    <a:lnTo>
                      <a:pt x="287" y="213"/>
                    </a:lnTo>
                    <a:lnTo>
                      <a:pt x="329" y="180"/>
                    </a:lnTo>
                    <a:lnTo>
                      <a:pt x="361" y="141"/>
                    </a:lnTo>
                    <a:lnTo>
                      <a:pt x="389" y="84"/>
                    </a:lnTo>
                    <a:lnTo>
                      <a:pt x="410" y="15"/>
                    </a:lnTo>
                    <a:lnTo>
                      <a:pt x="31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15" name="Freeform 2591"/>
              <p:cNvSpPr>
                <a:spLocks/>
              </p:cNvSpPr>
              <p:nvPr/>
            </p:nvSpPr>
            <p:spPr bwMode="auto">
              <a:xfrm>
                <a:off x="4488" y="3731"/>
                <a:ext cx="40" cy="44"/>
              </a:xfrm>
              <a:custGeom>
                <a:avLst/>
                <a:gdLst>
                  <a:gd name="T0" fmla="*/ 6 w 480"/>
                  <a:gd name="T1" fmla="*/ 0 h 534"/>
                  <a:gd name="T2" fmla="*/ 5 w 480"/>
                  <a:gd name="T3" fmla="*/ 1 h 534"/>
                  <a:gd name="T4" fmla="*/ 3 w 480"/>
                  <a:gd name="T5" fmla="*/ 5 h 534"/>
                  <a:gd name="T6" fmla="*/ 1 w 480"/>
                  <a:gd name="T7" fmla="*/ 10 h 534"/>
                  <a:gd name="T8" fmla="*/ 0 w 480"/>
                  <a:gd name="T9" fmla="*/ 16 h 534"/>
                  <a:gd name="T10" fmla="*/ 0 w 480"/>
                  <a:gd name="T11" fmla="*/ 22 h 534"/>
                  <a:gd name="T12" fmla="*/ 0 w 480"/>
                  <a:gd name="T13" fmla="*/ 23 h 534"/>
                  <a:gd name="T14" fmla="*/ 0 w 480"/>
                  <a:gd name="T15" fmla="*/ 29 h 534"/>
                  <a:gd name="T16" fmla="*/ 1 w 480"/>
                  <a:gd name="T17" fmla="*/ 35 h 534"/>
                  <a:gd name="T18" fmla="*/ 3 w 480"/>
                  <a:gd name="T19" fmla="*/ 40 h 534"/>
                  <a:gd name="T20" fmla="*/ 6 w 480"/>
                  <a:gd name="T21" fmla="*/ 44 h 534"/>
                  <a:gd name="T22" fmla="*/ 21 w 480"/>
                  <a:gd name="T23" fmla="*/ 44 h 534"/>
                  <a:gd name="T24" fmla="*/ 19 w 480"/>
                  <a:gd name="T25" fmla="*/ 44 h 534"/>
                  <a:gd name="T26" fmla="*/ 15 w 480"/>
                  <a:gd name="T27" fmla="*/ 42 h 534"/>
                  <a:gd name="T28" fmla="*/ 12 w 480"/>
                  <a:gd name="T29" fmla="*/ 39 h 534"/>
                  <a:gd name="T30" fmla="*/ 10 w 480"/>
                  <a:gd name="T31" fmla="*/ 36 h 534"/>
                  <a:gd name="T32" fmla="*/ 8 w 480"/>
                  <a:gd name="T33" fmla="*/ 31 h 534"/>
                  <a:gd name="T34" fmla="*/ 8 w 480"/>
                  <a:gd name="T35" fmla="*/ 24 h 534"/>
                  <a:gd name="T36" fmla="*/ 40 w 480"/>
                  <a:gd name="T37" fmla="*/ 24 h 534"/>
                  <a:gd name="T38" fmla="*/ 40 w 480"/>
                  <a:gd name="T39" fmla="*/ 22 h 534"/>
                  <a:gd name="T40" fmla="*/ 40 w 480"/>
                  <a:gd name="T41" fmla="*/ 21 h 534"/>
                  <a:gd name="T42" fmla="*/ 8 w 480"/>
                  <a:gd name="T43" fmla="*/ 16 h 534"/>
                  <a:gd name="T44" fmla="*/ 8 w 480"/>
                  <a:gd name="T45" fmla="*/ 15 h 534"/>
                  <a:gd name="T46" fmla="*/ 9 w 480"/>
                  <a:gd name="T47" fmla="*/ 9 h 534"/>
                  <a:gd name="T48" fmla="*/ 12 w 480"/>
                  <a:gd name="T49" fmla="*/ 4 h 534"/>
                  <a:gd name="T50" fmla="*/ 12 w 480"/>
                  <a:gd name="T51" fmla="*/ 4 h 534"/>
                  <a:gd name="T52" fmla="*/ 16 w 480"/>
                  <a:gd name="T53" fmla="*/ 1 h 534"/>
                  <a:gd name="T54" fmla="*/ 20 w 480"/>
                  <a:gd name="T55" fmla="*/ 0 h 534"/>
                  <a:gd name="T56" fmla="*/ 6 w 480"/>
                  <a:gd name="T57" fmla="*/ 0 h 53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80"/>
                  <a:gd name="T88" fmla="*/ 0 h 534"/>
                  <a:gd name="T89" fmla="*/ 480 w 480"/>
                  <a:gd name="T90" fmla="*/ 534 h 53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80" h="534">
                    <a:moveTo>
                      <a:pt x="68" y="0"/>
                    </a:moveTo>
                    <a:lnTo>
                      <a:pt x="63" y="7"/>
                    </a:lnTo>
                    <a:lnTo>
                      <a:pt x="35" y="60"/>
                    </a:lnTo>
                    <a:lnTo>
                      <a:pt x="16" y="121"/>
                    </a:lnTo>
                    <a:lnTo>
                      <a:pt x="4" y="192"/>
                    </a:lnTo>
                    <a:lnTo>
                      <a:pt x="0" y="272"/>
                    </a:lnTo>
                    <a:lnTo>
                      <a:pt x="0" y="275"/>
                    </a:lnTo>
                    <a:lnTo>
                      <a:pt x="5" y="354"/>
                    </a:lnTo>
                    <a:lnTo>
                      <a:pt x="17" y="423"/>
                    </a:lnTo>
                    <a:lnTo>
                      <a:pt x="38" y="483"/>
                    </a:lnTo>
                    <a:lnTo>
                      <a:pt x="67" y="534"/>
                    </a:lnTo>
                    <a:lnTo>
                      <a:pt x="249" y="532"/>
                    </a:lnTo>
                    <a:lnTo>
                      <a:pt x="232" y="531"/>
                    </a:lnTo>
                    <a:lnTo>
                      <a:pt x="182" y="513"/>
                    </a:lnTo>
                    <a:lnTo>
                      <a:pt x="140" y="471"/>
                    </a:lnTo>
                    <a:lnTo>
                      <a:pt x="120" y="436"/>
                    </a:lnTo>
                    <a:lnTo>
                      <a:pt x="100" y="373"/>
                    </a:lnTo>
                    <a:lnTo>
                      <a:pt x="91" y="296"/>
                    </a:lnTo>
                    <a:lnTo>
                      <a:pt x="479" y="296"/>
                    </a:lnTo>
                    <a:lnTo>
                      <a:pt x="480" y="264"/>
                    </a:lnTo>
                    <a:lnTo>
                      <a:pt x="480" y="258"/>
                    </a:lnTo>
                    <a:lnTo>
                      <a:pt x="96" y="199"/>
                    </a:lnTo>
                    <a:lnTo>
                      <a:pt x="97" y="177"/>
                    </a:lnTo>
                    <a:lnTo>
                      <a:pt x="112" y="109"/>
                    </a:lnTo>
                    <a:lnTo>
                      <a:pt x="142" y="54"/>
                    </a:lnTo>
                    <a:lnTo>
                      <a:pt x="147" y="48"/>
                    </a:lnTo>
                    <a:lnTo>
                      <a:pt x="192" y="11"/>
                    </a:lnTo>
                    <a:lnTo>
                      <a:pt x="244" y="0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16" name="Freeform 2592"/>
              <p:cNvSpPr>
                <a:spLocks/>
              </p:cNvSpPr>
              <p:nvPr/>
            </p:nvSpPr>
            <p:spPr bwMode="auto">
              <a:xfrm>
                <a:off x="4494" y="3723"/>
                <a:ext cx="34" cy="29"/>
              </a:xfrm>
              <a:custGeom>
                <a:avLst/>
                <a:gdLst>
                  <a:gd name="T0" fmla="*/ 14 w 412"/>
                  <a:gd name="T1" fmla="*/ 0 h 355"/>
                  <a:gd name="T2" fmla="*/ 11 w 412"/>
                  <a:gd name="T3" fmla="*/ 0 h 355"/>
                  <a:gd name="T4" fmla="*/ 7 w 412"/>
                  <a:gd name="T5" fmla="*/ 2 h 355"/>
                  <a:gd name="T6" fmla="*/ 3 w 412"/>
                  <a:gd name="T7" fmla="*/ 4 h 355"/>
                  <a:gd name="T8" fmla="*/ 0 w 412"/>
                  <a:gd name="T9" fmla="*/ 8 h 355"/>
                  <a:gd name="T10" fmla="*/ 15 w 412"/>
                  <a:gd name="T11" fmla="*/ 8 h 355"/>
                  <a:gd name="T12" fmla="*/ 16 w 412"/>
                  <a:gd name="T13" fmla="*/ 8 h 355"/>
                  <a:gd name="T14" fmla="*/ 20 w 412"/>
                  <a:gd name="T15" fmla="*/ 10 h 355"/>
                  <a:gd name="T16" fmla="*/ 24 w 412"/>
                  <a:gd name="T17" fmla="*/ 13 h 355"/>
                  <a:gd name="T18" fmla="*/ 25 w 412"/>
                  <a:gd name="T19" fmla="*/ 18 h 355"/>
                  <a:gd name="T20" fmla="*/ 26 w 412"/>
                  <a:gd name="T21" fmla="*/ 24 h 355"/>
                  <a:gd name="T22" fmla="*/ 2 w 412"/>
                  <a:gd name="T23" fmla="*/ 24 h 355"/>
                  <a:gd name="T24" fmla="*/ 34 w 412"/>
                  <a:gd name="T25" fmla="*/ 29 h 355"/>
                  <a:gd name="T26" fmla="*/ 34 w 412"/>
                  <a:gd name="T27" fmla="*/ 23 h 355"/>
                  <a:gd name="T28" fmla="*/ 33 w 412"/>
                  <a:gd name="T29" fmla="*/ 17 h 355"/>
                  <a:gd name="T30" fmla="*/ 31 w 412"/>
                  <a:gd name="T31" fmla="*/ 12 h 355"/>
                  <a:gd name="T32" fmla="*/ 29 w 412"/>
                  <a:gd name="T33" fmla="*/ 8 h 355"/>
                  <a:gd name="T34" fmla="*/ 27 w 412"/>
                  <a:gd name="T35" fmla="*/ 5 h 355"/>
                  <a:gd name="T36" fmla="*/ 23 w 412"/>
                  <a:gd name="T37" fmla="*/ 2 h 355"/>
                  <a:gd name="T38" fmla="*/ 19 w 412"/>
                  <a:gd name="T39" fmla="*/ 1 h 355"/>
                  <a:gd name="T40" fmla="*/ 14 w 412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2"/>
                  <a:gd name="T64" fmla="*/ 0 h 355"/>
                  <a:gd name="T65" fmla="*/ 412 w 412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2" h="355">
                    <a:moveTo>
                      <a:pt x="175" y="0"/>
                    </a:moveTo>
                    <a:lnTo>
                      <a:pt x="135" y="3"/>
                    </a:lnTo>
                    <a:lnTo>
                      <a:pt x="84" y="21"/>
                    </a:lnTo>
                    <a:lnTo>
                      <a:pt x="39" y="51"/>
                    </a:lnTo>
                    <a:lnTo>
                      <a:pt x="0" y="97"/>
                    </a:lnTo>
                    <a:lnTo>
                      <a:pt x="176" y="97"/>
                    </a:lnTo>
                    <a:lnTo>
                      <a:pt x="197" y="98"/>
                    </a:lnTo>
                    <a:lnTo>
                      <a:pt x="245" y="119"/>
                    </a:lnTo>
                    <a:lnTo>
                      <a:pt x="286" y="165"/>
                    </a:lnTo>
                    <a:lnTo>
                      <a:pt x="307" y="219"/>
                    </a:lnTo>
                    <a:lnTo>
                      <a:pt x="318" y="296"/>
                    </a:lnTo>
                    <a:lnTo>
                      <a:pt x="28" y="296"/>
                    </a:lnTo>
                    <a:lnTo>
                      <a:pt x="412" y="355"/>
                    </a:lnTo>
                    <a:lnTo>
                      <a:pt x="407" y="276"/>
                    </a:lnTo>
                    <a:lnTo>
                      <a:pt x="395" y="206"/>
                    </a:lnTo>
                    <a:lnTo>
                      <a:pt x="374" y="146"/>
                    </a:lnTo>
                    <a:lnTo>
                      <a:pt x="346" y="95"/>
                    </a:lnTo>
                    <a:lnTo>
                      <a:pt x="322" y="65"/>
                    </a:lnTo>
                    <a:lnTo>
                      <a:pt x="279" y="29"/>
                    </a:lnTo>
                    <a:lnTo>
                      <a:pt x="230" y="7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17" name="Freeform 2593"/>
              <p:cNvSpPr>
                <a:spLocks/>
              </p:cNvSpPr>
              <p:nvPr/>
            </p:nvSpPr>
            <p:spPr bwMode="auto">
              <a:xfrm>
                <a:off x="4537" y="3724"/>
                <a:ext cx="16" cy="58"/>
              </a:xfrm>
              <a:custGeom>
                <a:avLst/>
                <a:gdLst>
                  <a:gd name="T0" fmla="*/ 7 w 187"/>
                  <a:gd name="T1" fmla="*/ 0 h 695"/>
                  <a:gd name="T2" fmla="*/ 0 w 187"/>
                  <a:gd name="T3" fmla="*/ 0 h 695"/>
                  <a:gd name="T4" fmla="*/ 0 w 187"/>
                  <a:gd name="T5" fmla="*/ 58 h 695"/>
                  <a:gd name="T6" fmla="*/ 7 w 187"/>
                  <a:gd name="T7" fmla="*/ 58 h 695"/>
                  <a:gd name="T8" fmla="*/ 7 w 187"/>
                  <a:gd name="T9" fmla="*/ 28 h 695"/>
                  <a:gd name="T10" fmla="*/ 8 w 187"/>
                  <a:gd name="T11" fmla="*/ 22 h 695"/>
                  <a:gd name="T12" fmla="*/ 9 w 187"/>
                  <a:gd name="T13" fmla="*/ 16 h 695"/>
                  <a:gd name="T14" fmla="*/ 9 w 187"/>
                  <a:gd name="T15" fmla="*/ 16 h 695"/>
                  <a:gd name="T16" fmla="*/ 12 w 187"/>
                  <a:gd name="T17" fmla="*/ 11 h 695"/>
                  <a:gd name="T18" fmla="*/ 12 w 187"/>
                  <a:gd name="T19" fmla="*/ 11 h 695"/>
                  <a:gd name="T20" fmla="*/ 16 w 187"/>
                  <a:gd name="T21" fmla="*/ 9 h 695"/>
                  <a:gd name="T22" fmla="*/ 7 w 187"/>
                  <a:gd name="T23" fmla="*/ 9 h 695"/>
                  <a:gd name="T24" fmla="*/ 7 w 187"/>
                  <a:gd name="T25" fmla="*/ 0 h 69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87"/>
                  <a:gd name="T40" fmla="*/ 0 h 695"/>
                  <a:gd name="T41" fmla="*/ 187 w 187"/>
                  <a:gd name="T42" fmla="*/ 695 h 695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87" h="695">
                    <a:moveTo>
                      <a:pt x="79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87" y="695"/>
                    </a:lnTo>
                    <a:lnTo>
                      <a:pt x="87" y="331"/>
                    </a:lnTo>
                    <a:lnTo>
                      <a:pt x="91" y="262"/>
                    </a:lnTo>
                    <a:lnTo>
                      <a:pt x="103" y="194"/>
                    </a:lnTo>
                    <a:lnTo>
                      <a:pt x="105" y="186"/>
                    </a:lnTo>
                    <a:lnTo>
                      <a:pt x="135" y="130"/>
                    </a:lnTo>
                    <a:lnTo>
                      <a:pt x="137" y="128"/>
                    </a:lnTo>
                    <a:lnTo>
                      <a:pt x="187" y="106"/>
                    </a:lnTo>
                    <a:lnTo>
                      <a:pt x="79" y="106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18" name="Freeform 2594"/>
              <p:cNvSpPr>
                <a:spLocks/>
              </p:cNvSpPr>
              <p:nvPr/>
            </p:nvSpPr>
            <p:spPr bwMode="auto">
              <a:xfrm>
                <a:off x="4544" y="3723"/>
                <a:ext cx="17" cy="12"/>
              </a:xfrm>
              <a:custGeom>
                <a:avLst/>
                <a:gdLst>
                  <a:gd name="T0" fmla="*/ 9 w 203"/>
                  <a:gd name="T1" fmla="*/ 0 h 147"/>
                  <a:gd name="T2" fmla="*/ 9 w 203"/>
                  <a:gd name="T3" fmla="*/ 0 h 147"/>
                  <a:gd name="T4" fmla="*/ 5 w 203"/>
                  <a:gd name="T5" fmla="*/ 2 h 147"/>
                  <a:gd name="T6" fmla="*/ 3 w 203"/>
                  <a:gd name="T7" fmla="*/ 4 h 147"/>
                  <a:gd name="T8" fmla="*/ 0 w 203"/>
                  <a:gd name="T9" fmla="*/ 10 h 147"/>
                  <a:gd name="T10" fmla="*/ 9 w 203"/>
                  <a:gd name="T11" fmla="*/ 10 h 147"/>
                  <a:gd name="T12" fmla="*/ 10 w 203"/>
                  <a:gd name="T13" fmla="*/ 10 h 147"/>
                  <a:gd name="T14" fmla="*/ 14 w 203"/>
                  <a:gd name="T15" fmla="*/ 12 h 147"/>
                  <a:gd name="T16" fmla="*/ 17 w 203"/>
                  <a:gd name="T17" fmla="*/ 3 h 147"/>
                  <a:gd name="T18" fmla="*/ 14 w 203"/>
                  <a:gd name="T19" fmla="*/ 1 h 147"/>
                  <a:gd name="T20" fmla="*/ 9 w 203"/>
                  <a:gd name="T21" fmla="*/ 0 h 14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3"/>
                  <a:gd name="T34" fmla="*/ 0 h 147"/>
                  <a:gd name="T35" fmla="*/ 203 w 203"/>
                  <a:gd name="T36" fmla="*/ 147 h 147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3" h="147">
                    <a:moveTo>
                      <a:pt x="112" y="0"/>
                    </a:moveTo>
                    <a:lnTo>
                      <a:pt x="106" y="0"/>
                    </a:lnTo>
                    <a:lnTo>
                      <a:pt x="56" y="24"/>
                    </a:lnTo>
                    <a:lnTo>
                      <a:pt x="34" y="52"/>
                    </a:lnTo>
                    <a:lnTo>
                      <a:pt x="0" y="121"/>
                    </a:lnTo>
                    <a:lnTo>
                      <a:pt x="108" y="121"/>
                    </a:lnTo>
                    <a:lnTo>
                      <a:pt x="122" y="122"/>
                    </a:lnTo>
                    <a:lnTo>
                      <a:pt x="173" y="147"/>
                    </a:lnTo>
                    <a:lnTo>
                      <a:pt x="203" y="38"/>
                    </a:lnTo>
                    <a:lnTo>
                      <a:pt x="163" y="11"/>
                    </a:lnTo>
                    <a:lnTo>
                      <a:pt x="11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19" name="Freeform 2595"/>
              <p:cNvSpPr>
                <a:spLocks/>
              </p:cNvSpPr>
              <p:nvPr/>
            </p:nvSpPr>
            <p:spPr bwMode="auto">
              <a:xfrm>
                <a:off x="4564" y="3787"/>
                <a:ext cx="32" cy="18"/>
              </a:xfrm>
              <a:custGeom>
                <a:avLst/>
                <a:gdLst>
                  <a:gd name="T0" fmla="*/ 0 w 387"/>
                  <a:gd name="T1" fmla="*/ 0 h 225"/>
                  <a:gd name="T2" fmla="*/ 0 w 387"/>
                  <a:gd name="T3" fmla="*/ 5 h 225"/>
                  <a:gd name="T4" fmla="*/ 2 w 387"/>
                  <a:gd name="T5" fmla="*/ 10 h 225"/>
                  <a:gd name="T6" fmla="*/ 5 w 387"/>
                  <a:gd name="T7" fmla="*/ 13 h 225"/>
                  <a:gd name="T8" fmla="*/ 8 w 387"/>
                  <a:gd name="T9" fmla="*/ 16 h 225"/>
                  <a:gd name="T10" fmla="*/ 12 w 387"/>
                  <a:gd name="T11" fmla="*/ 17 h 225"/>
                  <a:gd name="T12" fmla="*/ 17 w 387"/>
                  <a:gd name="T13" fmla="*/ 18 h 225"/>
                  <a:gd name="T14" fmla="*/ 20 w 387"/>
                  <a:gd name="T15" fmla="*/ 18 h 225"/>
                  <a:gd name="T16" fmla="*/ 24 w 387"/>
                  <a:gd name="T17" fmla="*/ 17 h 225"/>
                  <a:gd name="T18" fmla="*/ 28 w 387"/>
                  <a:gd name="T19" fmla="*/ 15 h 225"/>
                  <a:gd name="T20" fmla="*/ 29 w 387"/>
                  <a:gd name="T21" fmla="*/ 14 h 225"/>
                  <a:gd name="T22" fmla="*/ 32 w 387"/>
                  <a:gd name="T23" fmla="*/ 11 h 225"/>
                  <a:gd name="T24" fmla="*/ 17 w 387"/>
                  <a:gd name="T25" fmla="*/ 10 h 225"/>
                  <a:gd name="T26" fmla="*/ 13 w 387"/>
                  <a:gd name="T27" fmla="*/ 10 h 225"/>
                  <a:gd name="T28" fmla="*/ 10 w 387"/>
                  <a:gd name="T29" fmla="*/ 8 h 225"/>
                  <a:gd name="T30" fmla="*/ 9 w 387"/>
                  <a:gd name="T31" fmla="*/ 7 h 225"/>
                  <a:gd name="T32" fmla="*/ 7 w 387"/>
                  <a:gd name="T33" fmla="*/ 1 h 225"/>
                  <a:gd name="T34" fmla="*/ 0 w 387"/>
                  <a:gd name="T35" fmla="*/ 0 h 225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387"/>
                  <a:gd name="T55" fmla="*/ 0 h 225"/>
                  <a:gd name="T56" fmla="*/ 387 w 387"/>
                  <a:gd name="T57" fmla="*/ 225 h 225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387" h="225">
                    <a:moveTo>
                      <a:pt x="0" y="0"/>
                    </a:moveTo>
                    <a:lnTo>
                      <a:pt x="3" y="58"/>
                    </a:lnTo>
                    <a:lnTo>
                      <a:pt x="22" y="121"/>
                    </a:lnTo>
                    <a:lnTo>
                      <a:pt x="55" y="168"/>
                    </a:lnTo>
                    <a:lnTo>
                      <a:pt x="97" y="200"/>
                    </a:lnTo>
                    <a:lnTo>
                      <a:pt x="148" y="218"/>
                    </a:lnTo>
                    <a:lnTo>
                      <a:pt x="206" y="225"/>
                    </a:lnTo>
                    <a:lnTo>
                      <a:pt x="239" y="223"/>
                    </a:lnTo>
                    <a:lnTo>
                      <a:pt x="292" y="210"/>
                    </a:lnTo>
                    <a:lnTo>
                      <a:pt x="338" y="186"/>
                    </a:lnTo>
                    <a:lnTo>
                      <a:pt x="345" y="181"/>
                    </a:lnTo>
                    <a:lnTo>
                      <a:pt x="387" y="136"/>
                    </a:lnTo>
                    <a:lnTo>
                      <a:pt x="206" y="128"/>
                    </a:lnTo>
                    <a:lnTo>
                      <a:pt x="160" y="122"/>
                    </a:lnTo>
                    <a:lnTo>
                      <a:pt x="116" y="95"/>
                    </a:lnTo>
                    <a:lnTo>
                      <a:pt x="106" y="83"/>
                    </a:lnTo>
                    <a:lnTo>
                      <a:pt x="86" y="1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20" name="Freeform 2596"/>
              <p:cNvSpPr>
                <a:spLocks/>
              </p:cNvSpPr>
              <p:nvPr/>
            </p:nvSpPr>
            <p:spPr bwMode="auto">
              <a:xfrm>
                <a:off x="4581" y="3774"/>
                <a:ext cx="19" cy="24"/>
              </a:xfrm>
              <a:custGeom>
                <a:avLst/>
                <a:gdLst>
                  <a:gd name="T0" fmla="*/ 19 w 235"/>
                  <a:gd name="T1" fmla="*/ 0 h 287"/>
                  <a:gd name="T2" fmla="*/ 12 w 235"/>
                  <a:gd name="T3" fmla="*/ 0 h 287"/>
                  <a:gd name="T4" fmla="*/ 12 w 235"/>
                  <a:gd name="T5" fmla="*/ 1 h 287"/>
                  <a:gd name="T6" fmla="*/ 12 w 235"/>
                  <a:gd name="T7" fmla="*/ 9 h 287"/>
                  <a:gd name="T8" fmla="*/ 11 w 235"/>
                  <a:gd name="T9" fmla="*/ 13 h 287"/>
                  <a:gd name="T10" fmla="*/ 10 w 235"/>
                  <a:gd name="T11" fmla="*/ 16 h 287"/>
                  <a:gd name="T12" fmla="*/ 8 w 235"/>
                  <a:gd name="T13" fmla="*/ 21 h 287"/>
                  <a:gd name="T14" fmla="*/ 5 w 235"/>
                  <a:gd name="T15" fmla="*/ 23 h 287"/>
                  <a:gd name="T16" fmla="*/ 0 w 235"/>
                  <a:gd name="T17" fmla="*/ 23 h 287"/>
                  <a:gd name="T18" fmla="*/ 15 w 235"/>
                  <a:gd name="T19" fmla="*/ 24 h 287"/>
                  <a:gd name="T20" fmla="*/ 17 w 235"/>
                  <a:gd name="T21" fmla="*/ 19 h 287"/>
                  <a:gd name="T22" fmla="*/ 17 w 235"/>
                  <a:gd name="T23" fmla="*/ 18 h 287"/>
                  <a:gd name="T24" fmla="*/ 18 w 235"/>
                  <a:gd name="T25" fmla="*/ 14 h 287"/>
                  <a:gd name="T26" fmla="*/ 19 w 235"/>
                  <a:gd name="T27" fmla="*/ 8 h 287"/>
                  <a:gd name="T28" fmla="*/ 19 w 235"/>
                  <a:gd name="T29" fmla="*/ 0 h 28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235"/>
                  <a:gd name="T46" fmla="*/ 0 h 287"/>
                  <a:gd name="T47" fmla="*/ 235 w 235"/>
                  <a:gd name="T48" fmla="*/ 287 h 287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235" h="287">
                    <a:moveTo>
                      <a:pt x="235" y="0"/>
                    </a:moveTo>
                    <a:lnTo>
                      <a:pt x="145" y="3"/>
                    </a:lnTo>
                    <a:lnTo>
                      <a:pt x="145" y="14"/>
                    </a:lnTo>
                    <a:lnTo>
                      <a:pt x="144" y="102"/>
                    </a:lnTo>
                    <a:lnTo>
                      <a:pt x="139" y="155"/>
                    </a:lnTo>
                    <a:lnTo>
                      <a:pt x="128" y="194"/>
                    </a:lnTo>
                    <a:lnTo>
                      <a:pt x="94" y="246"/>
                    </a:lnTo>
                    <a:lnTo>
                      <a:pt x="57" y="270"/>
                    </a:lnTo>
                    <a:lnTo>
                      <a:pt x="0" y="279"/>
                    </a:lnTo>
                    <a:lnTo>
                      <a:pt x="181" y="287"/>
                    </a:lnTo>
                    <a:lnTo>
                      <a:pt x="210" y="230"/>
                    </a:lnTo>
                    <a:lnTo>
                      <a:pt x="215" y="219"/>
                    </a:lnTo>
                    <a:lnTo>
                      <a:pt x="226" y="164"/>
                    </a:lnTo>
                    <a:lnTo>
                      <a:pt x="233" y="90"/>
                    </a:lnTo>
                    <a:lnTo>
                      <a:pt x="23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21" name="Freeform 2597"/>
              <p:cNvSpPr>
                <a:spLocks/>
              </p:cNvSpPr>
              <p:nvPr/>
            </p:nvSpPr>
            <p:spPr bwMode="auto">
              <a:xfrm>
                <a:off x="4581" y="3729"/>
                <a:ext cx="13" cy="4"/>
              </a:xfrm>
              <a:custGeom>
                <a:avLst/>
                <a:gdLst>
                  <a:gd name="T0" fmla="*/ 12 w 146"/>
                  <a:gd name="T1" fmla="*/ 0 h 37"/>
                  <a:gd name="T2" fmla="*/ 0 w 146"/>
                  <a:gd name="T3" fmla="*/ 2 h 37"/>
                  <a:gd name="T4" fmla="*/ 1 w 146"/>
                  <a:gd name="T5" fmla="*/ 2 h 37"/>
                  <a:gd name="T6" fmla="*/ 5 w 146"/>
                  <a:gd name="T7" fmla="*/ 4 h 37"/>
                  <a:gd name="T8" fmla="*/ 13 w 146"/>
                  <a:gd name="T9" fmla="*/ 2 h 37"/>
                  <a:gd name="T10" fmla="*/ 12 w 146"/>
                  <a:gd name="T11" fmla="*/ 0 h 3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46"/>
                  <a:gd name="T19" fmla="*/ 0 h 37"/>
                  <a:gd name="T20" fmla="*/ 146 w 146"/>
                  <a:gd name="T21" fmla="*/ 37 h 3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46" h="37">
                    <a:moveTo>
                      <a:pt x="133" y="0"/>
                    </a:moveTo>
                    <a:lnTo>
                      <a:pt x="0" y="17"/>
                    </a:lnTo>
                    <a:lnTo>
                      <a:pt x="12" y="18"/>
                    </a:lnTo>
                    <a:lnTo>
                      <a:pt x="61" y="37"/>
                    </a:lnTo>
                    <a:lnTo>
                      <a:pt x="146" y="19"/>
                    </a:lnTo>
                    <a:lnTo>
                      <a:pt x="13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22" name="Freeform 2598"/>
              <p:cNvSpPr>
                <a:spLocks/>
              </p:cNvSpPr>
              <p:nvPr/>
            </p:nvSpPr>
            <p:spPr bwMode="auto">
              <a:xfrm>
                <a:off x="4582" y="3724"/>
                <a:ext cx="18" cy="50"/>
              </a:xfrm>
              <a:custGeom>
                <a:avLst/>
                <a:gdLst>
                  <a:gd name="T0" fmla="*/ 18 w 225"/>
                  <a:gd name="T1" fmla="*/ 0 h 601"/>
                  <a:gd name="T2" fmla="*/ 12 w 225"/>
                  <a:gd name="T3" fmla="*/ 0 h 601"/>
                  <a:gd name="T4" fmla="*/ 12 w 225"/>
                  <a:gd name="T5" fmla="*/ 7 h 601"/>
                  <a:gd name="T6" fmla="*/ 5 w 225"/>
                  <a:gd name="T7" fmla="*/ 8 h 601"/>
                  <a:gd name="T8" fmla="*/ 8 w 225"/>
                  <a:gd name="T9" fmla="*/ 12 h 601"/>
                  <a:gd name="T10" fmla="*/ 10 w 225"/>
                  <a:gd name="T11" fmla="*/ 16 h 601"/>
                  <a:gd name="T12" fmla="*/ 11 w 225"/>
                  <a:gd name="T13" fmla="*/ 22 h 601"/>
                  <a:gd name="T14" fmla="*/ 11 w 225"/>
                  <a:gd name="T15" fmla="*/ 28 h 601"/>
                  <a:gd name="T16" fmla="*/ 11 w 225"/>
                  <a:gd name="T17" fmla="*/ 35 h 601"/>
                  <a:gd name="T18" fmla="*/ 10 w 225"/>
                  <a:gd name="T19" fmla="*/ 40 h 601"/>
                  <a:gd name="T20" fmla="*/ 8 w 225"/>
                  <a:gd name="T21" fmla="*/ 45 h 601"/>
                  <a:gd name="T22" fmla="*/ 8 w 225"/>
                  <a:gd name="T23" fmla="*/ 45 h 601"/>
                  <a:gd name="T24" fmla="*/ 4 w 225"/>
                  <a:gd name="T25" fmla="*/ 49 h 601"/>
                  <a:gd name="T26" fmla="*/ 0 w 225"/>
                  <a:gd name="T27" fmla="*/ 50 h 601"/>
                  <a:gd name="T28" fmla="*/ 18 w 225"/>
                  <a:gd name="T29" fmla="*/ 50 h 601"/>
                  <a:gd name="T30" fmla="*/ 18 w 225"/>
                  <a:gd name="T31" fmla="*/ 0 h 601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225"/>
                  <a:gd name="T49" fmla="*/ 0 h 601"/>
                  <a:gd name="T50" fmla="*/ 225 w 225"/>
                  <a:gd name="T51" fmla="*/ 601 h 601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225" h="601">
                    <a:moveTo>
                      <a:pt x="225" y="0"/>
                    </a:moveTo>
                    <a:lnTo>
                      <a:pt x="144" y="0"/>
                    </a:lnTo>
                    <a:lnTo>
                      <a:pt x="144" y="84"/>
                    </a:lnTo>
                    <a:lnTo>
                      <a:pt x="59" y="102"/>
                    </a:lnTo>
                    <a:lnTo>
                      <a:pt x="101" y="147"/>
                    </a:lnTo>
                    <a:lnTo>
                      <a:pt x="123" y="193"/>
                    </a:lnTo>
                    <a:lnTo>
                      <a:pt x="138" y="259"/>
                    </a:lnTo>
                    <a:lnTo>
                      <a:pt x="142" y="339"/>
                    </a:lnTo>
                    <a:lnTo>
                      <a:pt x="138" y="417"/>
                    </a:lnTo>
                    <a:lnTo>
                      <a:pt x="125" y="484"/>
                    </a:lnTo>
                    <a:lnTo>
                      <a:pt x="102" y="535"/>
                    </a:lnTo>
                    <a:lnTo>
                      <a:pt x="94" y="546"/>
                    </a:lnTo>
                    <a:lnTo>
                      <a:pt x="51" y="585"/>
                    </a:lnTo>
                    <a:lnTo>
                      <a:pt x="0" y="598"/>
                    </a:lnTo>
                    <a:lnTo>
                      <a:pt x="225" y="601"/>
                    </a:lnTo>
                    <a:lnTo>
                      <a:pt x="22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23" name="Freeform 2599"/>
              <p:cNvSpPr>
                <a:spLocks/>
              </p:cNvSpPr>
              <p:nvPr/>
            </p:nvSpPr>
            <p:spPr bwMode="auto">
              <a:xfrm>
                <a:off x="4562" y="3723"/>
                <a:ext cx="38" cy="59"/>
              </a:xfrm>
              <a:custGeom>
                <a:avLst/>
                <a:gdLst>
                  <a:gd name="T0" fmla="*/ 19 w 458"/>
                  <a:gd name="T1" fmla="*/ 0 h 710"/>
                  <a:gd name="T2" fmla="*/ 17 w 458"/>
                  <a:gd name="T3" fmla="*/ 0 h 710"/>
                  <a:gd name="T4" fmla="*/ 13 w 458"/>
                  <a:gd name="T5" fmla="*/ 1 h 710"/>
                  <a:gd name="T6" fmla="*/ 9 w 458"/>
                  <a:gd name="T7" fmla="*/ 4 h 710"/>
                  <a:gd name="T8" fmla="*/ 7 w 458"/>
                  <a:gd name="T9" fmla="*/ 5 h 710"/>
                  <a:gd name="T10" fmla="*/ 4 w 458"/>
                  <a:gd name="T11" fmla="*/ 9 h 710"/>
                  <a:gd name="T12" fmla="*/ 2 w 458"/>
                  <a:gd name="T13" fmla="*/ 15 h 710"/>
                  <a:gd name="T14" fmla="*/ 1 w 458"/>
                  <a:gd name="T15" fmla="*/ 18 h 710"/>
                  <a:gd name="T16" fmla="*/ 0 w 458"/>
                  <a:gd name="T17" fmla="*/ 24 h 710"/>
                  <a:gd name="T18" fmla="*/ 0 w 458"/>
                  <a:gd name="T19" fmla="*/ 30 h 710"/>
                  <a:gd name="T20" fmla="*/ 0 w 458"/>
                  <a:gd name="T21" fmla="*/ 34 h 710"/>
                  <a:gd name="T22" fmla="*/ 1 w 458"/>
                  <a:gd name="T23" fmla="*/ 40 h 710"/>
                  <a:gd name="T24" fmla="*/ 3 w 458"/>
                  <a:gd name="T25" fmla="*/ 46 h 710"/>
                  <a:gd name="T26" fmla="*/ 5 w 458"/>
                  <a:gd name="T27" fmla="*/ 50 h 710"/>
                  <a:gd name="T28" fmla="*/ 7 w 458"/>
                  <a:gd name="T29" fmla="*/ 53 h 710"/>
                  <a:gd name="T30" fmla="*/ 10 w 458"/>
                  <a:gd name="T31" fmla="*/ 56 h 710"/>
                  <a:gd name="T32" fmla="*/ 14 w 458"/>
                  <a:gd name="T33" fmla="*/ 58 h 710"/>
                  <a:gd name="T34" fmla="*/ 19 w 458"/>
                  <a:gd name="T35" fmla="*/ 59 h 710"/>
                  <a:gd name="T36" fmla="*/ 19 w 458"/>
                  <a:gd name="T37" fmla="*/ 59 h 710"/>
                  <a:gd name="T38" fmla="*/ 24 w 458"/>
                  <a:gd name="T39" fmla="*/ 58 h 710"/>
                  <a:gd name="T40" fmla="*/ 27 w 458"/>
                  <a:gd name="T41" fmla="*/ 56 h 710"/>
                  <a:gd name="T42" fmla="*/ 31 w 458"/>
                  <a:gd name="T43" fmla="*/ 51 h 710"/>
                  <a:gd name="T44" fmla="*/ 38 w 458"/>
                  <a:gd name="T45" fmla="*/ 51 h 710"/>
                  <a:gd name="T46" fmla="*/ 19 w 458"/>
                  <a:gd name="T47" fmla="*/ 51 h 710"/>
                  <a:gd name="T48" fmla="*/ 18 w 458"/>
                  <a:gd name="T49" fmla="*/ 51 h 710"/>
                  <a:gd name="T50" fmla="*/ 14 w 458"/>
                  <a:gd name="T51" fmla="*/ 49 h 710"/>
                  <a:gd name="T52" fmla="*/ 11 w 458"/>
                  <a:gd name="T53" fmla="*/ 46 h 710"/>
                  <a:gd name="T54" fmla="*/ 9 w 458"/>
                  <a:gd name="T55" fmla="*/ 42 h 710"/>
                  <a:gd name="T56" fmla="*/ 8 w 458"/>
                  <a:gd name="T57" fmla="*/ 36 h 710"/>
                  <a:gd name="T58" fmla="*/ 8 w 458"/>
                  <a:gd name="T59" fmla="*/ 29 h 710"/>
                  <a:gd name="T60" fmla="*/ 8 w 458"/>
                  <a:gd name="T61" fmla="*/ 23 h 710"/>
                  <a:gd name="T62" fmla="*/ 9 w 458"/>
                  <a:gd name="T63" fmla="*/ 18 h 710"/>
                  <a:gd name="T64" fmla="*/ 11 w 458"/>
                  <a:gd name="T65" fmla="*/ 13 h 710"/>
                  <a:gd name="T66" fmla="*/ 11 w 458"/>
                  <a:gd name="T67" fmla="*/ 13 h 710"/>
                  <a:gd name="T68" fmla="*/ 15 w 458"/>
                  <a:gd name="T69" fmla="*/ 9 h 710"/>
                  <a:gd name="T70" fmla="*/ 19 w 458"/>
                  <a:gd name="T71" fmla="*/ 8 h 710"/>
                  <a:gd name="T72" fmla="*/ 30 w 458"/>
                  <a:gd name="T73" fmla="*/ 7 h 710"/>
                  <a:gd name="T74" fmla="*/ 27 w 458"/>
                  <a:gd name="T75" fmla="*/ 3 h 710"/>
                  <a:gd name="T76" fmla="*/ 23 w 458"/>
                  <a:gd name="T77" fmla="*/ 1 h 710"/>
                  <a:gd name="T78" fmla="*/ 19 w 458"/>
                  <a:gd name="T79" fmla="*/ 0 h 710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458"/>
                  <a:gd name="T121" fmla="*/ 0 h 710"/>
                  <a:gd name="T122" fmla="*/ 458 w 458"/>
                  <a:gd name="T123" fmla="*/ 710 h 710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458" h="710">
                    <a:moveTo>
                      <a:pt x="225" y="0"/>
                    </a:moveTo>
                    <a:lnTo>
                      <a:pt x="203" y="1"/>
                    </a:lnTo>
                    <a:lnTo>
                      <a:pt x="152" y="15"/>
                    </a:lnTo>
                    <a:lnTo>
                      <a:pt x="105" y="46"/>
                    </a:lnTo>
                    <a:lnTo>
                      <a:pt x="90" y="61"/>
                    </a:lnTo>
                    <a:lnTo>
                      <a:pt x="54" y="111"/>
                    </a:lnTo>
                    <a:lnTo>
                      <a:pt x="26" y="175"/>
                    </a:lnTo>
                    <a:lnTo>
                      <a:pt x="15" y="216"/>
                    </a:lnTo>
                    <a:lnTo>
                      <a:pt x="4" y="285"/>
                    </a:lnTo>
                    <a:lnTo>
                      <a:pt x="0" y="358"/>
                    </a:lnTo>
                    <a:lnTo>
                      <a:pt x="2" y="413"/>
                    </a:lnTo>
                    <a:lnTo>
                      <a:pt x="12" y="484"/>
                    </a:lnTo>
                    <a:lnTo>
                      <a:pt x="32" y="549"/>
                    </a:lnTo>
                    <a:lnTo>
                      <a:pt x="59" y="607"/>
                    </a:lnTo>
                    <a:lnTo>
                      <a:pt x="81" y="640"/>
                    </a:lnTo>
                    <a:lnTo>
                      <a:pt x="121" y="679"/>
                    </a:lnTo>
                    <a:lnTo>
                      <a:pt x="169" y="702"/>
                    </a:lnTo>
                    <a:lnTo>
                      <a:pt x="225" y="710"/>
                    </a:lnTo>
                    <a:lnTo>
                      <a:pt x="232" y="709"/>
                    </a:lnTo>
                    <a:lnTo>
                      <a:pt x="284" y="698"/>
                    </a:lnTo>
                    <a:lnTo>
                      <a:pt x="329" y="668"/>
                    </a:lnTo>
                    <a:lnTo>
                      <a:pt x="368" y="619"/>
                    </a:lnTo>
                    <a:lnTo>
                      <a:pt x="458" y="616"/>
                    </a:lnTo>
                    <a:lnTo>
                      <a:pt x="233" y="613"/>
                    </a:lnTo>
                    <a:lnTo>
                      <a:pt x="222" y="612"/>
                    </a:lnTo>
                    <a:lnTo>
                      <a:pt x="172" y="593"/>
                    </a:lnTo>
                    <a:lnTo>
                      <a:pt x="131" y="550"/>
                    </a:lnTo>
                    <a:lnTo>
                      <a:pt x="109" y="501"/>
                    </a:lnTo>
                    <a:lnTo>
                      <a:pt x="95" y="434"/>
                    </a:lnTo>
                    <a:lnTo>
                      <a:pt x="91" y="350"/>
                    </a:lnTo>
                    <a:lnTo>
                      <a:pt x="94" y="281"/>
                    </a:lnTo>
                    <a:lnTo>
                      <a:pt x="108" y="213"/>
                    </a:lnTo>
                    <a:lnTo>
                      <a:pt x="131" y="161"/>
                    </a:lnTo>
                    <a:lnTo>
                      <a:pt x="138" y="151"/>
                    </a:lnTo>
                    <a:lnTo>
                      <a:pt x="181" y="111"/>
                    </a:lnTo>
                    <a:lnTo>
                      <a:pt x="231" y="97"/>
                    </a:lnTo>
                    <a:lnTo>
                      <a:pt x="364" y="80"/>
                    </a:lnTo>
                    <a:lnTo>
                      <a:pt x="324" y="35"/>
                    </a:lnTo>
                    <a:lnTo>
                      <a:pt x="277" y="8"/>
                    </a:lnTo>
                    <a:lnTo>
                      <a:pt x="22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24" name="Freeform 2600"/>
              <p:cNvSpPr>
                <a:spLocks/>
              </p:cNvSpPr>
              <p:nvPr/>
            </p:nvSpPr>
            <p:spPr bwMode="auto">
              <a:xfrm>
                <a:off x="4615" y="3763"/>
                <a:ext cx="34" cy="20"/>
              </a:xfrm>
              <a:custGeom>
                <a:avLst/>
                <a:gdLst>
                  <a:gd name="T0" fmla="*/ 26 w 410"/>
                  <a:gd name="T1" fmla="*/ 0 h 239"/>
                  <a:gd name="T2" fmla="*/ 25 w 410"/>
                  <a:gd name="T3" fmla="*/ 5 h 239"/>
                  <a:gd name="T4" fmla="*/ 22 w 410"/>
                  <a:gd name="T5" fmla="*/ 9 h 239"/>
                  <a:gd name="T6" fmla="*/ 19 w 410"/>
                  <a:gd name="T7" fmla="*/ 11 h 239"/>
                  <a:gd name="T8" fmla="*/ 15 w 410"/>
                  <a:gd name="T9" fmla="*/ 12 h 239"/>
                  <a:gd name="T10" fmla="*/ 0 w 410"/>
                  <a:gd name="T11" fmla="*/ 12 h 239"/>
                  <a:gd name="T12" fmla="*/ 2 w 410"/>
                  <a:gd name="T13" fmla="*/ 15 h 239"/>
                  <a:gd name="T14" fmla="*/ 6 w 410"/>
                  <a:gd name="T15" fmla="*/ 18 h 239"/>
                  <a:gd name="T16" fmla="*/ 10 w 410"/>
                  <a:gd name="T17" fmla="*/ 19 h 239"/>
                  <a:gd name="T18" fmla="*/ 15 w 410"/>
                  <a:gd name="T19" fmla="*/ 20 h 239"/>
                  <a:gd name="T20" fmla="*/ 20 w 410"/>
                  <a:gd name="T21" fmla="*/ 19 h 239"/>
                  <a:gd name="T22" fmla="*/ 24 w 410"/>
                  <a:gd name="T23" fmla="*/ 18 h 239"/>
                  <a:gd name="T24" fmla="*/ 27 w 410"/>
                  <a:gd name="T25" fmla="*/ 15 h 239"/>
                  <a:gd name="T26" fmla="*/ 30 w 410"/>
                  <a:gd name="T27" fmla="*/ 12 h 239"/>
                  <a:gd name="T28" fmla="*/ 32 w 410"/>
                  <a:gd name="T29" fmla="*/ 7 h 239"/>
                  <a:gd name="T30" fmla="*/ 34 w 410"/>
                  <a:gd name="T31" fmla="*/ 1 h 239"/>
                  <a:gd name="T32" fmla="*/ 26 w 410"/>
                  <a:gd name="T33" fmla="*/ 0 h 23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10"/>
                  <a:gd name="T52" fmla="*/ 0 h 239"/>
                  <a:gd name="T53" fmla="*/ 410 w 410"/>
                  <a:gd name="T54" fmla="*/ 239 h 239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10" h="239">
                    <a:moveTo>
                      <a:pt x="318" y="0"/>
                    </a:moveTo>
                    <a:lnTo>
                      <a:pt x="297" y="60"/>
                    </a:lnTo>
                    <a:lnTo>
                      <a:pt x="264" y="107"/>
                    </a:lnTo>
                    <a:lnTo>
                      <a:pt x="235" y="130"/>
                    </a:lnTo>
                    <a:lnTo>
                      <a:pt x="181" y="142"/>
                    </a:lnTo>
                    <a:lnTo>
                      <a:pt x="0" y="144"/>
                    </a:lnTo>
                    <a:lnTo>
                      <a:pt x="30" y="180"/>
                    </a:lnTo>
                    <a:lnTo>
                      <a:pt x="74" y="212"/>
                    </a:lnTo>
                    <a:lnTo>
                      <a:pt x="124" y="233"/>
                    </a:lnTo>
                    <a:lnTo>
                      <a:pt x="181" y="239"/>
                    </a:lnTo>
                    <a:lnTo>
                      <a:pt x="237" y="233"/>
                    </a:lnTo>
                    <a:lnTo>
                      <a:pt x="287" y="213"/>
                    </a:lnTo>
                    <a:lnTo>
                      <a:pt x="330" y="180"/>
                    </a:lnTo>
                    <a:lnTo>
                      <a:pt x="361" y="141"/>
                    </a:lnTo>
                    <a:lnTo>
                      <a:pt x="390" y="84"/>
                    </a:lnTo>
                    <a:lnTo>
                      <a:pt x="410" y="15"/>
                    </a:lnTo>
                    <a:lnTo>
                      <a:pt x="31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25" name="Freeform 2601"/>
              <p:cNvSpPr>
                <a:spLocks/>
              </p:cNvSpPr>
              <p:nvPr/>
            </p:nvSpPr>
            <p:spPr bwMode="auto">
              <a:xfrm>
                <a:off x="4609" y="3731"/>
                <a:ext cx="40" cy="44"/>
              </a:xfrm>
              <a:custGeom>
                <a:avLst/>
                <a:gdLst>
                  <a:gd name="T0" fmla="*/ 6 w 480"/>
                  <a:gd name="T1" fmla="*/ 0 h 534"/>
                  <a:gd name="T2" fmla="*/ 5 w 480"/>
                  <a:gd name="T3" fmla="*/ 1 h 534"/>
                  <a:gd name="T4" fmla="*/ 3 w 480"/>
                  <a:gd name="T5" fmla="*/ 5 h 534"/>
                  <a:gd name="T6" fmla="*/ 1 w 480"/>
                  <a:gd name="T7" fmla="*/ 10 h 534"/>
                  <a:gd name="T8" fmla="*/ 0 w 480"/>
                  <a:gd name="T9" fmla="*/ 16 h 534"/>
                  <a:gd name="T10" fmla="*/ 0 w 480"/>
                  <a:gd name="T11" fmla="*/ 22 h 534"/>
                  <a:gd name="T12" fmla="*/ 0 w 480"/>
                  <a:gd name="T13" fmla="*/ 23 h 534"/>
                  <a:gd name="T14" fmla="*/ 0 w 480"/>
                  <a:gd name="T15" fmla="*/ 29 h 534"/>
                  <a:gd name="T16" fmla="*/ 1 w 480"/>
                  <a:gd name="T17" fmla="*/ 35 h 534"/>
                  <a:gd name="T18" fmla="*/ 3 w 480"/>
                  <a:gd name="T19" fmla="*/ 40 h 534"/>
                  <a:gd name="T20" fmla="*/ 6 w 480"/>
                  <a:gd name="T21" fmla="*/ 44 h 534"/>
                  <a:gd name="T22" fmla="*/ 21 w 480"/>
                  <a:gd name="T23" fmla="*/ 44 h 534"/>
                  <a:gd name="T24" fmla="*/ 19 w 480"/>
                  <a:gd name="T25" fmla="*/ 44 h 534"/>
                  <a:gd name="T26" fmla="*/ 15 w 480"/>
                  <a:gd name="T27" fmla="*/ 42 h 534"/>
                  <a:gd name="T28" fmla="*/ 12 w 480"/>
                  <a:gd name="T29" fmla="*/ 39 h 534"/>
                  <a:gd name="T30" fmla="*/ 10 w 480"/>
                  <a:gd name="T31" fmla="*/ 36 h 534"/>
                  <a:gd name="T32" fmla="*/ 8 w 480"/>
                  <a:gd name="T33" fmla="*/ 31 h 534"/>
                  <a:gd name="T34" fmla="*/ 8 w 480"/>
                  <a:gd name="T35" fmla="*/ 24 h 534"/>
                  <a:gd name="T36" fmla="*/ 40 w 480"/>
                  <a:gd name="T37" fmla="*/ 24 h 534"/>
                  <a:gd name="T38" fmla="*/ 40 w 480"/>
                  <a:gd name="T39" fmla="*/ 22 h 534"/>
                  <a:gd name="T40" fmla="*/ 40 w 480"/>
                  <a:gd name="T41" fmla="*/ 21 h 534"/>
                  <a:gd name="T42" fmla="*/ 8 w 480"/>
                  <a:gd name="T43" fmla="*/ 16 h 534"/>
                  <a:gd name="T44" fmla="*/ 8 w 480"/>
                  <a:gd name="T45" fmla="*/ 15 h 534"/>
                  <a:gd name="T46" fmla="*/ 9 w 480"/>
                  <a:gd name="T47" fmla="*/ 9 h 534"/>
                  <a:gd name="T48" fmla="*/ 12 w 480"/>
                  <a:gd name="T49" fmla="*/ 4 h 534"/>
                  <a:gd name="T50" fmla="*/ 12 w 480"/>
                  <a:gd name="T51" fmla="*/ 4 h 534"/>
                  <a:gd name="T52" fmla="*/ 16 w 480"/>
                  <a:gd name="T53" fmla="*/ 1 h 534"/>
                  <a:gd name="T54" fmla="*/ 20 w 480"/>
                  <a:gd name="T55" fmla="*/ 0 h 534"/>
                  <a:gd name="T56" fmla="*/ 6 w 480"/>
                  <a:gd name="T57" fmla="*/ 0 h 53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80"/>
                  <a:gd name="T88" fmla="*/ 0 h 534"/>
                  <a:gd name="T89" fmla="*/ 480 w 480"/>
                  <a:gd name="T90" fmla="*/ 534 h 53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80" h="534">
                    <a:moveTo>
                      <a:pt x="68" y="0"/>
                    </a:moveTo>
                    <a:lnTo>
                      <a:pt x="63" y="7"/>
                    </a:lnTo>
                    <a:lnTo>
                      <a:pt x="35" y="60"/>
                    </a:lnTo>
                    <a:lnTo>
                      <a:pt x="16" y="121"/>
                    </a:lnTo>
                    <a:lnTo>
                      <a:pt x="4" y="192"/>
                    </a:lnTo>
                    <a:lnTo>
                      <a:pt x="0" y="272"/>
                    </a:lnTo>
                    <a:lnTo>
                      <a:pt x="0" y="275"/>
                    </a:lnTo>
                    <a:lnTo>
                      <a:pt x="5" y="354"/>
                    </a:lnTo>
                    <a:lnTo>
                      <a:pt x="17" y="423"/>
                    </a:lnTo>
                    <a:lnTo>
                      <a:pt x="38" y="483"/>
                    </a:lnTo>
                    <a:lnTo>
                      <a:pt x="67" y="534"/>
                    </a:lnTo>
                    <a:lnTo>
                      <a:pt x="248" y="532"/>
                    </a:lnTo>
                    <a:lnTo>
                      <a:pt x="232" y="531"/>
                    </a:lnTo>
                    <a:lnTo>
                      <a:pt x="182" y="513"/>
                    </a:lnTo>
                    <a:lnTo>
                      <a:pt x="140" y="471"/>
                    </a:lnTo>
                    <a:lnTo>
                      <a:pt x="120" y="436"/>
                    </a:lnTo>
                    <a:lnTo>
                      <a:pt x="100" y="373"/>
                    </a:lnTo>
                    <a:lnTo>
                      <a:pt x="91" y="296"/>
                    </a:lnTo>
                    <a:lnTo>
                      <a:pt x="479" y="296"/>
                    </a:lnTo>
                    <a:lnTo>
                      <a:pt x="480" y="264"/>
                    </a:lnTo>
                    <a:lnTo>
                      <a:pt x="480" y="258"/>
                    </a:lnTo>
                    <a:lnTo>
                      <a:pt x="96" y="199"/>
                    </a:lnTo>
                    <a:lnTo>
                      <a:pt x="97" y="177"/>
                    </a:lnTo>
                    <a:lnTo>
                      <a:pt x="113" y="109"/>
                    </a:lnTo>
                    <a:lnTo>
                      <a:pt x="142" y="54"/>
                    </a:lnTo>
                    <a:lnTo>
                      <a:pt x="147" y="48"/>
                    </a:lnTo>
                    <a:lnTo>
                      <a:pt x="191" y="11"/>
                    </a:lnTo>
                    <a:lnTo>
                      <a:pt x="244" y="0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26" name="Freeform 2602"/>
              <p:cNvSpPr>
                <a:spLocks/>
              </p:cNvSpPr>
              <p:nvPr/>
            </p:nvSpPr>
            <p:spPr bwMode="auto">
              <a:xfrm>
                <a:off x="4615" y="3723"/>
                <a:ext cx="34" cy="29"/>
              </a:xfrm>
              <a:custGeom>
                <a:avLst/>
                <a:gdLst>
                  <a:gd name="T0" fmla="*/ 14 w 412"/>
                  <a:gd name="T1" fmla="*/ 0 h 355"/>
                  <a:gd name="T2" fmla="*/ 11 w 412"/>
                  <a:gd name="T3" fmla="*/ 0 h 355"/>
                  <a:gd name="T4" fmla="*/ 7 w 412"/>
                  <a:gd name="T5" fmla="*/ 2 h 355"/>
                  <a:gd name="T6" fmla="*/ 3 w 412"/>
                  <a:gd name="T7" fmla="*/ 4 h 355"/>
                  <a:gd name="T8" fmla="*/ 0 w 412"/>
                  <a:gd name="T9" fmla="*/ 8 h 355"/>
                  <a:gd name="T10" fmla="*/ 15 w 412"/>
                  <a:gd name="T11" fmla="*/ 8 h 355"/>
                  <a:gd name="T12" fmla="*/ 16 w 412"/>
                  <a:gd name="T13" fmla="*/ 8 h 355"/>
                  <a:gd name="T14" fmla="*/ 20 w 412"/>
                  <a:gd name="T15" fmla="*/ 10 h 355"/>
                  <a:gd name="T16" fmla="*/ 24 w 412"/>
                  <a:gd name="T17" fmla="*/ 13 h 355"/>
                  <a:gd name="T18" fmla="*/ 25 w 412"/>
                  <a:gd name="T19" fmla="*/ 18 h 355"/>
                  <a:gd name="T20" fmla="*/ 26 w 412"/>
                  <a:gd name="T21" fmla="*/ 24 h 355"/>
                  <a:gd name="T22" fmla="*/ 2 w 412"/>
                  <a:gd name="T23" fmla="*/ 24 h 355"/>
                  <a:gd name="T24" fmla="*/ 34 w 412"/>
                  <a:gd name="T25" fmla="*/ 29 h 355"/>
                  <a:gd name="T26" fmla="*/ 34 w 412"/>
                  <a:gd name="T27" fmla="*/ 23 h 355"/>
                  <a:gd name="T28" fmla="*/ 33 w 412"/>
                  <a:gd name="T29" fmla="*/ 17 h 355"/>
                  <a:gd name="T30" fmla="*/ 31 w 412"/>
                  <a:gd name="T31" fmla="*/ 12 h 355"/>
                  <a:gd name="T32" fmla="*/ 29 w 412"/>
                  <a:gd name="T33" fmla="*/ 8 h 355"/>
                  <a:gd name="T34" fmla="*/ 26 w 412"/>
                  <a:gd name="T35" fmla="*/ 5 h 355"/>
                  <a:gd name="T36" fmla="*/ 23 w 412"/>
                  <a:gd name="T37" fmla="*/ 2 h 355"/>
                  <a:gd name="T38" fmla="*/ 19 w 412"/>
                  <a:gd name="T39" fmla="*/ 1 h 355"/>
                  <a:gd name="T40" fmla="*/ 14 w 412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2"/>
                  <a:gd name="T64" fmla="*/ 0 h 355"/>
                  <a:gd name="T65" fmla="*/ 412 w 412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2" h="355">
                    <a:moveTo>
                      <a:pt x="175" y="0"/>
                    </a:moveTo>
                    <a:lnTo>
                      <a:pt x="135" y="3"/>
                    </a:lnTo>
                    <a:lnTo>
                      <a:pt x="84" y="21"/>
                    </a:lnTo>
                    <a:lnTo>
                      <a:pt x="39" y="51"/>
                    </a:lnTo>
                    <a:lnTo>
                      <a:pt x="0" y="97"/>
                    </a:lnTo>
                    <a:lnTo>
                      <a:pt x="176" y="97"/>
                    </a:lnTo>
                    <a:lnTo>
                      <a:pt x="197" y="98"/>
                    </a:lnTo>
                    <a:lnTo>
                      <a:pt x="245" y="119"/>
                    </a:lnTo>
                    <a:lnTo>
                      <a:pt x="285" y="165"/>
                    </a:lnTo>
                    <a:lnTo>
                      <a:pt x="307" y="219"/>
                    </a:lnTo>
                    <a:lnTo>
                      <a:pt x="318" y="296"/>
                    </a:lnTo>
                    <a:lnTo>
                      <a:pt x="28" y="296"/>
                    </a:lnTo>
                    <a:lnTo>
                      <a:pt x="412" y="355"/>
                    </a:lnTo>
                    <a:lnTo>
                      <a:pt x="407" y="276"/>
                    </a:lnTo>
                    <a:lnTo>
                      <a:pt x="395" y="206"/>
                    </a:lnTo>
                    <a:lnTo>
                      <a:pt x="374" y="146"/>
                    </a:lnTo>
                    <a:lnTo>
                      <a:pt x="346" y="95"/>
                    </a:lnTo>
                    <a:lnTo>
                      <a:pt x="321" y="65"/>
                    </a:lnTo>
                    <a:lnTo>
                      <a:pt x="279" y="29"/>
                    </a:lnTo>
                    <a:lnTo>
                      <a:pt x="230" y="7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27" name="Freeform 2603"/>
              <p:cNvSpPr>
                <a:spLocks/>
              </p:cNvSpPr>
              <p:nvPr/>
            </p:nvSpPr>
            <p:spPr bwMode="auto">
              <a:xfrm>
                <a:off x="4616" y="3702"/>
                <a:ext cx="17" cy="15"/>
              </a:xfrm>
              <a:custGeom>
                <a:avLst/>
                <a:gdLst>
                  <a:gd name="T0" fmla="*/ 17 w 200"/>
                  <a:gd name="T1" fmla="*/ 0 h 183"/>
                  <a:gd name="T2" fmla="*/ 9 w 200"/>
                  <a:gd name="T3" fmla="*/ 0 h 183"/>
                  <a:gd name="T4" fmla="*/ 0 w 200"/>
                  <a:gd name="T5" fmla="*/ 15 h 183"/>
                  <a:gd name="T6" fmla="*/ 9 w 200"/>
                  <a:gd name="T7" fmla="*/ 15 h 183"/>
                  <a:gd name="T8" fmla="*/ 13 w 200"/>
                  <a:gd name="T9" fmla="*/ 6 h 183"/>
                  <a:gd name="T10" fmla="*/ 17 w 200"/>
                  <a:gd name="T11" fmla="*/ 0 h 18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00"/>
                  <a:gd name="T19" fmla="*/ 0 h 183"/>
                  <a:gd name="T20" fmla="*/ 200 w 200"/>
                  <a:gd name="T21" fmla="*/ 183 h 18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00" h="183">
                    <a:moveTo>
                      <a:pt x="200" y="0"/>
                    </a:moveTo>
                    <a:lnTo>
                      <a:pt x="106" y="0"/>
                    </a:lnTo>
                    <a:lnTo>
                      <a:pt x="0" y="183"/>
                    </a:lnTo>
                    <a:lnTo>
                      <a:pt x="101" y="183"/>
                    </a:lnTo>
                    <a:lnTo>
                      <a:pt x="156" y="72"/>
                    </a:lnTo>
                    <a:lnTo>
                      <a:pt x="2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28" name="Freeform 2604"/>
              <p:cNvSpPr>
                <a:spLocks/>
              </p:cNvSpPr>
              <p:nvPr/>
            </p:nvSpPr>
            <p:spPr bwMode="auto">
              <a:xfrm>
                <a:off x="4629" y="3702"/>
                <a:ext cx="13" cy="15"/>
              </a:xfrm>
              <a:custGeom>
                <a:avLst/>
                <a:gdLst>
                  <a:gd name="T0" fmla="*/ 4 w 154"/>
                  <a:gd name="T1" fmla="*/ 0 h 183"/>
                  <a:gd name="T2" fmla="*/ 0 w 154"/>
                  <a:gd name="T3" fmla="*/ 6 h 183"/>
                  <a:gd name="T4" fmla="*/ 5 w 154"/>
                  <a:gd name="T5" fmla="*/ 15 h 183"/>
                  <a:gd name="T6" fmla="*/ 13 w 154"/>
                  <a:gd name="T7" fmla="*/ 15 h 183"/>
                  <a:gd name="T8" fmla="*/ 4 w 154"/>
                  <a:gd name="T9" fmla="*/ 0 h 18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4"/>
                  <a:gd name="T16" fmla="*/ 0 h 183"/>
                  <a:gd name="T17" fmla="*/ 154 w 154"/>
                  <a:gd name="T18" fmla="*/ 183 h 18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4" h="183">
                    <a:moveTo>
                      <a:pt x="44" y="0"/>
                    </a:moveTo>
                    <a:lnTo>
                      <a:pt x="0" y="72"/>
                    </a:lnTo>
                    <a:lnTo>
                      <a:pt x="54" y="183"/>
                    </a:lnTo>
                    <a:lnTo>
                      <a:pt x="154" y="183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29" name="Freeform 2605"/>
              <p:cNvSpPr>
                <a:spLocks/>
              </p:cNvSpPr>
              <p:nvPr/>
            </p:nvSpPr>
            <p:spPr bwMode="auto">
              <a:xfrm>
                <a:off x="4677" y="3730"/>
                <a:ext cx="16" cy="52"/>
              </a:xfrm>
              <a:custGeom>
                <a:avLst/>
                <a:gdLst>
                  <a:gd name="T0" fmla="*/ 13 w 196"/>
                  <a:gd name="T1" fmla="*/ 0 h 628"/>
                  <a:gd name="T2" fmla="*/ 0 w 196"/>
                  <a:gd name="T3" fmla="*/ 2 h 628"/>
                  <a:gd name="T4" fmla="*/ 1 w 196"/>
                  <a:gd name="T5" fmla="*/ 2 h 628"/>
                  <a:gd name="T6" fmla="*/ 5 w 196"/>
                  <a:gd name="T7" fmla="*/ 3 h 628"/>
                  <a:gd name="T8" fmla="*/ 5 w 196"/>
                  <a:gd name="T9" fmla="*/ 4 h 628"/>
                  <a:gd name="T10" fmla="*/ 8 w 196"/>
                  <a:gd name="T11" fmla="*/ 8 h 628"/>
                  <a:gd name="T12" fmla="*/ 8 w 196"/>
                  <a:gd name="T13" fmla="*/ 11 h 628"/>
                  <a:gd name="T14" fmla="*/ 9 w 196"/>
                  <a:gd name="T15" fmla="*/ 17 h 628"/>
                  <a:gd name="T16" fmla="*/ 9 w 196"/>
                  <a:gd name="T17" fmla="*/ 52 h 628"/>
                  <a:gd name="T18" fmla="*/ 16 w 196"/>
                  <a:gd name="T19" fmla="*/ 52 h 628"/>
                  <a:gd name="T20" fmla="*/ 16 w 196"/>
                  <a:gd name="T21" fmla="*/ 17 h 628"/>
                  <a:gd name="T22" fmla="*/ 16 w 196"/>
                  <a:gd name="T23" fmla="*/ 12 h 628"/>
                  <a:gd name="T24" fmla="*/ 16 w 196"/>
                  <a:gd name="T25" fmla="*/ 7 h 628"/>
                  <a:gd name="T26" fmla="*/ 15 w 196"/>
                  <a:gd name="T27" fmla="*/ 5 h 628"/>
                  <a:gd name="T28" fmla="*/ 13 w 196"/>
                  <a:gd name="T29" fmla="*/ 0 h 628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96"/>
                  <a:gd name="T46" fmla="*/ 0 h 628"/>
                  <a:gd name="T47" fmla="*/ 196 w 196"/>
                  <a:gd name="T48" fmla="*/ 628 h 628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96" h="628">
                    <a:moveTo>
                      <a:pt x="164" y="0"/>
                    </a:moveTo>
                    <a:lnTo>
                      <a:pt x="0" y="20"/>
                    </a:lnTo>
                    <a:lnTo>
                      <a:pt x="12" y="20"/>
                    </a:lnTo>
                    <a:lnTo>
                      <a:pt x="62" y="40"/>
                    </a:lnTo>
                    <a:lnTo>
                      <a:pt x="65" y="43"/>
                    </a:lnTo>
                    <a:lnTo>
                      <a:pt x="98" y="97"/>
                    </a:lnTo>
                    <a:lnTo>
                      <a:pt x="104" y="127"/>
                    </a:lnTo>
                    <a:lnTo>
                      <a:pt x="108" y="205"/>
                    </a:lnTo>
                    <a:lnTo>
                      <a:pt x="108" y="628"/>
                    </a:lnTo>
                    <a:lnTo>
                      <a:pt x="196" y="628"/>
                    </a:lnTo>
                    <a:lnTo>
                      <a:pt x="196" y="201"/>
                    </a:lnTo>
                    <a:lnTo>
                      <a:pt x="195" y="147"/>
                    </a:lnTo>
                    <a:lnTo>
                      <a:pt x="191" y="86"/>
                    </a:lnTo>
                    <a:lnTo>
                      <a:pt x="187" y="63"/>
                    </a:lnTo>
                    <a:lnTo>
                      <a:pt x="16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</p:grpSp>
        <p:grpSp>
          <p:nvGrpSpPr>
            <p:cNvPr id="108648" name="Group 2807"/>
            <p:cNvGrpSpPr>
              <a:grpSpLocks/>
            </p:cNvGrpSpPr>
            <p:nvPr/>
          </p:nvGrpSpPr>
          <p:grpSpPr bwMode="auto">
            <a:xfrm>
              <a:off x="2914" y="3702"/>
              <a:ext cx="2209" cy="331"/>
              <a:chOff x="2914" y="3702"/>
              <a:chExt cx="2209" cy="331"/>
            </a:xfrm>
          </p:grpSpPr>
          <p:sp>
            <p:nvSpPr>
              <p:cNvPr id="108930" name="Freeform 2607"/>
              <p:cNvSpPr>
                <a:spLocks/>
              </p:cNvSpPr>
              <p:nvPr/>
            </p:nvSpPr>
            <p:spPr bwMode="auto">
              <a:xfrm>
                <a:off x="4658" y="3724"/>
                <a:ext cx="11" cy="58"/>
              </a:xfrm>
              <a:custGeom>
                <a:avLst/>
                <a:gdLst>
                  <a:gd name="T0" fmla="*/ 7 w 129"/>
                  <a:gd name="T1" fmla="*/ 0 h 695"/>
                  <a:gd name="T2" fmla="*/ 0 w 129"/>
                  <a:gd name="T3" fmla="*/ 0 h 695"/>
                  <a:gd name="T4" fmla="*/ 0 w 129"/>
                  <a:gd name="T5" fmla="*/ 58 h 695"/>
                  <a:gd name="T6" fmla="*/ 7 w 129"/>
                  <a:gd name="T7" fmla="*/ 58 h 695"/>
                  <a:gd name="T8" fmla="*/ 7 w 129"/>
                  <a:gd name="T9" fmla="*/ 26 h 695"/>
                  <a:gd name="T10" fmla="*/ 8 w 129"/>
                  <a:gd name="T11" fmla="*/ 21 h 695"/>
                  <a:gd name="T12" fmla="*/ 9 w 129"/>
                  <a:gd name="T13" fmla="*/ 15 h 695"/>
                  <a:gd name="T14" fmla="*/ 11 w 129"/>
                  <a:gd name="T15" fmla="*/ 11 h 695"/>
                  <a:gd name="T16" fmla="*/ 7 w 129"/>
                  <a:gd name="T17" fmla="*/ 8 h 695"/>
                  <a:gd name="T18" fmla="*/ 7 w 129"/>
                  <a:gd name="T19" fmla="*/ 0 h 69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29"/>
                  <a:gd name="T31" fmla="*/ 0 h 695"/>
                  <a:gd name="T32" fmla="*/ 129 w 129"/>
                  <a:gd name="T33" fmla="*/ 695 h 69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29" h="695">
                    <a:moveTo>
                      <a:pt x="79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87" y="695"/>
                    </a:lnTo>
                    <a:lnTo>
                      <a:pt x="87" y="316"/>
                    </a:lnTo>
                    <a:lnTo>
                      <a:pt x="91" y="248"/>
                    </a:lnTo>
                    <a:lnTo>
                      <a:pt x="105" y="181"/>
                    </a:lnTo>
                    <a:lnTo>
                      <a:pt x="129" y="135"/>
                    </a:lnTo>
                    <a:lnTo>
                      <a:pt x="79" y="99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31" name="Freeform 2608"/>
              <p:cNvSpPr>
                <a:spLocks/>
              </p:cNvSpPr>
              <p:nvPr/>
            </p:nvSpPr>
            <p:spPr bwMode="auto">
              <a:xfrm>
                <a:off x="4665" y="3723"/>
                <a:ext cx="26" cy="12"/>
              </a:xfrm>
              <a:custGeom>
                <a:avLst/>
                <a:gdLst>
                  <a:gd name="T0" fmla="*/ 14 w 311"/>
                  <a:gd name="T1" fmla="*/ 0 h 150"/>
                  <a:gd name="T2" fmla="*/ 10 w 311"/>
                  <a:gd name="T3" fmla="*/ 0 h 150"/>
                  <a:gd name="T4" fmla="*/ 6 w 311"/>
                  <a:gd name="T5" fmla="*/ 2 h 150"/>
                  <a:gd name="T6" fmla="*/ 3 w 311"/>
                  <a:gd name="T7" fmla="*/ 5 h 150"/>
                  <a:gd name="T8" fmla="*/ 0 w 311"/>
                  <a:gd name="T9" fmla="*/ 9 h 150"/>
                  <a:gd name="T10" fmla="*/ 4 w 311"/>
                  <a:gd name="T11" fmla="*/ 12 h 150"/>
                  <a:gd name="T12" fmla="*/ 8 w 311"/>
                  <a:gd name="T13" fmla="*/ 9 h 150"/>
                  <a:gd name="T14" fmla="*/ 12 w 311"/>
                  <a:gd name="T15" fmla="*/ 8 h 150"/>
                  <a:gd name="T16" fmla="*/ 26 w 311"/>
                  <a:gd name="T17" fmla="*/ 7 h 150"/>
                  <a:gd name="T18" fmla="*/ 25 w 311"/>
                  <a:gd name="T19" fmla="*/ 5 h 150"/>
                  <a:gd name="T20" fmla="*/ 21 w 311"/>
                  <a:gd name="T21" fmla="*/ 2 h 150"/>
                  <a:gd name="T22" fmla="*/ 18 w 311"/>
                  <a:gd name="T23" fmla="*/ 1 h 150"/>
                  <a:gd name="T24" fmla="*/ 14 w 311"/>
                  <a:gd name="T25" fmla="*/ 0 h 15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11"/>
                  <a:gd name="T40" fmla="*/ 0 h 150"/>
                  <a:gd name="T41" fmla="*/ 311 w 311"/>
                  <a:gd name="T42" fmla="*/ 150 h 150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11" h="150">
                    <a:moveTo>
                      <a:pt x="165" y="0"/>
                    </a:moveTo>
                    <a:lnTo>
                      <a:pt x="124" y="4"/>
                    </a:lnTo>
                    <a:lnTo>
                      <a:pt x="76" y="25"/>
                    </a:lnTo>
                    <a:lnTo>
                      <a:pt x="34" y="61"/>
                    </a:lnTo>
                    <a:lnTo>
                      <a:pt x="0" y="114"/>
                    </a:lnTo>
                    <a:lnTo>
                      <a:pt x="50" y="150"/>
                    </a:lnTo>
                    <a:lnTo>
                      <a:pt x="94" y="114"/>
                    </a:lnTo>
                    <a:lnTo>
                      <a:pt x="147" y="102"/>
                    </a:lnTo>
                    <a:lnTo>
                      <a:pt x="311" y="82"/>
                    </a:lnTo>
                    <a:lnTo>
                      <a:pt x="299" y="62"/>
                    </a:lnTo>
                    <a:lnTo>
                      <a:pt x="252" y="22"/>
                    </a:lnTo>
                    <a:lnTo>
                      <a:pt x="220" y="8"/>
                    </a:lnTo>
                    <a:lnTo>
                      <a:pt x="16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32" name="Freeform 2609"/>
              <p:cNvSpPr>
                <a:spLocks/>
              </p:cNvSpPr>
              <p:nvPr/>
            </p:nvSpPr>
            <p:spPr bwMode="auto">
              <a:xfrm>
                <a:off x="4708" y="3761"/>
                <a:ext cx="32" cy="22"/>
              </a:xfrm>
              <a:custGeom>
                <a:avLst/>
                <a:gdLst>
                  <a:gd name="T0" fmla="*/ 25 w 389"/>
                  <a:gd name="T1" fmla="*/ 0 h 270"/>
                  <a:gd name="T2" fmla="*/ 25 w 389"/>
                  <a:gd name="T3" fmla="*/ 0 h 270"/>
                  <a:gd name="T4" fmla="*/ 23 w 389"/>
                  <a:gd name="T5" fmla="*/ 6 h 270"/>
                  <a:gd name="T6" fmla="*/ 21 w 389"/>
                  <a:gd name="T7" fmla="*/ 11 h 270"/>
                  <a:gd name="T8" fmla="*/ 18 w 389"/>
                  <a:gd name="T9" fmla="*/ 13 h 270"/>
                  <a:gd name="T10" fmla="*/ 14 w 389"/>
                  <a:gd name="T11" fmla="*/ 14 h 270"/>
                  <a:gd name="T12" fmla="*/ 0 w 389"/>
                  <a:gd name="T13" fmla="*/ 14 h 270"/>
                  <a:gd name="T14" fmla="*/ 2 w 389"/>
                  <a:gd name="T15" fmla="*/ 17 h 270"/>
                  <a:gd name="T16" fmla="*/ 6 w 389"/>
                  <a:gd name="T17" fmla="*/ 20 h 270"/>
                  <a:gd name="T18" fmla="*/ 10 w 389"/>
                  <a:gd name="T19" fmla="*/ 21 h 270"/>
                  <a:gd name="T20" fmla="*/ 14 w 389"/>
                  <a:gd name="T21" fmla="*/ 22 h 270"/>
                  <a:gd name="T22" fmla="*/ 18 w 389"/>
                  <a:gd name="T23" fmla="*/ 21 h 270"/>
                  <a:gd name="T24" fmla="*/ 22 w 389"/>
                  <a:gd name="T25" fmla="*/ 20 h 270"/>
                  <a:gd name="T26" fmla="*/ 26 w 389"/>
                  <a:gd name="T27" fmla="*/ 16 h 270"/>
                  <a:gd name="T28" fmla="*/ 26 w 389"/>
                  <a:gd name="T29" fmla="*/ 16 h 270"/>
                  <a:gd name="T30" fmla="*/ 29 w 389"/>
                  <a:gd name="T31" fmla="*/ 12 h 270"/>
                  <a:gd name="T32" fmla="*/ 31 w 389"/>
                  <a:gd name="T33" fmla="*/ 7 h 270"/>
                  <a:gd name="T34" fmla="*/ 32 w 389"/>
                  <a:gd name="T35" fmla="*/ 1 h 270"/>
                  <a:gd name="T36" fmla="*/ 25 w 389"/>
                  <a:gd name="T37" fmla="*/ 0 h 27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89"/>
                  <a:gd name="T58" fmla="*/ 0 h 270"/>
                  <a:gd name="T59" fmla="*/ 389 w 389"/>
                  <a:gd name="T60" fmla="*/ 270 h 27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89" h="270">
                    <a:moveTo>
                      <a:pt x="302" y="0"/>
                    </a:moveTo>
                    <a:lnTo>
                      <a:pt x="302" y="5"/>
                    </a:lnTo>
                    <a:lnTo>
                      <a:pt x="285" y="78"/>
                    </a:lnTo>
                    <a:lnTo>
                      <a:pt x="258" y="130"/>
                    </a:lnTo>
                    <a:lnTo>
                      <a:pt x="224" y="160"/>
                    </a:lnTo>
                    <a:lnTo>
                      <a:pt x="171" y="173"/>
                    </a:lnTo>
                    <a:lnTo>
                      <a:pt x="0" y="176"/>
                    </a:lnTo>
                    <a:lnTo>
                      <a:pt x="25" y="206"/>
                    </a:lnTo>
                    <a:lnTo>
                      <a:pt x="67" y="241"/>
                    </a:lnTo>
                    <a:lnTo>
                      <a:pt x="116" y="263"/>
                    </a:lnTo>
                    <a:lnTo>
                      <a:pt x="172" y="270"/>
                    </a:lnTo>
                    <a:lnTo>
                      <a:pt x="224" y="263"/>
                    </a:lnTo>
                    <a:lnTo>
                      <a:pt x="273" y="240"/>
                    </a:lnTo>
                    <a:lnTo>
                      <a:pt x="316" y="202"/>
                    </a:lnTo>
                    <a:lnTo>
                      <a:pt x="318" y="200"/>
                    </a:lnTo>
                    <a:lnTo>
                      <a:pt x="351" y="150"/>
                    </a:lnTo>
                    <a:lnTo>
                      <a:pt x="375" y="88"/>
                    </a:lnTo>
                    <a:lnTo>
                      <a:pt x="389" y="14"/>
                    </a:lnTo>
                    <a:lnTo>
                      <a:pt x="30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33" name="Freeform 2610"/>
              <p:cNvSpPr>
                <a:spLocks/>
              </p:cNvSpPr>
              <p:nvPr/>
            </p:nvSpPr>
            <p:spPr bwMode="auto">
              <a:xfrm>
                <a:off x="4702" y="3728"/>
                <a:ext cx="20" cy="47"/>
              </a:xfrm>
              <a:custGeom>
                <a:avLst/>
                <a:gdLst>
                  <a:gd name="T0" fmla="*/ 8 w 241"/>
                  <a:gd name="T1" fmla="*/ 0 h 574"/>
                  <a:gd name="T2" fmla="*/ 5 w 241"/>
                  <a:gd name="T3" fmla="*/ 4 h 574"/>
                  <a:gd name="T4" fmla="*/ 2 w 241"/>
                  <a:gd name="T5" fmla="*/ 9 h 574"/>
                  <a:gd name="T6" fmla="*/ 1 w 241"/>
                  <a:gd name="T7" fmla="*/ 13 h 574"/>
                  <a:gd name="T8" fmla="*/ 0 w 241"/>
                  <a:gd name="T9" fmla="*/ 19 h 574"/>
                  <a:gd name="T10" fmla="*/ 0 w 241"/>
                  <a:gd name="T11" fmla="*/ 25 h 574"/>
                  <a:gd name="T12" fmla="*/ 0 w 241"/>
                  <a:gd name="T13" fmla="*/ 26 h 574"/>
                  <a:gd name="T14" fmla="*/ 0 w 241"/>
                  <a:gd name="T15" fmla="*/ 32 h 574"/>
                  <a:gd name="T16" fmla="*/ 1 w 241"/>
                  <a:gd name="T17" fmla="*/ 38 h 574"/>
                  <a:gd name="T18" fmla="*/ 3 w 241"/>
                  <a:gd name="T19" fmla="*/ 43 h 574"/>
                  <a:gd name="T20" fmla="*/ 5 w 241"/>
                  <a:gd name="T21" fmla="*/ 47 h 574"/>
                  <a:gd name="T22" fmla="*/ 20 w 241"/>
                  <a:gd name="T23" fmla="*/ 47 h 574"/>
                  <a:gd name="T24" fmla="*/ 18 w 241"/>
                  <a:gd name="T25" fmla="*/ 47 h 574"/>
                  <a:gd name="T26" fmla="*/ 14 w 241"/>
                  <a:gd name="T27" fmla="*/ 45 h 574"/>
                  <a:gd name="T28" fmla="*/ 11 w 241"/>
                  <a:gd name="T29" fmla="*/ 42 h 574"/>
                  <a:gd name="T30" fmla="*/ 11 w 241"/>
                  <a:gd name="T31" fmla="*/ 41 h 574"/>
                  <a:gd name="T32" fmla="*/ 9 w 241"/>
                  <a:gd name="T33" fmla="*/ 37 h 574"/>
                  <a:gd name="T34" fmla="*/ 8 w 241"/>
                  <a:gd name="T35" fmla="*/ 32 h 574"/>
                  <a:gd name="T36" fmla="*/ 8 w 241"/>
                  <a:gd name="T37" fmla="*/ 25 h 574"/>
                  <a:gd name="T38" fmla="*/ 8 w 241"/>
                  <a:gd name="T39" fmla="*/ 25 h 574"/>
                  <a:gd name="T40" fmla="*/ 8 w 241"/>
                  <a:gd name="T41" fmla="*/ 18 h 574"/>
                  <a:gd name="T42" fmla="*/ 9 w 241"/>
                  <a:gd name="T43" fmla="*/ 13 h 574"/>
                  <a:gd name="T44" fmla="*/ 11 w 241"/>
                  <a:gd name="T45" fmla="*/ 8 h 574"/>
                  <a:gd name="T46" fmla="*/ 12 w 241"/>
                  <a:gd name="T47" fmla="*/ 7 h 574"/>
                  <a:gd name="T48" fmla="*/ 16 w 241"/>
                  <a:gd name="T49" fmla="*/ 4 h 574"/>
                  <a:gd name="T50" fmla="*/ 20 w 241"/>
                  <a:gd name="T51" fmla="*/ 3 h 574"/>
                  <a:gd name="T52" fmla="*/ 8 w 241"/>
                  <a:gd name="T53" fmla="*/ 0 h 574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241"/>
                  <a:gd name="T82" fmla="*/ 0 h 574"/>
                  <a:gd name="T83" fmla="*/ 241 w 241"/>
                  <a:gd name="T84" fmla="*/ 574 h 574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241" h="574">
                    <a:moveTo>
                      <a:pt x="94" y="0"/>
                    </a:moveTo>
                    <a:lnTo>
                      <a:pt x="56" y="48"/>
                    </a:lnTo>
                    <a:lnTo>
                      <a:pt x="29" y="110"/>
                    </a:lnTo>
                    <a:lnTo>
                      <a:pt x="14" y="162"/>
                    </a:lnTo>
                    <a:lnTo>
                      <a:pt x="4" y="231"/>
                    </a:lnTo>
                    <a:lnTo>
                      <a:pt x="0" y="307"/>
                    </a:lnTo>
                    <a:lnTo>
                      <a:pt x="0" y="314"/>
                    </a:lnTo>
                    <a:lnTo>
                      <a:pt x="5" y="393"/>
                    </a:lnTo>
                    <a:lnTo>
                      <a:pt x="17" y="463"/>
                    </a:lnTo>
                    <a:lnTo>
                      <a:pt x="38" y="523"/>
                    </a:lnTo>
                    <a:lnTo>
                      <a:pt x="65" y="574"/>
                    </a:lnTo>
                    <a:lnTo>
                      <a:pt x="236" y="571"/>
                    </a:lnTo>
                    <a:lnTo>
                      <a:pt x="221" y="570"/>
                    </a:lnTo>
                    <a:lnTo>
                      <a:pt x="171" y="551"/>
                    </a:lnTo>
                    <a:lnTo>
                      <a:pt x="131" y="508"/>
                    </a:lnTo>
                    <a:lnTo>
                      <a:pt x="130" y="506"/>
                    </a:lnTo>
                    <a:lnTo>
                      <a:pt x="109" y="456"/>
                    </a:lnTo>
                    <a:lnTo>
                      <a:pt x="96" y="388"/>
                    </a:lnTo>
                    <a:lnTo>
                      <a:pt x="91" y="304"/>
                    </a:lnTo>
                    <a:lnTo>
                      <a:pt x="91" y="302"/>
                    </a:lnTo>
                    <a:lnTo>
                      <a:pt x="96" y="219"/>
                    </a:lnTo>
                    <a:lnTo>
                      <a:pt x="110" y="153"/>
                    </a:lnTo>
                    <a:lnTo>
                      <a:pt x="132" y="102"/>
                    </a:lnTo>
                    <a:lnTo>
                      <a:pt x="145" y="86"/>
                    </a:lnTo>
                    <a:lnTo>
                      <a:pt x="188" y="50"/>
                    </a:lnTo>
                    <a:lnTo>
                      <a:pt x="241" y="39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34" name="Freeform 2611"/>
              <p:cNvSpPr>
                <a:spLocks/>
              </p:cNvSpPr>
              <p:nvPr/>
            </p:nvSpPr>
            <p:spPr bwMode="auto">
              <a:xfrm>
                <a:off x="4710" y="3723"/>
                <a:ext cx="29" cy="20"/>
              </a:xfrm>
              <a:custGeom>
                <a:avLst/>
                <a:gdLst>
                  <a:gd name="T0" fmla="*/ 12 w 352"/>
                  <a:gd name="T1" fmla="*/ 0 h 237"/>
                  <a:gd name="T2" fmla="*/ 10 w 352"/>
                  <a:gd name="T3" fmla="*/ 0 h 237"/>
                  <a:gd name="T4" fmla="*/ 6 w 352"/>
                  <a:gd name="T5" fmla="*/ 1 h 237"/>
                  <a:gd name="T6" fmla="*/ 2 w 352"/>
                  <a:gd name="T7" fmla="*/ 4 h 237"/>
                  <a:gd name="T8" fmla="*/ 0 w 352"/>
                  <a:gd name="T9" fmla="*/ 5 h 237"/>
                  <a:gd name="T10" fmla="*/ 12 w 352"/>
                  <a:gd name="T11" fmla="*/ 8 h 237"/>
                  <a:gd name="T12" fmla="*/ 15 w 352"/>
                  <a:gd name="T13" fmla="*/ 9 h 237"/>
                  <a:gd name="T14" fmla="*/ 18 w 352"/>
                  <a:gd name="T15" fmla="*/ 11 h 237"/>
                  <a:gd name="T16" fmla="*/ 20 w 352"/>
                  <a:gd name="T17" fmla="*/ 14 h 237"/>
                  <a:gd name="T18" fmla="*/ 22 w 352"/>
                  <a:gd name="T19" fmla="*/ 20 h 237"/>
                  <a:gd name="T20" fmla="*/ 29 w 352"/>
                  <a:gd name="T21" fmla="*/ 19 h 237"/>
                  <a:gd name="T22" fmla="*/ 28 w 352"/>
                  <a:gd name="T23" fmla="*/ 14 h 237"/>
                  <a:gd name="T24" fmla="*/ 26 w 352"/>
                  <a:gd name="T25" fmla="*/ 9 h 237"/>
                  <a:gd name="T26" fmla="*/ 23 w 352"/>
                  <a:gd name="T27" fmla="*/ 5 h 237"/>
                  <a:gd name="T28" fmla="*/ 21 w 352"/>
                  <a:gd name="T29" fmla="*/ 3 h 237"/>
                  <a:gd name="T30" fmla="*/ 16 w 352"/>
                  <a:gd name="T31" fmla="*/ 1 h 237"/>
                  <a:gd name="T32" fmla="*/ 12 w 352"/>
                  <a:gd name="T33" fmla="*/ 0 h 237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52"/>
                  <a:gd name="T52" fmla="*/ 0 h 237"/>
                  <a:gd name="T53" fmla="*/ 352 w 352"/>
                  <a:gd name="T54" fmla="*/ 237 h 237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52" h="237">
                    <a:moveTo>
                      <a:pt x="143" y="0"/>
                    </a:moveTo>
                    <a:lnTo>
                      <a:pt x="121" y="1"/>
                    </a:lnTo>
                    <a:lnTo>
                      <a:pt x="69" y="14"/>
                    </a:lnTo>
                    <a:lnTo>
                      <a:pt x="20" y="42"/>
                    </a:lnTo>
                    <a:lnTo>
                      <a:pt x="0" y="58"/>
                    </a:lnTo>
                    <a:lnTo>
                      <a:pt x="147" y="97"/>
                    </a:lnTo>
                    <a:lnTo>
                      <a:pt x="177" y="101"/>
                    </a:lnTo>
                    <a:lnTo>
                      <a:pt x="223" y="131"/>
                    </a:lnTo>
                    <a:lnTo>
                      <a:pt x="245" y="167"/>
                    </a:lnTo>
                    <a:lnTo>
                      <a:pt x="265" y="237"/>
                    </a:lnTo>
                    <a:lnTo>
                      <a:pt x="352" y="220"/>
                    </a:lnTo>
                    <a:lnTo>
                      <a:pt x="341" y="168"/>
                    </a:lnTo>
                    <a:lnTo>
                      <a:pt x="317" y="106"/>
                    </a:lnTo>
                    <a:lnTo>
                      <a:pt x="283" y="57"/>
                    </a:lnTo>
                    <a:lnTo>
                      <a:pt x="249" y="30"/>
                    </a:lnTo>
                    <a:lnTo>
                      <a:pt x="200" y="7"/>
                    </a:lnTo>
                    <a:lnTo>
                      <a:pt x="14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35" name="Rectangle 2612"/>
              <p:cNvSpPr>
                <a:spLocks noChangeArrowheads="1"/>
              </p:cNvSpPr>
              <p:nvPr/>
            </p:nvSpPr>
            <p:spPr bwMode="auto">
              <a:xfrm>
                <a:off x="4746" y="3724"/>
                <a:ext cx="8" cy="58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36" name="Rectangle 2613"/>
              <p:cNvSpPr>
                <a:spLocks noChangeArrowheads="1"/>
              </p:cNvSpPr>
              <p:nvPr/>
            </p:nvSpPr>
            <p:spPr bwMode="auto">
              <a:xfrm>
                <a:off x="4746" y="3702"/>
                <a:ext cx="8" cy="11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37" name="Freeform 2614"/>
              <p:cNvSpPr>
                <a:spLocks/>
              </p:cNvSpPr>
              <p:nvPr/>
            </p:nvSpPr>
            <p:spPr bwMode="auto">
              <a:xfrm>
                <a:off x="4766" y="3775"/>
                <a:ext cx="27" cy="8"/>
              </a:xfrm>
              <a:custGeom>
                <a:avLst/>
                <a:gdLst>
                  <a:gd name="T0" fmla="*/ 17 w 322"/>
                  <a:gd name="T1" fmla="*/ 0 h 102"/>
                  <a:gd name="T2" fmla="*/ 13 w 322"/>
                  <a:gd name="T3" fmla="*/ 1 h 102"/>
                  <a:gd name="T4" fmla="*/ 0 w 322"/>
                  <a:gd name="T5" fmla="*/ 4 h 102"/>
                  <a:gd name="T6" fmla="*/ 2 w 322"/>
                  <a:gd name="T7" fmla="*/ 5 h 102"/>
                  <a:gd name="T8" fmla="*/ 6 w 322"/>
                  <a:gd name="T9" fmla="*/ 7 h 102"/>
                  <a:gd name="T10" fmla="*/ 11 w 322"/>
                  <a:gd name="T11" fmla="*/ 8 h 102"/>
                  <a:gd name="T12" fmla="*/ 15 w 322"/>
                  <a:gd name="T13" fmla="*/ 8 h 102"/>
                  <a:gd name="T14" fmla="*/ 19 w 322"/>
                  <a:gd name="T15" fmla="*/ 6 h 102"/>
                  <a:gd name="T16" fmla="*/ 19 w 322"/>
                  <a:gd name="T17" fmla="*/ 6 h 102"/>
                  <a:gd name="T18" fmla="*/ 23 w 322"/>
                  <a:gd name="T19" fmla="*/ 4 h 102"/>
                  <a:gd name="T20" fmla="*/ 27 w 322"/>
                  <a:gd name="T21" fmla="*/ 0 h 102"/>
                  <a:gd name="T22" fmla="*/ 17 w 322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2"/>
                  <a:gd name="T37" fmla="*/ 0 h 102"/>
                  <a:gd name="T38" fmla="*/ 322 w 322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2" h="102">
                    <a:moveTo>
                      <a:pt x="206" y="0"/>
                    </a:moveTo>
                    <a:lnTo>
                      <a:pt x="152" y="9"/>
                    </a:lnTo>
                    <a:lnTo>
                      <a:pt x="0" y="46"/>
                    </a:lnTo>
                    <a:lnTo>
                      <a:pt x="25" y="70"/>
                    </a:lnTo>
                    <a:lnTo>
                      <a:pt x="73" y="94"/>
                    </a:lnTo>
                    <a:lnTo>
                      <a:pt x="131" y="102"/>
                    </a:lnTo>
                    <a:lnTo>
                      <a:pt x="178" y="97"/>
                    </a:lnTo>
                    <a:lnTo>
                      <a:pt x="228" y="78"/>
                    </a:lnTo>
                    <a:lnTo>
                      <a:pt x="232" y="77"/>
                    </a:lnTo>
                    <a:lnTo>
                      <a:pt x="276" y="47"/>
                    </a:lnTo>
                    <a:lnTo>
                      <a:pt x="322" y="0"/>
                    </a:lnTo>
                    <a:lnTo>
                      <a:pt x="20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38" name="Freeform 2615"/>
              <p:cNvSpPr>
                <a:spLocks/>
              </p:cNvSpPr>
              <p:nvPr/>
            </p:nvSpPr>
            <p:spPr bwMode="auto">
              <a:xfrm>
                <a:off x="4762" y="3751"/>
                <a:ext cx="31" cy="28"/>
              </a:xfrm>
              <a:custGeom>
                <a:avLst/>
                <a:gdLst>
                  <a:gd name="T0" fmla="*/ 10 w 362"/>
                  <a:gd name="T1" fmla="*/ 0 h 336"/>
                  <a:gd name="T2" fmla="*/ 5 w 362"/>
                  <a:gd name="T3" fmla="*/ 3 h 336"/>
                  <a:gd name="T4" fmla="*/ 4 w 362"/>
                  <a:gd name="T5" fmla="*/ 4 h 336"/>
                  <a:gd name="T6" fmla="*/ 2 w 362"/>
                  <a:gd name="T7" fmla="*/ 8 h 336"/>
                  <a:gd name="T8" fmla="*/ 1 w 362"/>
                  <a:gd name="T9" fmla="*/ 10 h 336"/>
                  <a:gd name="T10" fmla="*/ 0 w 362"/>
                  <a:gd name="T11" fmla="*/ 16 h 336"/>
                  <a:gd name="T12" fmla="*/ 0 w 362"/>
                  <a:gd name="T13" fmla="*/ 18 h 336"/>
                  <a:gd name="T14" fmla="*/ 1 w 362"/>
                  <a:gd name="T15" fmla="*/ 23 h 336"/>
                  <a:gd name="T16" fmla="*/ 4 w 362"/>
                  <a:gd name="T17" fmla="*/ 28 h 336"/>
                  <a:gd name="T18" fmla="*/ 17 w 362"/>
                  <a:gd name="T19" fmla="*/ 25 h 336"/>
                  <a:gd name="T20" fmla="*/ 14 w 362"/>
                  <a:gd name="T21" fmla="*/ 25 h 336"/>
                  <a:gd name="T22" fmla="*/ 10 w 362"/>
                  <a:gd name="T23" fmla="*/ 22 h 336"/>
                  <a:gd name="T24" fmla="*/ 10 w 362"/>
                  <a:gd name="T25" fmla="*/ 21 h 336"/>
                  <a:gd name="T26" fmla="*/ 8 w 362"/>
                  <a:gd name="T27" fmla="*/ 16 h 336"/>
                  <a:gd name="T28" fmla="*/ 9 w 362"/>
                  <a:gd name="T29" fmla="*/ 11 h 336"/>
                  <a:gd name="T30" fmla="*/ 12 w 362"/>
                  <a:gd name="T31" fmla="*/ 8 h 336"/>
                  <a:gd name="T32" fmla="*/ 14 w 362"/>
                  <a:gd name="T33" fmla="*/ 7 h 336"/>
                  <a:gd name="T34" fmla="*/ 19 w 362"/>
                  <a:gd name="T35" fmla="*/ 6 h 336"/>
                  <a:gd name="T36" fmla="*/ 23 w 362"/>
                  <a:gd name="T37" fmla="*/ 5 h 336"/>
                  <a:gd name="T38" fmla="*/ 27 w 362"/>
                  <a:gd name="T39" fmla="*/ 4 h 336"/>
                  <a:gd name="T40" fmla="*/ 31 w 362"/>
                  <a:gd name="T41" fmla="*/ 2 h 336"/>
                  <a:gd name="T42" fmla="*/ 10 w 362"/>
                  <a:gd name="T43" fmla="*/ 0 h 3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2"/>
                  <a:gd name="T67" fmla="*/ 0 h 336"/>
                  <a:gd name="T68" fmla="*/ 362 w 362"/>
                  <a:gd name="T69" fmla="*/ 336 h 3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2" h="336">
                    <a:moveTo>
                      <a:pt x="111" y="0"/>
                    </a:moveTo>
                    <a:lnTo>
                      <a:pt x="64" y="33"/>
                    </a:lnTo>
                    <a:lnTo>
                      <a:pt x="52" y="44"/>
                    </a:lnTo>
                    <a:lnTo>
                      <a:pt x="18" y="100"/>
                    </a:lnTo>
                    <a:lnTo>
                      <a:pt x="10" y="123"/>
                    </a:lnTo>
                    <a:lnTo>
                      <a:pt x="0" y="193"/>
                    </a:lnTo>
                    <a:lnTo>
                      <a:pt x="1" y="214"/>
                    </a:lnTo>
                    <a:lnTo>
                      <a:pt x="15" y="281"/>
                    </a:lnTo>
                    <a:lnTo>
                      <a:pt x="47" y="336"/>
                    </a:lnTo>
                    <a:lnTo>
                      <a:pt x="199" y="299"/>
                    </a:lnTo>
                    <a:lnTo>
                      <a:pt x="165" y="295"/>
                    </a:lnTo>
                    <a:lnTo>
                      <a:pt x="121" y="269"/>
                    </a:lnTo>
                    <a:lnTo>
                      <a:pt x="111" y="254"/>
                    </a:lnTo>
                    <a:lnTo>
                      <a:pt x="94" y="189"/>
                    </a:lnTo>
                    <a:lnTo>
                      <a:pt x="107" y="133"/>
                    </a:lnTo>
                    <a:lnTo>
                      <a:pt x="141" y="96"/>
                    </a:lnTo>
                    <a:lnTo>
                      <a:pt x="158" y="87"/>
                    </a:lnTo>
                    <a:lnTo>
                      <a:pt x="218" y="72"/>
                    </a:lnTo>
                    <a:lnTo>
                      <a:pt x="266" y="61"/>
                    </a:lnTo>
                    <a:lnTo>
                      <a:pt x="321" y="46"/>
                    </a:lnTo>
                    <a:lnTo>
                      <a:pt x="362" y="27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39" name="Freeform 2616"/>
              <p:cNvSpPr>
                <a:spLocks/>
              </p:cNvSpPr>
              <p:nvPr/>
            </p:nvSpPr>
            <p:spPr bwMode="auto">
              <a:xfrm>
                <a:off x="4764" y="3731"/>
                <a:ext cx="18" cy="11"/>
              </a:xfrm>
              <a:custGeom>
                <a:avLst/>
                <a:gdLst>
                  <a:gd name="T0" fmla="*/ 3 w 222"/>
                  <a:gd name="T1" fmla="*/ 0 h 135"/>
                  <a:gd name="T2" fmla="*/ 1 w 222"/>
                  <a:gd name="T3" fmla="*/ 4 h 135"/>
                  <a:gd name="T4" fmla="*/ 0 w 222"/>
                  <a:gd name="T5" fmla="*/ 10 h 135"/>
                  <a:gd name="T6" fmla="*/ 7 w 222"/>
                  <a:gd name="T7" fmla="*/ 11 h 135"/>
                  <a:gd name="T8" fmla="*/ 8 w 222"/>
                  <a:gd name="T9" fmla="*/ 7 h 135"/>
                  <a:gd name="T10" fmla="*/ 11 w 222"/>
                  <a:gd name="T11" fmla="*/ 3 h 135"/>
                  <a:gd name="T12" fmla="*/ 13 w 222"/>
                  <a:gd name="T13" fmla="*/ 1 h 135"/>
                  <a:gd name="T14" fmla="*/ 18 w 222"/>
                  <a:gd name="T15" fmla="*/ 0 h 135"/>
                  <a:gd name="T16" fmla="*/ 3 w 222"/>
                  <a:gd name="T17" fmla="*/ 0 h 1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5"/>
                  <a:gd name="T29" fmla="*/ 222 w 222"/>
                  <a:gd name="T30" fmla="*/ 135 h 13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5">
                    <a:moveTo>
                      <a:pt x="39" y="0"/>
                    </a:moveTo>
                    <a:lnTo>
                      <a:pt x="17" y="48"/>
                    </a:lnTo>
                    <a:lnTo>
                      <a:pt x="0" y="120"/>
                    </a:lnTo>
                    <a:lnTo>
                      <a:pt x="86" y="135"/>
                    </a:lnTo>
                    <a:lnTo>
                      <a:pt x="101" y="81"/>
                    </a:lnTo>
                    <a:lnTo>
                      <a:pt x="130" y="32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40" name="Freeform 2617"/>
              <p:cNvSpPr>
                <a:spLocks/>
              </p:cNvSpPr>
              <p:nvPr/>
            </p:nvSpPr>
            <p:spPr bwMode="auto">
              <a:xfrm>
                <a:off x="4767" y="3723"/>
                <a:ext cx="35" cy="59"/>
              </a:xfrm>
              <a:custGeom>
                <a:avLst/>
                <a:gdLst>
                  <a:gd name="T0" fmla="*/ 16 w 425"/>
                  <a:gd name="T1" fmla="*/ 0 h 710"/>
                  <a:gd name="T2" fmla="*/ 15 w 425"/>
                  <a:gd name="T3" fmla="*/ 0 h 710"/>
                  <a:gd name="T4" fmla="*/ 10 w 425"/>
                  <a:gd name="T5" fmla="*/ 1 h 710"/>
                  <a:gd name="T6" fmla="*/ 6 w 425"/>
                  <a:gd name="T7" fmla="*/ 2 h 710"/>
                  <a:gd name="T8" fmla="*/ 3 w 425"/>
                  <a:gd name="T9" fmla="*/ 4 h 710"/>
                  <a:gd name="T10" fmla="*/ 0 w 425"/>
                  <a:gd name="T11" fmla="*/ 8 h 710"/>
                  <a:gd name="T12" fmla="*/ 15 w 425"/>
                  <a:gd name="T13" fmla="*/ 8 h 710"/>
                  <a:gd name="T14" fmla="*/ 15 w 425"/>
                  <a:gd name="T15" fmla="*/ 8 h 710"/>
                  <a:gd name="T16" fmla="*/ 20 w 425"/>
                  <a:gd name="T17" fmla="*/ 9 h 710"/>
                  <a:gd name="T18" fmla="*/ 23 w 425"/>
                  <a:gd name="T19" fmla="*/ 11 h 710"/>
                  <a:gd name="T20" fmla="*/ 25 w 425"/>
                  <a:gd name="T21" fmla="*/ 14 h 710"/>
                  <a:gd name="T22" fmla="*/ 25 w 425"/>
                  <a:gd name="T23" fmla="*/ 20 h 710"/>
                  <a:gd name="T24" fmla="*/ 25 w 425"/>
                  <a:gd name="T25" fmla="*/ 22 h 710"/>
                  <a:gd name="T26" fmla="*/ 22 w 425"/>
                  <a:gd name="T27" fmla="*/ 24 h 710"/>
                  <a:gd name="T28" fmla="*/ 18 w 425"/>
                  <a:gd name="T29" fmla="*/ 25 h 710"/>
                  <a:gd name="T30" fmla="*/ 12 w 425"/>
                  <a:gd name="T31" fmla="*/ 26 h 710"/>
                  <a:gd name="T32" fmla="*/ 10 w 425"/>
                  <a:gd name="T33" fmla="*/ 26 h 710"/>
                  <a:gd name="T34" fmla="*/ 6 w 425"/>
                  <a:gd name="T35" fmla="*/ 27 h 710"/>
                  <a:gd name="T36" fmla="*/ 5 w 425"/>
                  <a:gd name="T37" fmla="*/ 28 h 710"/>
                  <a:gd name="T38" fmla="*/ 25 w 425"/>
                  <a:gd name="T39" fmla="*/ 30 h 710"/>
                  <a:gd name="T40" fmla="*/ 25 w 425"/>
                  <a:gd name="T41" fmla="*/ 34 h 710"/>
                  <a:gd name="T42" fmla="*/ 25 w 425"/>
                  <a:gd name="T43" fmla="*/ 38 h 710"/>
                  <a:gd name="T44" fmla="*/ 24 w 425"/>
                  <a:gd name="T45" fmla="*/ 43 h 710"/>
                  <a:gd name="T46" fmla="*/ 23 w 425"/>
                  <a:gd name="T47" fmla="*/ 46 h 710"/>
                  <a:gd name="T48" fmla="*/ 19 w 425"/>
                  <a:gd name="T49" fmla="*/ 50 h 710"/>
                  <a:gd name="T50" fmla="*/ 16 w 425"/>
                  <a:gd name="T51" fmla="*/ 52 h 710"/>
                  <a:gd name="T52" fmla="*/ 26 w 425"/>
                  <a:gd name="T53" fmla="*/ 52 h 710"/>
                  <a:gd name="T54" fmla="*/ 26 w 425"/>
                  <a:gd name="T55" fmla="*/ 53 h 710"/>
                  <a:gd name="T56" fmla="*/ 27 w 425"/>
                  <a:gd name="T57" fmla="*/ 59 h 710"/>
                  <a:gd name="T58" fmla="*/ 35 w 425"/>
                  <a:gd name="T59" fmla="*/ 59 h 710"/>
                  <a:gd name="T60" fmla="*/ 35 w 425"/>
                  <a:gd name="T61" fmla="*/ 58 h 710"/>
                  <a:gd name="T62" fmla="*/ 33 w 425"/>
                  <a:gd name="T63" fmla="*/ 52 h 710"/>
                  <a:gd name="T64" fmla="*/ 33 w 425"/>
                  <a:gd name="T65" fmla="*/ 49 h 710"/>
                  <a:gd name="T66" fmla="*/ 33 w 425"/>
                  <a:gd name="T67" fmla="*/ 43 h 710"/>
                  <a:gd name="T68" fmla="*/ 33 w 425"/>
                  <a:gd name="T69" fmla="*/ 35 h 710"/>
                  <a:gd name="T70" fmla="*/ 33 w 425"/>
                  <a:gd name="T71" fmla="*/ 22 h 710"/>
                  <a:gd name="T72" fmla="*/ 33 w 425"/>
                  <a:gd name="T73" fmla="*/ 18 h 710"/>
                  <a:gd name="T74" fmla="*/ 32 w 425"/>
                  <a:gd name="T75" fmla="*/ 13 h 710"/>
                  <a:gd name="T76" fmla="*/ 32 w 425"/>
                  <a:gd name="T77" fmla="*/ 11 h 710"/>
                  <a:gd name="T78" fmla="*/ 30 w 425"/>
                  <a:gd name="T79" fmla="*/ 6 h 710"/>
                  <a:gd name="T80" fmla="*/ 29 w 425"/>
                  <a:gd name="T81" fmla="*/ 5 h 710"/>
                  <a:gd name="T82" fmla="*/ 25 w 425"/>
                  <a:gd name="T83" fmla="*/ 2 h 710"/>
                  <a:gd name="T84" fmla="*/ 25 w 425"/>
                  <a:gd name="T85" fmla="*/ 2 h 710"/>
                  <a:gd name="T86" fmla="*/ 21 w 425"/>
                  <a:gd name="T87" fmla="*/ 0 h 710"/>
                  <a:gd name="T88" fmla="*/ 16 w 425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5"/>
                  <a:gd name="T136" fmla="*/ 0 h 710"/>
                  <a:gd name="T137" fmla="*/ 425 w 425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5" h="710">
                    <a:moveTo>
                      <a:pt x="196" y="0"/>
                    </a:moveTo>
                    <a:lnTo>
                      <a:pt x="183" y="0"/>
                    </a:lnTo>
                    <a:lnTo>
                      <a:pt x="127" y="7"/>
                    </a:lnTo>
                    <a:lnTo>
                      <a:pt x="78" y="24"/>
                    </a:lnTo>
                    <a:lnTo>
                      <a:pt x="38" y="50"/>
                    </a:lnTo>
                    <a:lnTo>
                      <a:pt x="0" y="94"/>
                    </a:lnTo>
                    <a:lnTo>
                      <a:pt x="183" y="97"/>
                    </a:lnTo>
                    <a:lnTo>
                      <a:pt x="185" y="97"/>
                    </a:lnTo>
                    <a:lnTo>
                      <a:pt x="242" y="107"/>
                    </a:lnTo>
                    <a:lnTo>
                      <a:pt x="284" y="138"/>
                    </a:lnTo>
                    <a:lnTo>
                      <a:pt x="299" y="164"/>
                    </a:lnTo>
                    <a:lnTo>
                      <a:pt x="309" y="238"/>
                    </a:lnTo>
                    <a:lnTo>
                      <a:pt x="308" y="269"/>
                    </a:lnTo>
                    <a:lnTo>
                      <a:pt x="269" y="284"/>
                    </a:lnTo>
                    <a:lnTo>
                      <a:pt x="216" y="297"/>
                    </a:lnTo>
                    <a:lnTo>
                      <a:pt x="151" y="310"/>
                    </a:lnTo>
                    <a:lnTo>
                      <a:pt x="120" y="316"/>
                    </a:lnTo>
                    <a:lnTo>
                      <a:pt x="73" y="328"/>
                    </a:lnTo>
                    <a:lnTo>
                      <a:pt x="57" y="334"/>
                    </a:lnTo>
                    <a:lnTo>
                      <a:pt x="308" y="361"/>
                    </a:lnTo>
                    <a:lnTo>
                      <a:pt x="308" y="404"/>
                    </a:lnTo>
                    <a:lnTo>
                      <a:pt x="306" y="461"/>
                    </a:lnTo>
                    <a:lnTo>
                      <a:pt x="294" y="522"/>
                    </a:lnTo>
                    <a:lnTo>
                      <a:pt x="277" y="558"/>
                    </a:lnTo>
                    <a:lnTo>
                      <a:pt x="236" y="604"/>
                    </a:lnTo>
                    <a:lnTo>
                      <a:pt x="199" y="624"/>
                    </a:lnTo>
                    <a:lnTo>
                      <a:pt x="315" y="624"/>
                    </a:lnTo>
                    <a:lnTo>
                      <a:pt x="317" y="643"/>
                    </a:lnTo>
                    <a:lnTo>
                      <a:pt x="333" y="710"/>
                    </a:lnTo>
                    <a:lnTo>
                      <a:pt x="425" y="710"/>
                    </a:lnTo>
                    <a:lnTo>
                      <a:pt x="419" y="694"/>
                    </a:lnTo>
                    <a:lnTo>
                      <a:pt x="404" y="626"/>
                    </a:lnTo>
                    <a:lnTo>
                      <a:pt x="401" y="588"/>
                    </a:lnTo>
                    <a:lnTo>
                      <a:pt x="399" y="518"/>
                    </a:lnTo>
                    <a:lnTo>
                      <a:pt x="398" y="419"/>
                    </a:lnTo>
                    <a:lnTo>
                      <a:pt x="398" y="262"/>
                    </a:lnTo>
                    <a:lnTo>
                      <a:pt x="397" y="215"/>
                    </a:lnTo>
                    <a:lnTo>
                      <a:pt x="393" y="154"/>
                    </a:lnTo>
                    <a:lnTo>
                      <a:pt x="389" y="136"/>
                    </a:lnTo>
                    <a:lnTo>
                      <a:pt x="366" y="73"/>
                    </a:lnTo>
                    <a:lnTo>
                      <a:pt x="354" y="57"/>
                    </a:lnTo>
                    <a:lnTo>
                      <a:pt x="304" y="21"/>
                    </a:lnTo>
                    <a:lnTo>
                      <a:pt x="303" y="20"/>
                    </a:lnTo>
                    <a:lnTo>
                      <a:pt x="255" y="5"/>
                    </a:lnTo>
                    <a:lnTo>
                      <a:pt x="19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41" name="Freeform 2618"/>
              <p:cNvSpPr>
                <a:spLocks/>
              </p:cNvSpPr>
              <p:nvPr/>
            </p:nvSpPr>
            <p:spPr bwMode="auto">
              <a:xfrm>
                <a:off x="4836" y="3775"/>
                <a:ext cx="27" cy="8"/>
              </a:xfrm>
              <a:custGeom>
                <a:avLst/>
                <a:gdLst>
                  <a:gd name="T0" fmla="*/ 17 w 324"/>
                  <a:gd name="T1" fmla="*/ 0 h 102"/>
                  <a:gd name="T2" fmla="*/ 13 w 324"/>
                  <a:gd name="T3" fmla="*/ 1 h 102"/>
                  <a:gd name="T4" fmla="*/ 0 w 324"/>
                  <a:gd name="T5" fmla="*/ 4 h 102"/>
                  <a:gd name="T6" fmla="*/ 2 w 324"/>
                  <a:gd name="T7" fmla="*/ 5 h 102"/>
                  <a:gd name="T8" fmla="*/ 6 w 324"/>
                  <a:gd name="T9" fmla="*/ 7 h 102"/>
                  <a:gd name="T10" fmla="*/ 11 w 324"/>
                  <a:gd name="T11" fmla="*/ 8 h 102"/>
                  <a:gd name="T12" fmla="*/ 15 w 324"/>
                  <a:gd name="T13" fmla="*/ 8 h 102"/>
                  <a:gd name="T14" fmla="*/ 19 w 324"/>
                  <a:gd name="T15" fmla="*/ 6 h 102"/>
                  <a:gd name="T16" fmla="*/ 19 w 324"/>
                  <a:gd name="T17" fmla="*/ 6 h 102"/>
                  <a:gd name="T18" fmla="*/ 23 w 324"/>
                  <a:gd name="T19" fmla="*/ 4 h 102"/>
                  <a:gd name="T20" fmla="*/ 27 w 324"/>
                  <a:gd name="T21" fmla="*/ 0 h 102"/>
                  <a:gd name="T22" fmla="*/ 17 w 324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4"/>
                  <a:gd name="T37" fmla="*/ 0 h 102"/>
                  <a:gd name="T38" fmla="*/ 324 w 324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4" h="102">
                    <a:moveTo>
                      <a:pt x="207" y="0"/>
                    </a:moveTo>
                    <a:lnTo>
                      <a:pt x="153" y="9"/>
                    </a:lnTo>
                    <a:lnTo>
                      <a:pt x="0" y="46"/>
                    </a:lnTo>
                    <a:lnTo>
                      <a:pt x="25" y="70"/>
                    </a:lnTo>
                    <a:lnTo>
                      <a:pt x="73" y="94"/>
                    </a:lnTo>
                    <a:lnTo>
                      <a:pt x="131" y="102"/>
                    </a:lnTo>
                    <a:lnTo>
                      <a:pt x="178" y="97"/>
                    </a:lnTo>
                    <a:lnTo>
                      <a:pt x="229" y="78"/>
                    </a:lnTo>
                    <a:lnTo>
                      <a:pt x="232" y="77"/>
                    </a:lnTo>
                    <a:lnTo>
                      <a:pt x="277" y="47"/>
                    </a:lnTo>
                    <a:lnTo>
                      <a:pt x="324" y="0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42" name="Freeform 2619"/>
              <p:cNvSpPr>
                <a:spLocks/>
              </p:cNvSpPr>
              <p:nvPr/>
            </p:nvSpPr>
            <p:spPr bwMode="auto">
              <a:xfrm>
                <a:off x="4832" y="3751"/>
                <a:ext cx="30" cy="28"/>
              </a:xfrm>
              <a:custGeom>
                <a:avLst/>
                <a:gdLst>
                  <a:gd name="T0" fmla="*/ 9 w 362"/>
                  <a:gd name="T1" fmla="*/ 0 h 336"/>
                  <a:gd name="T2" fmla="*/ 5 w 362"/>
                  <a:gd name="T3" fmla="*/ 3 h 336"/>
                  <a:gd name="T4" fmla="*/ 4 w 362"/>
                  <a:gd name="T5" fmla="*/ 4 h 336"/>
                  <a:gd name="T6" fmla="*/ 1 w 362"/>
                  <a:gd name="T7" fmla="*/ 8 h 336"/>
                  <a:gd name="T8" fmla="*/ 1 w 362"/>
                  <a:gd name="T9" fmla="*/ 10 h 336"/>
                  <a:gd name="T10" fmla="*/ 0 w 362"/>
                  <a:gd name="T11" fmla="*/ 16 h 336"/>
                  <a:gd name="T12" fmla="*/ 0 w 362"/>
                  <a:gd name="T13" fmla="*/ 18 h 336"/>
                  <a:gd name="T14" fmla="*/ 1 w 362"/>
                  <a:gd name="T15" fmla="*/ 23 h 336"/>
                  <a:gd name="T16" fmla="*/ 4 w 362"/>
                  <a:gd name="T17" fmla="*/ 28 h 336"/>
                  <a:gd name="T18" fmla="*/ 16 w 362"/>
                  <a:gd name="T19" fmla="*/ 25 h 336"/>
                  <a:gd name="T20" fmla="*/ 14 w 362"/>
                  <a:gd name="T21" fmla="*/ 25 h 336"/>
                  <a:gd name="T22" fmla="*/ 10 w 362"/>
                  <a:gd name="T23" fmla="*/ 22 h 336"/>
                  <a:gd name="T24" fmla="*/ 9 w 362"/>
                  <a:gd name="T25" fmla="*/ 21 h 336"/>
                  <a:gd name="T26" fmla="*/ 8 w 362"/>
                  <a:gd name="T27" fmla="*/ 16 h 336"/>
                  <a:gd name="T28" fmla="*/ 9 w 362"/>
                  <a:gd name="T29" fmla="*/ 11 h 336"/>
                  <a:gd name="T30" fmla="*/ 12 w 362"/>
                  <a:gd name="T31" fmla="*/ 8 h 336"/>
                  <a:gd name="T32" fmla="*/ 13 w 362"/>
                  <a:gd name="T33" fmla="*/ 7 h 336"/>
                  <a:gd name="T34" fmla="*/ 18 w 362"/>
                  <a:gd name="T35" fmla="*/ 6 h 336"/>
                  <a:gd name="T36" fmla="*/ 22 w 362"/>
                  <a:gd name="T37" fmla="*/ 5 h 336"/>
                  <a:gd name="T38" fmla="*/ 27 w 362"/>
                  <a:gd name="T39" fmla="*/ 4 h 336"/>
                  <a:gd name="T40" fmla="*/ 30 w 362"/>
                  <a:gd name="T41" fmla="*/ 2 h 336"/>
                  <a:gd name="T42" fmla="*/ 9 w 362"/>
                  <a:gd name="T43" fmla="*/ 0 h 3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2"/>
                  <a:gd name="T67" fmla="*/ 0 h 336"/>
                  <a:gd name="T68" fmla="*/ 362 w 362"/>
                  <a:gd name="T69" fmla="*/ 336 h 3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2" h="336">
                    <a:moveTo>
                      <a:pt x="110" y="0"/>
                    </a:moveTo>
                    <a:lnTo>
                      <a:pt x="63" y="33"/>
                    </a:lnTo>
                    <a:lnTo>
                      <a:pt x="51" y="44"/>
                    </a:lnTo>
                    <a:lnTo>
                      <a:pt x="18" y="100"/>
                    </a:lnTo>
                    <a:lnTo>
                      <a:pt x="9" y="123"/>
                    </a:lnTo>
                    <a:lnTo>
                      <a:pt x="0" y="193"/>
                    </a:lnTo>
                    <a:lnTo>
                      <a:pt x="0" y="214"/>
                    </a:lnTo>
                    <a:lnTo>
                      <a:pt x="14" y="281"/>
                    </a:lnTo>
                    <a:lnTo>
                      <a:pt x="46" y="336"/>
                    </a:lnTo>
                    <a:lnTo>
                      <a:pt x="199" y="299"/>
                    </a:lnTo>
                    <a:lnTo>
                      <a:pt x="165" y="295"/>
                    </a:lnTo>
                    <a:lnTo>
                      <a:pt x="121" y="269"/>
                    </a:lnTo>
                    <a:lnTo>
                      <a:pt x="110" y="254"/>
                    </a:lnTo>
                    <a:lnTo>
                      <a:pt x="94" y="189"/>
                    </a:lnTo>
                    <a:lnTo>
                      <a:pt x="106" y="133"/>
                    </a:lnTo>
                    <a:lnTo>
                      <a:pt x="141" y="96"/>
                    </a:lnTo>
                    <a:lnTo>
                      <a:pt x="159" y="87"/>
                    </a:lnTo>
                    <a:lnTo>
                      <a:pt x="218" y="72"/>
                    </a:lnTo>
                    <a:lnTo>
                      <a:pt x="267" y="61"/>
                    </a:lnTo>
                    <a:lnTo>
                      <a:pt x="321" y="46"/>
                    </a:lnTo>
                    <a:lnTo>
                      <a:pt x="362" y="27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43" name="Freeform 2620"/>
              <p:cNvSpPr>
                <a:spLocks/>
              </p:cNvSpPr>
              <p:nvPr/>
            </p:nvSpPr>
            <p:spPr bwMode="auto">
              <a:xfrm>
                <a:off x="4833" y="3731"/>
                <a:ext cx="19" cy="11"/>
              </a:xfrm>
              <a:custGeom>
                <a:avLst/>
                <a:gdLst>
                  <a:gd name="T0" fmla="*/ 3 w 221"/>
                  <a:gd name="T1" fmla="*/ 0 h 135"/>
                  <a:gd name="T2" fmla="*/ 1 w 221"/>
                  <a:gd name="T3" fmla="*/ 4 h 135"/>
                  <a:gd name="T4" fmla="*/ 0 w 221"/>
                  <a:gd name="T5" fmla="*/ 10 h 135"/>
                  <a:gd name="T6" fmla="*/ 7 w 221"/>
                  <a:gd name="T7" fmla="*/ 11 h 135"/>
                  <a:gd name="T8" fmla="*/ 9 w 221"/>
                  <a:gd name="T9" fmla="*/ 7 h 135"/>
                  <a:gd name="T10" fmla="*/ 11 w 221"/>
                  <a:gd name="T11" fmla="*/ 3 h 135"/>
                  <a:gd name="T12" fmla="*/ 14 w 221"/>
                  <a:gd name="T13" fmla="*/ 1 h 135"/>
                  <a:gd name="T14" fmla="*/ 19 w 221"/>
                  <a:gd name="T15" fmla="*/ 0 h 135"/>
                  <a:gd name="T16" fmla="*/ 3 w 221"/>
                  <a:gd name="T17" fmla="*/ 0 h 1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1"/>
                  <a:gd name="T28" fmla="*/ 0 h 135"/>
                  <a:gd name="T29" fmla="*/ 221 w 221"/>
                  <a:gd name="T30" fmla="*/ 135 h 13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1" h="135">
                    <a:moveTo>
                      <a:pt x="38" y="0"/>
                    </a:moveTo>
                    <a:lnTo>
                      <a:pt x="17" y="48"/>
                    </a:lnTo>
                    <a:lnTo>
                      <a:pt x="0" y="120"/>
                    </a:lnTo>
                    <a:lnTo>
                      <a:pt x="85" y="135"/>
                    </a:lnTo>
                    <a:lnTo>
                      <a:pt x="100" y="81"/>
                    </a:lnTo>
                    <a:lnTo>
                      <a:pt x="130" y="32"/>
                    </a:lnTo>
                    <a:lnTo>
                      <a:pt x="162" y="12"/>
                    </a:lnTo>
                    <a:lnTo>
                      <a:pt x="221" y="3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44" name="Freeform 2621"/>
              <p:cNvSpPr>
                <a:spLocks/>
              </p:cNvSpPr>
              <p:nvPr/>
            </p:nvSpPr>
            <p:spPr bwMode="auto">
              <a:xfrm>
                <a:off x="4837" y="3723"/>
                <a:ext cx="35" cy="59"/>
              </a:xfrm>
              <a:custGeom>
                <a:avLst/>
                <a:gdLst>
                  <a:gd name="T0" fmla="*/ 16 w 425"/>
                  <a:gd name="T1" fmla="*/ 0 h 710"/>
                  <a:gd name="T2" fmla="*/ 15 w 425"/>
                  <a:gd name="T3" fmla="*/ 0 h 710"/>
                  <a:gd name="T4" fmla="*/ 10 w 425"/>
                  <a:gd name="T5" fmla="*/ 1 h 710"/>
                  <a:gd name="T6" fmla="*/ 6 w 425"/>
                  <a:gd name="T7" fmla="*/ 2 h 710"/>
                  <a:gd name="T8" fmla="*/ 3 w 425"/>
                  <a:gd name="T9" fmla="*/ 4 h 710"/>
                  <a:gd name="T10" fmla="*/ 0 w 425"/>
                  <a:gd name="T11" fmla="*/ 8 h 710"/>
                  <a:gd name="T12" fmla="*/ 15 w 425"/>
                  <a:gd name="T13" fmla="*/ 8 h 710"/>
                  <a:gd name="T14" fmla="*/ 15 w 425"/>
                  <a:gd name="T15" fmla="*/ 8 h 710"/>
                  <a:gd name="T16" fmla="*/ 20 w 425"/>
                  <a:gd name="T17" fmla="*/ 9 h 710"/>
                  <a:gd name="T18" fmla="*/ 23 w 425"/>
                  <a:gd name="T19" fmla="*/ 11 h 710"/>
                  <a:gd name="T20" fmla="*/ 25 w 425"/>
                  <a:gd name="T21" fmla="*/ 14 h 710"/>
                  <a:gd name="T22" fmla="*/ 25 w 425"/>
                  <a:gd name="T23" fmla="*/ 20 h 710"/>
                  <a:gd name="T24" fmla="*/ 25 w 425"/>
                  <a:gd name="T25" fmla="*/ 22 h 710"/>
                  <a:gd name="T26" fmla="*/ 22 w 425"/>
                  <a:gd name="T27" fmla="*/ 24 h 710"/>
                  <a:gd name="T28" fmla="*/ 18 w 425"/>
                  <a:gd name="T29" fmla="*/ 25 h 710"/>
                  <a:gd name="T30" fmla="*/ 12 w 425"/>
                  <a:gd name="T31" fmla="*/ 26 h 710"/>
                  <a:gd name="T32" fmla="*/ 10 w 425"/>
                  <a:gd name="T33" fmla="*/ 26 h 710"/>
                  <a:gd name="T34" fmla="*/ 6 w 425"/>
                  <a:gd name="T35" fmla="*/ 27 h 710"/>
                  <a:gd name="T36" fmla="*/ 5 w 425"/>
                  <a:gd name="T37" fmla="*/ 28 h 710"/>
                  <a:gd name="T38" fmla="*/ 25 w 425"/>
                  <a:gd name="T39" fmla="*/ 30 h 710"/>
                  <a:gd name="T40" fmla="*/ 25 w 425"/>
                  <a:gd name="T41" fmla="*/ 34 h 710"/>
                  <a:gd name="T42" fmla="*/ 25 w 425"/>
                  <a:gd name="T43" fmla="*/ 38 h 710"/>
                  <a:gd name="T44" fmla="*/ 24 w 425"/>
                  <a:gd name="T45" fmla="*/ 43 h 710"/>
                  <a:gd name="T46" fmla="*/ 23 w 425"/>
                  <a:gd name="T47" fmla="*/ 46 h 710"/>
                  <a:gd name="T48" fmla="*/ 19 w 425"/>
                  <a:gd name="T49" fmla="*/ 50 h 710"/>
                  <a:gd name="T50" fmla="*/ 16 w 425"/>
                  <a:gd name="T51" fmla="*/ 52 h 710"/>
                  <a:gd name="T52" fmla="*/ 26 w 425"/>
                  <a:gd name="T53" fmla="*/ 52 h 710"/>
                  <a:gd name="T54" fmla="*/ 26 w 425"/>
                  <a:gd name="T55" fmla="*/ 53 h 710"/>
                  <a:gd name="T56" fmla="*/ 27 w 425"/>
                  <a:gd name="T57" fmla="*/ 59 h 710"/>
                  <a:gd name="T58" fmla="*/ 35 w 425"/>
                  <a:gd name="T59" fmla="*/ 59 h 710"/>
                  <a:gd name="T60" fmla="*/ 35 w 425"/>
                  <a:gd name="T61" fmla="*/ 58 h 710"/>
                  <a:gd name="T62" fmla="*/ 33 w 425"/>
                  <a:gd name="T63" fmla="*/ 52 h 710"/>
                  <a:gd name="T64" fmla="*/ 33 w 425"/>
                  <a:gd name="T65" fmla="*/ 49 h 710"/>
                  <a:gd name="T66" fmla="*/ 33 w 425"/>
                  <a:gd name="T67" fmla="*/ 43 h 710"/>
                  <a:gd name="T68" fmla="*/ 33 w 425"/>
                  <a:gd name="T69" fmla="*/ 35 h 710"/>
                  <a:gd name="T70" fmla="*/ 33 w 425"/>
                  <a:gd name="T71" fmla="*/ 22 h 710"/>
                  <a:gd name="T72" fmla="*/ 33 w 425"/>
                  <a:gd name="T73" fmla="*/ 18 h 710"/>
                  <a:gd name="T74" fmla="*/ 32 w 425"/>
                  <a:gd name="T75" fmla="*/ 13 h 710"/>
                  <a:gd name="T76" fmla="*/ 32 w 425"/>
                  <a:gd name="T77" fmla="*/ 11 h 710"/>
                  <a:gd name="T78" fmla="*/ 30 w 425"/>
                  <a:gd name="T79" fmla="*/ 6 h 710"/>
                  <a:gd name="T80" fmla="*/ 29 w 425"/>
                  <a:gd name="T81" fmla="*/ 5 h 710"/>
                  <a:gd name="T82" fmla="*/ 25 w 425"/>
                  <a:gd name="T83" fmla="*/ 2 h 710"/>
                  <a:gd name="T84" fmla="*/ 25 w 425"/>
                  <a:gd name="T85" fmla="*/ 2 h 710"/>
                  <a:gd name="T86" fmla="*/ 21 w 425"/>
                  <a:gd name="T87" fmla="*/ 0 h 710"/>
                  <a:gd name="T88" fmla="*/ 16 w 425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5"/>
                  <a:gd name="T136" fmla="*/ 0 h 710"/>
                  <a:gd name="T137" fmla="*/ 425 w 425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5" h="710">
                    <a:moveTo>
                      <a:pt x="196" y="0"/>
                    </a:moveTo>
                    <a:lnTo>
                      <a:pt x="182" y="0"/>
                    </a:lnTo>
                    <a:lnTo>
                      <a:pt x="126" y="7"/>
                    </a:lnTo>
                    <a:lnTo>
                      <a:pt x="78" y="24"/>
                    </a:lnTo>
                    <a:lnTo>
                      <a:pt x="38" y="50"/>
                    </a:lnTo>
                    <a:lnTo>
                      <a:pt x="0" y="94"/>
                    </a:lnTo>
                    <a:lnTo>
                      <a:pt x="183" y="97"/>
                    </a:lnTo>
                    <a:lnTo>
                      <a:pt x="184" y="97"/>
                    </a:lnTo>
                    <a:lnTo>
                      <a:pt x="242" y="107"/>
                    </a:lnTo>
                    <a:lnTo>
                      <a:pt x="283" y="138"/>
                    </a:lnTo>
                    <a:lnTo>
                      <a:pt x="298" y="164"/>
                    </a:lnTo>
                    <a:lnTo>
                      <a:pt x="309" y="238"/>
                    </a:lnTo>
                    <a:lnTo>
                      <a:pt x="308" y="269"/>
                    </a:lnTo>
                    <a:lnTo>
                      <a:pt x="269" y="284"/>
                    </a:lnTo>
                    <a:lnTo>
                      <a:pt x="216" y="297"/>
                    </a:lnTo>
                    <a:lnTo>
                      <a:pt x="151" y="310"/>
                    </a:lnTo>
                    <a:lnTo>
                      <a:pt x="120" y="316"/>
                    </a:lnTo>
                    <a:lnTo>
                      <a:pt x="72" y="328"/>
                    </a:lnTo>
                    <a:lnTo>
                      <a:pt x="56" y="334"/>
                    </a:lnTo>
                    <a:lnTo>
                      <a:pt x="308" y="361"/>
                    </a:lnTo>
                    <a:lnTo>
                      <a:pt x="308" y="404"/>
                    </a:lnTo>
                    <a:lnTo>
                      <a:pt x="305" y="461"/>
                    </a:lnTo>
                    <a:lnTo>
                      <a:pt x="293" y="522"/>
                    </a:lnTo>
                    <a:lnTo>
                      <a:pt x="277" y="558"/>
                    </a:lnTo>
                    <a:lnTo>
                      <a:pt x="235" y="604"/>
                    </a:lnTo>
                    <a:lnTo>
                      <a:pt x="199" y="624"/>
                    </a:lnTo>
                    <a:lnTo>
                      <a:pt x="316" y="624"/>
                    </a:lnTo>
                    <a:lnTo>
                      <a:pt x="318" y="643"/>
                    </a:lnTo>
                    <a:lnTo>
                      <a:pt x="333" y="710"/>
                    </a:lnTo>
                    <a:lnTo>
                      <a:pt x="425" y="710"/>
                    </a:lnTo>
                    <a:lnTo>
                      <a:pt x="419" y="694"/>
                    </a:lnTo>
                    <a:lnTo>
                      <a:pt x="403" y="626"/>
                    </a:lnTo>
                    <a:lnTo>
                      <a:pt x="400" y="588"/>
                    </a:lnTo>
                    <a:lnTo>
                      <a:pt x="398" y="518"/>
                    </a:lnTo>
                    <a:lnTo>
                      <a:pt x="397" y="419"/>
                    </a:lnTo>
                    <a:lnTo>
                      <a:pt x="397" y="262"/>
                    </a:lnTo>
                    <a:lnTo>
                      <a:pt x="397" y="215"/>
                    </a:lnTo>
                    <a:lnTo>
                      <a:pt x="393" y="154"/>
                    </a:lnTo>
                    <a:lnTo>
                      <a:pt x="389" y="136"/>
                    </a:lnTo>
                    <a:lnTo>
                      <a:pt x="366" y="73"/>
                    </a:lnTo>
                    <a:lnTo>
                      <a:pt x="353" y="57"/>
                    </a:lnTo>
                    <a:lnTo>
                      <a:pt x="304" y="21"/>
                    </a:lnTo>
                    <a:lnTo>
                      <a:pt x="302" y="20"/>
                    </a:lnTo>
                    <a:lnTo>
                      <a:pt x="255" y="5"/>
                    </a:lnTo>
                    <a:lnTo>
                      <a:pt x="19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45" name="Freeform 2622"/>
              <p:cNvSpPr>
                <a:spLocks/>
              </p:cNvSpPr>
              <p:nvPr/>
            </p:nvSpPr>
            <p:spPr bwMode="auto">
              <a:xfrm>
                <a:off x="4843" y="3702"/>
                <a:ext cx="15" cy="15"/>
              </a:xfrm>
              <a:custGeom>
                <a:avLst/>
                <a:gdLst>
                  <a:gd name="T0" fmla="*/ 10 w 185"/>
                  <a:gd name="T1" fmla="*/ 0 h 183"/>
                  <a:gd name="T2" fmla="*/ 0 w 185"/>
                  <a:gd name="T3" fmla="*/ 0 h 183"/>
                  <a:gd name="T4" fmla="*/ 9 w 185"/>
                  <a:gd name="T5" fmla="*/ 15 h 183"/>
                  <a:gd name="T6" fmla="*/ 15 w 185"/>
                  <a:gd name="T7" fmla="*/ 15 h 183"/>
                  <a:gd name="T8" fmla="*/ 10 w 185"/>
                  <a:gd name="T9" fmla="*/ 0 h 18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5"/>
                  <a:gd name="T16" fmla="*/ 0 h 183"/>
                  <a:gd name="T17" fmla="*/ 185 w 185"/>
                  <a:gd name="T18" fmla="*/ 183 h 18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5" h="183">
                    <a:moveTo>
                      <a:pt x="119" y="0"/>
                    </a:moveTo>
                    <a:lnTo>
                      <a:pt x="0" y="0"/>
                    </a:lnTo>
                    <a:lnTo>
                      <a:pt x="113" y="183"/>
                    </a:lnTo>
                    <a:lnTo>
                      <a:pt x="185" y="183"/>
                    </a:lnTo>
                    <a:lnTo>
                      <a:pt x="11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46" name="Freeform 2623"/>
              <p:cNvSpPr>
                <a:spLocks/>
              </p:cNvSpPr>
              <p:nvPr/>
            </p:nvSpPr>
            <p:spPr bwMode="auto">
              <a:xfrm>
                <a:off x="4908" y="3774"/>
                <a:ext cx="25" cy="9"/>
              </a:xfrm>
              <a:custGeom>
                <a:avLst/>
                <a:gdLst>
                  <a:gd name="T0" fmla="*/ 18 w 299"/>
                  <a:gd name="T1" fmla="*/ 0 h 111"/>
                  <a:gd name="T2" fmla="*/ 14 w 299"/>
                  <a:gd name="T3" fmla="*/ 1 h 111"/>
                  <a:gd name="T4" fmla="*/ 0 w 299"/>
                  <a:gd name="T5" fmla="*/ 2 h 111"/>
                  <a:gd name="T6" fmla="*/ 3 w 299"/>
                  <a:gd name="T7" fmla="*/ 5 h 111"/>
                  <a:gd name="T8" fmla="*/ 4 w 299"/>
                  <a:gd name="T9" fmla="*/ 6 h 111"/>
                  <a:gd name="T10" fmla="*/ 8 w 299"/>
                  <a:gd name="T11" fmla="*/ 8 h 111"/>
                  <a:gd name="T12" fmla="*/ 13 w 299"/>
                  <a:gd name="T13" fmla="*/ 9 h 111"/>
                  <a:gd name="T14" fmla="*/ 14 w 299"/>
                  <a:gd name="T15" fmla="*/ 9 h 111"/>
                  <a:gd name="T16" fmla="*/ 19 w 299"/>
                  <a:gd name="T17" fmla="*/ 8 h 111"/>
                  <a:gd name="T18" fmla="*/ 22 w 299"/>
                  <a:gd name="T19" fmla="*/ 5 h 111"/>
                  <a:gd name="T20" fmla="*/ 25 w 299"/>
                  <a:gd name="T21" fmla="*/ 1 h 111"/>
                  <a:gd name="T22" fmla="*/ 18 w 299"/>
                  <a:gd name="T23" fmla="*/ 0 h 111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99"/>
                  <a:gd name="T37" fmla="*/ 0 h 111"/>
                  <a:gd name="T38" fmla="*/ 299 w 299"/>
                  <a:gd name="T39" fmla="*/ 111 h 111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99" h="111">
                    <a:moveTo>
                      <a:pt x="212" y="0"/>
                    </a:moveTo>
                    <a:lnTo>
                      <a:pt x="162" y="14"/>
                    </a:lnTo>
                    <a:lnTo>
                      <a:pt x="0" y="20"/>
                    </a:lnTo>
                    <a:lnTo>
                      <a:pt x="40" y="65"/>
                    </a:lnTo>
                    <a:lnTo>
                      <a:pt x="52" y="75"/>
                    </a:lnTo>
                    <a:lnTo>
                      <a:pt x="101" y="102"/>
                    </a:lnTo>
                    <a:lnTo>
                      <a:pt x="154" y="111"/>
                    </a:lnTo>
                    <a:lnTo>
                      <a:pt x="172" y="110"/>
                    </a:lnTo>
                    <a:lnTo>
                      <a:pt x="223" y="94"/>
                    </a:lnTo>
                    <a:lnTo>
                      <a:pt x="266" y="60"/>
                    </a:lnTo>
                    <a:lnTo>
                      <a:pt x="299" y="7"/>
                    </a:lnTo>
                    <a:lnTo>
                      <a:pt x="21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47" name="Freeform 2624"/>
              <p:cNvSpPr>
                <a:spLocks/>
              </p:cNvSpPr>
              <p:nvPr/>
            </p:nvSpPr>
            <p:spPr bwMode="auto">
              <a:xfrm>
                <a:off x="4902" y="3723"/>
                <a:ext cx="30" cy="53"/>
              </a:xfrm>
              <a:custGeom>
                <a:avLst/>
                <a:gdLst>
                  <a:gd name="T0" fmla="*/ 18 w 363"/>
                  <a:gd name="T1" fmla="*/ 0 h 635"/>
                  <a:gd name="T2" fmla="*/ 17 w 363"/>
                  <a:gd name="T3" fmla="*/ 0 h 635"/>
                  <a:gd name="T4" fmla="*/ 12 w 363"/>
                  <a:gd name="T5" fmla="*/ 1 h 635"/>
                  <a:gd name="T6" fmla="*/ 9 w 363"/>
                  <a:gd name="T7" fmla="*/ 4 h 635"/>
                  <a:gd name="T8" fmla="*/ 7 w 363"/>
                  <a:gd name="T9" fmla="*/ 5 h 635"/>
                  <a:gd name="T10" fmla="*/ 4 w 363"/>
                  <a:gd name="T11" fmla="*/ 9 h 635"/>
                  <a:gd name="T12" fmla="*/ 2 w 363"/>
                  <a:gd name="T13" fmla="*/ 15 h 635"/>
                  <a:gd name="T14" fmla="*/ 1 w 363"/>
                  <a:gd name="T15" fmla="*/ 18 h 635"/>
                  <a:gd name="T16" fmla="*/ 0 w 363"/>
                  <a:gd name="T17" fmla="*/ 24 h 635"/>
                  <a:gd name="T18" fmla="*/ 0 w 363"/>
                  <a:gd name="T19" fmla="*/ 30 h 635"/>
                  <a:gd name="T20" fmla="*/ 0 w 363"/>
                  <a:gd name="T21" fmla="*/ 35 h 635"/>
                  <a:gd name="T22" fmla="*/ 1 w 363"/>
                  <a:gd name="T23" fmla="*/ 41 h 635"/>
                  <a:gd name="T24" fmla="*/ 2 w 363"/>
                  <a:gd name="T25" fmla="*/ 46 h 635"/>
                  <a:gd name="T26" fmla="*/ 3 w 363"/>
                  <a:gd name="T27" fmla="*/ 48 h 635"/>
                  <a:gd name="T28" fmla="*/ 6 w 363"/>
                  <a:gd name="T29" fmla="*/ 53 h 635"/>
                  <a:gd name="T30" fmla="*/ 19 w 363"/>
                  <a:gd name="T31" fmla="*/ 52 h 635"/>
                  <a:gd name="T32" fmla="*/ 18 w 363"/>
                  <a:gd name="T33" fmla="*/ 52 h 635"/>
                  <a:gd name="T34" fmla="*/ 14 w 363"/>
                  <a:gd name="T35" fmla="*/ 51 h 635"/>
                  <a:gd name="T36" fmla="*/ 11 w 363"/>
                  <a:gd name="T37" fmla="*/ 47 h 635"/>
                  <a:gd name="T38" fmla="*/ 9 w 363"/>
                  <a:gd name="T39" fmla="*/ 43 h 635"/>
                  <a:gd name="T40" fmla="*/ 8 w 363"/>
                  <a:gd name="T41" fmla="*/ 37 h 635"/>
                  <a:gd name="T42" fmla="*/ 7 w 363"/>
                  <a:gd name="T43" fmla="*/ 30 h 635"/>
                  <a:gd name="T44" fmla="*/ 7 w 363"/>
                  <a:gd name="T45" fmla="*/ 30 h 635"/>
                  <a:gd name="T46" fmla="*/ 8 w 363"/>
                  <a:gd name="T47" fmla="*/ 23 h 635"/>
                  <a:gd name="T48" fmla="*/ 9 w 363"/>
                  <a:gd name="T49" fmla="*/ 18 h 635"/>
                  <a:gd name="T50" fmla="*/ 11 w 363"/>
                  <a:gd name="T51" fmla="*/ 13 h 635"/>
                  <a:gd name="T52" fmla="*/ 11 w 363"/>
                  <a:gd name="T53" fmla="*/ 13 h 635"/>
                  <a:gd name="T54" fmla="*/ 15 w 363"/>
                  <a:gd name="T55" fmla="*/ 9 h 635"/>
                  <a:gd name="T56" fmla="*/ 19 w 363"/>
                  <a:gd name="T57" fmla="*/ 8 h 635"/>
                  <a:gd name="T58" fmla="*/ 30 w 363"/>
                  <a:gd name="T59" fmla="*/ 8 h 635"/>
                  <a:gd name="T60" fmla="*/ 29 w 363"/>
                  <a:gd name="T61" fmla="*/ 6 h 635"/>
                  <a:gd name="T62" fmla="*/ 25 w 363"/>
                  <a:gd name="T63" fmla="*/ 2 h 635"/>
                  <a:gd name="T64" fmla="*/ 23 w 363"/>
                  <a:gd name="T65" fmla="*/ 1 h 635"/>
                  <a:gd name="T66" fmla="*/ 18 w 363"/>
                  <a:gd name="T67" fmla="*/ 0 h 63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63"/>
                  <a:gd name="T103" fmla="*/ 0 h 635"/>
                  <a:gd name="T104" fmla="*/ 363 w 363"/>
                  <a:gd name="T105" fmla="*/ 635 h 63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63" h="635">
                    <a:moveTo>
                      <a:pt x="220" y="0"/>
                    </a:moveTo>
                    <a:lnTo>
                      <a:pt x="203" y="0"/>
                    </a:lnTo>
                    <a:lnTo>
                      <a:pt x="151" y="14"/>
                    </a:lnTo>
                    <a:lnTo>
                      <a:pt x="104" y="45"/>
                    </a:lnTo>
                    <a:lnTo>
                      <a:pt x="88" y="60"/>
                    </a:lnTo>
                    <a:lnTo>
                      <a:pt x="53" y="110"/>
                    </a:lnTo>
                    <a:lnTo>
                      <a:pt x="26" y="174"/>
                    </a:lnTo>
                    <a:lnTo>
                      <a:pt x="14" y="219"/>
                    </a:lnTo>
                    <a:lnTo>
                      <a:pt x="4" y="289"/>
                    </a:lnTo>
                    <a:lnTo>
                      <a:pt x="0" y="363"/>
                    </a:lnTo>
                    <a:lnTo>
                      <a:pt x="2" y="417"/>
                    </a:lnTo>
                    <a:lnTo>
                      <a:pt x="11" y="488"/>
                    </a:lnTo>
                    <a:lnTo>
                      <a:pt x="28" y="552"/>
                    </a:lnTo>
                    <a:lnTo>
                      <a:pt x="38" y="577"/>
                    </a:lnTo>
                    <a:lnTo>
                      <a:pt x="70" y="635"/>
                    </a:lnTo>
                    <a:lnTo>
                      <a:pt x="232" y="629"/>
                    </a:lnTo>
                    <a:lnTo>
                      <a:pt x="223" y="628"/>
                    </a:lnTo>
                    <a:lnTo>
                      <a:pt x="174" y="610"/>
                    </a:lnTo>
                    <a:lnTo>
                      <a:pt x="132" y="563"/>
                    </a:lnTo>
                    <a:lnTo>
                      <a:pt x="110" y="512"/>
                    </a:lnTo>
                    <a:lnTo>
                      <a:pt x="95" y="445"/>
                    </a:lnTo>
                    <a:lnTo>
                      <a:pt x="90" y="363"/>
                    </a:lnTo>
                    <a:lnTo>
                      <a:pt x="94" y="279"/>
                    </a:lnTo>
                    <a:lnTo>
                      <a:pt x="108" y="212"/>
                    </a:lnTo>
                    <a:lnTo>
                      <a:pt x="130" y="161"/>
                    </a:lnTo>
                    <a:lnTo>
                      <a:pt x="136" y="152"/>
                    </a:lnTo>
                    <a:lnTo>
                      <a:pt x="178" y="111"/>
                    </a:lnTo>
                    <a:lnTo>
                      <a:pt x="228" y="97"/>
                    </a:lnTo>
                    <a:lnTo>
                      <a:pt x="363" y="95"/>
                    </a:lnTo>
                    <a:lnTo>
                      <a:pt x="347" y="69"/>
                    </a:lnTo>
                    <a:lnTo>
                      <a:pt x="303" y="26"/>
                    </a:lnTo>
                    <a:lnTo>
                      <a:pt x="274" y="9"/>
                    </a:lnTo>
                    <a:lnTo>
                      <a:pt x="22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48" name="Freeform 2625"/>
              <p:cNvSpPr>
                <a:spLocks/>
              </p:cNvSpPr>
              <p:nvPr/>
            </p:nvSpPr>
            <p:spPr bwMode="auto">
              <a:xfrm>
                <a:off x="4921" y="3702"/>
                <a:ext cx="18" cy="80"/>
              </a:xfrm>
              <a:custGeom>
                <a:avLst/>
                <a:gdLst>
                  <a:gd name="T0" fmla="*/ 18 w 223"/>
                  <a:gd name="T1" fmla="*/ 0 h 959"/>
                  <a:gd name="T2" fmla="*/ 11 w 223"/>
                  <a:gd name="T3" fmla="*/ 0 h 959"/>
                  <a:gd name="T4" fmla="*/ 11 w 223"/>
                  <a:gd name="T5" fmla="*/ 29 h 959"/>
                  <a:gd name="T6" fmla="*/ 0 w 223"/>
                  <a:gd name="T7" fmla="*/ 29 h 959"/>
                  <a:gd name="T8" fmla="*/ 1 w 223"/>
                  <a:gd name="T9" fmla="*/ 29 h 959"/>
                  <a:gd name="T10" fmla="*/ 5 w 223"/>
                  <a:gd name="T11" fmla="*/ 31 h 959"/>
                  <a:gd name="T12" fmla="*/ 8 w 223"/>
                  <a:gd name="T13" fmla="*/ 34 h 959"/>
                  <a:gd name="T14" fmla="*/ 8 w 223"/>
                  <a:gd name="T15" fmla="*/ 35 h 959"/>
                  <a:gd name="T16" fmla="*/ 10 w 223"/>
                  <a:gd name="T17" fmla="*/ 39 h 959"/>
                  <a:gd name="T18" fmla="*/ 11 w 223"/>
                  <a:gd name="T19" fmla="*/ 45 h 959"/>
                  <a:gd name="T20" fmla="*/ 11 w 223"/>
                  <a:gd name="T21" fmla="*/ 52 h 959"/>
                  <a:gd name="T22" fmla="*/ 11 w 223"/>
                  <a:gd name="T23" fmla="*/ 58 h 959"/>
                  <a:gd name="T24" fmla="*/ 10 w 223"/>
                  <a:gd name="T25" fmla="*/ 64 h 959"/>
                  <a:gd name="T26" fmla="*/ 8 w 223"/>
                  <a:gd name="T27" fmla="*/ 68 h 959"/>
                  <a:gd name="T28" fmla="*/ 8 w 223"/>
                  <a:gd name="T29" fmla="*/ 69 h 959"/>
                  <a:gd name="T30" fmla="*/ 4 w 223"/>
                  <a:gd name="T31" fmla="*/ 72 h 959"/>
                  <a:gd name="T32" fmla="*/ 11 w 223"/>
                  <a:gd name="T33" fmla="*/ 73 h 959"/>
                  <a:gd name="T34" fmla="*/ 11 w 223"/>
                  <a:gd name="T35" fmla="*/ 80 h 959"/>
                  <a:gd name="T36" fmla="*/ 18 w 223"/>
                  <a:gd name="T37" fmla="*/ 80 h 959"/>
                  <a:gd name="T38" fmla="*/ 18 w 223"/>
                  <a:gd name="T39" fmla="*/ 0 h 959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223"/>
                  <a:gd name="T61" fmla="*/ 0 h 959"/>
                  <a:gd name="T62" fmla="*/ 223 w 223"/>
                  <a:gd name="T63" fmla="*/ 959 h 959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223" h="959">
                    <a:moveTo>
                      <a:pt x="223" y="0"/>
                    </a:moveTo>
                    <a:lnTo>
                      <a:pt x="135" y="0"/>
                    </a:lnTo>
                    <a:lnTo>
                      <a:pt x="135" y="344"/>
                    </a:lnTo>
                    <a:lnTo>
                      <a:pt x="0" y="346"/>
                    </a:lnTo>
                    <a:lnTo>
                      <a:pt x="13" y="347"/>
                    </a:lnTo>
                    <a:lnTo>
                      <a:pt x="61" y="366"/>
                    </a:lnTo>
                    <a:lnTo>
                      <a:pt x="101" y="413"/>
                    </a:lnTo>
                    <a:lnTo>
                      <a:pt x="105" y="418"/>
                    </a:lnTo>
                    <a:lnTo>
                      <a:pt x="126" y="470"/>
                    </a:lnTo>
                    <a:lnTo>
                      <a:pt x="138" y="538"/>
                    </a:lnTo>
                    <a:lnTo>
                      <a:pt x="142" y="623"/>
                    </a:lnTo>
                    <a:lnTo>
                      <a:pt x="139" y="695"/>
                    </a:lnTo>
                    <a:lnTo>
                      <a:pt x="126" y="763"/>
                    </a:lnTo>
                    <a:lnTo>
                      <a:pt x="103" y="815"/>
                    </a:lnTo>
                    <a:lnTo>
                      <a:pt x="96" y="823"/>
                    </a:lnTo>
                    <a:lnTo>
                      <a:pt x="54" y="864"/>
                    </a:lnTo>
                    <a:lnTo>
                      <a:pt x="141" y="871"/>
                    </a:lnTo>
                    <a:lnTo>
                      <a:pt x="141" y="959"/>
                    </a:lnTo>
                    <a:lnTo>
                      <a:pt x="223" y="959"/>
                    </a:lnTo>
                    <a:lnTo>
                      <a:pt x="2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49" name="Rectangle 2626"/>
              <p:cNvSpPr>
                <a:spLocks noChangeArrowheads="1"/>
              </p:cNvSpPr>
              <p:nvPr/>
            </p:nvSpPr>
            <p:spPr bwMode="auto">
              <a:xfrm>
                <a:off x="4951" y="3724"/>
                <a:ext cx="7" cy="58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50" name="Rectangle 2627"/>
              <p:cNvSpPr>
                <a:spLocks noChangeArrowheads="1"/>
              </p:cNvSpPr>
              <p:nvPr/>
            </p:nvSpPr>
            <p:spPr bwMode="auto">
              <a:xfrm>
                <a:off x="4951" y="3702"/>
                <a:ext cx="7" cy="11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51" name="Freeform 2628"/>
              <p:cNvSpPr>
                <a:spLocks/>
              </p:cNvSpPr>
              <p:nvPr/>
            </p:nvSpPr>
            <p:spPr bwMode="auto">
              <a:xfrm>
                <a:off x="4969" y="3724"/>
                <a:ext cx="16" cy="58"/>
              </a:xfrm>
              <a:custGeom>
                <a:avLst/>
                <a:gdLst>
                  <a:gd name="T0" fmla="*/ 7 w 187"/>
                  <a:gd name="T1" fmla="*/ 0 h 695"/>
                  <a:gd name="T2" fmla="*/ 0 w 187"/>
                  <a:gd name="T3" fmla="*/ 0 h 695"/>
                  <a:gd name="T4" fmla="*/ 0 w 187"/>
                  <a:gd name="T5" fmla="*/ 58 h 695"/>
                  <a:gd name="T6" fmla="*/ 7 w 187"/>
                  <a:gd name="T7" fmla="*/ 58 h 695"/>
                  <a:gd name="T8" fmla="*/ 7 w 187"/>
                  <a:gd name="T9" fmla="*/ 28 h 695"/>
                  <a:gd name="T10" fmla="*/ 8 w 187"/>
                  <a:gd name="T11" fmla="*/ 22 h 695"/>
                  <a:gd name="T12" fmla="*/ 9 w 187"/>
                  <a:gd name="T13" fmla="*/ 16 h 695"/>
                  <a:gd name="T14" fmla="*/ 9 w 187"/>
                  <a:gd name="T15" fmla="*/ 16 h 695"/>
                  <a:gd name="T16" fmla="*/ 12 w 187"/>
                  <a:gd name="T17" fmla="*/ 11 h 695"/>
                  <a:gd name="T18" fmla="*/ 12 w 187"/>
                  <a:gd name="T19" fmla="*/ 11 h 695"/>
                  <a:gd name="T20" fmla="*/ 16 w 187"/>
                  <a:gd name="T21" fmla="*/ 9 h 695"/>
                  <a:gd name="T22" fmla="*/ 7 w 187"/>
                  <a:gd name="T23" fmla="*/ 9 h 695"/>
                  <a:gd name="T24" fmla="*/ 7 w 187"/>
                  <a:gd name="T25" fmla="*/ 0 h 69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87"/>
                  <a:gd name="T40" fmla="*/ 0 h 695"/>
                  <a:gd name="T41" fmla="*/ 187 w 187"/>
                  <a:gd name="T42" fmla="*/ 695 h 695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87" h="695">
                    <a:moveTo>
                      <a:pt x="79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87" y="695"/>
                    </a:lnTo>
                    <a:lnTo>
                      <a:pt x="87" y="331"/>
                    </a:lnTo>
                    <a:lnTo>
                      <a:pt x="91" y="262"/>
                    </a:lnTo>
                    <a:lnTo>
                      <a:pt x="103" y="194"/>
                    </a:lnTo>
                    <a:lnTo>
                      <a:pt x="105" y="186"/>
                    </a:lnTo>
                    <a:lnTo>
                      <a:pt x="135" y="130"/>
                    </a:lnTo>
                    <a:lnTo>
                      <a:pt x="137" y="128"/>
                    </a:lnTo>
                    <a:lnTo>
                      <a:pt x="187" y="106"/>
                    </a:lnTo>
                    <a:lnTo>
                      <a:pt x="79" y="106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52" name="Freeform 2629"/>
              <p:cNvSpPr>
                <a:spLocks/>
              </p:cNvSpPr>
              <p:nvPr/>
            </p:nvSpPr>
            <p:spPr bwMode="auto">
              <a:xfrm>
                <a:off x="4976" y="3723"/>
                <a:ext cx="17" cy="12"/>
              </a:xfrm>
              <a:custGeom>
                <a:avLst/>
                <a:gdLst>
                  <a:gd name="T0" fmla="*/ 9 w 203"/>
                  <a:gd name="T1" fmla="*/ 0 h 147"/>
                  <a:gd name="T2" fmla="*/ 9 w 203"/>
                  <a:gd name="T3" fmla="*/ 0 h 147"/>
                  <a:gd name="T4" fmla="*/ 5 w 203"/>
                  <a:gd name="T5" fmla="*/ 2 h 147"/>
                  <a:gd name="T6" fmla="*/ 3 w 203"/>
                  <a:gd name="T7" fmla="*/ 4 h 147"/>
                  <a:gd name="T8" fmla="*/ 0 w 203"/>
                  <a:gd name="T9" fmla="*/ 10 h 147"/>
                  <a:gd name="T10" fmla="*/ 9 w 203"/>
                  <a:gd name="T11" fmla="*/ 10 h 147"/>
                  <a:gd name="T12" fmla="*/ 10 w 203"/>
                  <a:gd name="T13" fmla="*/ 10 h 147"/>
                  <a:gd name="T14" fmla="*/ 14 w 203"/>
                  <a:gd name="T15" fmla="*/ 12 h 147"/>
                  <a:gd name="T16" fmla="*/ 17 w 203"/>
                  <a:gd name="T17" fmla="*/ 3 h 147"/>
                  <a:gd name="T18" fmla="*/ 14 w 203"/>
                  <a:gd name="T19" fmla="*/ 1 h 147"/>
                  <a:gd name="T20" fmla="*/ 9 w 203"/>
                  <a:gd name="T21" fmla="*/ 0 h 14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3"/>
                  <a:gd name="T34" fmla="*/ 0 h 147"/>
                  <a:gd name="T35" fmla="*/ 203 w 203"/>
                  <a:gd name="T36" fmla="*/ 147 h 147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3" h="147">
                    <a:moveTo>
                      <a:pt x="112" y="0"/>
                    </a:moveTo>
                    <a:lnTo>
                      <a:pt x="106" y="0"/>
                    </a:lnTo>
                    <a:lnTo>
                      <a:pt x="56" y="24"/>
                    </a:lnTo>
                    <a:lnTo>
                      <a:pt x="34" y="52"/>
                    </a:lnTo>
                    <a:lnTo>
                      <a:pt x="0" y="121"/>
                    </a:lnTo>
                    <a:lnTo>
                      <a:pt x="108" y="121"/>
                    </a:lnTo>
                    <a:lnTo>
                      <a:pt x="122" y="122"/>
                    </a:lnTo>
                    <a:lnTo>
                      <a:pt x="173" y="147"/>
                    </a:lnTo>
                    <a:lnTo>
                      <a:pt x="203" y="38"/>
                    </a:lnTo>
                    <a:lnTo>
                      <a:pt x="162" y="11"/>
                    </a:lnTo>
                    <a:lnTo>
                      <a:pt x="11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53" name="Freeform 2630"/>
              <p:cNvSpPr>
                <a:spLocks/>
              </p:cNvSpPr>
              <p:nvPr/>
            </p:nvSpPr>
            <p:spPr bwMode="auto">
              <a:xfrm>
                <a:off x="5000" y="3763"/>
                <a:ext cx="35" cy="20"/>
              </a:xfrm>
              <a:custGeom>
                <a:avLst/>
                <a:gdLst>
                  <a:gd name="T0" fmla="*/ 27 w 409"/>
                  <a:gd name="T1" fmla="*/ 0 h 239"/>
                  <a:gd name="T2" fmla="*/ 26 w 409"/>
                  <a:gd name="T3" fmla="*/ 5 h 239"/>
                  <a:gd name="T4" fmla="*/ 23 w 409"/>
                  <a:gd name="T5" fmla="*/ 9 h 239"/>
                  <a:gd name="T6" fmla="*/ 20 w 409"/>
                  <a:gd name="T7" fmla="*/ 11 h 239"/>
                  <a:gd name="T8" fmla="*/ 15 w 409"/>
                  <a:gd name="T9" fmla="*/ 12 h 239"/>
                  <a:gd name="T10" fmla="*/ 0 w 409"/>
                  <a:gd name="T11" fmla="*/ 12 h 239"/>
                  <a:gd name="T12" fmla="*/ 3 w 409"/>
                  <a:gd name="T13" fmla="*/ 15 h 239"/>
                  <a:gd name="T14" fmla="*/ 6 w 409"/>
                  <a:gd name="T15" fmla="*/ 18 h 239"/>
                  <a:gd name="T16" fmla="*/ 11 w 409"/>
                  <a:gd name="T17" fmla="*/ 19 h 239"/>
                  <a:gd name="T18" fmla="*/ 15 w 409"/>
                  <a:gd name="T19" fmla="*/ 20 h 239"/>
                  <a:gd name="T20" fmla="*/ 20 w 409"/>
                  <a:gd name="T21" fmla="*/ 19 h 239"/>
                  <a:gd name="T22" fmla="*/ 25 w 409"/>
                  <a:gd name="T23" fmla="*/ 18 h 239"/>
                  <a:gd name="T24" fmla="*/ 28 w 409"/>
                  <a:gd name="T25" fmla="*/ 15 h 239"/>
                  <a:gd name="T26" fmla="*/ 31 w 409"/>
                  <a:gd name="T27" fmla="*/ 12 h 239"/>
                  <a:gd name="T28" fmla="*/ 33 w 409"/>
                  <a:gd name="T29" fmla="*/ 7 h 239"/>
                  <a:gd name="T30" fmla="*/ 35 w 409"/>
                  <a:gd name="T31" fmla="*/ 1 h 239"/>
                  <a:gd name="T32" fmla="*/ 27 w 409"/>
                  <a:gd name="T33" fmla="*/ 0 h 23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09"/>
                  <a:gd name="T52" fmla="*/ 0 h 239"/>
                  <a:gd name="T53" fmla="*/ 409 w 409"/>
                  <a:gd name="T54" fmla="*/ 239 h 239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09" h="239">
                    <a:moveTo>
                      <a:pt x="319" y="0"/>
                    </a:moveTo>
                    <a:lnTo>
                      <a:pt x="298" y="60"/>
                    </a:lnTo>
                    <a:lnTo>
                      <a:pt x="264" y="107"/>
                    </a:lnTo>
                    <a:lnTo>
                      <a:pt x="235" y="130"/>
                    </a:lnTo>
                    <a:lnTo>
                      <a:pt x="181" y="142"/>
                    </a:lnTo>
                    <a:lnTo>
                      <a:pt x="0" y="144"/>
                    </a:lnTo>
                    <a:lnTo>
                      <a:pt x="30" y="180"/>
                    </a:lnTo>
                    <a:lnTo>
                      <a:pt x="74" y="212"/>
                    </a:lnTo>
                    <a:lnTo>
                      <a:pt x="124" y="233"/>
                    </a:lnTo>
                    <a:lnTo>
                      <a:pt x="181" y="239"/>
                    </a:lnTo>
                    <a:lnTo>
                      <a:pt x="236" y="233"/>
                    </a:lnTo>
                    <a:lnTo>
                      <a:pt x="287" y="213"/>
                    </a:lnTo>
                    <a:lnTo>
                      <a:pt x="330" y="180"/>
                    </a:lnTo>
                    <a:lnTo>
                      <a:pt x="361" y="141"/>
                    </a:lnTo>
                    <a:lnTo>
                      <a:pt x="390" y="84"/>
                    </a:lnTo>
                    <a:lnTo>
                      <a:pt x="409" y="15"/>
                    </a:lnTo>
                    <a:lnTo>
                      <a:pt x="31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54" name="Freeform 2631"/>
              <p:cNvSpPr>
                <a:spLocks/>
              </p:cNvSpPr>
              <p:nvPr/>
            </p:nvSpPr>
            <p:spPr bwMode="auto">
              <a:xfrm>
                <a:off x="4995" y="3731"/>
                <a:ext cx="40" cy="44"/>
              </a:xfrm>
              <a:custGeom>
                <a:avLst/>
                <a:gdLst>
                  <a:gd name="T0" fmla="*/ 6 w 480"/>
                  <a:gd name="T1" fmla="*/ 0 h 534"/>
                  <a:gd name="T2" fmla="*/ 5 w 480"/>
                  <a:gd name="T3" fmla="*/ 1 h 534"/>
                  <a:gd name="T4" fmla="*/ 3 w 480"/>
                  <a:gd name="T5" fmla="*/ 5 h 534"/>
                  <a:gd name="T6" fmla="*/ 1 w 480"/>
                  <a:gd name="T7" fmla="*/ 10 h 534"/>
                  <a:gd name="T8" fmla="*/ 0 w 480"/>
                  <a:gd name="T9" fmla="*/ 16 h 534"/>
                  <a:gd name="T10" fmla="*/ 0 w 480"/>
                  <a:gd name="T11" fmla="*/ 22 h 534"/>
                  <a:gd name="T12" fmla="*/ 0 w 480"/>
                  <a:gd name="T13" fmla="*/ 23 h 534"/>
                  <a:gd name="T14" fmla="*/ 0 w 480"/>
                  <a:gd name="T15" fmla="*/ 29 h 534"/>
                  <a:gd name="T16" fmla="*/ 1 w 480"/>
                  <a:gd name="T17" fmla="*/ 35 h 534"/>
                  <a:gd name="T18" fmla="*/ 3 w 480"/>
                  <a:gd name="T19" fmla="*/ 40 h 534"/>
                  <a:gd name="T20" fmla="*/ 6 w 480"/>
                  <a:gd name="T21" fmla="*/ 44 h 534"/>
                  <a:gd name="T22" fmla="*/ 21 w 480"/>
                  <a:gd name="T23" fmla="*/ 44 h 534"/>
                  <a:gd name="T24" fmla="*/ 19 w 480"/>
                  <a:gd name="T25" fmla="*/ 44 h 534"/>
                  <a:gd name="T26" fmla="*/ 15 w 480"/>
                  <a:gd name="T27" fmla="*/ 42 h 534"/>
                  <a:gd name="T28" fmla="*/ 12 w 480"/>
                  <a:gd name="T29" fmla="*/ 39 h 534"/>
                  <a:gd name="T30" fmla="*/ 10 w 480"/>
                  <a:gd name="T31" fmla="*/ 36 h 534"/>
                  <a:gd name="T32" fmla="*/ 8 w 480"/>
                  <a:gd name="T33" fmla="*/ 31 h 534"/>
                  <a:gd name="T34" fmla="*/ 8 w 480"/>
                  <a:gd name="T35" fmla="*/ 24 h 534"/>
                  <a:gd name="T36" fmla="*/ 40 w 480"/>
                  <a:gd name="T37" fmla="*/ 24 h 534"/>
                  <a:gd name="T38" fmla="*/ 40 w 480"/>
                  <a:gd name="T39" fmla="*/ 22 h 534"/>
                  <a:gd name="T40" fmla="*/ 40 w 480"/>
                  <a:gd name="T41" fmla="*/ 21 h 534"/>
                  <a:gd name="T42" fmla="*/ 8 w 480"/>
                  <a:gd name="T43" fmla="*/ 16 h 534"/>
                  <a:gd name="T44" fmla="*/ 8 w 480"/>
                  <a:gd name="T45" fmla="*/ 15 h 534"/>
                  <a:gd name="T46" fmla="*/ 9 w 480"/>
                  <a:gd name="T47" fmla="*/ 9 h 534"/>
                  <a:gd name="T48" fmla="*/ 12 w 480"/>
                  <a:gd name="T49" fmla="*/ 4 h 534"/>
                  <a:gd name="T50" fmla="*/ 12 w 480"/>
                  <a:gd name="T51" fmla="*/ 4 h 534"/>
                  <a:gd name="T52" fmla="*/ 16 w 480"/>
                  <a:gd name="T53" fmla="*/ 1 h 534"/>
                  <a:gd name="T54" fmla="*/ 20 w 480"/>
                  <a:gd name="T55" fmla="*/ 0 h 534"/>
                  <a:gd name="T56" fmla="*/ 6 w 480"/>
                  <a:gd name="T57" fmla="*/ 0 h 53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80"/>
                  <a:gd name="T88" fmla="*/ 0 h 534"/>
                  <a:gd name="T89" fmla="*/ 480 w 480"/>
                  <a:gd name="T90" fmla="*/ 534 h 53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80" h="534">
                    <a:moveTo>
                      <a:pt x="67" y="0"/>
                    </a:moveTo>
                    <a:lnTo>
                      <a:pt x="62" y="7"/>
                    </a:lnTo>
                    <a:lnTo>
                      <a:pt x="36" y="60"/>
                    </a:lnTo>
                    <a:lnTo>
                      <a:pt x="15" y="121"/>
                    </a:lnTo>
                    <a:lnTo>
                      <a:pt x="4" y="192"/>
                    </a:lnTo>
                    <a:lnTo>
                      <a:pt x="0" y="272"/>
                    </a:lnTo>
                    <a:lnTo>
                      <a:pt x="0" y="275"/>
                    </a:lnTo>
                    <a:lnTo>
                      <a:pt x="4" y="354"/>
                    </a:lnTo>
                    <a:lnTo>
                      <a:pt x="17" y="423"/>
                    </a:lnTo>
                    <a:lnTo>
                      <a:pt x="38" y="483"/>
                    </a:lnTo>
                    <a:lnTo>
                      <a:pt x="67" y="534"/>
                    </a:lnTo>
                    <a:lnTo>
                      <a:pt x="248" y="532"/>
                    </a:lnTo>
                    <a:lnTo>
                      <a:pt x="232" y="531"/>
                    </a:lnTo>
                    <a:lnTo>
                      <a:pt x="181" y="513"/>
                    </a:lnTo>
                    <a:lnTo>
                      <a:pt x="140" y="471"/>
                    </a:lnTo>
                    <a:lnTo>
                      <a:pt x="120" y="436"/>
                    </a:lnTo>
                    <a:lnTo>
                      <a:pt x="100" y="373"/>
                    </a:lnTo>
                    <a:lnTo>
                      <a:pt x="92" y="296"/>
                    </a:lnTo>
                    <a:lnTo>
                      <a:pt x="480" y="296"/>
                    </a:lnTo>
                    <a:lnTo>
                      <a:pt x="480" y="264"/>
                    </a:lnTo>
                    <a:lnTo>
                      <a:pt x="480" y="258"/>
                    </a:lnTo>
                    <a:lnTo>
                      <a:pt x="96" y="199"/>
                    </a:lnTo>
                    <a:lnTo>
                      <a:pt x="98" y="177"/>
                    </a:lnTo>
                    <a:lnTo>
                      <a:pt x="113" y="109"/>
                    </a:lnTo>
                    <a:lnTo>
                      <a:pt x="143" y="54"/>
                    </a:lnTo>
                    <a:lnTo>
                      <a:pt x="148" y="48"/>
                    </a:lnTo>
                    <a:lnTo>
                      <a:pt x="191" y="11"/>
                    </a:lnTo>
                    <a:lnTo>
                      <a:pt x="244" y="0"/>
                    </a:lnTo>
                    <a:lnTo>
                      <a:pt x="6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55" name="Freeform 2632"/>
              <p:cNvSpPr>
                <a:spLocks/>
              </p:cNvSpPr>
              <p:nvPr/>
            </p:nvSpPr>
            <p:spPr bwMode="auto">
              <a:xfrm>
                <a:off x="5000" y="3723"/>
                <a:ext cx="35" cy="29"/>
              </a:xfrm>
              <a:custGeom>
                <a:avLst/>
                <a:gdLst>
                  <a:gd name="T0" fmla="*/ 15 w 413"/>
                  <a:gd name="T1" fmla="*/ 0 h 355"/>
                  <a:gd name="T2" fmla="*/ 12 w 413"/>
                  <a:gd name="T3" fmla="*/ 0 h 355"/>
                  <a:gd name="T4" fmla="*/ 7 w 413"/>
                  <a:gd name="T5" fmla="*/ 2 h 355"/>
                  <a:gd name="T6" fmla="*/ 3 w 413"/>
                  <a:gd name="T7" fmla="*/ 4 h 355"/>
                  <a:gd name="T8" fmla="*/ 0 w 413"/>
                  <a:gd name="T9" fmla="*/ 8 h 355"/>
                  <a:gd name="T10" fmla="*/ 15 w 413"/>
                  <a:gd name="T11" fmla="*/ 8 h 355"/>
                  <a:gd name="T12" fmla="*/ 17 w 413"/>
                  <a:gd name="T13" fmla="*/ 8 h 355"/>
                  <a:gd name="T14" fmla="*/ 21 w 413"/>
                  <a:gd name="T15" fmla="*/ 10 h 355"/>
                  <a:gd name="T16" fmla="*/ 24 w 413"/>
                  <a:gd name="T17" fmla="*/ 13 h 355"/>
                  <a:gd name="T18" fmla="*/ 26 w 413"/>
                  <a:gd name="T19" fmla="*/ 18 h 355"/>
                  <a:gd name="T20" fmla="*/ 27 w 413"/>
                  <a:gd name="T21" fmla="*/ 24 h 355"/>
                  <a:gd name="T22" fmla="*/ 2 w 413"/>
                  <a:gd name="T23" fmla="*/ 24 h 355"/>
                  <a:gd name="T24" fmla="*/ 35 w 413"/>
                  <a:gd name="T25" fmla="*/ 29 h 355"/>
                  <a:gd name="T26" fmla="*/ 35 w 413"/>
                  <a:gd name="T27" fmla="*/ 23 h 355"/>
                  <a:gd name="T28" fmla="*/ 33 w 413"/>
                  <a:gd name="T29" fmla="*/ 17 h 355"/>
                  <a:gd name="T30" fmla="*/ 32 w 413"/>
                  <a:gd name="T31" fmla="*/ 12 h 355"/>
                  <a:gd name="T32" fmla="*/ 29 w 413"/>
                  <a:gd name="T33" fmla="*/ 8 h 355"/>
                  <a:gd name="T34" fmla="*/ 27 w 413"/>
                  <a:gd name="T35" fmla="*/ 5 h 355"/>
                  <a:gd name="T36" fmla="*/ 24 w 413"/>
                  <a:gd name="T37" fmla="*/ 2 h 355"/>
                  <a:gd name="T38" fmla="*/ 20 w 413"/>
                  <a:gd name="T39" fmla="*/ 1 h 355"/>
                  <a:gd name="T40" fmla="*/ 15 w 413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3"/>
                  <a:gd name="T64" fmla="*/ 0 h 355"/>
                  <a:gd name="T65" fmla="*/ 413 w 413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3" h="355">
                    <a:moveTo>
                      <a:pt x="176" y="0"/>
                    </a:moveTo>
                    <a:lnTo>
                      <a:pt x="136" y="3"/>
                    </a:lnTo>
                    <a:lnTo>
                      <a:pt x="85" y="21"/>
                    </a:lnTo>
                    <a:lnTo>
                      <a:pt x="40" y="51"/>
                    </a:lnTo>
                    <a:lnTo>
                      <a:pt x="0" y="97"/>
                    </a:lnTo>
                    <a:lnTo>
                      <a:pt x="177" y="97"/>
                    </a:lnTo>
                    <a:lnTo>
                      <a:pt x="198" y="98"/>
                    </a:lnTo>
                    <a:lnTo>
                      <a:pt x="247" y="119"/>
                    </a:lnTo>
                    <a:lnTo>
                      <a:pt x="286" y="165"/>
                    </a:lnTo>
                    <a:lnTo>
                      <a:pt x="309" y="219"/>
                    </a:lnTo>
                    <a:lnTo>
                      <a:pt x="320" y="296"/>
                    </a:lnTo>
                    <a:lnTo>
                      <a:pt x="29" y="296"/>
                    </a:lnTo>
                    <a:lnTo>
                      <a:pt x="413" y="355"/>
                    </a:lnTo>
                    <a:lnTo>
                      <a:pt x="408" y="276"/>
                    </a:lnTo>
                    <a:lnTo>
                      <a:pt x="395" y="206"/>
                    </a:lnTo>
                    <a:lnTo>
                      <a:pt x="375" y="146"/>
                    </a:lnTo>
                    <a:lnTo>
                      <a:pt x="346" y="95"/>
                    </a:lnTo>
                    <a:lnTo>
                      <a:pt x="323" y="65"/>
                    </a:lnTo>
                    <a:lnTo>
                      <a:pt x="280" y="29"/>
                    </a:lnTo>
                    <a:lnTo>
                      <a:pt x="231" y="7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56" name="Rectangle 2633"/>
              <p:cNvSpPr>
                <a:spLocks noChangeArrowheads="1"/>
              </p:cNvSpPr>
              <p:nvPr/>
            </p:nvSpPr>
            <p:spPr bwMode="auto">
              <a:xfrm>
                <a:off x="5044" y="3724"/>
                <a:ext cx="7" cy="58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57" name="Rectangle 2634"/>
              <p:cNvSpPr>
                <a:spLocks noChangeArrowheads="1"/>
              </p:cNvSpPr>
              <p:nvPr/>
            </p:nvSpPr>
            <p:spPr bwMode="auto">
              <a:xfrm>
                <a:off x="5044" y="3702"/>
                <a:ext cx="7" cy="11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58" name="Freeform 2635"/>
              <p:cNvSpPr>
                <a:spLocks/>
              </p:cNvSpPr>
              <p:nvPr/>
            </p:nvSpPr>
            <p:spPr bwMode="auto">
              <a:xfrm>
                <a:off x="5065" y="3773"/>
                <a:ext cx="14" cy="10"/>
              </a:xfrm>
              <a:custGeom>
                <a:avLst/>
                <a:gdLst>
                  <a:gd name="T0" fmla="*/ 13 w 178"/>
                  <a:gd name="T1" fmla="*/ 0 h 115"/>
                  <a:gd name="T2" fmla="*/ 10 w 178"/>
                  <a:gd name="T3" fmla="*/ 0 h 115"/>
                  <a:gd name="T4" fmla="*/ 0 w 178"/>
                  <a:gd name="T5" fmla="*/ 3 h 115"/>
                  <a:gd name="T6" fmla="*/ 0 w 178"/>
                  <a:gd name="T7" fmla="*/ 4 h 115"/>
                  <a:gd name="T8" fmla="*/ 3 w 178"/>
                  <a:gd name="T9" fmla="*/ 8 h 115"/>
                  <a:gd name="T10" fmla="*/ 4 w 178"/>
                  <a:gd name="T11" fmla="*/ 9 h 115"/>
                  <a:gd name="T12" fmla="*/ 9 w 178"/>
                  <a:gd name="T13" fmla="*/ 10 h 115"/>
                  <a:gd name="T14" fmla="*/ 10 w 178"/>
                  <a:gd name="T15" fmla="*/ 10 h 115"/>
                  <a:gd name="T16" fmla="*/ 14 w 178"/>
                  <a:gd name="T17" fmla="*/ 9 h 115"/>
                  <a:gd name="T18" fmla="*/ 13 w 178"/>
                  <a:gd name="T19" fmla="*/ 0 h 11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78"/>
                  <a:gd name="T31" fmla="*/ 0 h 115"/>
                  <a:gd name="T32" fmla="*/ 178 w 178"/>
                  <a:gd name="T33" fmla="*/ 115 h 11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78" h="115">
                    <a:moveTo>
                      <a:pt x="165" y="0"/>
                    </a:moveTo>
                    <a:lnTo>
                      <a:pt x="126" y="5"/>
                    </a:lnTo>
                    <a:lnTo>
                      <a:pt x="0" y="40"/>
                    </a:lnTo>
                    <a:lnTo>
                      <a:pt x="1" y="43"/>
                    </a:lnTo>
                    <a:lnTo>
                      <a:pt x="36" y="94"/>
                    </a:lnTo>
                    <a:lnTo>
                      <a:pt x="55" y="104"/>
                    </a:lnTo>
                    <a:lnTo>
                      <a:pt x="111" y="115"/>
                    </a:lnTo>
                    <a:lnTo>
                      <a:pt x="123" y="114"/>
                    </a:lnTo>
                    <a:lnTo>
                      <a:pt x="178" y="103"/>
                    </a:lnTo>
                    <a:lnTo>
                      <a:pt x="16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59" name="Freeform 2636"/>
              <p:cNvSpPr>
                <a:spLocks/>
              </p:cNvSpPr>
              <p:nvPr/>
            </p:nvSpPr>
            <p:spPr bwMode="auto">
              <a:xfrm>
                <a:off x="5058" y="3704"/>
                <a:ext cx="20" cy="73"/>
              </a:xfrm>
              <a:custGeom>
                <a:avLst/>
                <a:gdLst>
                  <a:gd name="T0" fmla="*/ 13 w 241"/>
                  <a:gd name="T1" fmla="*/ 0 h 872"/>
                  <a:gd name="T2" fmla="*/ 5 w 241"/>
                  <a:gd name="T3" fmla="*/ 6 h 872"/>
                  <a:gd name="T4" fmla="*/ 5 w 241"/>
                  <a:gd name="T5" fmla="*/ 20 h 872"/>
                  <a:gd name="T6" fmla="*/ 0 w 241"/>
                  <a:gd name="T7" fmla="*/ 20 h 872"/>
                  <a:gd name="T8" fmla="*/ 0 w 241"/>
                  <a:gd name="T9" fmla="*/ 28 h 872"/>
                  <a:gd name="T10" fmla="*/ 5 w 241"/>
                  <a:gd name="T11" fmla="*/ 28 h 872"/>
                  <a:gd name="T12" fmla="*/ 5 w 241"/>
                  <a:gd name="T13" fmla="*/ 61 h 872"/>
                  <a:gd name="T14" fmla="*/ 6 w 241"/>
                  <a:gd name="T15" fmla="*/ 69 h 872"/>
                  <a:gd name="T16" fmla="*/ 6 w 241"/>
                  <a:gd name="T17" fmla="*/ 73 h 872"/>
                  <a:gd name="T18" fmla="*/ 17 w 241"/>
                  <a:gd name="T19" fmla="*/ 70 h 872"/>
                  <a:gd name="T20" fmla="*/ 14 w 241"/>
                  <a:gd name="T21" fmla="*/ 69 h 872"/>
                  <a:gd name="T22" fmla="*/ 13 w 241"/>
                  <a:gd name="T23" fmla="*/ 67 h 872"/>
                  <a:gd name="T24" fmla="*/ 13 w 241"/>
                  <a:gd name="T25" fmla="*/ 62 h 872"/>
                  <a:gd name="T26" fmla="*/ 13 w 241"/>
                  <a:gd name="T27" fmla="*/ 28 h 872"/>
                  <a:gd name="T28" fmla="*/ 20 w 241"/>
                  <a:gd name="T29" fmla="*/ 28 h 872"/>
                  <a:gd name="T30" fmla="*/ 20 w 241"/>
                  <a:gd name="T31" fmla="*/ 20 h 872"/>
                  <a:gd name="T32" fmla="*/ 13 w 241"/>
                  <a:gd name="T33" fmla="*/ 20 h 872"/>
                  <a:gd name="T34" fmla="*/ 13 w 241"/>
                  <a:gd name="T35" fmla="*/ 0 h 872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241"/>
                  <a:gd name="T55" fmla="*/ 0 h 872"/>
                  <a:gd name="T56" fmla="*/ 241 w 241"/>
                  <a:gd name="T57" fmla="*/ 872 h 872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241" h="872">
                    <a:moveTo>
                      <a:pt x="152" y="0"/>
                    </a:moveTo>
                    <a:lnTo>
                      <a:pt x="65" y="70"/>
                    </a:lnTo>
                    <a:lnTo>
                      <a:pt x="65" y="242"/>
                    </a:lnTo>
                    <a:lnTo>
                      <a:pt x="0" y="242"/>
                    </a:lnTo>
                    <a:lnTo>
                      <a:pt x="0" y="334"/>
                    </a:lnTo>
                    <a:lnTo>
                      <a:pt x="65" y="334"/>
                    </a:lnTo>
                    <a:lnTo>
                      <a:pt x="65" y="734"/>
                    </a:lnTo>
                    <a:lnTo>
                      <a:pt x="68" y="819"/>
                    </a:lnTo>
                    <a:lnTo>
                      <a:pt x="76" y="872"/>
                    </a:lnTo>
                    <a:lnTo>
                      <a:pt x="202" y="837"/>
                    </a:lnTo>
                    <a:lnTo>
                      <a:pt x="172" y="828"/>
                    </a:lnTo>
                    <a:lnTo>
                      <a:pt x="157" y="805"/>
                    </a:lnTo>
                    <a:lnTo>
                      <a:pt x="152" y="740"/>
                    </a:lnTo>
                    <a:lnTo>
                      <a:pt x="152" y="334"/>
                    </a:lnTo>
                    <a:lnTo>
                      <a:pt x="241" y="334"/>
                    </a:lnTo>
                    <a:lnTo>
                      <a:pt x="241" y="242"/>
                    </a:lnTo>
                    <a:lnTo>
                      <a:pt x="152" y="242"/>
                    </a:lnTo>
                    <a:lnTo>
                      <a:pt x="15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60" name="Freeform 2637"/>
              <p:cNvSpPr>
                <a:spLocks/>
              </p:cNvSpPr>
              <p:nvPr/>
            </p:nvSpPr>
            <p:spPr bwMode="auto">
              <a:xfrm>
                <a:off x="5087" y="3775"/>
                <a:ext cx="27" cy="8"/>
              </a:xfrm>
              <a:custGeom>
                <a:avLst/>
                <a:gdLst>
                  <a:gd name="T0" fmla="*/ 17 w 324"/>
                  <a:gd name="T1" fmla="*/ 0 h 102"/>
                  <a:gd name="T2" fmla="*/ 13 w 324"/>
                  <a:gd name="T3" fmla="*/ 1 h 102"/>
                  <a:gd name="T4" fmla="*/ 0 w 324"/>
                  <a:gd name="T5" fmla="*/ 4 h 102"/>
                  <a:gd name="T6" fmla="*/ 2 w 324"/>
                  <a:gd name="T7" fmla="*/ 5 h 102"/>
                  <a:gd name="T8" fmla="*/ 6 w 324"/>
                  <a:gd name="T9" fmla="*/ 7 h 102"/>
                  <a:gd name="T10" fmla="*/ 11 w 324"/>
                  <a:gd name="T11" fmla="*/ 8 h 102"/>
                  <a:gd name="T12" fmla="*/ 15 w 324"/>
                  <a:gd name="T13" fmla="*/ 8 h 102"/>
                  <a:gd name="T14" fmla="*/ 19 w 324"/>
                  <a:gd name="T15" fmla="*/ 6 h 102"/>
                  <a:gd name="T16" fmla="*/ 19 w 324"/>
                  <a:gd name="T17" fmla="*/ 6 h 102"/>
                  <a:gd name="T18" fmla="*/ 23 w 324"/>
                  <a:gd name="T19" fmla="*/ 4 h 102"/>
                  <a:gd name="T20" fmla="*/ 27 w 324"/>
                  <a:gd name="T21" fmla="*/ 0 h 102"/>
                  <a:gd name="T22" fmla="*/ 17 w 324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4"/>
                  <a:gd name="T37" fmla="*/ 0 h 102"/>
                  <a:gd name="T38" fmla="*/ 324 w 324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4" h="102">
                    <a:moveTo>
                      <a:pt x="207" y="0"/>
                    </a:moveTo>
                    <a:lnTo>
                      <a:pt x="153" y="9"/>
                    </a:lnTo>
                    <a:lnTo>
                      <a:pt x="0" y="46"/>
                    </a:lnTo>
                    <a:lnTo>
                      <a:pt x="26" y="70"/>
                    </a:lnTo>
                    <a:lnTo>
                      <a:pt x="74" y="94"/>
                    </a:lnTo>
                    <a:lnTo>
                      <a:pt x="133" y="102"/>
                    </a:lnTo>
                    <a:lnTo>
                      <a:pt x="178" y="97"/>
                    </a:lnTo>
                    <a:lnTo>
                      <a:pt x="229" y="78"/>
                    </a:lnTo>
                    <a:lnTo>
                      <a:pt x="232" y="77"/>
                    </a:lnTo>
                    <a:lnTo>
                      <a:pt x="277" y="47"/>
                    </a:lnTo>
                    <a:lnTo>
                      <a:pt x="324" y="0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61" name="Freeform 2638"/>
              <p:cNvSpPr>
                <a:spLocks/>
              </p:cNvSpPr>
              <p:nvPr/>
            </p:nvSpPr>
            <p:spPr bwMode="auto">
              <a:xfrm>
                <a:off x="5083" y="3751"/>
                <a:ext cx="30" cy="28"/>
              </a:xfrm>
              <a:custGeom>
                <a:avLst/>
                <a:gdLst>
                  <a:gd name="T0" fmla="*/ 9 w 362"/>
                  <a:gd name="T1" fmla="*/ 0 h 336"/>
                  <a:gd name="T2" fmla="*/ 5 w 362"/>
                  <a:gd name="T3" fmla="*/ 3 h 336"/>
                  <a:gd name="T4" fmla="*/ 4 w 362"/>
                  <a:gd name="T5" fmla="*/ 4 h 336"/>
                  <a:gd name="T6" fmla="*/ 1 w 362"/>
                  <a:gd name="T7" fmla="*/ 8 h 336"/>
                  <a:gd name="T8" fmla="*/ 1 w 362"/>
                  <a:gd name="T9" fmla="*/ 10 h 336"/>
                  <a:gd name="T10" fmla="*/ 0 w 362"/>
                  <a:gd name="T11" fmla="*/ 16 h 336"/>
                  <a:gd name="T12" fmla="*/ 0 w 362"/>
                  <a:gd name="T13" fmla="*/ 18 h 336"/>
                  <a:gd name="T14" fmla="*/ 1 w 362"/>
                  <a:gd name="T15" fmla="*/ 23 h 336"/>
                  <a:gd name="T16" fmla="*/ 4 w 362"/>
                  <a:gd name="T17" fmla="*/ 28 h 336"/>
                  <a:gd name="T18" fmla="*/ 16 w 362"/>
                  <a:gd name="T19" fmla="*/ 25 h 336"/>
                  <a:gd name="T20" fmla="*/ 14 w 362"/>
                  <a:gd name="T21" fmla="*/ 25 h 336"/>
                  <a:gd name="T22" fmla="*/ 10 w 362"/>
                  <a:gd name="T23" fmla="*/ 22 h 336"/>
                  <a:gd name="T24" fmla="*/ 9 w 362"/>
                  <a:gd name="T25" fmla="*/ 21 h 336"/>
                  <a:gd name="T26" fmla="*/ 8 w 362"/>
                  <a:gd name="T27" fmla="*/ 16 h 336"/>
                  <a:gd name="T28" fmla="*/ 9 w 362"/>
                  <a:gd name="T29" fmla="*/ 11 h 336"/>
                  <a:gd name="T30" fmla="*/ 12 w 362"/>
                  <a:gd name="T31" fmla="*/ 8 h 336"/>
                  <a:gd name="T32" fmla="*/ 13 w 362"/>
                  <a:gd name="T33" fmla="*/ 7 h 336"/>
                  <a:gd name="T34" fmla="*/ 18 w 362"/>
                  <a:gd name="T35" fmla="*/ 6 h 336"/>
                  <a:gd name="T36" fmla="*/ 22 w 362"/>
                  <a:gd name="T37" fmla="*/ 5 h 336"/>
                  <a:gd name="T38" fmla="*/ 27 w 362"/>
                  <a:gd name="T39" fmla="*/ 4 h 336"/>
                  <a:gd name="T40" fmla="*/ 30 w 362"/>
                  <a:gd name="T41" fmla="*/ 2 h 336"/>
                  <a:gd name="T42" fmla="*/ 9 w 362"/>
                  <a:gd name="T43" fmla="*/ 0 h 3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2"/>
                  <a:gd name="T67" fmla="*/ 0 h 336"/>
                  <a:gd name="T68" fmla="*/ 362 w 362"/>
                  <a:gd name="T69" fmla="*/ 336 h 3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2" h="336">
                    <a:moveTo>
                      <a:pt x="111" y="0"/>
                    </a:moveTo>
                    <a:lnTo>
                      <a:pt x="63" y="33"/>
                    </a:lnTo>
                    <a:lnTo>
                      <a:pt x="50" y="44"/>
                    </a:lnTo>
                    <a:lnTo>
                      <a:pt x="17" y="100"/>
                    </a:lnTo>
                    <a:lnTo>
                      <a:pt x="9" y="123"/>
                    </a:lnTo>
                    <a:lnTo>
                      <a:pt x="0" y="193"/>
                    </a:lnTo>
                    <a:lnTo>
                      <a:pt x="0" y="214"/>
                    </a:lnTo>
                    <a:lnTo>
                      <a:pt x="14" y="281"/>
                    </a:lnTo>
                    <a:lnTo>
                      <a:pt x="45" y="336"/>
                    </a:lnTo>
                    <a:lnTo>
                      <a:pt x="198" y="299"/>
                    </a:lnTo>
                    <a:lnTo>
                      <a:pt x="164" y="295"/>
                    </a:lnTo>
                    <a:lnTo>
                      <a:pt x="121" y="269"/>
                    </a:lnTo>
                    <a:lnTo>
                      <a:pt x="111" y="254"/>
                    </a:lnTo>
                    <a:lnTo>
                      <a:pt x="93" y="189"/>
                    </a:lnTo>
                    <a:lnTo>
                      <a:pt x="105" y="133"/>
                    </a:lnTo>
                    <a:lnTo>
                      <a:pt x="140" y="96"/>
                    </a:lnTo>
                    <a:lnTo>
                      <a:pt x="158" y="87"/>
                    </a:lnTo>
                    <a:lnTo>
                      <a:pt x="217" y="72"/>
                    </a:lnTo>
                    <a:lnTo>
                      <a:pt x="266" y="61"/>
                    </a:lnTo>
                    <a:lnTo>
                      <a:pt x="320" y="46"/>
                    </a:lnTo>
                    <a:lnTo>
                      <a:pt x="362" y="27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62" name="Freeform 2639"/>
              <p:cNvSpPr>
                <a:spLocks/>
              </p:cNvSpPr>
              <p:nvPr/>
            </p:nvSpPr>
            <p:spPr bwMode="auto">
              <a:xfrm>
                <a:off x="5084" y="3731"/>
                <a:ext cx="19" cy="11"/>
              </a:xfrm>
              <a:custGeom>
                <a:avLst/>
                <a:gdLst>
                  <a:gd name="T0" fmla="*/ 3 w 222"/>
                  <a:gd name="T1" fmla="*/ 0 h 135"/>
                  <a:gd name="T2" fmla="*/ 1 w 222"/>
                  <a:gd name="T3" fmla="*/ 4 h 135"/>
                  <a:gd name="T4" fmla="*/ 0 w 222"/>
                  <a:gd name="T5" fmla="*/ 10 h 135"/>
                  <a:gd name="T6" fmla="*/ 7 w 222"/>
                  <a:gd name="T7" fmla="*/ 11 h 135"/>
                  <a:gd name="T8" fmla="*/ 9 w 222"/>
                  <a:gd name="T9" fmla="*/ 7 h 135"/>
                  <a:gd name="T10" fmla="*/ 11 w 222"/>
                  <a:gd name="T11" fmla="*/ 3 h 135"/>
                  <a:gd name="T12" fmla="*/ 14 w 222"/>
                  <a:gd name="T13" fmla="*/ 1 h 135"/>
                  <a:gd name="T14" fmla="*/ 19 w 222"/>
                  <a:gd name="T15" fmla="*/ 0 h 135"/>
                  <a:gd name="T16" fmla="*/ 3 w 222"/>
                  <a:gd name="T17" fmla="*/ 0 h 1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5"/>
                  <a:gd name="T29" fmla="*/ 222 w 222"/>
                  <a:gd name="T30" fmla="*/ 135 h 13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5">
                    <a:moveTo>
                      <a:pt x="39" y="0"/>
                    </a:moveTo>
                    <a:lnTo>
                      <a:pt x="17" y="48"/>
                    </a:lnTo>
                    <a:lnTo>
                      <a:pt x="0" y="120"/>
                    </a:lnTo>
                    <a:lnTo>
                      <a:pt x="85" y="135"/>
                    </a:lnTo>
                    <a:lnTo>
                      <a:pt x="101" y="81"/>
                    </a:lnTo>
                    <a:lnTo>
                      <a:pt x="130" y="32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63" name="Freeform 2640"/>
              <p:cNvSpPr>
                <a:spLocks/>
              </p:cNvSpPr>
              <p:nvPr/>
            </p:nvSpPr>
            <p:spPr bwMode="auto">
              <a:xfrm>
                <a:off x="5088" y="3723"/>
                <a:ext cx="35" cy="59"/>
              </a:xfrm>
              <a:custGeom>
                <a:avLst/>
                <a:gdLst>
                  <a:gd name="T0" fmla="*/ 16 w 425"/>
                  <a:gd name="T1" fmla="*/ 0 h 710"/>
                  <a:gd name="T2" fmla="*/ 15 w 425"/>
                  <a:gd name="T3" fmla="*/ 0 h 710"/>
                  <a:gd name="T4" fmla="*/ 10 w 425"/>
                  <a:gd name="T5" fmla="*/ 1 h 710"/>
                  <a:gd name="T6" fmla="*/ 6 w 425"/>
                  <a:gd name="T7" fmla="*/ 2 h 710"/>
                  <a:gd name="T8" fmla="*/ 3 w 425"/>
                  <a:gd name="T9" fmla="*/ 4 h 710"/>
                  <a:gd name="T10" fmla="*/ 0 w 425"/>
                  <a:gd name="T11" fmla="*/ 8 h 710"/>
                  <a:gd name="T12" fmla="*/ 15 w 425"/>
                  <a:gd name="T13" fmla="*/ 8 h 710"/>
                  <a:gd name="T14" fmla="*/ 15 w 425"/>
                  <a:gd name="T15" fmla="*/ 8 h 710"/>
                  <a:gd name="T16" fmla="*/ 20 w 425"/>
                  <a:gd name="T17" fmla="*/ 9 h 710"/>
                  <a:gd name="T18" fmla="*/ 23 w 425"/>
                  <a:gd name="T19" fmla="*/ 11 h 710"/>
                  <a:gd name="T20" fmla="*/ 25 w 425"/>
                  <a:gd name="T21" fmla="*/ 14 h 710"/>
                  <a:gd name="T22" fmla="*/ 25 w 425"/>
                  <a:gd name="T23" fmla="*/ 20 h 710"/>
                  <a:gd name="T24" fmla="*/ 25 w 425"/>
                  <a:gd name="T25" fmla="*/ 22 h 710"/>
                  <a:gd name="T26" fmla="*/ 22 w 425"/>
                  <a:gd name="T27" fmla="*/ 24 h 710"/>
                  <a:gd name="T28" fmla="*/ 18 w 425"/>
                  <a:gd name="T29" fmla="*/ 25 h 710"/>
                  <a:gd name="T30" fmla="*/ 12 w 425"/>
                  <a:gd name="T31" fmla="*/ 26 h 710"/>
                  <a:gd name="T32" fmla="*/ 10 w 425"/>
                  <a:gd name="T33" fmla="*/ 26 h 710"/>
                  <a:gd name="T34" fmla="*/ 6 w 425"/>
                  <a:gd name="T35" fmla="*/ 27 h 710"/>
                  <a:gd name="T36" fmla="*/ 5 w 425"/>
                  <a:gd name="T37" fmla="*/ 28 h 710"/>
                  <a:gd name="T38" fmla="*/ 25 w 425"/>
                  <a:gd name="T39" fmla="*/ 30 h 710"/>
                  <a:gd name="T40" fmla="*/ 25 w 425"/>
                  <a:gd name="T41" fmla="*/ 34 h 710"/>
                  <a:gd name="T42" fmla="*/ 25 w 425"/>
                  <a:gd name="T43" fmla="*/ 38 h 710"/>
                  <a:gd name="T44" fmla="*/ 24 w 425"/>
                  <a:gd name="T45" fmla="*/ 43 h 710"/>
                  <a:gd name="T46" fmla="*/ 23 w 425"/>
                  <a:gd name="T47" fmla="*/ 46 h 710"/>
                  <a:gd name="T48" fmla="*/ 19 w 425"/>
                  <a:gd name="T49" fmla="*/ 50 h 710"/>
                  <a:gd name="T50" fmla="*/ 16 w 425"/>
                  <a:gd name="T51" fmla="*/ 52 h 710"/>
                  <a:gd name="T52" fmla="*/ 26 w 425"/>
                  <a:gd name="T53" fmla="*/ 52 h 710"/>
                  <a:gd name="T54" fmla="*/ 26 w 425"/>
                  <a:gd name="T55" fmla="*/ 53 h 710"/>
                  <a:gd name="T56" fmla="*/ 27 w 425"/>
                  <a:gd name="T57" fmla="*/ 59 h 710"/>
                  <a:gd name="T58" fmla="*/ 35 w 425"/>
                  <a:gd name="T59" fmla="*/ 59 h 710"/>
                  <a:gd name="T60" fmla="*/ 35 w 425"/>
                  <a:gd name="T61" fmla="*/ 58 h 710"/>
                  <a:gd name="T62" fmla="*/ 33 w 425"/>
                  <a:gd name="T63" fmla="*/ 52 h 710"/>
                  <a:gd name="T64" fmla="*/ 33 w 425"/>
                  <a:gd name="T65" fmla="*/ 49 h 710"/>
                  <a:gd name="T66" fmla="*/ 33 w 425"/>
                  <a:gd name="T67" fmla="*/ 43 h 710"/>
                  <a:gd name="T68" fmla="*/ 33 w 425"/>
                  <a:gd name="T69" fmla="*/ 35 h 710"/>
                  <a:gd name="T70" fmla="*/ 33 w 425"/>
                  <a:gd name="T71" fmla="*/ 22 h 710"/>
                  <a:gd name="T72" fmla="*/ 33 w 425"/>
                  <a:gd name="T73" fmla="*/ 18 h 710"/>
                  <a:gd name="T74" fmla="*/ 32 w 425"/>
                  <a:gd name="T75" fmla="*/ 13 h 710"/>
                  <a:gd name="T76" fmla="*/ 32 w 425"/>
                  <a:gd name="T77" fmla="*/ 11 h 710"/>
                  <a:gd name="T78" fmla="*/ 30 w 425"/>
                  <a:gd name="T79" fmla="*/ 6 h 710"/>
                  <a:gd name="T80" fmla="*/ 29 w 425"/>
                  <a:gd name="T81" fmla="*/ 5 h 710"/>
                  <a:gd name="T82" fmla="*/ 25 w 425"/>
                  <a:gd name="T83" fmla="*/ 2 h 710"/>
                  <a:gd name="T84" fmla="*/ 25 w 425"/>
                  <a:gd name="T85" fmla="*/ 2 h 710"/>
                  <a:gd name="T86" fmla="*/ 21 w 425"/>
                  <a:gd name="T87" fmla="*/ 0 h 710"/>
                  <a:gd name="T88" fmla="*/ 16 w 425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5"/>
                  <a:gd name="T136" fmla="*/ 0 h 710"/>
                  <a:gd name="T137" fmla="*/ 425 w 425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5" h="710">
                    <a:moveTo>
                      <a:pt x="195" y="0"/>
                    </a:moveTo>
                    <a:lnTo>
                      <a:pt x="182" y="0"/>
                    </a:lnTo>
                    <a:lnTo>
                      <a:pt x="126" y="7"/>
                    </a:lnTo>
                    <a:lnTo>
                      <a:pt x="77" y="24"/>
                    </a:lnTo>
                    <a:lnTo>
                      <a:pt x="37" y="50"/>
                    </a:lnTo>
                    <a:lnTo>
                      <a:pt x="0" y="94"/>
                    </a:lnTo>
                    <a:lnTo>
                      <a:pt x="183" y="97"/>
                    </a:lnTo>
                    <a:lnTo>
                      <a:pt x="184" y="97"/>
                    </a:lnTo>
                    <a:lnTo>
                      <a:pt x="242" y="107"/>
                    </a:lnTo>
                    <a:lnTo>
                      <a:pt x="282" y="138"/>
                    </a:lnTo>
                    <a:lnTo>
                      <a:pt x="298" y="164"/>
                    </a:lnTo>
                    <a:lnTo>
                      <a:pt x="308" y="238"/>
                    </a:lnTo>
                    <a:lnTo>
                      <a:pt x="308" y="269"/>
                    </a:lnTo>
                    <a:lnTo>
                      <a:pt x="268" y="284"/>
                    </a:lnTo>
                    <a:lnTo>
                      <a:pt x="215" y="297"/>
                    </a:lnTo>
                    <a:lnTo>
                      <a:pt x="150" y="310"/>
                    </a:lnTo>
                    <a:lnTo>
                      <a:pt x="120" y="316"/>
                    </a:lnTo>
                    <a:lnTo>
                      <a:pt x="72" y="328"/>
                    </a:lnTo>
                    <a:lnTo>
                      <a:pt x="57" y="334"/>
                    </a:lnTo>
                    <a:lnTo>
                      <a:pt x="308" y="361"/>
                    </a:lnTo>
                    <a:lnTo>
                      <a:pt x="308" y="404"/>
                    </a:lnTo>
                    <a:lnTo>
                      <a:pt x="305" y="461"/>
                    </a:lnTo>
                    <a:lnTo>
                      <a:pt x="294" y="522"/>
                    </a:lnTo>
                    <a:lnTo>
                      <a:pt x="276" y="558"/>
                    </a:lnTo>
                    <a:lnTo>
                      <a:pt x="235" y="604"/>
                    </a:lnTo>
                    <a:lnTo>
                      <a:pt x="198" y="624"/>
                    </a:lnTo>
                    <a:lnTo>
                      <a:pt x="315" y="624"/>
                    </a:lnTo>
                    <a:lnTo>
                      <a:pt x="317" y="643"/>
                    </a:lnTo>
                    <a:lnTo>
                      <a:pt x="332" y="710"/>
                    </a:lnTo>
                    <a:lnTo>
                      <a:pt x="425" y="710"/>
                    </a:lnTo>
                    <a:lnTo>
                      <a:pt x="419" y="694"/>
                    </a:lnTo>
                    <a:lnTo>
                      <a:pt x="403" y="626"/>
                    </a:lnTo>
                    <a:lnTo>
                      <a:pt x="399" y="588"/>
                    </a:lnTo>
                    <a:lnTo>
                      <a:pt x="397" y="518"/>
                    </a:lnTo>
                    <a:lnTo>
                      <a:pt x="396" y="419"/>
                    </a:lnTo>
                    <a:lnTo>
                      <a:pt x="396" y="262"/>
                    </a:lnTo>
                    <a:lnTo>
                      <a:pt x="396" y="215"/>
                    </a:lnTo>
                    <a:lnTo>
                      <a:pt x="392" y="154"/>
                    </a:lnTo>
                    <a:lnTo>
                      <a:pt x="388" y="136"/>
                    </a:lnTo>
                    <a:lnTo>
                      <a:pt x="365" y="73"/>
                    </a:lnTo>
                    <a:lnTo>
                      <a:pt x="353" y="57"/>
                    </a:lnTo>
                    <a:lnTo>
                      <a:pt x="304" y="21"/>
                    </a:lnTo>
                    <a:lnTo>
                      <a:pt x="302" y="20"/>
                    </a:lnTo>
                    <a:lnTo>
                      <a:pt x="255" y="5"/>
                    </a:lnTo>
                    <a:lnTo>
                      <a:pt x="19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64" name="Freeform 2641"/>
              <p:cNvSpPr>
                <a:spLocks/>
              </p:cNvSpPr>
              <p:nvPr/>
            </p:nvSpPr>
            <p:spPr bwMode="auto">
              <a:xfrm>
                <a:off x="2914" y="3927"/>
                <a:ext cx="403" cy="10"/>
              </a:xfrm>
              <a:custGeom>
                <a:avLst/>
                <a:gdLst>
                  <a:gd name="T0" fmla="*/ 0 w 4836"/>
                  <a:gd name="T1" fmla="*/ 0 h 115"/>
                  <a:gd name="T2" fmla="*/ 0 w 4836"/>
                  <a:gd name="T3" fmla="*/ 10 h 115"/>
                  <a:gd name="T4" fmla="*/ 403 w 4836"/>
                  <a:gd name="T5" fmla="*/ 10 h 115"/>
                  <a:gd name="T6" fmla="*/ 0 w 4836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6"/>
                  <a:gd name="T13" fmla="*/ 0 h 115"/>
                  <a:gd name="T14" fmla="*/ 4836 w 4836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6" h="115">
                    <a:moveTo>
                      <a:pt x="0" y="0"/>
                    </a:moveTo>
                    <a:lnTo>
                      <a:pt x="0" y="115"/>
                    </a:lnTo>
                    <a:lnTo>
                      <a:pt x="4836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65" name="Freeform 2642"/>
              <p:cNvSpPr>
                <a:spLocks/>
              </p:cNvSpPr>
              <p:nvPr/>
            </p:nvSpPr>
            <p:spPr bwMode="auto">
              <a:xfrm>
                <a:off x="2914" y="3927"/>
                <a:ext cx="403" cy="10"/>
              </a:xfrm>
              <a:custGeom>
                <a:avLst/>
                <a:gdLst>
                  <a:gd name="T0" fmla="*/ 0 w 4836"/>
                  <a:gd name="T1" fmla="*/ 0 h 115"/>
                  <a:gd name="T2" fmla="*/ 0 w 4836"/>
                  <a:gd name="T3" fmla="*/ 10 h 115"/>
                  <a:gd name="T4" fmla="*/ 403 w 4836"/>
                  <a:gd name="T5" fmla="*/ 10 h 115"/>
                  <a:gd name="T6" fmla="*/ 0 w 4836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6"/>
                  <a:gd name="T13" fmla="*/ 0 h 115"/>
                  <a:gd name="T14" fmla="*/ 4836 w 4836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6" h="115">
                    <a:moveTo>
                      <a:pt x="0" y="0"/>
                    </a:moveTo>
                    <a:lnTo>
                      <a:pt x="0" y="115"/>
                    </a:lnTo>
                    <a:lnTo>
                      <a:pt x="4836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66" name="Freeform 2643"/>
              <p:cNvSpPr>
                <a:spLocks/>
              </p:cNvSpPr>
              <p:nvPr/>
            </p:nvSpPr>
            <p:spPr bwMode="auto">
              <a:xfrm>
                <a:off x="2914" y="3927"/>
                <a:ext cx="403" cy="10"/>
              </a:xfrm>
              <a:custGeom>
                <a:avLst/>
                <a:gdLst>
                  <a:gd name="T0" fmla="*/ 0 w 4836"/>
                  <a:gd name="T1" fmla="*/ 0 h 115"/>
                  <a:gd name="T2" fmla="*/ 403 w 4836"/>
                  <a:gd name="T3" fmla="*/ 0 h 115"/>
                  <a:gd name="T4" fmla="*/ 403 w 4836"/>
                  <a:gd name="T5" fmla="*/ 10 h 115"/>
                  <a:gd name="T6" fmla="*/ 0 w 4836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6"/>
                  <a:gd name="T13" fmla="*/ 0 h 115"/>
                  <a:gd name="T14" fmla="*/ 4836 w 4836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6" h="115">
                    <a:moveTo>
                      <a:pt x="0" y="0"/>
                    </a:moveTo>
                    <a:lnTo>
                      <a:pt x="4836" y="0"/>
                    </a:lnTo>
                    <a:lnTo>
                      <a:pt x="4836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67" name="Freeform 2644"/>
              <p:cNvSpPr>
                <a:spLocks/>
              </p:cNvSpPr>
              <p:nvPr/>
            </p:nvSpPr>
            <p:spPr bwMode="auto">
              <a:xfrm>
                <a:off x="2914" y="3927"/>
                <a:ext cx="403" cy="10"/>
              </a:xfrm>
              <a:custGeom>
                <a:avLst/>
                <a:gdLst>
                  <a:gd name="T0" fmla="*/ 0 w 4836"/>
                  <a:gd name="T1" fmla="*/ 0 h 115"/>
                  <a:gd name="T2" fmla="*/ 403 w 4836"/>
                  <a:gd name="T3" fmla="*/ 0 h 115"/>
                  <a:gd name="T4" fmla="*/ 403 w 4836"/>
                  <a:gd name="T5" fmla="*/ 10 h 115"/>
                  <a:gd name="T6" fmla="*/ 0 w 4836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6"/>
                  <a:gd name="T13" fmla="*/ 0 h 115"/>
                  <a:gd name="T14" fmla="*/ 4836 w 4836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6" h="115">
                    <a:moveTo>
                      <a:pt x="0" y="0"/>
                    </a:moveTo>
                    <a:lnTo>
                      <a:pt x="4836" y="0"/>
                    </a:lnTo>
                    <a:lnTo>
                      <a:pt x="4836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68" name="Freeform 2645"/>
              <p:cNvSpPr>
                <a:spLocks/>
              </p:cNvSpPr>
              <p:nvPr/>
            </p:nvSpPr>
            <p:spPr bwMode="auto">
              <a:xfrm>
                <a:off x="3179" y="3952"/>
                <a:ext cx="1" cy="0"/>
              </a:xfrm>
              <a:custGeom>
                <a:avLst/>
                <a:gdLst>
                  <a:gd name="T0" fmla="*/ 0 w 6"/>
                  <a:gd name="T1" fmla="*/ 0 h 2"/>
                  <a:gd name="T2" fmla="*/ 0 w 6"/>
                  <a:gd name="T3" fmla="*/ 0 h 2"/>
                  <a:gd name="T4" fmla="*/ 1 w 6"/>
                  <a:gd name="T5" fmla="*/ 0 h 2"/>
                  <a:gd name="T6" fmla="*/ 0 w 6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"/>
                  <a:gd name="T13" fmla="*/ 0 h 2"/>
                  <a:gd name="T14" fmla="*/ 6 w 6"/>
                  <a:gd name="T15" fmla="*/ 0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" h="2">
                    <a:moveTo>
                      <a:pt x="0" y="0"/>
                    </a:moveTo>
                    <a:lnTo>
                      <a:pt x="0" y="2"/>
                    </a:lnTo>
                    <a:lnTo>
                      <a:pt x="6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69" name="Freeform 2646"/>
              <p:cNvSpPr>
                <a:spLocks/>
              </p:cNvSpPr>
              <p:nvPr/>
            </p:nvSpPr>
            <p:spPr bwMode="auto">
              <a:xfrm>
                <a:off x="3179" y="3952"/>
                <a:ext cx="1" cy="0"/>
              </a:xfrm>
              <a:custGeom>
                <a:avLst/>
                <a:gdLst>
                  <a:gd name="T0" fmla="*/ 0 w 6"/>
                  <a:gd name="T1" fmla="*/ 0 h 2"/>
                  <a:gd name="T2" fmla="*/ 0 w 6"/>
                  <a:gd name="T3" fmla="*/ 0 h 2"/>
                  <a:gd name="T4" fmla="*/ 1 w 6"/>
                  <a:gd name="T5" fmla="*/ 0 h 2"/>
                  <a:gd name="T6" fmla="*/ 0 w 6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"/>
                  <a:gd name="T13" fmla="*/ 0 h 2"/>
                  <a:gd name="T14" fmla="*/ 6 w 6"/>
                  <a:gd name="T15" fmla="*/ 0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" h="2">
                    <a:moveTo>
                      <a:pt x="0" y="0"/>
                    </a:moveTo>
                    <a:lnTo>
                      <a:pt x="0" y="2"/>
                    </a:lnTo>
                    <a:lnTo>
                      <a:pt x="6" y="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70" name="Freeform 2647"/>
              <p:cNvSpPr>
                <a:spLocks/>
              </p:cNvSpPr>
              <p:nvPr/>
            </p:nvSpPr>
            <p:spPr bwMode="auto">
              <a:xfrm>
                <a:off x="3014" y="3952"/>
                <a:ext cx="8" cy="0"/>
              </a:xfrm>
              <a:custGeom>
                <a:avLst/>
                <a:gdLst>
                  <a:gd name="T0" fmla="*/ 4 w 90"/>
                  <a:gd name="T1" fmla="*/ 0 h 5"/>
                  <a:gd name="T2" fmla="*/ 0 w 90"/>
                  <a:gd name="T3" fmla="*/ 0 h 5"/>
                  <a:gd name="T4" fmla="*/ 8 w 90"/>
                  <a:gd name="T5" fmla="*/ 0 h 5"/>
                  <a:gd name="T6" fmla="*/ 4 w 90"/>
                  <a:gd name="T7" fmla="*/ 0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0"/>
                  <a:gd name="T13" fmla="*/ 0 h 5"/>
                  <a:gd name="T14" fmla="*/ 90 w 90"/>
                  <a:gd name="T15" fmla="*/ 0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0" h="5">
                    <a:moveTo>
                      <a:pt x="45" y="0"/>
                    </a:moveTo>
                    <a:lnTo>
                      <a:pt x="0" y="5"/>
                    </a:lnTo>
                    <a:lnTo>
                      <a:pt x="90" y="5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71" name="Freeform 2648"/>
              <p:cNvSpPr>
                <a:spLocks/>
              </p:cNvSpPr>
              <p:nvPr/>
            </p:nvSpPr>
            <p:spPr bwMode="auto">
              <a:xfrm>
                <a:off x="3014" y="3952"/>
                <a:ext cx="8" cy="0"/>
              </a:xfrm>
              <a:custGeom>
                <a:avLst/>
                <a:gdLst>
                  <a:gd name="T0" fmla="*/ 4 w 90"/>
                  <a:gd name="T1" fmla="*/ 0 h 5"/>
                  <a:gd name="T2" fmla="*/ 0 w 90"/>
                  <a:gd name="T3" fmla="*/ 0 h 5"/>
                  <a:gd name="T4" fmla="*/ 8 w 90"/>
                  <a:gd name="T5" fmla="*/ 0 h 5"/>
                  <a:gd name="T6" fmla="*/ 4 w 90"/>
                  <a:gd name="T7" fmla="*/ 0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0"/>
                  <a:gd name="T13" fmla="*/ 0 h 5"/>
                  <a:gd name="T14" fmla="*/ 90 w 90"/>
                  <a:gd name="T15" fmla="*/ 0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0" h="5">
                    <a:moveTo>
                      <a:pt x="45" y="0"/>
                    </a:moveTo>
                    <a:lnTo>
                      <a:pt x="0" y="5"/>
                    </a:lnTo>
                    <a:lnTo>
                      <a:pt x="90" y="5"/>
                    </a:lnTo>
                    <a:lnTo>
                      <a:pt x="45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72" name="Freeform 2649"/>
              <p:cNvSpPr>
                <a:spLocks/>
              </p:cNvSpPr>
              <p:nvPr/>
            </p:nvSpPr>
            <p:spPr bwMode="auto">
              <a:xfrm>
                <a:off x="3011" y="3952"/>
                <a:ext cx="14" cy="2"/>
              </a:xfrm>
              <a:custGeom>
                <a:avLst/>
                <a:gdLst>
                  <a:gd name="T0" fmla="*/ 3 w 175"/>
                  <a:gd name="T1" fmla="*/ 0 h 15"/>
                  <a:gd name="T2" fmla="*/ 0 w 175"/>
                  <a:gd name="T3" fmla="*/ 2 h 15"/>
                  <a:gd name="T4" fmla="*/ 14 w 175"/>
                  <a:gd name="T5" fmla="*/ 2 h 15"/>
                  <a:gd name="T6" fmla="*/ 3 w 175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5"/>
                  <a:gd name="T13" fmla="*/ 0 h 15"/>
                  <a:gd name="T14" fmla="*/ 175 w 175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5" h="15">
                    <a:moveTo>
                      <a:pt x="43" y="0"/>
                    </a:moveTo>
                    <a:lnTo>
                      <a:pt x="0" y="15"/>
                    </a:lnTo>
                    <a:lnTo>
                      <a:pt x="175" y="15"/>
                    </a:lnTo>
                    <a:lnTo>
                      <a:pt x="43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73" name="Freeform 2650"/>
              <p:cNvSpPr>
                <a:spLocks/>
              </p:cNvSpPr>
              <p:nvPr/>
            </p:nvSpPr>
            <p:spPr bwMode="auto">
              <a:xfrm>
                <a:off x="3011" y="3952"/>
                <a:ext cx="14" cy="2"/>
              </a:xfrm>
              <a:custGeom>
                <a:avLst/>
                <a:gdLst>
                  <a:gd name="T0" fmla="*/ 3 w 175"/>
                  <a:gd name="T1" fmla="*/ 0 h 15"/>
                  <a:gd name="T2" fmla="*/ 0 w 175"/>
                  <a:gd name="T3" fmla="*/ 2 h 15"/>
                  <a:gd name="T4" fmla="*/ 14 w 175"/>
                  <a:gd name="T5" fmla="*/ 2 h 15"/>
                  <a:gd name="T6" fmla="*/ 3 w 175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5"/>
                  <a:gd name="T13" fmla="*/ 0 h 15"/>
                  <a:gd name="T14" fmla="*/ 175 w 175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5" h="15">
                    <a:moveTo>
                      <a:pt x="43" y="0"/>
                    </a:moveTo>
                    <a:lnTo>
                      <a:pt x="0" y="15"/>
                    </a:lnTo>
                    <a:lnTo>
                      <a:pt x="175" y="15"/>
                    </a:lnTo>
                    <a:lnTo>
                      <a:pt x="43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74" name="Freeform 2651"/>
              <p:cNvSpPr>
                <a:spLocks/>
              </p:cNvSpPr>
              <p:nvPr/>
            </p:nvSpPr>
            <p:spPr bwMode="auto">
              <a:xfrm>
                <a:off x="3014" y="3952"/>
                <a:ext cx="11" cy="2"/>
              </a:xfrm>
              <a:custGeom>
                <a:avLst/>
                <a:gdLst>
                  <a:gd name="T0" fmla="*/ 0 w 132"/>
                  <a:gd name="T1" fmla="*/ 0 h 15"/>
                  <a:gd name="T2" fmla="*/ 7 w 132"/>
                  <a:gd name="T3" fmla="*/ 0 h 15"/>
                  <a:gd name="T4" fmla="*/ 11 w 132"/>
                  <a:gd name="T5" fmla="*/ 2 h 15"/>
                  <a:gd name="T6" fmla="*/ 0 w 132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15"/>
                  <a:gd name="T14" fmla="*/ 132 w 132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15">
                    <a:moveTo>
                      <a:pt x="0" y="0"/>
                    </a:moveTo>
                    <a:lnTo>
                      <a:pt x="90" y="0"/>
                    </a:lnTo>
                    <a:lnTo>
                      <a:pt x="132" y="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75" name="Freeform 2652"/>
              <p:cNvSpPr>
                <a:spLocks/>
              </p:cNvSpPr>
              <p:nvPr/>
            </p:nvSpPr>
            <p:spPr bwMode="auto">
              <a:xfrm>
                <a:off x="3014" y="3952"/>
                <a:ext cx="11" cy="2"/>
              </a:xfrm>
              <a:custGeom>
                <a:avLst/>
                <a:gdLst>
                  <a:gd name="T0" fmla="*/ 0 w 132"/>
                  <a:gd name="T1" fmla="*/ 0 h 15"/>
                  <a:gd name="T2" fmla="*/ 7 w 132"/>
                  <a:gd name="T3" fmla="*/ 0 h 15"/>
                  <a:gd name="T4" fmla="*/ 11 w 132"/>
                  <a:gd name="T5" fmla="*/ 2 h 15"/>
                  <a:gd name="T6" fmla="*/ 0 w 132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15"/>
                  <a:gd name="T14" fmla="*/ 132 w 132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15">
                    <a:moveTo>
                      <a:pt x="0" y="0"/>
                    </a:moveTo>
                    <a:lnTo>
                      <a:pt x="90" y="0"/>
                    </a:lnTo>
                    <a:lnTo>
                      <a:pt x="132" y="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76" name="Freeform 2653"/>
              <p:cNvSpPr>
                <a:spLocks/>
              </p:cNvSpPr>
              <p:nvPr/>
            </p:nvSpPr>
            <p:spPr bwMode="auto">
              <a:xfrm>
                <a:off x="3007" y="3954"/>
                <a:ext cx="21" cy="2"/>
              </a:xfrm>
              <a:custGeom>
                <a:avLst/>
                <a:gdLst>
                  <a:gd name="T0" fmla="*/ 3 w 251"/>
                  <a:gd name="T1" fmla="*/ 0 h 25"/>
                  <a:gd name="T2" fmla="*/ 0 w 251"/>
                  <a:gd name="T3" fmla="*/ 2 h 25"/>
                  <a:gd name="T4" fmla="*/ 21 w 251"/>
                  <a:gd name="T5" fmla="*/ 2 h 25"/>
                  <a:gd name="T6" fmla="*/ 3 w 251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1"/>
                  <a:gd name="T13" fmla="*/ 0 h 25"/>
                  <a:gd name="T14" fmla="*/ 251 w 251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1" h="25">
                    <a:moveTo>
                      <a:pt x="37" y="0"/>
                    </a:moveTo>
                    <a:lnTo>
                      <a:pt x="0" y="25"/>
                    </a:lnTo>
                    <a:lnTo>
                      <a:pt x="251" y="25"/>
                    </a:lnTo>
                    <a:lnTo>
                      <a:pt x="37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77" name="Freeform 2654"/>
              <p:cNvSpPr>
                <a:spLocks/>
              </p:cNvSpPr>
              <p:nvPr/>
            </p:nvSpPr>
            <p:spPr bwMode="auto">
              <a:xfrm>
                <a:off x="3007" y="3954"/>
                <a:ext cx="21" cy="2"/>
              </a:xfrm>
              <a:custGeom>
                <a:avLst/>
                <a:gdLst>
                  <a:gd name="T0" fmla="*/ 3 w 251"/>
                  <a:gd name="T1" fmla="*/ 0 h 25"/>
                  <a:gd name="T2" fmla="*/ 0 w 251"/>
                  <a:gd name="T3" fmla="*/ 2 h 25"/>
                  <a:gd name="T4" fmla="*/ 21 w 251"/>
                  <a:gd name="T5" fmla="*/ 2 h 25"/>
                  <a:gd name="T6" fmla="*/ 3 w 251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1"/>
                  <a:gd name="T13" fmla="*/ 0 h 25"/>
                  <a:gd name="T14" fmla="*/ 251 w 251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1" h="25">
                    <a:moveTo>
                      <a:pt x="37" y="0"/>
                    </a:moveTo>
                    <a:lnTo>
                      <a:pt x="0" y="25"/>
                    </a:lnTo>
                    <a:lnTo>
                      <a:pt x="251" y="25"/>
                    </a:lnTo>
                    <a:lnTo>
                      <a:pt x="37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78" name="Freeform 2655"/>
              <p:cNvSpPr>
                <a:spLocks/>
              </p:cNvSpPr>
              <p:nvPr/>
            </p:nvSpPr>
            <p:spPr bwMode="auto">
              <a:xfrm>
                <a:off x="3011" y="3954"/>
                <a:ext cx="17" cy="2"/>
              </a:xfrm>
              <a:custGeom>
                <a:avLst/>
                <a:gdLst>
                  <a:gd name="T0" fmla="*/ 0 w 214"/>
                  <a:gd name="T1" fmla="*/ 0 h 25"/>
                  <a:gd name="T2" fmla="*/ 14 w 214"/>
                  <a:gd name="T3" fmla="*/ 0 h 25"/>
                  <a:gd name="T4" fmla="*/ 17 w 214"/>
                  <a:gd name="T5" fmla="*/ 2 h 25"/>
                  <a:gd name="T6" fmla="*/ 0 w 214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4"/>
                  <a:gd name="T13" fmla="*/ 0 h 25"/>
                  <a:gd name="T14" fmla="*/ 214 w 214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4" h="25">
                    <a:moveTo>
                      <a:pt x="0" y="0"/>
                    </a:moveTo>
                    <a:lnTo>
                      <a:pt x="175" y="0"/>
                    </a:lnTo>
                    <a:lnTo>
                      <a:pt x="214" y="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79" name="Freeform 2656"/>
              <p:cNvSpPr>
                <a:spLocks/>
              </p:cNvSpPr>
              <p:nvPr/>
            </p:nvSpPr>
            <p:spPr bwMode="auto">
              <a:xfrm>
                <a:off x="3011" y="3954"/>
                <a:ext cx="17" cy="2"/>
              </a:xfrm>
              <a:custGeom>
                <a:avLst/>
                <a:gdLst>
                  <a:gd name="T0" fmla="*/ 0 w 214"/>
                  <a:gd name="T1" fmla="*/ 0 h 25"/>
                  <a:gd name="T2" fmla="*/ 14 w 214"/>
                  <a:gd name="T3" fmla="*/ 0 h 25"/>
                  <a:gd name="T4" fmla="*/ 17 w 214"/>
                  <a:gd name="T5" fmla="*/ 2 h 25"/>
                  <a:gd name="T6" fmla="*/ 0 w 214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4"/>
                  <a:gd name="T13" fmla="*/ 0 h 25"/>
                  <a:gd name="T14" fmla="*/ 214 w 214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4" h="25">
                    <a:moveTo>
                      <a:pt x="0" y="0"/>
                    </a:moveTo>
                    <a:lnTo>
                      <a:pt x="175" y="0"/>
                    </a:lnTo>
                    <a:lnTo>
                      <a:pt x="214" y="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80" name="Freeform 2657"/>
              <p:cNvSpPr>
                <a:spLocks/>
              </p:cNvSpPr>
              <p:nvPr/>
            </p:nvSpPr>
            <p:spPr bwMode="auto">
              <a:xfrm>
                <a:off x="3005" y="3956"/>
                <a:ext cx="26" cy="2"/>
              </a:xfrm>
              <a:custGeom>
                <a:avLst/>
                <a:gdLst>
                  <a:gd name="T0" fmla="*/ 3 w 315"/>
                  <a:gd name="T1" fmla="*/ 0 h 31"/>
                  <a:gd name="T2" fmla="*/ 0 w 315"/>
                  <a:gd name="T3" fmla="*/ 2 h 31"/>
                  <a:gd name="T4" fmla="*/ 26 w 315"/>
                  <a:gd name="T5" fmla="*/ 2 h 31"/>
                  <a:gd name="T6" fmla="*/ 3 w 315"/>
                  <a:gd name="T7" fmla="*/ 0 h 3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15"/>
                  <a:gd name="T13" fmla="*/ 0 h 31"/>
                  <a:gd name="T14" fmla="*/ 315 w 315"/>
                  <a:gd name="T15" fmla="*/ 31 h 3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15" h="31">
                    <a:moveTo>
                      <a:pt x="32" y="0"/>
                    </a:moveTo>
                    <a:lnTo>
                      <a:pt x="0" y="31"/>
                    </a:lnTo>
                    <a:lnTo>
                      <a:pt x="315" y="31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81" name="Freeform 2658"/>
              <p:cNvSpPr>
                <a:spLocks/>
              </p:cNvSpPr>
              <p:nvPr/>
            </p:nvSpPr>
            <p:spPr bwMode="auto">
              <a:xfrm>
                <a:off x="3005" y="3956"/>
                <a:ext cx="26" cy="2"/>
              </a:xfrm>
              <a:custGeom>
                <a:avLst/>
                <a:gdLst>
                  <a:gd name="T0" fmla="*/ 3 w 315"/>
                  <a:gd name="T1" fmla="*/ 0 h 31"/>
                  <a:gd name="T2" fmla="*/ 0 w 315"/>
                  <a:gd name="T3" fmla="*/ 2 h 31"/>
                  <a:gd name="T4" fmla="*/ 26 w 315"/>
                  <a:gd name="T5" fmla="*/ 2 h 31"/>
                  <a:gd name="T6" fmla="*/ 3 w 315"/>
                  <a:gd name="T7" fmla="*/ 0 h 3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15"/>
                  <a:gd name="T13" fmla="*/ 0 h 31"/>
                  <a:gd name="T14" fmla="*/ 315 w 315"/>
                  <a:gd name="T15" fmla="*/ 31 h 3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15" h="31">
                    <a:moveTo>
                      <a:pt x="32" y="0"/>
                    </a:moveTo>
                    <a:lnTo>
                      <a:pt x="0" y="31"/>
                    </a:lnTo>
                    <a:lnTo>
                      <a:pt x="315" y="31"/>
                    </a:lnTo>
                    <a:lnTo>
                      <a:pt x="32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82" name="Freeform 2659"/>
              <p:cNvSpPr>
                <a:spLocks/>
              </p:cNvSpPr>
              <p:nvPr/>
            </p:nvSpPr>
            <p:spPr bwMode="auto">
              <a:xfrm>
                <a:off x="3007" y="3956"/>
                <a:ext cx="24" cy="2"/>
              </a:xfrm>
              <a:custGeom>
                <a:avLst/>
                <a:gdLst>
                  <a:gd name="T0" fmla="*/ 0 w 283"/>
                  <a:gd name="T1" fmla="*/ 0 h 31"/>
                  <a:gd name="T2" fmla="*/ 21 w 283"/>
                  <a:gd name="T3" fmla="*/ 0 h 31"/>
                  <a:gd name="T4" fmla="*/ 24 w 283"/>
                  <a:gd name="T5" fmla="*/ 2 h 31"/>
                  <a:gd name="T6" fmla="*/ 0 w 283"/>
                  <a:gd name="T7" fmla="*/ 0 h 3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83"/>
                  <a:gd name="T13" fmla="*/ 0 h 31"/>
                  <a:gd name="T14" fmla="*/ 283 w 283"/>
                  <a:gd name="T15" fmla="*/ 31 h 3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83" h="31">
                    <a:moveTo>
                      <a:pt x="0" y="0"/>
                    </a:moveTo>
                    <a:lnTo>
                      <a:pt x="251" y="0"/>
                    </a:lnTo>
                    <a:lnTo>
                      <a:pt x="283" y="3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83" name="Freeform 2660"/>
              <p:cNvSpPr>
                <a:spLocks/>
              </p:cNvSpPr>
              <p:nvPr/>
            </p:nvSpPr>
            <p:spPr bwMode="auto">
              <a:xfrm>
                <a:off x="3007" y="3956"/>
                <a:ext cx="24" cy="2"/>
              </a:xfrm>
              <a:custGeom>
                <a:avLst/>
                <a:gdLst>
                  <a:gd name="T0" fmla="*/ 0 w 283"/>
                  <a:gd name="T1" fmla="*/ 0 h 31"/>
                  <a:gd name="T2" fmla="*/ 21 w 283"/>
                  <a:gd name="T3" fmla="*/ 0 h 31"/>
                  <a:gd name="T4" fmla="*/ 24 w 283"/>
                  <a:gd name="T5" fmla="*/ 2 h 31"/>
                  <a:gd name="T6" fmla="*/ 0 w 283"/>
                  <a:gd name="T7" fmla="*/ 0 h 3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83"/>
                  <a:gd name="T13" fmla="*/ 0 h 31"/>
                  <a:gd name="T14" fmla="*/ 283 w 283"/>
                  <a:gd name="T15" fmla="*/ 31 h 3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83" h="31">
                    <a:moveTo>
                      <a:pt x="0" y="0"/>
                    </a:moveTo>
                    <a:lnTo>
                      <a:pt x="251" y="0"/>
                    </a:lnTo>
                    <a:lnTo>
                      <a:pt x="283" y="3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84" name="Freeform 2661"/>
              <p:cNvSpPr>
                <a:spLocks/>
              </p:cNvSpPr>
              <p:nvPr/>
            </p:nvSpPr>
            <p:spPr bwMode="auto">
              <a:xfrm>
                <a:off x="3003" y="3958"/>
                <a:ext cx="30" cy="3"/>
              </a:xfrm>
              <a:custGeom>
                <a:avLst/>
                <a:gdLst>
                  <a:gd name="T0" fmla="*/ 2 w 362"/>
                  <a:gd name="T1" fmla="*/ 0 h 38"/>
                  <a:gd name="T2" fmla="*/ 0 w 362"/>
                  <a:gd name="T3" fmla="*/ 3 h 38"/>
                  <a:gd name="T4" fmla="*/ 30 w 362"/>
                  <a:gd name="T5" fmla="*/ 3 h 38"/>
                  <a:gd name="T6" fmla="*/ 2 w 362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62"/>
                  <a:gd name="T13" fmla="*/ 0 h 38"/>
                  <a:gd name="T14" fmla="*/ 362 w 362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62" h="38">
                    <a:moveTo>
                      <a:pt x="24" y="0"/>
                    </a:moveTo>
                    <a:lnTo>
                      <a:pt x="0" y="38"/>
                    </a:lnTo>
                    <a:lnTo>
                      <a:pt x="362" y="38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85" name="Freeform 2662"/>
              <p:cNvSpPr>
                <a:spLocks/>
              </p:cNvSpPr>
              <p:nvPr/>
            </p:nvSpPr>
            <p:spPr bwMode="auto">
              <a:xfrm>
                <a:off x="3003" y="3958"/>
                <a:ext cx="30" cy="3"/>
              </a:xfrm>
              <a:custGeom>
                <a:avLst/>
                <a:gdLst>
                  <a:gd name="T0" fmla="*/ 2 w 362"/>
                  <a:gd name="T1" fmla="*/ 0 h 38"/>
                  <a:gd name="T2" fmla="*/ 0 w 362"/>
                  <a:gd name="T3" fmla="*/ 3 h 38"/>
                  <a:gd name="T4" fmla="*/ 30 w 362"/>
                  <a:gd name="T5" fmla="*/ 3 h 38"/>
                  <a:gd name="T6" fmla="*/ 2 w 362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62"/>
                  <a:gd name="T13" fmla="*/ 0 h 38"/>
                  <a:gd name="T14" fmla="*/ 362 w 362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62" h="38">
                    <a:moveTo>
                      <a:pt x="24" y="0"/>
                    </a:moveTo>
                    <a:lnTo>
                      <a:pt x="0" y="38"/>
                    </a:lnTo>
                    <a:lnTo>
                      <a:pt x="362" y="38"/>
                    </a:lnTo>
                    <a:lnTo>
                      <a:pt x="24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86" name="Freeform 2663"/>
              <p:cNvSpPr>
                <a:spLocks/>
              </p:cNvSpPr>
              <p:nvPr/>
            </p:nvSpPr>
            <p:spPr bwMode="auto">
              <a:xfrm>
                <a:off x="3005" y="3958"/>
                <a:ext cx="28" cy="3"/>
              </a:xfrm>
              <a:custGeom>
                <a:avLst/>
                <a:gdLst>
                  <a:gd name="T0" fmla="*/ 0 w 338"/>
                  <a:gd name="T1" fmla="*/ 0 h 38"/>
                  <a:gd name="T2" fmla="*/ 26 w 338"/>
                  <a:gd name="T3" fmla="*/ 0 h 38"/>
                  <a:gd name="T4" fmla="*/ 28 w 338"/>
                  <a:gd name="T5" fmla="*/ 3 h 38"/>
                  <a:gd name="T6" fmla="*/ 0 w 338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38"/>
                  <a:gd name="T13" fmla="*/ 0 h 38"/>
                  <a:gd name="T14" fmla="*/ 338 w 338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38" h="38">
                    <a:moveTo>
                      <a:pt x="0" y="0"/>
                    </a:moveTo>
                    <a:lnTo>
                      <a:pt x="315" y="0"/>
                    </a:lnTo>
                    <a:lnTo>
                      <a:pt x="338" y="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87" name="Freeform 2664"/>
              <p:cNvSpPr>
                <a:spLocks/>
              </p:cNvSpPr>
              <p:nvPr/>
            </p:nvSpPr>
            <p:spPr bwMode="auto">
              <a:xfrm>
                <a:off x="3005" y="3958"/>
                <a:ext cx="28" cy="3"/>
              </a:xfrm>
              <a:custGeom>
                <a:avLst/>
                <a:gdLst>
                  <a:gd name="T0" fmla="*/ 0 w 338"/>
                  <a:gd name="T1" fmla="*/ 0 h 38"/>
                  <a:gd name="T2" fmla="*/ 26 w 338"/>
                  <a:gd name="T3" fmla="*/ 0 h 38"/>
                  <a:gd name="T4" fmla="*/ 28 w 338"/>
                  <a:gd name="T5" fmla="*/ 3 h 38"/>
                  <a:gd name="T6" fmla="*/ 0 w 338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38"/>
                  <a:gd name="T13" fmla="*/ 0 h 38"/>
                  <a:gd name="T14" fmla="*/ 338 w 338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38" h="38">
                    <a:moveTo>
                      <a:pt x="0" y="0"/>
                    </a:moveTo>
                    <a:lnTo>
                      <a:pt x="315" y="0"/>
                    </a:lnTo>
                    <a:lnTo>
                      <a:pt x="338" y="3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88" name="Freeform 2665"/>
              <p:cNvSpPr>
                <a:spLocks/>
              </p:cNvSpPr>
              <p:nvPr/>
            </p:nvSpPr>
            <p:spPr bwMode="auto">
              <a:xfrm>
                <a:off x="3002" y="3961"/>
                <a:ext cx="32" cy="4"/>
              </a:xfrm>
              <a:custGeom>
                <a:avLst/>
                <a:gdLst>
                  <a:gd name="T0" fmla="*/ 1 w 393"/>
                  <a:gd name="T1" fmla="*/ 0 h 43"/>
                  <a:gd name="T2" fmla="*/ 0 w 393"/>
                  <a:gd name="T3" fmla="*/ 4 h 43"/>
                  <a:gd name="T4" fmla="*/ 32 w 393"/>
                  <a:gd name="T5" fmla="*/ 4 h 43"/>
                  <a:gd name="T6" fmla="*/ 1 w 393"/>
                  <a:gd name="T7" fmla="*/ 0 h 4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93"/>
                  <a:gd name="T13" fmla="*/ 0 h 43"/>
                  <a:gd name="T14" fmla="*/ 393 w 393"/>
                  <a:gd name="T15" fmla="*/ 43 h 4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93" h="43">
                    <a:moveTo>
                      <a:pt x="16" y="0"/>
                    </a:moveTo>
                    <a:lnTo>
                      <a:pt x="0" y="43"/>
                    </a:lnTo>
                    <a:lnTo>
                      <a:pt x="393" y="43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89" name="Freeform 2666"/>
              <p:cNvSpPr>
                <a:spLocks/>
              </p:cNvSpPr>
              <p:nvPr/>
            </p:nvSpPr>
            <p:spPr bwMode="auto">
              <a:xfrm>
                <a:off x="3002" y="3961"/>
                <a:ext cx="32" cy="4"/>
              </a:xfrm>
              <a:custGeom>
                <a:avLst/>
                <a:gdLst>
                  <a:gd name="T0" fmla="*/ 1 w 393"/>
                  <a:gd name="T1" fmla="*/ 0 h 43"/>
                  <a:gd name="T2" fmla="*/ 0 w 393"/>
                  <a:gd name="T3" fmla="*/ 4 h 43"/>
                  <a:gd name="T4" fmla="*/ 32 w 393"/>
                  <a:gd name="T5" fmla="*/ 4 h 43"/>
                  <a:gd name="T6" fmla="*/ 1 w 393"/>
                  <a:gd name="T7" fmla="*/ 0 h 4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93"/>
                  <a:gd name="T13" fmla="*/ 0 h 43"/>
                  <a:gd name="T14" fmla="*/ 393 w 393"/>
                  <a:gd name="T15" fmla="*/ 43 h 4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93" h="43">
                    <a:moveTo>
                      <a:pt x="16" y="0"/>
                    </a:moveTo>
                    <a:lnTo>
                      <a:pt x="0" y="43"/>
                    </a:lnTo>
                    <a:lnTo>
                      <a:pt x="393" y="43"/>
                    </a:lnTo>
                    <a:lnTo>
                      <a:pt x="16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90" name="Freeform 2667"/>
              <p:cNvSpPr>
                <a:spLocks/>
              </p:cNvSpPr>
              <p:nvPr/>
            </p:nvSpPr>
            <p:spPr bwMode="auto">
              <a:xfrm>
                <a:off x="3003" y="3961"/>
                <a:ext cx="31" cy="4"/>
              </a:xfrm>
              <a:custGeom>
                <a:avLst/>
                <a:gdLst>
                  <a:gd name="T0" fmla="*/ 0 w 377"/>
                  <a:gd name="T1" fmla="*/ 0 h 43"/>
                  <a:gd name="T2" fmla="*/ 30 w 377"/>
                  <a:gd name="T3" fmla="*/ 0 h 43"/>
                  <a:gd name="T4" fmla="*/ 31 w 377"/>
                  <a:gd name="T5" fmla="*/ 4 h 43"/>
                  <a:gd name="T6" fmla="*/ 0 w 377"/>
                  <a:gd name="T7" fmla="*/ 0 h 4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77"/>
                  <a:gd name="T13" fmla="*/ 0 h 43"/>
                  <a:gd name="T14" fmla="*/ 377 w 377"/>
                  <a:gd name="T15" fmla="*/ 43 h 4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77" h="43">
                    <a:moveTo>
                      <a:pt x="0" y="0"/>
                    </a:moveTo>
                    <a:lnTo>
                      <a:pt x="362" y="0"/>
                    </a:lnTo>
                    <a:lnTo>
                      <a:pt x="377" y="4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91" name="Freeform 2668"/>
              <p:cNvSpPr>
                <a:spLocks/>
              </p:cNvSpPr>
              <p:nvPr/>
            </p:nvSpPr>
            <p:spPr bwMode="auto">
              <a:xfrm>
                <a:off x="3003" y="3961"/>
                <a:ext cx="31" cy="4"/>
              </a:xfrm>
              <a:custGeom>
                <a:avLst/>
                <a:gdLst>
                  <a:gd name="T0" fmla="*/ 0 w 377"/>
                  <a:gd name="T1" fmla="*/ 0 h 43"/>
                  <a:gd name="T2" fmla="*/ 30 w 377"/>
                  <a:gd name="T3" fmla="*/ 0 h 43"/>
                  <a:gd name="T4" fmla="*/ 31 w 377"/>
                  <a:gd name="T5" fmla="*/ 4 h 43"/>
                  <a:gd name="T6" fmla="*/ 0 w 377"/>
                  <a:gd name="T7" fmla="*/ 0 h 4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77"/>
                  <a:gd name="T13" fmla="*/ 0 h 43"/>
                  <a:gd name="T14" fmla="*/ 377 w 377"/>
                  <a:gd name="T15" fmla="*/ 43 h 4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77" h="43">
                    <a:moveTo>
                      <a:pt x="0" y="0"/>
                    </a:moveTo>
                    <a:lnTo>
                      <a:pt x="362" y="0"/>
                    </a:lnTo>
                    <a:lnTo>
                      <a:pt x="377" y="4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92" name="Freeform 2669"/>
              <p:cNvSpPr>
                <a:spLocks/>
              </p:cNvSpPr>
              <p:nvPr/>
            </p:nvSpPr>
            <p:spPr bwMode="auto">
              <a:xfrm>
                <a:off x="3179" y="3952"/>
                <a:ext cx="33" cy="15"/>
              </a:xfrm>
              <a:custGeom>
                <a:avLst/>
                <a:gdLst>
                  <a:gd name="T0" fmla="*/ 0 w 391"/>
                  <a:gd name="T1" fmla="*/ 0 h 184"/>
                  <a:gd name="T2" fmla="*/ 5 w 391"/>
                  <a:gd name="T3" fmla="*/ 15 h 184"/>
                  <a:gd name="T4" fmla="*/ 33 w 391"/>
                  <a:gd name="T5" fmla="*/ 15 h 184"/>
                  <a:gd name="T6" fmla="*/ 0 w 391"/>
                  <a:gd name="T7" fmla="*/ 0 h 18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91"/>
                  <a:gd name="T13" fmla="*/ 0 h 184"/>
                  <a:gd name="T14" fmla="*/ 391 w 391"/>
                  <a:gd name="T15" fmla="*/ 184 h 18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91" h="184">
                    <a:moveTo>
                      <a:pt x="0" y="0"/>
                    </a:moveTo>
                    <a:lnTo>
                      <a:pt x="56" y="184"/>
                    </a:lnTo>
                    <a:lnTo>
                      <a:pt x="391" y="18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93" name="Freeform 2670"/>
              <p:cNvSpPr>
                <a:spLocks/>
              </p:cNvSpPr>
              <p:nvPr/>
            </p:nvSpPr>
            <p:spPr bwMode="auto">
              <a:xfrm>
                <a:off x="3179" y="3952"/>
                <a:ext cx="33" cy="15"/>
              </a:xfrm>
              <a:custGeom>
                <a:avLst/>
                <a:gdLst>
                  <a:gd name="T0" fmla="*/ 0 w 391"/>
                  <a:gd name="T1" fmla="*/ 0 h 184"/>
                  <a:gd name="T2" fmla="*/ 5 w 391"/>
                  <a:gd name="T3" fmla="*/ 15 h 184"/>
                  <a:gd name="T4" fmla="*/ 33 w 391"/>
                  <a:gd name="T5" fmla="*/ 15 h 184"/>
                  <a:gd name="T6" fmla="*/ 0 w 391"/>
                  <a:gd name="T7" fmla="*/ 0 h 18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91"/>
                  <a:gd name="T13" fmla="*/ 0 h 184"/>
                  <a:gd name="T14" fmla="*/ 391 w 391"/>
                  <a:gd name="T15" fmla="*/ 184 h 18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91" h="184">
                    <a:moveTo>
                      <a:pt x="0" y="0"/>
                    </a:moveTo>
                    <a:lnTo>
                      <a:pt x="56" y="184"/>
                    </a:lnTo>
                    <a:lnTo>
                      <a:pt x="391" y="18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94" name="Freeform 2671"/>
              <p:cNvSpPr>
                <a:spLocks/>
              </p:cNvSpPr>
              <p:nvPr/>
            </p:nvSpPr>
            <p:spPr bwMode="auto">
              <a:xfrm>
                <a:off x="3179" y="3952"/>
                <a:ext cx="33" cy="15"/>
              </a:xfrm>
              <a:custGeom>
                <a:avLst/>
                <a:gdLst>
                  <a:gd name="T0" fmla="*/ 0 w 391"/>
                  <a:gd name="T1" fmla="*/ 0 h 184"/>
                  <a:gd name="T2" fmla="*/ 1 w 391"/>
                  <a:gd name="T3" fmla="*/ 0 h 184"/>
                  <a:gd name="T4" fmla="*/ 33 w 391"/>
                  <a:gd name="T5" fmla="*/ 15 h 184"/>
                  <a:gd name="T6" fmla="*/ 0 w 391"/>
                  <a:gd name="T7" fmla="*/ 0 h 18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91"/>
                  <a:gd name="T13" fmla="*/ 0 h 184"/>
                  <a:gd name="T14" fmla="*/ 391 w 391"/>
                  <a:gd name="T15" fmla="*/ 184 h 18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91" h="184">
                    <a:moveTo>
                      <a:pt x="0" y="0"/>
                    </a:moveTo>
                    <a:lnTo>
                      <a:pt x="6" y="0"/>
                    </a:lnTo>
                    <a:lnTo>
                      <a:pt x="391" y="18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95" name="Freeform 2672"/>
              <p:cNvSpPr>
                <a:spLocks/>
              </p:cNvSpPr>
              <p:nvPr/>
            </p:nvSpPr>
            <p:spPr bwMode="auto">
              <a:xfrm>
                <a:off x="3179" y="3952"/>
                <a:ext cx="33" cy="15"/>
              </a:xfrm>
              <a:custGeom>
                <a:avLst/>
                <a:gdLst>
                  <a:gd name="T0" fmla="*/ 0 w 391"/>
                  <a:gd name="T1" fmla="*/ 0 h 184"/>
                  <a:gd name="T2" fmla="*/ 1 w 391"/>
                  <a:gd name="T3" fmla="*/ 0 h 184"/>
                  <a:gd name="T4" fmla="*/ 33 w 391"/>
                  <a:gd name="T5" fmla="*/ 15 h 184"/>
                  <a:gd name="T6" fmla="*/ 0 w 391"/>
                  <a:gd name="T7" fmla="*/ 0 h 18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91"/>
                  <a:gd name="T13" fmla="*/ 0 h 184"/>
                  <a:gd name="T14" fmla="*/ 391 w 391"/>
                  <a:gd name="T15" fmla="*/ 184 h 18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91" h="184">
                    <a:moveTo>
                      <a:pt x="0" y="0"/>
                    </a:moveTo>
                    <a:lnTo>
                      <a:pt x="6" y="0"/>
                    </a:lnTo>
                    <a:lnTo>
                      <a:pt x="391" y="18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96" name="Freeform 2673"/>
              <p:cNvSpPr>
                <a:spLocks/>
              </p:cNvSpPr>
              <p:nvPr/>
            </p:nvSpPr>
            <p:spPr bwMode="auto">
              <a:xfrm>
                <a:off x="3182" y="3967"/>
                <a:ext cx="31" cy="1"/>
              </a:xfrm>
              <a:custGeom>
                <a:avLst/>
                <a:gdLst>
                  <a:gd name="T0" fmla="*/ 2 w 376"/>
                  <a:gd name="T1" fmla="*/ 0 h 7"/>
                  <a:gd name="T2" fmla="*/ 0 w 376"/>
                  <a:gd name="T3" fmla="*/ 1 h 7"/>
                  <a:gd name="T4" fmla="*/ 31 w 376"/>
                  <a:gd name="T5" fmla="*/ 1 h 7"/>
                  <a:gd name="T6" fmla="*/ 2 w 376"/>
                  <a:gd name="T7" fmla="*/ 0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76"/>
                  <a:gd name="T13" fmla="*/ 0 h 7"/>
                  <a:gd name="T14" fmla="*/ 376 w 376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76" h="7">
                    <a:moveTo>
                      <a:pt x="25" y="0"/>
                    </a:moveTo>
                    <a:lnTo>
                      <a:pt x="0" y="7"/>
                    </a:lnTo>
                    <a:lnTo>
                      <a:pt x="376" y="7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97" name="Freeform 2674"/>
              <p:cNvSpPr>
                <a:spLocks/>
              </p:cNvSpPr>
              <p:nvPr/>
            </p:nvSpPr>
            <p:spPr bwMode="auto">
              <a:xfrm>
                <a:off x="3182" y="3967"/>
                <a:ext cx="31" cy="1"/>
              </a:xfrm>
              <a:custGeom>
                <a:avLst/>
                <a:gdLst>
                  <a:gd name="T0" fmla="*/ 2 w 376"/>
                  <a:gd name="T1" fmla="*/ 0 h 7"/>
                  <a:gd name="T2" fmla="*/ 0 w 376"/>
                  <a:gd name="T3" fmla="*/ 1 h 7"/>
                  <a:gd name="T4" fmla="*/ 31 w 376"/>
                  <a:gd name="T5" fmla="*/ 1 h 7"/>
                  <a:gd name="T6" fmla="*/ 2 w 376"/>
                  <a:gd name="T7" fmla="*/ 0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76"/>
                  <a:gd name="T13" fmla="*/ 0 h 7"/>
                  <a:gd name="T14" fmla="*/ 376 w 376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76" h="7">
                    <a:moveTo>
                      <a:pt x="25" y="0"/>
                    </a:moveTo>
                    <a:lnTo>
                      <a:pt x="0" y="7"/>
                    </a:lnTo>
                    <a:lnTo>
                      <a:pt x="376" y="7"/>
                    </a:lnTo>
                    <a:lnTo>
                      <a:pt x="25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98" name="Freeform 2675"/>
              <p:cNvSpPr>
                <a:spLocks/>
              </p:cNvSpPr>
              <p:nvPr/>
            </p:nvSpPr>
            <p:spPr bwMode="auto">
              <a:xfrm>
                <a:off x="3184" y="3967"/>
                <a:ext cx="29" cy="1"/>
              </a:xfrm>
              <a:custGeom>
                <a:avLst/>
                <a:gdLst>
                  <a:gd name="T0" fmla="*/ 0 w 351"/>
                  <a:gd name="T1" fmla="*/ 0 h 7"/>
                  <a:gd name="T2" fmla="*/ 28 w 351"/>
                  <a:gd name="T3" fmla="*/ 0 h 7"/>
                  <a:gd name="T4" fmla="*/ 29 w 351"/>
                  <a:gd name="T5" fmla="*/ 1 h 7"/>
                  <a:gd name="T6" fmla="*/ 0 w 351"/>
                  <a:gd name="T7" fmla="*/ 0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51"/>
                  <a:gd name="T13" fmla="*/ 0 h 7"/>
                  <a:gd name="T14" fmla="*/ 351 w 351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51" h="7">
                    <a:moveTo>
                      <a:pt x="0" y="0"/>
                    </a:moveTo>
                    <a:lnTo>
                      <a:pt x="335" y="0"/>
                    </a:lnTo>
                    <a:lnTo>
                      <a:pt x="351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99" name="Freeform 2676"/>
              <p:cNvSpPr>
                <a:spLocks/>
              </p:cNvSpPr>
              <p:nvPr/>
            </p:nvSpPr>
            <p:spPr bwMode="auto">
              <a:xfrm>
                <a:off x="3184" y="3967"/>
                <a:ext cx="29" cy="1"/>
              </a:xfrm>
              <a:custGeom>
                <a:avLst/>
                <a:gdLst>
                  <a:gd name="T0" fmla="*/ 0 w 351"/>
                  <a:gd name="T1" fmla="*/ 0 h 7"/>
                  <a:gd name="T2" fmla="*/ 28 w 351"/>
                  <a:gd name="T3" fmla="*/ 0 h 7"/>
                  <a:gd name="T4" fmla="*/ 29 w 351"/>
                  <a:gd name="T5" fmla="*/ 1 h 7"/>
                  <a:gd name="T6" fmla="*/ 0 w 351"/>
                  <a:gd name="T7" fmla="*/ 0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51"/>
                  <a:gd name="T13" fmla="*/ 0 h 7"/>
                  <a:gd name="T14" fmla="*/ 351 w 351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51" h="7">
                    <a:moveTo>
                      <a:pt x="0" y="0"/>
                    </a:moveTo>
                    <a:lnTo>
                      <a:pt x="335" y="0"/>
                    </a:lnTo>
                    <a:lnTo>
                      <a:pt x="351" y="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00" name="Freeform 2677"/>
              <p:cNvSpPr>
                <a:spLocks/>
              </p:cNvSpPr>
              <p:nvPr/>
            </p:nvSpPr>
            <p:spPr bwMode="auto">
              <a:xfrm>
                <a:off x="3001" y="3965"/>
                <a:ext cx="34" cy="4"/>
              </a:xfrm>
              <a:custGeom>
                <a:avLst/>
                <a:gdLst>
                  <a:gd name="T0" fmla="*/ 0 w 403"/>
                  <a:gd name="T1" fmla="*/ 0 h 44"/>
                  <a:gd name="T2" fmla="*/ 0 w 403"/>
                  <a:gd name="T3" fmla="*/ 4 h 44"/>
                  <a:gd name="T4" fmla="*/ 34 w 403"/>
                  <a:gd name="T5" fmla="*/ 4 h 44"/>
                  <a:gd name="T6" fmla="*/ 0 w 403"/>
                  <a:gd name="T7" fmla="*/ 0 h 4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3"/>
                  <a:gd name="T13" fmla="*/ 0 h 44"/>
                  <a:gd name="T14" fmla="*/ 403 w 403"/>
                  <a:gd name="T15" fmla="*/ 44 h 4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3" h="44">
                    <a:moveTo>
                      <a:pt x="5" y="0"/>
                    </a:moveTo>
                    <a:lnTo>
                      <a:pt x="0" y="44"/>
                    </a:lnTo>
                    <a:lnTo>
                      <a:pt x="403" y="44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01" name="Freeform 2678"/>
              <p:cNvSpPr>
                <a:spLocks/>
              </p:cNvSpPr>
              <p:nvPr/>
            </p:nvSpPr>
            <p:spPr bwMode="auto">
              <a:xfrm>
                <a:off x="3001" y="3965"/>
                <a:ext cx="34" cy="4"/>
              </a:xfrm>
              <a:custGeom>
                <a:avLst/>
                <a:gdLst>
                  <a:gd name="T0" fmla="*/ 0 w 403"/>
                  <a:gd name="T1" fmla="*/ 0 h 44"/>
                  <a:gd name="T2" fmla="*/ 0 w 403"/>
                  <a:gd name="T3" fmla="*/ 4 h 44"/>
                  <a:gd name="T4" fmla="*/ 34 w 403"/>
                  <a:gd name="T5" fmla="*/ 4 h 44"/>
                  <a:gd name="T6" fmla="*/ 0 w 403"/>
                  <a:gd name="T7" fmla="*/ 0 h 4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3"/>
                  <a:gd name="T13" fmla="*/ 0 h 44"/>
                  <a:gd name="T14" fmla="*/ 403 w 403"/>
                  <a:gd name="T15" fmla="*/ 44 h 4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3" h="44">
                    <a:moveTo>
                      <a:pt x="5" y="0"/>
                    </a:moveTo>
                    <a:lnTo>
                      <a:pt x="0" y="44"/>
                    </a:lnTo>
                    <a:lnTo>
                      <a:pt x="403" y="44"/>
                    </a:lnTo>
                    <a:lnTo>
                      <a:pt x="5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02" name="Freeform 2679"/>
              <p:cNvSpPr>
                <a:spLocks/>
              </p:cNvSpPr>
              <p:nvPr/>
            </p:nvSpPr>
            <p:spPr bwMode="auto">
              <a:xfrm>
                <a:off x="3002" y="3965"/>
                <a:ext cx="33" cy="4"/>
              </a:xfrm>
              <a:custGeom>
                <a:avLst/>
                <a:gdLst>
                  <a:gd name="T0" fmla="*/ 0 w 398"/>
                  <a:gd name="T1" fmla="*/ 0 h 44"/>
                  <a:gd name="T2" fmla="*/ 33 w 398"/>
                  <a:gd name="T3" fmla="*/ 0 h 44"/>
                  <a:gd name="T4" fmla="*/ 33 w 398"/>
                  <a:gd name="T5" fmla="*/ 4 h 44"/>
                  <a:gd name="T6" fmla="*/ 0 w 398"/>
                  <a:gd name="T7" fmla="*/ 0 h 4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98"/>
                  <a:gd name="T13" fmla="*/ 0 h 44"/>
                  <a:gd name="T14" fmla="*/ 398 w 398"/>
                  <a:gd name="T15" fmla="*/ 44 h 4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98" h="44">
                    <a:moveTo>
                      <a:pt x="0" y="0"/>
                    </a:moveTo>
                    <a:lnTo>
                      <a:pt x="393" y="0"/>
                    </a:lnTo>
                    <a:lnTo>
                      <a:pt x="398" y="4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03" name="Freeform 2680"/>
              <p:cNvSpPr>
                <a:spLocks/>
              </p:cNvSpPr>
              <p:nvPr/>
            </p:nvSpPr>
            <p:spPr bwMode="auto">
              <a:xfrm>
                <a:off x="3002" y="3965"/>
                <a:ext cx="33" cy="4"/>
              </a:xfrm>
              <a:custGeom>
                <a:avLst/>
                <a:gdLst>
                  <a:gd name="T0" fmla="*/ 0 w 398"/>
                  <a:gd name="T1" fmla="*/ 0 h 44"/>
                  <a:gd name="T2" fmla="*/ 33 w 398"/>
                  <a:gd name="T3" fmla="*/ 0 h 44"/>
                  <a:gd name="T4" fmla="*/ 33 w 398"/>
                  <a:gd name="T5" fmla="*/ 4 h 44"/>
                  <a:gd name="T6" fmla="*/ 0 w 398"/>
                  <a:gd name="T7" fmla="*/ 0 h 4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98"/>
                  <a:gd name="T13" fmla="*/ 0 h 44"/>
                  <a:gd name="T14" fmla="*/ 398 w 398"/>
                  <a:gd name="T15" fmla="*/ 44 h 4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98" h="44">
                    <a:moveTo>
                      <a:pt x="0" y="0"/>
                    </a:moveTo>
                    <a:lnTo>
                      <a:pt x="393" y="0"/>
                    </a:lnTo>
                    <a:lnTo>
                      <a:pt x="398" y="4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04" name="Freeform 2681"/>
              <p:cNvSpPr>
                <a:spLocks/>
              </p:cNvSpPr>
              <p:nvPr/>
            </p:nvSpPr>
            <p:spPr bwMode="auto">
              <a:xfrm>
                <a:off x="3001" y="3969"/>
                <a:ext cx="33" cy="4"/>
              </a:xfrm>
              <a:custGeom>
                <a:avLst/>
                <a:gdLst>
                  <a:gd name="T0" fmla="*/ 0 w 398"/>
                  <a:gd name="T1" fmla="*/ 0 h 45"/>
                  <a:gd name="T2" fmla="*/ 0 w 398"/>
                  <a:gd name="T3" fmla="*/ 4 h 45"/>
                  <a:gd name="T4" fmla="*/ 33 w 398"/>
                  <a:gd name="T5" fmla="*/ 4 h 45"/>
                  <a:gd name="T6" fmla="*/ 0 w 398"/>
                  <a:gd name="T7" fmla="*/ 0 h 4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98"/>
                  <a:gd name="T13" fmla="*/ 0 h 45"/>
                  <a:gd name="T14" fmla="*/ 398 w 398"/>
                  <a:gd name="T15" fmla="*/ 45 h 4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98" h="45">
                    <a:moveTo>
                      <a:pt x="0" y="0"/>
                    </a:moveTo>
                    <a:lnTo>
                      <a:pt x="5" y="45"/>
                    </a:lnTo>
                    <a:lnTo>
                      <a:pt x="398" y="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05" name="Freeform 2682"/>
              <p:cNvSpPr>
                <a:spLocks/>
              </p:cNvSpPr>
              <p:nvPr/>
            </p:nvSpPr>
            <p:spPr bwMode="auto">
              <a:xfrm>
                <a:off x="3001" y="3969"/>
                <a:ext cx="33" cy="4"/>
              </a:xfrm>
              <a:custGeom>
                <a:avLst/>
                <a:gdLst>
                  <a:gd name="T0" fmla="*/ 0 w 398"/>
                  <a:gd name="T1" fmla="*/ 0 h 45"/>
                  <a:gd name="T2" fmla="*/ 0 w 398"/>
                  <a:gd name="T3" fmla="*/ 4 h 45"/>
                  <a:gd name="T4" fmla="*/ 33 w 398"/>
                  <a:gd name="T5" fmla="*/ 4 h 45"/>
                  <a:gd name="T6" fmla="*/ 0 w 398"/>
                  <a:gd name="T7" fmla="*/ 0 h 4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98"/>
                  <a:gd name="T13" fmla="*/ 0 h 45"/>
                  <a:gd name="T14" fmla="*/ 398 w 398"/>
                  <a:gd name="T15" fmla="*/ 45 h 4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98" h="45">
                    <a:moveTo>
                      <a:pt x="0" y="0"/>
                    </a:moveTo>
                    <a:lnTo>
                      <a:pt x="5" y="45"/>
                    </a:lnTo>
                    <a:lnTo>
                      <a:pt x="398" y="4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06" name="Freeform 2683"/>
              <p:cNvSpPr>
                <a:spLocks/>
              </p:cNvSpPr>
              <p:nvPr/>
            </p:nvSpPr>
            <p:spPr bwMode="auto">
              <a:xfrm>
                <a:off x="3001" y="3969"/>
                <a:ext cx="34" cy="4"/>
              </a:xfrm>
              <a:custGeom>
                <a:avLst/>
                <a:gdLst>
                  <a:gd name="T0" fmla="*/ 0 w 403"/>
                  <a:gd name="T1" fmla="*/ 0 h 45"/>
                  <a:gd name="T2" fmla="*/ 34 w 403"/>
                  <a:gd name="T3" fmla="*/ 0 h 45"/>
                  <a:gd name="T4" fmla="*/ 34 w 403"/>
                  <a:gd name="T5" fmla="*/ 4 h 45"/>
                  <a:gd name="T6" fmla="*/ 0 w 403"/>
                  <a:gd name="T7" fmla="*/ 0 h 4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3"/>
                  <a:gd name="T13" fmla="*/ 0 h 45"/>
                  <a:gd name="T14" fmla="*/ 403 w 403"/>
                  <a:gd name="T15" fmla="*/ 45 h 4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3" h="45">
                    <a:moveTo>
                      <a:pt x="0" y="0"/>
                    </a:moveTo>
                    <a:lnTo>
                      <a:pt x="403" y="0"/>
                    </a:lnTo>
                    <a:lnTo>
                      <a:pt x="398" y="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07" name="Freeform 2684"/>
              <p:cNvSpPr>
                <a:spLocks/>
              </p:cNvSpPr>
              <p:nvPr/>
            </p:nvSpPr>
            <p:spPr bwMode="auto">
              <a:xfrm>
                <a:off x="3001" y="3969"/>
                <a:ext cx="34" cy="4"/>
              </a:xfrm>
              <a:custGeom>
                <a:avLst/>
                <a:gdLst>
                  <a:gd name="T0" fmla="*/ 0 w 403"/>
                  <a:gd name="T1" fmla="*/ 0 h 45"/>
                  <a:gd name="T2" fmla="*/ 34 w 403"/>
                  <a:gd name="T3" fmla="*/ 0 h 45"/>
                  <a:gd name="T4" fmla="*/ 34 w 403"/>
                  <a:gd name="T5" fmla="*/ 4 h 45"/>
                  <a:gd name="T6" fmla="*/ 0 w 403"/>
                  <a:gd name="T7" fmla="*/ 0 h 4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3"/>
                  <a:gd name="T13" fmla="*/ 0 h 45"/>
                  <a:gd name="T14" fmla="*/ 403 w 403"/>
                  <a:gd name="T15" fmla="*/ 45 h 4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3" h="45">
                    <a:moveTo>
                      <a:pt x="0" y="0"/>
                    </a:moveTo>
                    <a:lnTo>
                      <a:pt x="403" y="0"/>
                    </a:lnTo>
                    <a:lnTo>
                      <a:pt x="398" y="4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08" name="Freeform 2685"/>
              <p:cNvSpPr>
                <a:spLocks/>
              </p:cNvSpPr>
              <p:nvPr/>
            </p:nvSpPr>
            <p:spPr bwMode="auto">
              <a:xfrm>
                <a:off x="3002" y="3973"/>
                <a:ext cx="31" cy="3"/>
              </a:xfrm>
              <a:custGeom>
                <a:avLst/>
                <a:gdLst>
                  <a:gd name="T0" fmla="*/ 0 w 378"/>
                  <a:gd name="T1" fmla="*/ 0 h 43"/>
                  <a:gd name="T2" fmla="*/ 1 w 378"/>
                  <a:gd name="T3" fmla="*/ 3 h 43"/>
                  <a:gd name="T4" fmla="*/ 31 w 378"/>
                  <a:gd name="T5" fmla="*/ 3 h 43"/>
                  <a:gd name="T6" fmla="*/ 0 w 378"/>
                  <a:gd name="T7" fmla="*/ 0 h 4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78"/>
                  <a:gd name="T13" fmla="*/ 0 h 43"/>
                  <a:gd name="T14" fmla="*/ 378 w 378"/>
                  <a:gd name="T15" fmla="*/ 43 h 4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78" h="43">
                    <a:moveTo>
                      <a:pt x="0" y="0"/>
                    </a:moveTo>
                    <a:lnTo>
                      <a:pt x="16" y="43"/>
                    </a:lnTo>
                    <a:lnTo>
                      <a:pt x="378" y="4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09" name="Freeform 2686"/>
              <p:cNvSpPr>
                <a:spLocks/>
              </p:cNvSpPr>
              <p:nvPr/>
            </p:nvSpPr>
            <p:spPr bwMode="auto">
              <a:xfrm>
                <a:off x="3002" y="3973"/>
                <a:ext cx="31" cy="3"/>
              </a:xfrm>
              <a:custGeom>
                <a:avLst/>
                <a:gdLst>
                  <a:gd name="T0" fmla="*/ 0 w 378"/>
                  <a:gd name="T1" fmla="*/ 0 h 43"/>
                  <a:gd name="T2" fmla="*/ 1 w 378"/>
                  <a:gd name="T3" fmla="*/ 3 h 43"/>
                  <a:gd name="T4" fmla="*/ 31 w 378"/>
                  <a:gd name="T5" fmla="*/ 3 h 43"/>
                  <a:gd name="T6" fmla="*/ 0 w 378"/>
                  <a:gd name="T7" fmla="*/ 0 h 4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78"/>
                  <a:gd name="T13" fmla="*/ 0 h 43"/>
                  <a:gd name="T14" fmla="*/ 378 w 378"/>
                  <a:gd name="T15" fmla="*/ 43 h 4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78" h="43">
                    <a:moveTo>
                      <a:pt x="0" y="0"/>
                    </a:moveTo>
                    <a:lnTo>
                      <a:pt x="16" y="43"/>
                    </a:lnTo>
                    <a:lnTo>
                      <a:pt x="378" y="4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10" name="Freeform 2687"/>
              <p:cNvSpPr>
                <a:spLocks/>
              </p:cNvSpPr>
              <p:nvPr/>
            </p:nvSpPr>
            <p:spPr bwMode="auto">
              <a:xfrm>
                <a:off x="3002" y="3973"/>
                <a:ext cx="32" cy="3"/>
              </a:xfrm>
              <a:custGeom>
                <a:avLst/>
                <a:gdLst>
                  <a:gd name="T0" fmla="*/ 0 w 393"/>
                  <a:gd name="T1" fmla="*/ 0 h 43"/>
                  <a:gd name="T2" fmla="*/ 32 w 393"/>
                  <a:gd name="T3" fmla="*/ 0 h 43"/>
                  <a:gd name="T4" fmla="*/ 31 w 393"/>
                  <a:gd name="T5" fmla="*/ 3 h 43"/>
                  <a:gd name="T6" fmla="*/ 0 w 393"/>
                  <a:gd name="T7" fmla="*/ 0 h 4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93"/>
                  <a:gd name="T13" fmla="*/ 0 h 43"/>
                  <a:gd name="T14" fmla="*/ 393 w 393"/>
                  <a:gd name="T15" fmla="*/ 43 h 4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93" h="43">
                    <a:moveTo>
                      <a:pt x="0" y="0"/>
                    </a:moveTo>
                    <a:lnTo>
                      <a:pt x="393" y="0"/>
                    </a:lnTo>
                    <a:lnTo>
                      <a:pt x="378" y="4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11" name="Freeform 2688"/>
              <p:cNvSpPr>
                <a:spLocks/>
              </p:cNvSpPr>
              <p:nvPr/>
            </p:nvSpPr>
            <p:spPr bwMode="auto">
              <a:xfrm>
                <a:off x="3002" y="3973"/>
                <a:ext cx="32" cy="3"/>
              </a:xfrm>
              <a:custGeom>
                <a:avLst/>
                <a:gdLst>
                  <a:gd name="T0" fmla="*/ 0 w 393"/>
                  <a:gd name="T1" fmla="*/ 0 h 43"/>
                  <a:gd name="T2" fmla="*/ 32 w 393"/>
                  <a:gd name="T3" fmla="*/ 0 h 43"/>
                  <a:gd name="T4" fmla="*/ 31 w 393"/>
                  <a:gd name="T5" fmla="*/ 3 h 43"/>
                  <a:gd name="T6" fmla="*/ 0 w 393"/>
                  <a:gd name="T7" fmla="*/ 0 h 4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93"/>
                  <a:gd name="T13" fmla="*/ 0 h 43"/>
                  <a:gd name="T14" fmla="*/ 393 w 393"/>
                  <a:gd name="T15" fmla="*/ 43 h 4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93" h="43">
                    <a:moveTo>
                      <a:pt x="0" y="0"/>
                    </a:moveTo>
                    <a:lnTo>
                      <a:pt x="393" y="0"/>
                    </a:lnTo>
                    <a:lnTo>
                      <a:pt x="378" y="4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12" name="Freeform 2689"/>
              <p:cNvSpPr>
                <a:spLocks/>
              </p:cNvSpPr>
              <p:nvPr/>
            </p:nvSpPr>
            <p:spPr bwMode="auto">
              <a:xfrm>
                <a:off x="3003" y="3976"/>
                <a:ext cx="28" cy="3"/>
              </a:xfrm>
              <a:custGeom>
                <a:avLst/>
                <a:gdLst>
                  <a:gd name="T0" fmla="*/ 0 w 339"/>
                  <a:gd name="T1" fmla="*/ 0 h 38"/>
                  <a:gd name="T2" fmla="*/ 2 w 339"/>
                  <a:gd name="T3" fmla="*/ 3 h 38"/>
                  <a:gd name="T4" fmla="*/ 28 w 339"/>
                  <a:gd name="T5" fmla="*/ 3 h 38"/>
                  <a:gd name="T6" fmla="*/ 0 w 339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39"/>
                  <a:gd name="T13" fmla="*/ 0 h 38"/>
                  <a:gd name="T14" fmla="*/ 339 w 339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39" h="38">
                    <a:moveTo>
                      <a:pt x="0" y="0"/>
                    </a:moveTo>
                    <a:lnTo>
                      <a:pt x="24" y="38"/>
                    </a:lnTo>
                    <a:lnTo>
                      <a:pt x="339" y="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13" name="Freeform 2690"/>
              <p:cNvSpPr>
                <a:spLocks/>
              </p:cNvSpPr>
              <p:nvPr/>
            </p:nvSpPr>
            <p:spPr bwMode="auto">
              <a:xfrm>
                <a:off x="3003" y="3976"/>
                <a:ext cx="28" cy="3"/>
              </a:xfrm>
              <a:custGeom>
                <a:avLst/>
                <a:gdLst>
                  <a:gd name="T0" fmla="*/ 0 w 339"/>
                  <a:gd name="T1" fmla="*/ 0 h 38"/>
                  <a:gd name="T2" fmla="*/ 2 w 339"/>
                  <a:gd name="T3" fmla="*/ 3 h 38"/>
                  <a:gd name="T4" fmla="*/ 28 w 339"/>
                  <a:gd name="T5" fmla="*/ 3 h 38"/>
                  <a:gd name="T6" fmla="*/ 0 w 339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39"/>
                  <a:gd name="T13" fmla="*/ 0 h 38"/>
                  <a:gd name="T14" fmla="*/ 339 w 339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39" h="38">
                    <a:moveTo>
                      <a:pt x="0" y="0"/>
                    </a:moveTo>
                    <a:lnTo>
                      <a:pt x="24" y="38"/>
                    </a:lnTo>
                    <a:lnTo>
                      <a:pt x="339" y="3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14" name="Freeform 2691"/>
              <p:cNvSpPr>
                <a:spLocks/>
              </p:cNvSpPr>
              <p:nvPr/>
            </p:nvSpPr>
            <p:spPr bwMode="auto">
              <a:xfrm>
                <a:off x="3003" y="3976"/>
                <a:ext cx="30" cy="3"/>
              </a:xfrm>
              <a:custGeom>
                <a:avLst/>
                <a:gdLst>
                  <a:gd name="T0" fmla="*/ 0 w 362"/>
                  <a:gd name="T1" fmla="*/ 0 h 38"/>
                  <a:gd name="T2" fmla="*/ 30 w 362"/>
                  <a:gd name="T3" fmla="*/ 0 h 38"/>
                  <a:gd name="T4" fmla="*/ 28 w 362"/>
                  <a:gd name="T5" fmla="*/ 3 h 38"/>
                  <a:gd name="T6" fmla="*/ 0 w 362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62"/>
                  <a:gd name="T13" fmla="*/ 0 h 38"/>
                  <a:gd name="T14" fmla="*/ 362 w 362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62" h="38">
                    <a:moveTo>
                      <a:pt x="0" y="0"/>
                    </a:moveTo>
                    <a:lnTo>
                      <a:pt x="362" y="0"/>
                    </a:lnTo>
                    <a:lnTo>
                      <a:pt x="339" y="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15" name="Freeform 2692"/>
              <p:cNvSpPr>
                <a:spLocks/>
              </p:cNvSpPr>
              <p:nvPr/>
            </p:nvSpPr>
            <p:spPr bwMode="auto">
              <a:xfrm>
                <a:off x="3003" y="3976"/>
                <a:ext cx="30" cy="3"/>
              </a:xfrm>
              <a:custGeom>
                <a:avLst/>
                <a:gdLst>
                  <a:gd name="T0" fmla="*/ 0 w 362"/>
                  <a:gd name="T1" fmla="*/ 0 h 38"/>
                  <a:gd name="T2" fmla="*/ 30 w 362"/>
                  <a:gd name="T3" fmla="*/ 0 h 38"/>
                  <a:gd name="T4" fmla="*/ 28 w 362"/>
                  <a:gd name="T5" fmla="*/ 3 h 38"/>
                  <a:gd name="T6" fmla="*/ 0 w 362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62"/>
                  <a:gd name="T13" fmla="*/ 0 h 38"/>
                  <a:gd name="T14" fmla="*/ 362 w 362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62" h="38">
                    <a:moveTo>
                      <a:pt x="0" y="0"/>
                    </a:moveTo>
                    <a:lnTo>
                      <a:pt x="362" y="0"/>
                    </a:lnTo>
                    <a:lnTo>
                      <a:pt x="339" y="3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16" name="Freeform 2693"/>
              <p:cNvSpPr>
                <a:spLocks/>
              </p:cNvSpPr>
              <p:nvPr/>
            </p:nvSpPr>
            <p:spPr bwMode="auto">
              <a:xfrm>
                <a:off x="3005" y="3979"/>
                <a:ext cx="23" cy="3"/>
              </a:xfrm>
              <a:custGeom>
                <a:avLst/>
                <a:gdLst>
                  <a:gd name="T0" fmla="*/ 0 w 283"/>
                  <a:gd name="T1" fmla="*/ 0 h 32"/>
                  <a:gd name="T2" fmla="*/ 3 w 283"/>
                  <a:gd name="T3" fmla="*/ 3 h 32"/>
                  <a:gd name="T4" fmla="*/ 23 w 283"/>
                  <a:gd name="T5" fmla="*/ 3 h 32"/>
                  <a:gd name="T6" fmla="*/ 0 w 283"/>
                  <a:gd name="T7" fmla="*/ 0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83"/>
                  <a:gd name="T13" fmla="*/ 0 h 32"/>
                  <a:gd name="T14" fmla="*/ 283 w 283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83" h="32">
                    <a:moveTo>
                      <a:pt x="0" y="0"/>
                    </a:moveTo>
                    <a:lnTo>
                      <a:pt x="32" y="32"/>
                    </a:lnTo>
                    <a:lnTo>
                      <a:pt x="283" y="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17" name="Freeform 2694"/>
              <p:cNvSpPr>
                <a:spLocks/>
              </p:cNvSpPr>
              <p:nvPr/>
            </p:nvSpPr>
            <p:spPr bwMode="auto">
              <a:xfrm>
                <a:off x="3005" y="3979"/>
                <a:ext cx="23" cy="3"/>
              </a:xfrm>
              <a:custGeom>
                <a:avLst/>
                <a:gdLst>
                  <a:gd name="T0" fmla="*/ 0 w 283"/>
                  <a:gd name="T1" fmla="*/ 0 h 32"/>
                  <a:gd name="T2" fmla="*/ 3 w 283"/>
                  <a:gd name="T3" fmla="*/ 3 h 32"/>
                  <a:gd name="T4" fmla="*/ 23 w 283"/>
                  <a:gd name="T5" fmla="*/ 3 h 32"/>
                  <a:gd name="T6" fmla="*/ 0 w 283"/>
                  <a:gd name="T7" fmla="*/ 0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83"/>
                  <a:gd name="T13" fmla="*/ 0 h 32"/>
                  <a:gd name="T14" fmla="*/ 283 w 283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83" h="32">
                    <a:moveTo>
                      <a:pt x="0" y="0"/>
                    </a:moveTo>
                    <a:lnTo>
                      <a:pt x="32" y="32"/>
                    </a:lnTo>
                    <a:lnTo>
                      <a:pt x="283" y="3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18" name="Freeform 2695"/>
              <p:cNvSpPr>
                <a:spLocks/>
              </p:cNvSpPr>
              <p:nvPr/>
            </p:nvSpPr>
            <p:spPr bwMode="auto">
              <a:xfrm>
                <a:off x="3005" y="3979"/>
                <a:ext cx="26" cy="3"/>
              </a:xfrm>
              <a:custGeom>
                <a:avLst/>
                <a:gdLst>
                  <a:gd name="T0" fmla="*/ 0 w 315"/>
                  <a:gd name="T1" fmla="*/ 0 h 32"/>
                  <a:gd name="T2" fmla="*/ 26 w 315"/>
                  <a:gd name="T3" fmla="*/ 0 h 32"/>
                  <a:gd name="T4" fmla="*/ 23 w 315"/>
                  <a:gd name="T5" fmla="*/ 3 h 32"/>
                  <a:gd name="T6" fmla="*/ 0 w 315"/>
                  <a:gd name="T7" fmla="*/ 0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15"/>
                  <a:gd name="T13" fmla="*/ 0 h 32"/>
                  <a:gd name="T14" fmla="*/ 315 w 315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15" h="32">
                    <a:moveTo>
                      <a:pt x="0" y="0"/>
                    </a:moveTo>
                    <a:lnTo>
                      <a:pt x="315" y="0"/>
                    </a:lnTo>
                    <a:lnTo>
                      <a:pt x="283" y="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19" name="Freeform 2696"/>
              <p:cNvSpPr>
                <a:spLocks/>
              </p:cNvSpPr>
              <p:nvPr/>
            </p:nvSpPr>
            <p:spPr bwMode="auto">
              <a:xfrm>
                <a:off x="3005" y="3979"/>
                <a:ext cx="26" cy="3"/>
              </a:xfrm>
              <a:custGeom>
                <a:avLst/>
                <a:gdLst>
                  <a:gd name="T0" fmla="*/ 0 w 315"/>
                  <a:gd name="T1" fmla="*/ 0 h 32"/>
                  <a:gd name="T2" fmla="*/ 26 w 315"/>
                  <a:gd name="T3" fmla="*/ 0 h 32"/>
                  <a:gd name="T4" fmla="*/ 23 w 315"/>
                  <a:gd name="T5" fmla="*/ 3 h 32"/>
                  <a:gd name="T6" fmla="*/ 0 w 315"/>
                  <a:gd name="T7" fmla="*/ 0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15"/>
                  <a:gd name="T13" fmla="*/ 0 h 32"/>
                  <a:gd name="T14" fmla="*/ 315 w 315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15" h="32">
                    <a:moveTo>
                      <a:pt x="0" y="0"/>
                    </a:moveTo>
                    <a:lnTo>
                      <a:pt x="315" y="0"/>
                    </a:lnTo>
                    <a:lnTo>
                      <a:pt x="283" y="3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20" name="Freeform 2697"/>
              <p:cNvSpPr>
                <a:spLocks/>
              </p:cNvSpPr>
              <p:nvPr/>
            </p:nvSpPr>
            <p:spPr bwMode="auto">
              <a:xfrm>
                <a:off x="3007" y="3982"/>
                <a:ext cx="18" cy="2"/>
              </a:xfrm>
              <a:custGeom>
                <a:avLst/>
                <a:gdLst>
                  <a:gd name="T0" fmla="*/ 0 w 212"/>
                  <a:gd name="T1" fmla="*/ 0 h 24"/>
                  <a:gd name="T2" fmla="*/ 3 w 212"/>
                  <a:gd name="T3" fmla="*/ 2 h 24"/>
                  <a:gd name="T4" fmla="*/ 18 w 212"/>
                  <a:gd name="T5" fmla="*/ 2 h 24"/>
                  <a:gd name="T6" fmla="*/ 0 w 212"/>
                  <a:gd name="T7" fmla="*/ 0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2"/>
                  <a:gd name="T13" fmla="*/ 0 h 24"/>
                  <a:gd name="T14" fmla="*/ 212 w 212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2" h="24">
                    <a:moveTo>
                      <a:pt x="0" y="0"/>
                    </a:moveTo>
                    <a:lnTo>
                      <a:pt x="37" y="24"/>
                    </a:lnTo>
                    <a:lnTo>
                      <a:pt x="212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21" name="Freeform 2698"/>
              <p:cNvSpPr>
                <a:spLocks/>
              </p:cNvSpPr>
              <p:nvPr/>
            </p:nvSpPr>
            <p:spPr bwMode="auto">
              <a:xfrm>
                <a:off x="3007" y="3982"/>
                <a:ext cx="18" cy="2"/>
              </a:xfrm>
              <a:custGeom>
                <a:avLst/>
                <a:gdLst>
                  <a:gd name="T0" fmla="*/ 0 w 212"/>
                  <a:gd name="T1" fmla="*/ 0 h 24"/>
                  <a:gd name="T2" fmla="*/ 3 w 212"/>
                  <a:gd name="T3" fmla="*/ 2 h 24"/>
                  <a:gd name="T4" fmla="*/ 18 w 212"/>
                  <a:gd name="T5" fmla="*/ 2 h 24"/>
                  <a:gd name="T6" fmla="*/ 0 w 212"/>
                  <a:gd name="T7" fmla="*/ 0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2"/>
                  <a:gd name="T13" fmla="*/ 0 h 24"/>
                  <a:gd name="T14" fmla="*/ 212 w 212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2" h="24">
                    <a:moveTo>
                      <a:pt x="0" y="0"/>
                    </a:moveTo>
                    <a:lnTo>
                      <a:pt x="37" y="24"/>
                    </a:lnTo>
                    <a:lnTo>
                      <a:pt x="212" y="2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22" name="Freeform 2699"/>
              <p:cNvSpPr>
                <a:spLocks/>
              </p:cNvSpPr>
              <p:nvPr/>
            </p:nvSpPr>
            <p:spPr bwMode="auto">
              <a:xfrm>
                <a:off x="3007" y="3982"/>
                <a:ext cx="21" cy="2"/>
              </a:xfrm>
              <a:custGeom>
                <a:avLst/>
                <a:gdLst>
                  <a:gd name="T0" fmla="*/ 0 w 251"/>
                  <a:gd name="T1" fmla="*/ 0 h 24"/>
                  <a:gd name="T2" fmla="*/ 21 w 251"/>
                  <a:gd name="T3" fmla="*/ 0 h 24"/>
                  <a:gd name="T4" fmla="*/ 18 w 251"/>
                  <a:gd name="T5" fmla="*/ 2 h 24"/>
                  <a:gd name="T6" fmla="*/ 0 w 251"/>
                  <a:gd name="T7" fmla="*/ 0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1"/>
                  <a:gd name="T13" fmla="*/ 0 h 24"/>
                  <a:gd name="T14" fmla="*/ 251 w 251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1" h="24">
                    <a:moveTo>
                      <a:pt x="0" y="0"/>
                    </a:moveTo>
                    <a:lnTo>
                      <a:pt x="251" y="0"/>
                    </a:lnTo>
                    <a:lnTo>
                      <a:pt x="212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23" name="Freeform 2700"/>
              <p:cNvSpPr>
                <a:spLocks/>
              </p:cNvSpPr>
              <p:nvPr/>
            </p:nvSpPr>
            <p:spPr bwMode="auto">
              <a:xfrm>
                <a:off x="3007" y="3982"/>
                <a:ext cx="21" cy="2"/>
              </a:xfrm>
              <a:custGeom>
                <a:avLst/>
                <a:gdLst>
                  <a:gd name="T0" fmla="*/ 0 w 251"/>
                  <a:gd name="T1" fmla="*/ 0 h 24"/>
                  <a:gd name="T2" fmla="*/ 21 w 251"/>
                  <a:gd name="T3" fmla="*/ 0 h 24"/>
                  <a:gd name="T4" fmla="*/ 18 w 251"/>
                  <a:gd name="T5" fmla="*/ 2 h 24"/>
                  <a:gd name="T6" fmla="*/ 0 w 251"/>
                  <a:gd name="T7" fmla="*/ 0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1"/>
                  <a:gd name="T13" fmla="*/ 0 h 24"/>
                  <a:gd name="T14" fmla="*/ 251 w 251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1" h="24">
                    <a:moveTo>
                      <a:pt x="0" y="0"/>
                    </a:moveTo>
                    <a:lnTo>
                      <a:pt x="251" y="0"/>
                    </a:lnTo>
                    <a:lnTo>
                      <a:pt x="212" y="2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24" name="Freeform 2701"/>
              <p:cNvSpPr>
                <a:spLocks/>
              </p:cNvSpPr>
              <p:nvPr/>
            </p:nvSpPr>
            <p:spPr bwMode="auto">
              <a:xfrm>
                <a:off x="3127" y="3968"/>
                <a:ext cx="76" cy="17"/>
              </a:xfrm>
              <a:custGeom>
                <a:avLst/>
                <a:gdLst>
                  <a:gd name="T0" fmla="*/ 55 w 918"/>
                  <a:gd name="T1" fmla="*/ 0 h 200"/>
                  <a:gd name="T2" fmla="*/ 0 w 918"/>
                  <a:gd name="T3" fmla="*/ 17 h 200"/>
                  <a:gd name="T4" fmla="*/ 76 w 918"/>
                  <a:gd name="T5" fmla="*/ 17 h 200"/>
                  <a:gd name="T6" fmla="*/ 55 w 918"/>
                  <a:gd name="T7" fmla="*/ 0 h 2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18"/>
                  <a:gd name="T13" fmla="*/ 0 h 200"/>
                  <a:gd name="T14" fmla="*/ 918 w 918"/>
                  <a:gd name="T15" fmla="*/ 200 h 2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18" h="200">
                    <a:moveTo>
                      <a:pt x="663" y="0"/>
                    </a:moveTo>
                    <a:lnTo>
                      <a:pt x="0" y="200"/>
                    </a:lnTo>
                    <a:lnTo>
                      <a:pt x="918" y="200"/>
                    </a:lnTo>
                    <a:lnTo>
                      <a:pt x="663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25" name="Freeform 2702"/>
              <p:cNvSpPr>
                <a:spLocks/>
              </p:cNvSpPr>
              <p:nvPr/>
            </p:nvSpPr>
            <p:spPr bwMode="auto">
              <a:xfrm>
                <a:off x="3127" y="3968"/>
                <a:ext cx="76" cy="17"/>
              </a:xfrm>
              <a:custGeom>
                <a:avLst/>
                <a:gdLst>
                  <a:gd name="T0" fmla="*/ 55 w 918"/>
                  <a:gd name="T1" fmla="*/ 0 h 200"/>
                  <a:gd name="T2" fmla="*/ 0 w 918"/>
                  <a:gd name="T3" fmla="*/ 17 h 200"/>
                  <a:gd name="T4" fmla="*/ 76 w 918"/>
                  <a:gd name="T5" fmla="*/ 17 h 200"/>
                  <a:gd name="T6" fmla="*/ 55 w 918"/>
                  <a:gd name="T7" fmla="*/ 0 h 2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18"/>
                  <a:gd name="T13" fmla="*/ 0 h 200"/>
                  <a:gd name="T14" fmla="*/ 918 w 918"/>
                  <a:gd name="T15" fmla="*/ 200 h 2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18" h="200">
                    <a:moveTo>
                      <a:pt x="663" y="0"/>
                    </a:moveTo>
                    <a:lnTo>
                      <a:pt x="0" y="200"/>
                    </a:lnTo>
                    <a:lnTo>
                      <a:pt x="918" y="200"/>
                    </a:lnTo>
                    <a:lnTo>
                      <a:pt x="663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26" name="Freeform 2703"/>
              <p:cNvSpPr>
                <a:spLocks/>
              </p:cNvSpPr>
              <p:nvPr/>
            </p:nvSpPr>
            <p:spPr bwMode="auto">
              <a:xfrm>
                <a:off x="3182" y="3968"/>
                <a:ext cx="31" cy="17"/>
              </a:xfrm>
              <a:custGeom>
                <a:avLst/>
                <a:gdLst>
                  <a:gd name="T0" fmla="*/ 0 w 376"/>
                  <a:gd name="T1" fmla="*/ 0 h 200"/>
                  <a:gd name="T2" fmla="*/ 31 w 376"/>
                  <a:gd name="T3" fmla="*/ 0 h 200"/>
                  <a:gd name="T4" fmla="*/ 21 w 376"/>
                  <a:gd name="T5" fmla="*/ 17 h 200"/>
                  <a:gd name="T6" fmla="*/ 0 w 376"/>
                  <a:gd name="T7" fmla="*/ 0 h 2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76"/>
                  <a:gd name="T13" fmla="*/ 0 h 200"/>
                  <a:gd name="T14" fmla="*/ 376 w 376"/>
                  <a:gd name="T15" fmla="*/ 200 h 2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76" h="200">
                    <a:moveTo>
                      <a:pt x="0" y="0"/>
                    </a:moveTo>
                    <a:lnTo>
                      <a:pt x="376" y="0"/>
                    </a:lnTo>
                    <a:lnTo>
                      <a:pt x="255" y="2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27" name="Freeform 2704"/>
              <p:cNvSpPr>
                <a:spLocks/>
              </p:cNvSpPr>
              <p:nvPr/>
            </p:nvSpPr>
            <p:spPr bwMode="auto">
              <a:xfrm>
                <a:off x="3182" y="3968"/>
                <a:ext cx="31" cy="17"/>
              </a:xfrm>
              <a:custGeom>
                <a:avLst/>
                <a:gdLst>
                  <a:gd name="T0" fmla="*/ 0 w 376"/>
                  <a:gd name="T1" fmla="*/ 0 h 200"/>
                  <a:gd name="T2" fmla="*/ 31 w 376"/>
                  <a:gd name="T3" fmla="*/ 0 h 200"/>
                  <a:gd name="T4" fmla="*/ 21 w 376"/>
                  <a:gd name="T5" fmla="*/ 17 h 200"/>
                  <a:gd name="T6" fmla="*/ 0 w 376"/>
                  <a:gd name="T7" fmla="*/ 0 h 2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76"/>
                  <a:gd name="T13" fmla="*/ 0 h 200"/>
                  <a:gd name="T14" fmla="*/ 376 w 376"/>
                  <a:gd name="T15" fmla="*/ 200 h 2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76" h="200">
                    <a:moveTo>
                      <a:pt x="0" y="0"/>
                    </a:moveTo>
                    <a:lnTo>
                      <a:pt x="376" y="0"/>
                    </a:lnTo>
                    <a:lnTo>
                      <a:pt x="255" y="20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28" name="Freeform 2705"/>
              <p:cNvSpPr>
                <a:spLocks/>
              </p:cNvSpPr>
              <p:nvPr/>
            </p:nvSpPr>
            <p:spPr bwMode="auto">
              <a:xfrm>
                <a:off x="3014" y="3985"/>
                <a:ext cx="8" cy="1"/>
              </a:xfrm>
              <a:custGeom>
                <a:avLst/>
                <a:gdLst>
                  <a:gd name="T0" fmla="*/ 0 w 90"/>
                  <a:gd name="T1" fmla="*/ 0 h 5"/>
                  <a:gd name="T2" fmla="*/ 8 w 90"/>
                  <a:gd name="T3" fmla="*/ 0 h 5"/>
                  <a:gd name="T4" fmla="*/ 4 w 90"/>
                  <a:gd name="T5" fmla="*/ 1 h 5"/>
                  <a:gd name="T6" fmla="*/ 0 w 90"/>
                  <a:gd name="T7" fmla="*/ 0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0"/>
                  <a:gd name="T13" fmla="*/ 0 h 5"/>
                  <a:gd name="T14" fmla="*/ 90 w 90"/>
                  <a:gd name="T15" fmla="*/ 5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0" h="5">
                    <a:moveTo>
                      <a:pt x="0" y="0"/>
                    </a:moveTo>
                    <a:lnTo>
                      <a:pt x="90" y="0"/>
                    </a:lnTo>
                    <a:lnTo>
                      <a:pt x="45" y="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29" name="Freeform 2706"/>
              <p:cNvSpPr>
                <a:spLocks/>
              </p:cNvSpPr>
              <p:nvPr/>
            </p:nvSpPr>
            <p:spPr bwMode="auto">
              <a:xfrm>
                <a:off x="3014" y="3985"/>
                <a:ext cx="8" cy="1"/>
              </a:xfrm>
              <a:custGeom>
                <a:avLst/>
                <a:gdLst>
                  <a:gd name="T0" fmla="*/ 0 w 90"/>
                  <a:gd name="T1" fmla="*/ 0 h 5"/>
                  <a:gd name="T2" fmla="*/ 8 w 90"/>
                  <a:gd name="T3" fmla="*/ 0 h 5"/>
                  <a:gd name="T4" fmla="*/ 4 w 90"/>
                  <a:gd name="T5" fmla="*/ 1 h 5"/>
                  <a:gd name="T6" fmla="*/ 0 w 90"/>
                  <a:gd name="T7" fmla="*/ 0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0"/>
                  <a:gd name="T13" fmla="*/ 0 h 5"/>
                  <a:gd name="T14" fmla="*/ 90 w 90"/>
                  <a:gd name="T15" fmla="*/ 5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0" h="5">
                    <a:moveTo>
                      <a:pt x="0" y="0"/>
                    </a:moveTo>
                    <a:lnTo>
                      <a:pt x="90" y="0"/>
                    </a:lnTo>
                    <a:lnTo>
                      <a:pt x="45" y="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30" name="Freeform 2707"/>
              <p:cNvSpPr>
                <a:spLocks/>
              </p:cNvSpPr>
              <p:nvPr/>
            </p:nvSpPr>
            <p:spPr bwMode="auto">
              <a:xfrm>
                <a:off x="3011" y="3984"/>
                <a:ext cx="11" cy="1"/>
              </a:xfrm>
              <a:custGeom>
                <a:avLst/>
                <a:gdLst>
                  <a:gd name="T0" fmla="*/ 0 w 133"/>
                  <a:gd name="T1" fmla="*/ 0 h 15"/>
                  <a:gd name="T2" fmla="*/ 4 w 133"/>
                  <a:gd name="T3" fmla="*/ 1 h 15"/>
                  <a:gd name="T4" fmla="*/ 11 w 133"/>
                  <a:gd name="T5" fmla="*/ 1 h 15"/>
                  <a:gd name="T6" fmla="*/ 0 w 133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3"/>
                  <a:gd name="T13" fmla="*/ 0 h 15"/>
                  <a:gd name="T14" fmla="*/ 133 w 133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3" h="15">
                    <a:moveTo>
                      <a:pt x="0" y="0"/>
                    </a:moveTo>
                    <a:lnTo>
                      <a:pt x="43" y="15"/>
                    </a:lnTo>
                    <a:lnTo>
                      <a:pt x="133" y="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31" name="Freeform 2708"/>
              <p:cNvSpPr>
                <a:spLocks/>
              </p:cNvSpPr>
              <p:nvPr/>
            </p:nvSpPr>
            <p:spPr bwMode="auto">
              <a:xfrm>
                <a:off x="3011" y="3984"/>
                <a:ext cx="11" cy="1"/>
              </a:xfrm>
              <a:custGeom>
                <a:avLst/>
                <a:gdLst>
                  <a:gd name="T0" fmla="*/ 0 w 133"/>
                  <a:gd name="T1" fmla="*/ 0 h 15"/>
                  <a:gd name="T2" fmla="*/ 4 w 133"/>
                  <a:gd name="T3" fmla="*/ 1 h 15"/>
                  <a:gd name="T4" fmla="*/ 11 w 133"/>
                  <a:gd name="T5" fmla="*/ 1 h 15"/>
                  <a:gd name="T6" fmla="*/ 0 w 133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3"/>
                  <a:gd name="T13" fmla="*/ 0 h 15"/>
                  <a:gd name="T14" fmla="*/ 133 w 133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3" h="15">
                    <a:moveTo>
                      <a:pt x="0" y="0"/>
                    </a:moveTo>
                    <a:lnTo>
                      <a:pt x="43" y="15"/>
                    </a:lnTo>
                    <a:lnTo>
                      <a:pt x="133" y="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32" name="Freeform 2709"/>
              <p:cNvSpPr>
                <a:spLocks/>
              </p:cNvSpPr>
              <p:nvPr/>
            </p:nvSpPr>
            <p:spPr bwMode="auto">
              <a:xfrm>
                <a:off x="3011" y="3984"/>
                <a:ext cx="14" cy="1"/>
              </a:xfrm>
              <a:custGeom>
                <a:avLst/>
                <a:gdLst>
                  <a:gd name="T0" fmla="*/ 0 w 175"/>
                  <a:gd name="T1" fmla="*/ 0 h 15"/>
                  <a:gd name="T2" fmla="*/ 14 w 175"/>
                  <a:gd name="T3" fmla="*/ 0 h 15"/>
                  <a:gd name="T4" fmla="*/ 11 w 175"/>
                  <a:gd name="T5" fmla="*/ 1 h 15"/>
                  <a:gd name="T6" fmla="*/ 0 w 175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5"/>
                  <a:gd name="T13" fmla="*/ 0 h 15"/>
                  <a:gd name="T14" fmla="*/ 175 w 175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5" h="15">
                    <a:moveTo>
                      <a:pt x="0" y="0"/>
                    </a:moveTo>
                    <a:lnTo>
                      <a:pt x="175" y="0"/>
                    </a:lnTo>
                    <a:lnTo>
                      <a:pt x="133" y="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33" name="Freeform 2710"/>
              <p:cNvSpPr>
                <a:spLocks/>
              </p:cNvSpPr>
              <p:nvPr/>
            </p:nvSpPr>
            <p:spPr bwMode="auto">
              <a:xfrm>
                <a:off x="3011" y="3984"/>
                <a:ext cx="14" cy="1"/>
              </a:xfrm>
              <a:custGeom>
                <a:avLst/>
                <a:gdLst>
                  <a:gd name="T0" fmla="*/ 0 w 175"/>
                  <a:gd name="T1" fmla="*/ 0 h 15"/>
                  <a:gd name="T2" fmla="*/ 14 w 175"/>
                  <a:gd name="T3" fmla="*/ 0 h 15"/>
                  <a:gd name="T4" fmla="*/ 11 w 175"/>
                  <a:gd name="T5" fmla="*/ 1 h 15"/>
                  <a:gd name="T6" fmla="*/ 0 w 175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5"/>
                  <a:gd name="T13" fmla="*/ 0 h 15"/>
                  <a:gd name="T14" fmla="*/ 175 w 175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5" h="15">
                    <a:moveTo>
                      <a:pt x="0" y="0"/>
                    </a:moveTo>
                    <a:lnTo>
                      <a:pt x="175" y="0"/>
                    </a:lnTo>
                    <a:lnTo>
                      <a:pt x="133" y="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34" name="Freeform 2711"/>
              <p:cNvSpPr>
                <a:spLocks/>
              </p:cNvSpPr>
              <p:nvPr/>
            </p:nvSpPr>
            <p:spPr bwMode="auto">
              <a:xfrm>
                <a:off x="2967" y="3986"/>
                <a:ext cx="33" cy="2"/>
              </a:xfrm>
              <a:custGeom>
                <a:avLst/>
                <a:gdLst>
                  <a:gd name="T0" fmla="*/ 0 w 406"/>
                  <a:gd name="T1" fmla="*/ 0 h 15"/>
                  <a:gd name="T2" fmla="*/ 0 w 406"/>
                  <a:gd name="T3" fmla="*/ 2 h 15"/>
                  <a:gd name="T4" fmla="*/ 33 w 406"/>
                  <a:gd name="T5" fmla="*/ 2 h 15"/>
                  <a:gd name="T6" fmla="*/ 0 w 406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6"/>
                  <a:gd name="T13" fmla="*/ 0 h 15"/>
                  <a:gd name="T14" fmla="*/ 406 w 406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6" h="15">
                    <a:moveTo>
                      <a:pt x="6" y="0"/>
                    </a:moveTo>
                    <a:lnTo>
                      <a:pt x="0" y="15"/>
                    </a:lnTo>
                    <a:lnTo>
                      <a:pt x="406" y="15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35" name="Freeform 2712"/>
              <p:cNvSpPr>
                <a:spLocks/>
              </p:cNvSpPr>
              <p:nvPr/>
            </p:nvSpPr>
            <p:spPr bwMode="auto">
              <a:xfrm>
                <a:off x="2967" y="3986"/>
                <a:ext cx="33" cy="2"/>
              </a:xfrm>
              <a:custGeom>
                <a:avLst/>
                <a:gdLst>
                  <a:gd name="T0" fmla="*/ 0 w 406"/>
                  <a:gd name="T1" fmla="*/ 0 h 15"/>
                  <a:gd name="T2" fmla="*/ 0 w 406"/>
                  <a:gd name="T3" fmla="*/ 2 h 15"/>
                  <a:gd name="T4" fmla="*/ 33 w 406"/>
                  <a:gd name="T5" fmla="*/ 2 h 15"/>
                  <a:gd name="T6" fmla="*/ 0 w 406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6"/>
                  <a:gd name="T13" fmla="*/ 0 h 15"/>
                  <a:gd name="T14" fmla="*/ 406 w 406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6" h="15">
                    <a:moveTo>
                      <a:pt x="6" y="0"/>
                    </a:moveTo>
                    <a:lnTo>
                      <a:pt x="0" y="15"/>
                    </a:lnTo>
                    <a:lnTo>
                      <a:pt x="406" y="15"/>
                    </a:lnTo>
                    <a:lnTo>
                      <a:pt x="6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36" name="Freeform 2713"/>
              <p:cNvSpPr>
                <a:spLocks/>
              </p:cNvSpPr>
              <p:nvPr/>
            </p:nvSpPr>
            <p:spPr bwMode="auto">
              <a:xfrm>
                <a:off x="3106" y="3985"/>
                <a:ext cx="62" cy="6"/>
              </a:xfrm>
              <a:custGeom>
                <a:avLst/>
                <a:gdLst>
                  <a:gd name="T0" fmla="*/ 21 w 750"/>
                  <a:gd name="T1" fmla="*/ 0 h 75"/>
                  <a:gd name="T2" fmla="*/ 0 w 750"/>
                  <a:gd name="T3" fmla="*/ 6 h 75"/>
                  <a:gd name="T4" fmla="*/ 62 w 750"/>
                  <a:gd name="T5" fmla="*/ 6 h 75"/>
                  <a:gd name="T6" fmla="*/ 21 w 750"/>
                  <a:gd name="T7" fmla="*/ 0 h 7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50"/>
                  <a:gd name="T13" fmla="*/ 0 h 75"/>
                  <a:gd name="T14" fmla="*/ 750 w 750"/>
                  <a:gd name="T15" fmla="*/ 75 h 7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50" h="75">
                    <a:moveTo>
                      <a:pt x="252" y="0"/>
                    </a:moveTo>
                    <a:lnTo>
                      <a:pt x="0" y="75"/>
                    </a:lnTo>
                    <a:lnTo>
                      <a:pt x="750" y="75"/>
                    </a:lnTo>
                    <a:lnTo>
                      <a:pt x="252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37" name="Freeform 2714"/>
              <p:cNvSpPr>
                <a:spLocks/>
              </p:cNvSpPr>
              <p:nvPr/>
            </p:nvSpPr>
            <p:spPr bwMode="auto">
              <a:xfrm>
                <a:off x="3106" y="3985"/>
                <a:ext cx="62" cy="6"/>
              </a:xfrm>
              <a:custGeom>
                <a:avLst/>
                <a:gdLst>
                  <a:gd name="T0" fmla="*/ 21 w 750"/>
                  <a:gd name="T1" fmla="*/ 0 h 75"/>
                  <a:gd name="T2" fmla="*/ 0 w 750"/>
                  <a:gd name="T3" fmla="*/ 6 h 75"/>
                  <a:gd name="T4" fmla="*/ 62 w 750"/>
                  <a:gd name="T5" fmla="*/ 6 h 75"/>
                  <a:gd name="T6" fmla="*/ 21 w 750"/>
                  <a:gd name="T7" fmla="*/ 0 h 7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50"/>
                  <a:gd name="T13" fmla="*/ 0 h 75"/>
                  <a:gd name="T14" fmla="*/ 750 w 750"/>
                  <a:gd name="T15" fmla="*/ 75 h 7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50" h="75">
                    <a:moveTo>
                      <a:pt x="252" y="0"/>
                    </a:moveTo>
                    <a:lnTo>
                      <a:pt x="0" y="75"/>
                    </a:lnTo>
                    <a:lnTo>
                      <a:pt x="750" y="75"/>
                    </a:lnTo>
                    <a:lnTo>
                      <a:pt x="252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38" name="Freeform 2715"/>
              <p:cNvSpPr>
                <a:spLocks/>
              </p:cNvSpPr>
              <p:nvPr/>
            </p:nvSpPr>
            <p:spPr bwMode="auto">
              <a:xfrm>
                <a:off x="3127" y="3985"/>
                <a:ext cx="62" cy="6"/>
              </a:xfrm>
              <a:custGeom>
                <a:avLst/>
                <a:gdLst>
                  <a:gd name="T0" fmla="*/ 0 w 749"/>
                  <a:gd name="T1" fmla="*/ 0 h 75"/>
                  <a:gd name="T2" fmla="*/ 62 w 749"/>
                  <a:gd name="T3" fmla="*/ 0 h 75"/>
                  <a:gd name="T4" fmla="*/ 41 w 749"/>
                  <a:gd name="T5" fmla="*/ 6 h 75"/>
                  <a:gd name="T6" fmla="*/ 0 w 749"/>
                  <a:gd name="T7" fmla="*/ 0 h 7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49"/>
                  <a:gd name="T13" fmla="*/ 0 h 75"/>
                  <a:gd name="T14" fmla="*/ 749 w 749"/>
                  <a:gd name="T15" fmla="*/ 75 h 7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49" h="75">
                    <a:moveTo>
                      <a:pt x="0" y="0"/>
                    </a:moveTo>
                    <a:lnTo>
                      <a:pt x="749" y="0"/>
                    </a:lnTo>
                    <a:lnTo>
                      <a:pt x="498" y="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39" name="Freeform 2716"/>
              <p:cNvSpPr>
                <a:spLocks/>
              </p:cNvSpPr>
              <p:nvPr/>
            </p:nvSpPr>
            <p:spPr bwMode="auto">
              <a:xfrm>
                <a:off x="3127" y="3985"/>
                <a:ext cx="62" cy="6"/>
              </a:xfrm>
              <a:custGeom>
                <a:avLst/>
                <a:gdLst>
                  <a:gd name="T0" fmla="*/ 0 w 749"/>
                  <a:gd name="T1" fmla="*/ 0 h 75"/>
                  <a:gd name="T2" fmla="*/ 62 w 749"/>
                  <a:gd name="T3" fmla="*/ 0 h 75"/>
                  <a:gd name="T4" fmla="*/ 41 w 749"/>
                  <a:gd name="T5" fmla="*/ 6 h 75"/>
                  <a:gd name="T6" fmla="*/ 0 w 749"/>
                  <a:gd name="T7" fmla="*/ 0 h 7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49"/>
                  <a:gd name="T13" fmla="*/ 0 h 75"/>
                  <a:gd name="T14" fmla="*/ 749 w 749"/>
                  <a:gd name="T15" fmla="*/ 75 h 7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49" h="75">
                    <a:moveTo>
                      <a:pt x="0" y="0"/>
                    </a:moveTo>
                    <a:lnTo>
                      <a:pt x="749" y="0"/>
                    </a:lnTo>
                    <a:lnTo>
                      <a:pt x="498" y="7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40" name="Freeform 2717"/>
              <p:cNvSpPr>
                <a:spLocks/>
              </p:cNvSpPr>
              <p:nvPr/>
            </p:nvSpPr>
            <p:spPr bwMode="auto">
              <a:xfrm>
                <a:off x="2965" y="3988"/>
                <a:ext cx="38" cy="3"/>
              </a:xfrm>
              <a:custGeom>
                <a:avLst/>
                <a:gdLst>
                  <a:gd name="T0" fmla="*/ 1 w 457"/>
                  <a:gd name="T1" fmla="*/ 0 h 38"/>
                  <a:gd name="T2" fmla="*/ 0 w 457"/>
                  <a:gd name="T3" fmla="*/ 3 h 38"/>
                  <a:gd name="T4" fmla="*/ 38 w 457"/>
                  <a:gd name="T5" fmla="*/ 3 h 38"/>
                  <a:gd name="T6" fmla="*/ 1 w 457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57"/>
                  <a:gd name="T13" fmla="*/ 0 h 38"/>
                  <a:gd name="T14" fmla="*/ 457 w 457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57" h="38">
                    <a:moveTo>
                      <a:pt x="14" y="0"/>
                    </a:moveTo>
                    <a:lnTo>
                      <a:pt x="0" y="38"/>
                    </a:lnTo>
                    <a:lnTo>
                      <a:pt x="457" y="38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41" name="Freeform 2718"/>
              <p:cNvSpPr>
                <a:spLocks/>
              </p:cNvSpPr>
              <p:nvPr/>
            </p:nvSpPr>
            <p:spPr bwMode="auto">
              <a:xfrm>
                <a:off x="2965" y="3988"/>
                <a:ext cx="38" cy="3"/>
              </a:xfrm>
              <a:custGeom>
                <a:avLst/>
                <a:gdLst>
                  <a:gd name="T0" fmla="*/ 1 w 457"/>
                  <a:gd name="T1" fmla="*/ 0 h 38"/>
                  <a:gd name="T2" fmla="*/ 0 w 457"/>
                  <a:gd name="T3" fmla="*/ 3 h 38"/>
                  <a:gd name="T4" fmla="*/ 38 w 457"/>
                  <a:gd name="T5" fmla="*/ 3 h 38"/>
                  <a:gd name="T6" fmla="*/ 1 w 457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57"/>
                  <a:gd name="T13" fmla="*/ 0 h 38"/>
                  <a:gd name="T14" fmla="*/ 457 w 457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57" h="38">
                    <a:moveTo>
                      <a:pt x="14" y="0"/>
                    </a:moveTo>
                    <a:lnTo>
                      <a:pt x="0" y="38"/>
                    </a:lnTo>
                    <a:lnTo>
                      <a:pt x="457" y="38"/>
                    </a:lnTo>
                    <a:lnTo>
                      <a:pt x="14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42" name="Freeform 2719"/>
              <p:cNvSpPr>
                <a:spLocks/>
              </p:cNvSpPr>
              <p:nvPr/>
            </p:nvSpPr>
            <p:spPr bwMode="auto">
              <a:xfrm>
                <a:off x="2967" y="3988"/>
                <a:ext cx="36" cy="3"/>
              </a:xfrm>
              <a:custGeom>
                <a:avLst/>
                <a:gdLst>
                  <a:gd name="T0" fmla="*/ 0 w 443"/>
                  <a:gd name="T1" fmla="*/ 0 h 38"/>
                  <a:gd name="T2" fmla="*/ 33 w 443"/>
                  <a:gd name="T3" fmla="*/ 0 h 38"/>
                  <a:gd name="T4" fmla="*/ 36 w 443"/>
                  <a:gd name="T5" fmla="*/ 3 h 38"/>
                  <a:gd name="T6" fmla="*/ 0 w 443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3"/>
                  <a:gd name="T13" fmla="*/ 0 h 38"/>
                  <a:gd name="T14" fmla="*/ 443 w 443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3" h="38">
                    <a:moveTo>
                      <a:pt x="0" y="0"/>
                    </a:moveTo>
                    <a:lnTo>
                      <a:pt x="406" y="0"/>
                    </a:lnTo>
                    <a:lnTo>
                      <a:pt x="443" y="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43" name="Freeform 2720"/>
              <p:cNvSpPr>
                <a:spLocks/>
              </p:cNvSpPr>
              <p:nvPr/>
            </p:nvSpPr>
            <p:spPr bwMode="auto">
              <a:xfrm>
                <a:off x="2967" y="3988"/>
                <a:ext cx="36" cy="3"/>
              </a:xfrm>
              <a:custGeom>
                <a:avLst/>
                <a:gdLst>
                  <a:gd name="T0" fmla="*/ 0 w 443"/>
                  <a:gd name="T1" fmla="*/ 0 h 38"/>
                  <a:gd name="T2" fmla="*/ 33 w 443"/>
                  <a:gd name="T3" fmla="*/ 0 h 38"/>
                  <a:gd name="T4" fmla="*/ 36 w 443"/>
                  <a:gd name="T5" fmla="*/ 3 h 38"/>
                  <a:gd name="T6" fmla="*/ 0 w 443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3"/>
                  <a:gd name="T13" fmla="*/ 0 h 38"/>
                  <a:gd name="T14" fmla="*/ 443 w 443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3" h="38">
                    <a:moveTo>
                      <a:pt x="0" y="0"/>
                    </a:moveTo>
                    <a:lnTo>
                      <a:pt x="406" y="0"/>
                    </a:lnTo>
                    <a:lnTo>
                      <a:pt x="443" y="3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44" name="Freeform 2721"/>
              <p:cNvSpPr>
                <a:spLocks/>
              </p:cNvSpPr>
              <p:nvPr/>
            </p:nvSpPr>
            <p:spPr bwMode="auto">
              <a:xfrm>
                <a:off x="2965" y="3991"/>
                <a:ext cx="40" cy="1"/>
              </a:xfrm>
              <a:custGeom>
                <a:avLst/>
                <a:gdLst>
                  <a:gd name="T0" fmla="*/ 0 w 483"/>
                  <a:gd name="T1" fmla="*/ 0 h 13"/>
                  <a:gd name="T2" fmla="*/ 0 w 483"/>
                  <a:gd name="T3" fmla="*/ 1 h 13"/>
                  <a:gd name="T4" fmla="*/ 40 w 483"/>
                  <a:gd name="T5" fmla="*/ 1 h 13"/>
                  <a:gd name="T6" fmla="*/ 0 w 483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"/>
                  <a:gd name="T13" fmla="*/ 0 h 13"/>
                  <a:gd name="T14" fmla="*/ 483 w 483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" h="13">
                    <a:moveTo>
                      <a:pt x="5" y="0"/>
                    </a:moveTo>
                    <a:lnTo>
                      <a:pt x="0" y="13"/>
                    </a:lnTo>
                    <a:lnTo>
                      <a:pt x="483" y="13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45" name="Freeform 2722"/>
              <p:cNvSpPr>
                <a:spLocks/>
              </p:cNvSpPr>
              <p:nvPr/>
            </p:nvSpPr>
            <p:spPr bwMode="auto">
              <a:xfrm>
                <a:off x="2965" y="3991"/>
                <a:ext cx="40" cy="1"/>
              </a:xfrm>
              <a:custGeom>
                <a:avLst/>
                <a:gdLst>
                  <a:gd name="T0" fmla="*/ 0 w 483"/>
                  <a:gd name="T1" fmla="*/ 0 h 13"/>
                  <a:gd name="T2" fmla="*/ 0 w 483"/>
                  <a:gd name="T3" fmla="*/ 1 h 13"/>
                  <a:gd name="T4" fmla="*/ 40 w 483"/>
                  <a:gd name="T5" fmla="*/ 1 h 13"/>
                  <a:gd name="T6" fmla="*/ 0 w 483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"/>
                  <a:gd name="T13" fmla="*/ 0 h 13"/>
                  <a:gd name="T14" fmla="*/ 483 w 483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" h="13">
                    <a:moveTo>
                      <a:pt x="5" y="0"/>
                    </a:moveTo>
                    <a:lnTo>
                      <a:pt x="0" y="13"/>
                    </a:lnTo>
                    <a:lnTo>
                      <a:pt x="483" y="13"/>
                    </a:lnTo>
                    <a:lnTo>
                      <a:pt x="5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46" name="Freeform 2723"/>
              <p:cNvSpPr>
                <a:spLocks/>
              </p:cNvSpPr>
              <p:nvPr/>
            </p:nvSpPr>
            <p:spPr bwMode="auto">
              <a:xfrm>
                <a:off x="2965" y="3991"/>
                <a:ext cx="40" cy="1"/>
              </a:xfrm>
              <a:custGeom>
                <a:avLst/>
                <a:gdLst>
                  <a:gd name="T0" fmla="*/ 0 w 478"/>
                  <a:gd name="T1" fmla="*/ 0 h 13"/>
                  <a:gd name="T2" fmla="*/ 38 w 478"/>
                  <a:gd name="T3" fmla="*/ 0 h 13"/>
                  <a:gd name="T4" fmla="*/ 40 w 478"/>
                  <a:gd name="T5" fmla="*/ 1 h 13"/>
                  <a:gd name="T6" fmla="*/ 0 w 478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78"/>
                  <a:gd name="T13" fmla="*/ 0 h 13"/>
                  <a:gd name="T14" fmla="*/ 478 w 478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78" h="13">
                    <a:moveTo>
                      <a:pt x="0" y="0"/>
                    </a:moveTo>
                    <a:lnTo>
                      <a:pt x="457" y="0"/>
                    </a:lnTo>
                    <a:lnTo>
                      <a:pt x="478" y="1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47" name="Freeform 2724"/>
              <p:cNvSpPr>
                <a:spLocks/>
              </p:cNvSpPr>
              <p:nvPr/>
            </p:nvSpPr>
            <p:spPr bwMode="auto">
              <a:xfrm>
                <a:off x="2965" y="3991"/>
                <a:ext cx="40" cy="1"/>
              </a:xfrm>
              <a:custGeom>
                <a:avLst/>
                <a:gdLst>
                  <a:gd name="T0" fmla="*/ 0 w 478"/>
                  <a:gd name="T1" fmla="*/ 0 h 13"/>
                  <a:gd name="T2" fmla="*/ 38 w 478"/>
                  <a:gd name="T3" fmla="*/ 0 h 13"/>
                  <a:gd name="T4" fmla="*/ 40 w 478"/>
                  <a:gd name="T5" fmla="*/ 1 h 13"/>
                  <a:gd name="T6" fmla="*/ 0 w 478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78"/>
                  <a:gd name="T13" fmla="*/ 0 h 13"/>
                  <a:gd name="T14" fmla="*/ 478 w 478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78" h="13">
                    <a:moveTo>
                      <a:pt x="0" y="0"/>
                    </a:moveTo>
                    <a:lnTo>
                      <a:pt x="457" y="0"/>
                    </a:lnTo>
                    <a:lnTo>
                      <a:pt x="478" y="1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48" name="Freeform 2725"/>
              <p:cNvSpPr>
                <a:spLocks/>
              </p:cNvSpPr>
              <p:nvPr/>
            </p:nvSpPr>
            <p:spPr bwMode="auto">
              <a:xfrm>
                <a:off x="2970" y="3992"/>
                <a:ext cx="37" cy="1"/>
              </a:xfrm>
              <a:custGeom>
                <a:avLst/>
                <a:gdLst>
                  <a:gd name="T0" fmla="*/ 0 w 443"/>
                  <a:gd name="T1" fmla="*/ 0 h 13"/>
                  <a:gd name="T2" fmla="*/ 29 w 443"/>
                  <a:gd name="T3" fmla="*/ 1 h 13"/>
                  <a:gd name="T4" fmla="*/ 37 w 443"/>
                  <a:gd name="T5" fmla="*/ 1 h 13"/>
                  <a:gd name="T6" fmla="*/ 0 w 443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3"/>
                  <a:gd name="T13" fmla="*/ 0 h 13"/>
                  <a:gd name="T14" fmla="*/ 443 w 443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3" h="13">
                    <a:moveTo>
                      <a:pt x="0" y="0"/>
                    </a:moveTo>
                    <a:lnTo>
                      <a:pt x="352" y="13"/>
                    </a:lnTo>
                    <a:lnTo>
                      <a:pt x="443" y="1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49" name="Freeform 2726"/>
              <p:cNvSpPr>
                <a:spLocks/>
              </p:cNvSpPr>
              <p:nvPr/>
            </p:nvSpPr>
            <p:spPr bwMode="auto">
              <a:xfrm>
                <a:off x="2970" y="3992"/>
                <a:ext cx="37" cy="1"/>
              </a:xfrm>
              <a:custGeom>
                <a:avLst/>
                <a:gdLst>
                  <a:gd name="T0" fmla="*/ 0 w 443"/>
                  <a:gd name="T1" fmla="*/ 0 h 13"/>
                  <a:gd name="T2" fmla="*/ 29 w 443"/>
                  <a:gd name="T3" fmla="*/ 1 h 13"/>
                  <a:gd name="T4" fmla="*/ 37 w 443"/>
                  <a:gd name="T5" fmla="*/ 1 h 13"/>
                  <a:gd name="T6" fmla="*/ 0 w 443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3"/>
                  <a:gd name="T13" fmla="*/ 0 h 13"/>
                  <a:gd name="T14" fmla="*/ 443 w 443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3" h="13">
                    <a:moveTo>
                      <a:pt x="0" y="0"/>
                    </a:moveTo>
                    <a:lnTo>
                      <a:pt x="352" y="13"/>
                    </a:lnTo>
                    <a:lnTo>
                      <a:pt x="443" y="1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50" name="Freeform 2727"/>
              <p:cNvSpPr>
                <a:spLocks/>
              </p:cNvSpPr>
              <p:nvPr/>
            </p:nvSpPr>
            <p:spPr bwMode="auto">
              <a:xfrm>
                <a:off x="2970" y="3992"/>
                <a:ext cx="37" cy="1"/>
              </a:xfrm>
              <a:custGeom>
                <a:avLst/>
                <a:gdLst>
                  <a:gd name="T0" fmla="*/ 0 w 443"/>
                  <a:gd name="T1" fmla="*/ 0 h 13"/>
                  <a:gd name="T2" fmla="*/ 35 w 443"/>
                  <a:gd name="T3" fmla="*/ 0 h 13"/>
                  <a:gd name="T4" fmla="*/ 37 w 443"/>
                  <a:gd name="T5" fmla="*/ 1 h 13"/>
                  <a:gd name="T6" fmla="*/ 0 w 443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3"/>
                  <a:gd name="T13" fmla="*/ 0 h 13"/>
                  <a:gd name="T14" fmla="*/ 443 w 443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3" h="13">
                    <a:moveTo>
                      <a:pt x="0" y="0"/>
                    </a:moveTo>
                    <a:lnTo>
                      <a:pt x="422" y="0"/>
                    </a:lnTo>
                    <a:lnTo>
                      <a:pt x="443" y="1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51" name="Freeform 2728"/>
              <p:cNvSpPr>
                <a:spLocks/>
              </p:cNvSpPr>
              <p:nvPr/>
            </p:nvSpPr>
            <p:spPr bwMode="auto">
              <a:xfrm>
                <a:off x="2970" y="3992"/>
                <a:ext cx="37" cy="1"/>
              </a:xfrm>
              <a:custGeom>
                <a:avLst/>
                <a:gdLst>
                  <a:gd name="T0" fmla="*/ 0 w 443"/>
                  <a:gd name="T1" fmla="*/ 0 h 13"/>
                  <a:gd name="T2" fmla="*/ 35 w 443"/>
                  <a:gd name="T3" fmla="*/ 0 h 13"/>
                  <a:gd name="T4" fmla="*/ 37 w 443"/>
                  <a:gd name="T5" fmla="*/ 1 h 13"/>
                  <a:gd name="T6" fmla="*/ 0 w 443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3"/>
                  <a:gd name="T13" fmla="*/ 0 h 13"/>
                  <a:gd name="T14" fmla="*/ 443 w 443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3" h="13">
                    <a:moveTo>
                      <a:pt x="0" y="0"/>
                    </a:moveTo>
                    <a:lnTo>
                      <a:pt x="422" y="0"/>
                    </a:lnTo>
                    <a:lnTo>
                      <a:pt x="443" y="1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52" name="Freeform 2729"/>
              <p:cNvSpPr>
                <a:spLocks/>
              </p:cNvSpPr>
              <p:nvPr/>
            </p:nvSpPr>
            <p:spPr bwMode="auto">
              <a:xfrm>
                <a:off x="2999" y="3993"/>
                <a:ext cx="8" cy="0"/>
              </a:xfrm>
              <a:custGeom>
                <a:avLst/>
                <a:gdLst>
                  <a:gd name="T0" fmla="*/ 0 w 93"/>
                  <a:gd name="T1" fmla="*/ 0 h 1"/>
                  <a:gd name="T2" fmla="*/ 0 w 93"/>
                  <a:gd name="T3" fmla="*/ 0 h 1"/>
                  <a:gd name="T4" fmla="*/ 8 w 93"/>
                  <a:gd name="T5" fmla="*/ 0 h 1"/>
                  <a:gd name="T6" fmla="*/ 0 w 93"/>
                  <a:gd name="T7" fmla="*/ 0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3"/>
                  <a:gd name="T13" fmla="*/ 0 h 1"/>
                  <a:gd name="T14" fmla="*/ 93 w 93"/>
                  <a:gd name="T15" fmla="*/ 0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3" h="1">
                    <a:moveTo>
                      <a:pt x="0" y="0"/>
                    </a:moveTo>
                    <a:lnTo>
                      <a:pt x="0" y="1"/>
                    </a:lnTo>
                    <a:lnTo>
                      <a:pt x="93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53" name="Freeform 2730"/>
              <p:cNvSpPr>
                <a:spLocks/>
              </p:cNvSpPr>
              <p:nvPr/>
            </p:nvSpPr>
            <p:spPr bwMode="auto">
              <a:xfrm>
                <a:off x="2999" y="3993"/>
                <a:ext cx="8" cy="0"/>
              </a:xfrm>
              <a:custGeom>
                <a:avLst/>
                <a:gdLst>
                  <a:gd name="T0" fmla="*/ 0 w 93"/>
                  <a:gd name="T1" fmla="*/ 0 h 1"/>
                  <a:gd name="T2" fmla="*/ 0 w 93"/>
                  <a:gd name="T3" fmla="*/ 0 h 1"/>
                  <a:gd name="T4" fmla="*/ 8 w 93"/>
                  <a:gd name="T5" fmla="*/ 0 h 1"/>
                  <a:gd name="T6" fmla="*/ 0 w 93"/>
                  <a:gd name="T7" fmla="*/ 0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3"/>
                  <a:gd name="T13" fmla="*/ 0 h 1"/>
                  <a:gd name="T14" fmla="*/ 93 w 93"/>
                  <a:gd name="T15" fmla="*/ 0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3" h="1">
                    <a:moveTo>
                      <a:pt x="0" y="0"/>
                    </a:moveTo>
                    <a:lnTo>
                      <a:pt x="0" y="1"/>
                    </a:lnTo>
                    <a:lnTo>
                      <a:pt x="93" y="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54" name="Freeform 2731"/>
              <p:cNvSpPr>
                <a:spLocks/>
              </p:cNvSpPr>
              <p:nvPr/>
            </p:nvSpPr>
            <p:spPr bwMode="auto">
              <a:xfrm>
                <a:off x="2999" y="3993"/>
                <a:ext cx="8" cy="0"/>
              </a:xfrm>
              <a:custGeom>
                <a:avLst/>
                <a:gdLst>
                  <a:gd name="T0" fmla="*/ 0 w 93"/>
                  <a:gd name="T1" fmla="*/ 0 h 1"/>
                  <a:gd name="T2" fmla="*/ 8 w 93"/>
                  <a:gd name="T3" fmla="*/ 0 h 1"/>
                  <a:gd name="T4" fmla="*/ 8 w 93"/>
                  <a:gd name="T5" fmla="*/ 0 h 1"/>
                  <a:gd name="T6" fmla="*/ 0 w 93"/>
                  <a:gd name="T7" fmla="*/ 0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3"/>
                  <a:gd name="T13" fmla="*/ 0 h 1"/>
                  <a:gd name="T14" fmla="*/ 93 w 93"/>
                  <a:gd name="T15" fmla="*/ 0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3" h="1">
                    <a:moveTo>
                      <a:pt x="0" y="0"/>
                    </a:moveTo>
                    <a:lnTo>
                      <a:pt x="91" y="0"/>
                    </a:lnTo>
                    <a:lnTo>
                      <a:pt x="93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55" name="Freeform 2732"/>
              <p:cNvSpPr>
                <a:spLocks/>
              </p:cNvSpPr>
              <p:nvPr/>
            </p:nvSpPr>
            <p:spPr bwMode="auto">
              <a:xfrm>
                <a:off x="2999" y="3993"/>
                <a:ext cx="8" cy="0"/>
              </a:xfrm>
              <a:custGeom>
                <a:avLst/>
                <a:gdLst>
                  <a:gd name="T0" fmla="*/ 0 w 93"/>
                  <a:gd name="T1" fmla="*/ 0 h 1"/>
                  <a:gd name="T2" fmla="*/ 8 w 93"/>
                  <a:gd name="T3" fmla="*/ 0 h 1"/>
                  <a:gd name="T4" fmla="*/ 8 w 93"/>
                  <a:gd name="T5" fmla="*/ 0 h 1"/>
                  <a:gd name="T6" fmla="*/ 0 w 93"/>
                  <a:gd name="T7" fmla="*/ 0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3"/>
                  <a:gd name="T13" fmla="*/ 0 h 1"/>
                  <a:gd name="T14" fmla="*/ 93 w 93"/>
                  <a:gd name="T15" fmla="*/ 0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3" h="1">
                    <a:moveTo>
                      <a:pt x="0" y="0"/>
                    </a:moveTo>
                    <a:lnTo>
                      <a:pt x="91" y="0"/>
                    </a:lnTo>
                    <a:lnTo>
                      <a:pt x="93" y="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56" name="Freeform 2733"/>
              <p:cNvSpPr>
                <a:spLocks/>
              </p:cNvSpPr>
              <p:nvPr/>
            </p:nvSpPr>
            <p:spPr bwMode="auto">
              <a:xfrm>
                <a:off x="3019" y="3995"/>
                <a:ext cx="1" cy="0"/>
              </a:xfrm>
              <a:custGeom>
                <a:avLst/>
                <a:gdLst>
                  <a:gd name="T0" fmla="*/ 1 w 10"/>
                  <a:gd name="T1" fmla="*/ 0 h 1"/>
                  <a:gd name="T2" fmla="*/ 0 w 10"/>
                  <a:gd name="T3" fmla="*/ 0 h 1"/>
                  <a:gd name="T4" fmla="*/ 1 w 10"/>
                  <a:gd name="T5" fmla="*/ 0 h 1"/>
                  <a:gd name="T6" fmla="*/ 1 w 10"/>
                  <a:gd name="T7" fmla="*/ 0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"/>
                  <a:gd name="T13" fmla="*/ 0 h 1"/>
                  <a:gd name="T14" fmla="*/ 10 w 10"/>
                  <a:gd name="T15" fmla="*/ 0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" h="1">
                    <a:moveTo>
                      <a:pt x="10" y="0"/>
                    </a:moveTo>
                    <a:lnTo>
                      <a:pt x="0" y="1"/>
                    </a:lnTo>
                    <a:lnTo>
                      <a:pt x="10" y="1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57" name="Freeform 2734"/>
              <p:cNvSpPr>
                <a:spLocks/>
              </p:cNvSpPr>
              <p:nvPr/>
            </p:nvSpPr>
            <p:spPr bwMode="auto">
              <a:xfrm>
                <a:off x="3019" y="3995"/>
                <a:ext cx="1" cy="0"/>
              </a:xfrm>
              <a:custGeom>
                <a:avLst/>
                <a:gdLst>
                  <a:gd name="T0" fmla="*/ 1 w 10"/>
                  <a:gd name="T1" fmla="*/ 0 h 1"/>
                  <a:gd name="T2" fmla="*/ 0 w 10"/>
                  <a:gd name="T3" fmla="*/ 0 h 1"/>
                  <a:gd name="T4" fmla="*/ 1 w 10"/>
                  <a:gd name="T5" fmla="*/ 0 h 1"/>
                  <a:gd name="T6" fmla="*/ 1 w 10"/>
                  <a:gd name="T7" fmla="*/ 0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"/>
                  <a:gd name="T13" fmla="*/ 0 h 1"/>
                  <a:gd name="T14" fmla="*/ 10 w 10"/>
                  <a:gd name="T15" fmla="*/ 0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" h="1">
                    <a:moveTo>
                      <a:pt x="10" y="0"/>
                    </a:moveTo>
                    <a:lnTo>
                      <a:pt x="0" y="1"/>
                    </a:lnTo>
                    <a:lnTo>
                      <a:pt x="10" y="1"/>
                    </a:lnTo>
                    <a:lnTo>
                      <a:pt x="1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58" name="Freeform 2735"/>
              <p:cNvSpPr>
                <a:spLocks/>
              </p:cNvSpPr>
              <p:nvPr/>
            </p:nvSpPr>
            <p:spPr bwMode="auto">
              <a:xfrm>
                <a:off x="2999" y="3993"/>
                <a:ext cx="12" cy="2"/>
              </a:xfrm>
              <a:custGeom>
                <a:avLst/>
                <a:gdLst>
                  <a:gd name="T0" fmla="*/ 1 w 148"/>
                  <a:gd name="T1" fmla="*/ 0 h 18"/>
                  <a:gd name="T2" fmla="*/ 0 w 148"/>
                  <a:gd name="T3" fmla="*/ 2 h 18"/>
                  <a:gd name="T4" fmla="*/ 12 w 148"/>
                  <a:gd name="T5" fmla="*/ 2 h 18"/>
                  <a:gd name="T6" fmla="*/ 1 w 148"/>
                  <a:gd name="T7" fmla="*/ 0 h 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8"/>
                  <a:gd name="T13" fmla="*/ 0 h 18"/>
                  <a:gd name="T14" fmla="*/ 148 w 148"/>
                  <a:gd name="T15" fmla="*/ 18 h 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8" h="18">
                    <a:moveTo>
                      <a:pt x="7" y="0"/>
                    </a:moveTo>
                    <a:lnTo>
                      <a:pt x="0" y="18"/>
                    </a:lnTo>
                    <a:lnTo>
                      <a:pt x="148" y="18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59" name="Freeform 2736"/>
              <p:cNvSpPr>
                <a:spLocks/>
              </p:cNvSpPr>
              <p:nvPr/>
            </p:nvSpPr>
            <p:spPr bwMode="auto">
              <a:xfrm>
                <a:off x="2999" y="3993"/>
                <a:ext cx="12" cy="2"/>
              </a:xfrm>
              <a:custGeom>
                <a:avLst/>
                <a:gdLst>
                  <a:gd name="T0" fmla="*/ 1 w 148"/>
                  <a:gd name="T1" fmla="*/ 0 h 18"/>
                  <a:gd name="T2" fmla="*/ 0 w 148"/>
                  <a:gd name="T3" fmla="*/ 2 h 18"/>
                  <a:gd name="T4" fmla="*/ 12 w 148"/>
                  <a:gd name="T5" fmla="*/ 2 h 18"/>
                  <a:gd name="T6" fmla="*/ 1 w 148"/>
                  <a:gd name="T7" fmla="*/ 0 h 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8"/>
                  <a:gd name="T13" fmla="*/ 0 h 18"/>
                  <a:gd name="T14" fmla="*/ 148 w 148"/>
                  <a:gd name="T15" fmla="*/ 18 h 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8" h="18">
                    <a:moveTo>
                      <a:pt x="7" y="0"/>
                    </a:moveTo>
                    <a:lnTo>
                      <a:pt x="0" y="18"/>
                    </a:lnTo>
                    <a:lnTo>
                      <a:pt x="148" y="18"/>
                    </a:lnTo>
                    <a:lnTo>
                      <a:pt x="7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60" name="Freeform 2737"/>
              <p:cNvSpPr>
                <a:spLocks/>
              </p:cNvSpPr>
              <p:nvPr/>
            </p:nvSpPr>
            <p:spPr bwMode="auto">
              <a:xfrm>
                <a:off x="2999" y="3993"/>
                <a:ext cx="12" cy="2"/>
              </a:xfrm>
              <a:custGeom>
                <a:avLst/>
                <a:gdLst>
                  <a:gd name="T0" fmla="*/ 0 w 141"/>
                  <a:gd name="T1" fmla="*/ 0 h 18"/>
                  <a:gd name="T2" fmla="*/ 8 w 141"/>
                  <a:gd name="T3" fmla="*/ 0 h 18"/>
                  <a:gd name="T4" fmla="*/ 12 w 141"/>
                  <a:gd name="T5" fmla="*/ 2 h 18"/>
                  <a:gd name="T6" fmla="*/ 0 w 141"/>
                  <a:gd name="T7" fmla="*/ 0 h 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1"/>
                  <a:gd name="T13" fmla="*/ 0 h 18"/>
                  <a:gd name="T14" fmla="*/ 141 w 141"/>
                  <a:gd name="T15" fmla="*/ 18 h 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1" h="18">
                    <a:moveTo>
                      <a:pt x="0" y="0"/>
                    </a:moveTo>
                    <a:lnTo>
                      <a:pt x="93" y="0"/>
                    </a:lnTo>
                    <a:lnTo>
                      <a:pt x="141" y="1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61" name="Freeform 2738"/>
              <p:cNvSpPr>
                <a:spLocks/>
              </p:cNvSpPr>
              <p:nvPr/>
            </p:nvSpPr>
            <p:spPr bwMode="auto">
              <a:xfrm>
                <a:off x="2999" y="3993"/>
                <a:ext cx="12" cy="2"/>
              </a:xfrm>
              <a:custGeom>
                <a:avLst/>
                <a:gdLst>
                  <a:gd name="T0" fmla="*/ 0 w 141"/>
                  <a:gd name="T1" fmla="*/ 0 h 18"/>
                  <a:gd name="T2" fmla="*/ 8 w 141"/>
                  <a:gd name="T3" fmla="*/ 0 h 18"/>
                  <a:gd name="T4" fmla="*/ 12 w 141"/>
                  <a:gd name="T5" fmla="*/ 2 h 18"/>
                  <a:gd name="T6" fmla="*/ 0 w 141"/>
                  <a:gd name="T7" fmla="*/ 0 h 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1"/>
                  <a:gd name="T13" fmla="*/ 0 h 18"/>
                  <a:gd name="T14" fmla="*/ 141 w 141"/>
                  <a:gd name="T15" fmla="*/ 18 h 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1" h="18">
                    <a:moveTo>
                      <a:pt x="0" y="0"/>
                    </a:moveTo>
                    <a:lnTo>
                      <a:pt x="93" y="0"/>
                    </a:lnTo>
                    <a:lnTo>
                      <a:pt x="141" y="1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62" name="Freeform 2739"/>
              <p:cNvSpPr>
                <a:spLocks/>
              </p:cNvSpPr>
              <p:nvPr/>
            </p:nvSpPr>
            <p:spPr bwMode="auto">
              <a:xfrm>
                <a:off x="3192" y="3995"/>
                <a:ext cx="5" cy="5"/>
              </a:xfrm>
              <a:custGeom>
                <a:avLst/>
                <a:gdLst>
                  <a:gd name="T0" fmla="*/ 0 w 55"/>
                  <a:gd name="T1" fmla="*/ 0 h 60"/>
                  <a:gd name="T2" fmla="*/ 5 w 55"/>
                  <a:gd name="T3" fmla="*/ 0 h 60"/>
                  <a:gd name="T4" fmla="*/ 2 w 55"/>
                  <a:gd name="T5" fmla="*/ 5 h 60"/>
                  <a:gd name="T6" fmla="*/ 0 w 55"/>
                  <a:gd name="T7" fmla="*/ 0 h 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"/>
                  <a:gd name="T13" fmla="*/ 0 h 60"/>
                  <a:gd name="T14" fmla="*/ 55 w 55"/>
                  <a:gd name="T15" fmla="*/ 60 h 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" h="60">
                    <a:moveTo>
                      <a:pt x="0" y="0"/>
                    </a:moveTo>
                    <a:lnTo>
                      <a:pt x="55" y="0"/>
                    </a:lnTo>
                    <a:lnTo>
                      <a:pt x="19" y="6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63" name="Freeform 2740"/>
              <p:cNvSpPr>
                <a:spLocks/>
              </p:cNvSpPr>
              <p:nvPr/>
            </p:nvSpPr>
            <p:spPr bwMode="auto">
              <a:xfrm>
                <a:off x="3192" y="3995"/>
                <a:ext cx="5" cy="5"/>
              </a:xfrm>
              <a:custGeom>
                <a:avLst/>
                <a:gdLst>
                  <a:gd name="T0" fmla="*/ 0 w 55"/>
                  <a:gd name="T1" fmla="*/ 0 h 60"/>
                  <a:gd name="T2" fmla="*/ 5 w 55"/>
                  <a:gd name="T3" fmla="*/ 0 h 60"/>
                  <a:gd name="T4" fmla="*/ 2 w 55"/>
                  <a:gd name="T5" fmla="*/ 5 h 60"/>
                  <a:gd name="T6" fmla="*/ 0 w 55"/>
                  <a:gd name="T7" fmla="*/ 0 h 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"/>
                  <a:gd name="T13" fmla="*/ 0 h 60"/>
                  <a:gd name="T14" fmla="*/ 55 w 55"/>
                  <a:gd name="T15" fmla="*/ 60 h 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" h="60">
                    <a:moveTo>
                      <a:pt x="0" y="0"/>
                    </a:moveTo>
                    <a:lnTo>
                      <a:pt x="55" y="0"/>
                    </a:lnTo>
                    <a:lnTo>
                      <a:pt x="19" y="6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64" name="Freeform 2741"/>
              <p:cNvSpPr>
                <a:spLocks/>
              </p:cNvSpPr>
              <p:nvPr/>
            </p:nvSpPr>
            <p:spPr bwMode="auto">
              <a:xfrm>
                <a:off x="3189" y="3985"/>
                <a:ext cx="8" cy="10"/>
              </a:xfrm>
              <a:custGeom>
                <a:avLst/>
                <a:gdLst>
                  <a:gd name="T0" fmla="*/ 0 w 92"/>
                  <a:gd name="T1" fmla="*/ 0 h 127"/>
                  <a:gd name="T2" fmla="*/ 3 w 92"/>
                  <a:gd name="T3" fmla="*/ 10 h 127"/>
                  <a:gd name="T4" fmla="*/ 8 w 92"/>
                  <a:gd name="T5" fmla="*/ 10 h 127"/>
                  <a:gd name="T6" fmla="*/ 0 w 92"/>
                  <a:gd name="T7" fmla="*/ 0 h 12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2"/>
                  <a:gd name="T13" fmla="*/ 0 h 127"/>
                  <a:gd name="T14" fmla="*/ 92 w 92"/>
                  <a:gd name="T15" fmla="*/ 127 h 12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2" h="127">
                    <a:moveTo>
                      <a:pt x="0" y="0"/>
                    </a:moveTo>
                    <a:lnTo>
                      <a:pt x="37" y="127"/>
                    </a:lnTo>
                    <a:lnTo>
                      <a:pt x="92" y="12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65" name="Freeform 2742"/>
              <p:cNvSpPr>
                <a:spLocks/>
              </p:cNvSpPr>
              <p:nvPr/>
            </p:nvSpPr>
            <p:spPr bwMode="auto">
              <a:xfrm>
                <a:off x="3189" y="3985"/>
                <a:ext cx="8" cy="10"/>
              </a:xfrm>
              <a:custGeom>
                <a:avLst/>
                <a:gdLst>
                  <a:gd name="T0" fmla="*/ 0 w 92"/>
                  <a:gd name="T1" fmla="*/ 0 h 127"/>
                  <a:gd name="T2" fmla="*/ 3 w 92"/>
                  <a:gd name="T3" fmla="*/ 10 h 127"/>
                  <a:gd name="T4" fmla="*/ 8 w 92"/>
                  <a:gd name="T5" fmla="*/ 10 h 127"/>
                  <a:gd name="T6" fmla="*/ 0 w 92"/>
                  <a:gd name="T7" fmla="*/ 0 h 12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2"/>
                  <a:gd name="T13" fmla="*/ 0 h 127"/>
                  <a:gd name="T14" fmla="*/ 92 w 92"/>
                  <a:gd name="T15" fmla="*/ 127 h 12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2" h="127">
                    <a:moveTo>
                      <a:pt x="0" y="0"/>
                    </a:moveTo>
                    <a:lnTo>
                      <a:pt x="37" y="127"/>
                    </a:lnTo>
                    <a:lnTo>
                      <a:pt x="92" y="12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66" name="Freeform 2743"/>
              <p:cNvSpPr>
                <a:spLocks/>
              </p:cNvSpPr>
              <p:nvPr/>
            </p:nvSpPr>
            <p:spPr bwMode="auto">
              <a:xfrm>
                <a:off x="3189" y="3985"/>
                <a:ext cx="14" cy="10"/>
              </a:xfrm>
              <a:custGeom>
                <a:avLst/>
                <a:gdLst>
                  <a:gd name="T0" fmla="*/ 0 w 169"/>
                  <a:gd name="T1" fmla="*/ 0 h 127"/>
                  <a:gd name="T2" fmla="*/ 14 w 169"/>
                  <a:gd name="T3" fmla="*/ 0 h 127"/>
                  <a:gd name="T4" fmla="*/ 8 w 169"/>
                  <a:gd name="T5" fmla="*/ 10 h 127"/>
                  <a:gd name="T6" fmla="*/ 0 w 169"/>
                  <a:gd name="T7" fmla="*/ 0 h 12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9"/>
                  <a:gd name="T13" fmla="*/ 0 h 127"/>
                  <a:gd name="T14" fmla="*/ 169 w 169"/>
                  <a:gd name="T15" fmla="*/ 127 h 12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9" h="127">
                    <a:moveTo>
                      <a:pt x="0" y="0"/>
                    </a:moveTo>
                    <a:lnTo>
                      <a:pt x="169" y="0"/>
                    </a:lnTo>
                    <a:lnTo>
                      <a:pt x="92" y="12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67" name="Freeform 2744"/>
              <p:cNvSpPr>
                <a:spLocks/>
              </p:cNvSpPr>
              <p:nvPr/>
            </p:nvSpPr>
            <p:spPr bwMode="auto">
              <a:xfrm>
                <a:off x="3189" y="3985"/>
                <a:ext cx="14" cy="10"/>
              </a:xfrm>
              <a:custGeom>
                <a:avLst/>
                <a:gdLst>
                  <a:gd name="T0" fmla="*/ 0 w 169"/>
                  <a:gd name="T1" fmla="*/ 0 h 127"/>
                  <a:gd name="T2" fmla="*/ 14 w 169"/>
                  <a:gd name="T3" fmla="*/ 0 h 127"/>
                  <a:gd name="T4" fmla="*/ 8 w 169"/>
                  <a:gd name="T5" fmla="*/ 10 h 127"/>
                  <a:gd name="T6" fmla="*/ 0 w 169"/>
                  <a:gd name="T7" fmla="*/ 0 h 12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9"/>
                  <a:gd name="T13" fmla="*/ 0 h 127"/>
                  <a:gd name="T14" fmla="*/ 169 w 169"/>
                  <a:gd name="T15" fmla="*/ 127 h 12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9" h="127">
                    <a:moveTo>
                      <a:pt x="0" y="0"/>
                    </a:moveTo>
                    <a:lnTo>
                      <a:pt x="169" y="0"/>
                    </a:lnTo>
                    <a:lnTo>
                      <a:pt x="92" y="12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68" name="Freeform 2745"/>
              <p:cNvSpPr>
                <a:spLocks/>
              </p:cNvSpPr>
              <p:nvPr/>
            </p:nvSpPr>
            <p:spPr bwMode="auto">
              <a:xfrm>
                <a:off x="3015" y="3995"/>
                <a:ext cx="5" cy="0"/>
              </a:xfrm>
              <a:custGeom>
                <a:avLst/>
                <a:gdLst>
                  <a:gd name="T0" fmla="*/ 4 w 53"/>
                  <a:gd name="T1" fmla="*/ 0 h 6"/>
                  <a:gd name="T2" fmla="*/ 0 w 53"/>
                  <a:gd name="T3" fmla="*/ 0 h 6"/>
                  <a:gd name="T4" fmla="*/ 5 w 53"/>
                  <a:gd name="T5" fmla="*/ 0 h 6"/>
                  <a:gd name="T6" fmla="*/ 4 w 53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3"/>
                  <a:gd name="T13" fmla="*/ 0 h 6"/>
                  <a:gd name="T14" fmla="*/ 53 w 53"/>
                  <a:gd name="T15" fmla="*/ 0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3" h="6">
                    <a:moveTo>
                      <a:pt x="42" y="0"/>
                    </a:moveTo>
                    <a:lnTo>
                      <a:pt x="0" y="6"/>
                    </a:lnTo>
                    <a:lnTo>
                      <a:pt x="53" y="6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69" name="Freeform 2746"/>
              <p:cNvSpPr>
                <a:spLocks/>
              </p:cNvSpPr>
              <p:nvPr/>
            </p:nvSpPr>
            <p:spPr bwMode="auto">
              <a:xfrm>
                <a:off x="3015" y="3995"/>
                <a:ext cx="5" cy="0"/>
              </a:xfrm>
              <a:custGeom>
                <a:avLst/>
                <a:gdLst>
                  <a:gd name="T0" fmla="*/ 4 w 53"/>
                  <a:gd name="T1" fmla="*/ 0 h 6"/>
                  <a:gd name="T2" fmla="*/ 0 w 53"/>
                  <a:gd name="T3" fmla="*/ 0 h 6"/>
                  <a:gd name="T4" fmla="*/ 5 w 53"/>
                  <a:gd name="T5" fmla="*/ 0 h 6"/>
                  <a:gd name="T6" fmla="*/ 4 w 53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3"/>
                  <a:gd name="T13" fmla="*/ 0 h 6"/>
                  <a:gd name="T14" fmla="*/ 53 w 53"/>
                  <a:gd name="T15" fmla="*/ 0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3" h="6">
                    <a:moveTo>
                      <a:pt x="42" y="0"/>
                    </a:moveTo>
                    <a:lnTo>
                      <a:pt x="0" y="6"/>
                    </a:lnTo>
                    <a:lnTo>
                      <a:pt x="53" y="6"/>
                    </a:lnTo>
                    <a:lnTo>
                      <a:pt x="42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70" name="Freeform 2747"/>
              <p:cNvSpPr>
                <a:spLocks/>
              </p:cNvSpPr>
              <p:nvPr/>
            </p:nvSpPr>
            <p:spPr bwMode="auto">
              <a:xfrm>
                <a:off x="3019" y="3995"/>
                <a:ext cx="1" cy="0"/>
              </a:xfrm>
              <a:custGeom>
                <a:avLst/>
                <a:gdLst>
                  <a:gd name="T0" fmla="*/ 0 w 11"/>
                  <a:gd name="T1" fmla="*/ 0 h 6"/>
                  <a:gd name="T2" fmla="*/ 1 w 11"/>
                  <a:gd name="T3" fmla="*/ 0 h 6"/>
                  <a:gd name="T4" fmla="*/ 1 w 11"/>
                  <a:gd name="T5" fmla="*/ 0 h 6"/>
                  <a:gd name="T6" fmla="*/ 0 w 11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"/>
                  <a:gd name="T13" fmla="*/ 0 h 6"/>
                  <a:gd name="T14" fmla="*/ 11 w 11"/>
                  <a:gd name="T15" fmla="*/ 0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" h="6">
                    <a:moveTo>
                      <a:pt x="0" y="0"/>
                    </a:moveTo>
                    <a:lnTo>
                      <a:pt x="10" y="0"/>
                    </a:lnTo>
                    <a:lnTo>
                      <a:pt x="11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71" name="Freeform 2748"/>
              <p:cNvSpPr>
                <a:spLocks/>
              </p:cNvSpPr>
              <p:nvPr/>
            </p:nvSpPr>
            <p:spPr bwMode="auto">
              <a:xfrm>
                <a:off x="3019" y="3995"/>
                <a:ext cx="1" cy="0"/>
              </a:xfrm>
              <a:custGeom>
                <a:avLst/>
                <a:gdLst>
                  <a:gd name="T0" fmla="*/ 0 w 11"/>
                  <a:gd name="T1" fmla="*/ 0 h 6"/>
                  <a:gd name="T2" fmla="*/ 1 w 11"/>
                  <a:gd name="T3" fmla="*/ 0 h 6"/>
                  <a:gd name="T4" fmla="*/ 1 w 11"/>
                  <a:gd name="T5" fmla="*/ 0 h 6"/>
                  <a:gd name="T6" fmla="*/ 0 w 11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"/>
                  <a:gd name="T13" fmla="*/ 0 h 6"/>
                  <a:gd name="T14" fmla="*/ 11 w 11"/>
                  <a:gd name="T15" fmla="*/ 0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" h="6">
                    <a:moveTo>
                      <a:pt x="0" y="0"/>
                    </a:moveTo>
                    <a:lnTo>
                      <a:pt x="10" y="0"/>
                    </a:lnTo>
                    <a:lnTo>
                      <a:pt x="11" y="6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72" name="Freeform 2749"/>
              <p:cNvSpPr>
                <a:spLocks/>
              </p:cNvSpPr>
              <p:nvPr/>
            </p:nvSpPr>
            <p:spPr bwMode="auto">
              <a:xfrm>
                <a:off x="2999" y="3995"/>
                <a:ext cx="16" cy="0"/>
              </a:xfrm>
              <a:custGeom>
                <a:avLst/>
                <a:gdLst>
                  <a:gd name="T0" fmla="*/ 0 w 202"/>
                  <a:gd name="T1" fmla="*/ 0 h 6"/>
                  <a:gd name="T2" fmla="*/ 0 w 202"/>
                  <a:gd name="T3" fmla="*/ 0 h 6"/>
                  <a:gd name="T4" fmla="*/ 16 w 202"/>
                  <a:gd name="T5" fmla="*/ 0 h 6"/>
                  <a:gd name="T6" fmla="*/ 0 w 202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2"/>
                  <a:gd name="T13" fmla="*/ 0 h 6"/>
                  <a:gd name="T14" fmla="*/ 202 w 202"/>
                  <a:gd name="T15" fmla="*/ 0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2" h="6">
                    <a:moveTo>
                      <a:pt x="2" y="0"/>
                    </a:moveTo>
                    <a:lnTo>
                      <a:pt x="0" y="6"/>
                    </a:lnTo>
                    <a:lnTo>
                      <a:pt x="202" y="6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73" name="Freeform 2750"/>
              <p:cNvSpPr>
                <a:spLocks/>
              </p:cNvSpPr>
              <p:nvPr/>
            </p:nvSpPr>
            <p:spPr bwMode="auto">
              <a:xfrm>
                <a:off x="2999" y="3995"/>
                <a:ext cx="16" cy="0"/>
              </a:xfrm>
              <a:custGeom>
                <a:avLst/>
                <a:gdLst>
                  <a:gd name="T0" fmla="*/ 0 w 202"/>
                  <a:gd name="T1" fmla="*/ 0 h 6"/>
                  <a:gd name="T2" fmla="*/ 0 w 202"/>
                  <a:gd name="T3" fmla="*/ 0 h 6"/>
                  <a:gd name="T4" fmla="*/ 16 w 202"/>
                  <a:gd name="T5" fmla="*/ 0 h 6"/>
                  <a:gd name="T6" fmla="*/ 0 w 202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2"/>
                  <a:gd name="T13" fmla="*/ 0 h 6"/>
                  <a:gd name="T14" fmla="*/ 202 w 202"/>
                  <a:gd name="T15" fmla="*/ 0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2" h="6">
                    <a:moveTo>
                      <a:pt x="2" y="0"/>
                    </a:moveTo>
                    <a:lnTo>
                      <a:pt x="0" y="6"/>
                    </a:lnTo>
                    <a:lnTo>
                      <a:pt x="202" y="6"/>
                    </a:lnTo>
                    <a:lnTo>
                      <a:pt x="2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74" name="Freeform 2751"/>
              <p:cNvSpPr>
                <a:spLocks/>
              </p:cNvSpPr>
              <p:nvPr/>
            </p:nvSpPr>
            <p:spPr bwMode="auto">
              <a:xfrm>
                <a:off x="2999" y="3995"/>
                <a:ext cx="16" cy="0"/>
              </a:xfrm>
              <a:custGeom>
                <a:avLst/>
                <a:gdLst>
                  <a:gd name="T0" fmla="*/ 0 w 200"/>
                  <a:gd name="T1" fmla="*/ 0 h 6"/>
                  <a:gd name="T2" fmla="*/ 12 w 200"/>
                  <a:gd name="T3" fmla="*/ 0 h 6"/>
                  <a:gd name="T4" fmla="*/ 16 w 200"/>
                  <a:gd name="T5" fmla="*/ 0 h 6"/>
                  <a:gd name="T6" fmla="*/ 0 w 200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0"/>
                  <a:gd name="T13" fmla="*/ 0 h 6"/>
                  <a:gd name="T14" fmla="*/ 200 w 200"/>
                  <a:gd name="T15" fmla="*/ 0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0" h="6">
                    <a:moveTo>
                      <a:pt x="0" y="0"/>
                    </a:moveTo>
                    <a:lnTo>
                      <a:pt x="148" y="0"/>
                    </a:lnTo>
                    <a:lnTo>
                      <a:pt x="200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75" name="Freeform 2752"/>
              <p:cNvSpPr>
                <a:spLocks/>
              </p:cNvSpPr>
              <p:nvPr/>
            </p:nvSpPr>
            <p:spPr bwMode="auto">
              <a:xfrm>
                <a:off x="2999" y="3995"/>
                <a:ext cx="16" cy="0"/>
              </a:xfrm>
              <a:custGeom>
                <a:avLst/>
                <a:gdLst>
                  <a:gd name="T0" fmla="*/ 0 w 200"/>
                  <a:gd name="T1" fmla="*/ 0 h 6"/>
                  <a:gd name="T2" fmla="*/ 12 w 200"/>
                  <a:gd name="T3" fmla="*/ 0 h 6"/>
                  <a:gd name="T4" fmla="*/ 16 w 200"/>
                  <a:gd name="T5" fmla="*/ 0 h 6"/>
                  <a:gd name="T6" fmla="*/ 0 w 200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0"/>
                  <a:gd name="T13" fmla="*/ 0 h 6"/>
                  <a:gd name="T14" fmla="*/ 200 w 200"/>
                  <a:gd name="T15" fmla="*/ 0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0" h="6">
                    <a:moveTo>
                      <a:pt x="0" y="0"/>
                    </a:moveTo>
                    <a:lnTo>
                      <a:pt x="148" y="0"/>
                    </a:lnTo>
                    <a:lnTo>
                      <a:pt x="200" y="6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76" name="Freeform 2753"/>
              <p:cNvSpPr>
                <a:spLocks/>
              </p:cNvSpPr>
              <p:nvPr/>
            </p:nvSpPr>
            <p:spPr bwMode="auto">
              <a:xfrm>
                <a:off x="2995" y="3995"/>
                <a:ext cx="27" cy="10"/>
              </a:xfrm>
              <a:custGeom>
                <a:avLst/>
                <a:gdLst>
                  <a:gd name="T0" fmla="*/ 4 w 323"/>
                  <a:gd name="T1" fmla="*/ 0 h 115"/>
                  <a:gd name="T2" fmla="*/ 0 w 323"/>
                  <a:gd name="T3" fmla="*/ 10 h 115"/>
                  <a:gd name="T4" fmla="*/ 27 w 323"/>
                  <a:gd name="T5" fmla="*/ 10 h 115"/>
                  <a:gd name="T6" fmla="*/ 4 w 323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23"/>
                  <a:gd name="T13" fmla="*/ 0 h 115"/>
                  <a:gd name="T14" fmla="*/ 323 w 323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23" h="115">
                    <a:moveTo>
                      <a:pt x="47" y="0"/>
                    </a:moveTo>
                    <a:lnTo>
                      <a:pt x="0" y="115"/>
                    </a:lnTo>
                    <a:lnTo>
                      <a:pt x="323" y="115"/>
                    </a:lnTo>
                    <a:lnTo>
                      <a:pt x="47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77" name="Freeform 2754"/>
              <p:cNvSpPr>
                <a:spLocks/>
              </p:cNvSpPr>
              <p:nvPr/>
            </p:nvSpPr>
            <p:spPr bwMode="auto">
              <a:xfrm>
                <a:off x="2995" y="3995"/>
                <a:ext cx="27" cy="10"/>
              </a:xfrm>
              <a:custGeom>
                <a:avLst/>
                <a:gdLst>
                  <a:gd name="T0" fmla="*/ 4 w 323"/>
                  <a:gd name="T1" fmla="*/ 0 h 115"/>
                  <a:gd name="T2" fmla="*/ 0 w 323"/>
                  <a:gd name="T3" fmla="*/ 10 h 115"/>
                  <a:gd name="T4" fmla="*/ 27 w 323"/>
                  <a:gd name="T5" fmla="*/ 10 h 115"/>
                  <a:gd name="T6" fmla="*/ 4 w 323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23"/>
                  <a:gd name="T13" fmla="*/ 0 h 115"/>
                  <a:gd name="T14" fmla="*/ 323 w 323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23" h="115">
                    <a:moveTo>
                      <a:pt x="47" y="0"/>
                    </a:moveTo>
                    <a:lnTo>
                      <a:pt x="0" y="115"/>
                    </a:lnTo>
                    <a:lnTo>
                      <a:pt x="323" y="115"/>
                    </a:lnTo>
                    <a:lnTo>
                      <a:pt x="47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78" name="Freeform 2755"/>
              <p:cNvSpPr>
                <a:spLocks/>
              </p:cNvSpPr>
              <p:nvPr/>
            </p:nvSpPr>
            <p:spPr bwMode="auto">
              <a:xfrm>
                <a:off x="2999" y="3995"/>
                <a:ext cx="23" cy="10"/>
              </a:xfrm>
              <a:custGeom>
                <a:avLst/>
                <a:gdLst>
                  <a:gd name="T0" fmla="*/ 0 w 276"/>
                  <a:gd name="T1" fmla="*/ 0 h 115"/>
                  <a:gd name="T2" fmla="*/ 21 w 276"/>
                  <a:gd name="T3" fmla="*/ 0 h 115"/>
                  <a:gd name="T4" fmla="*/ 23 w 276"/>
                  <a:gd name="T5" fmla="*/ 10 h 115"/>
                  <a:gd name="T6" fmla="*/ 0 w 276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6"/>
                  <a:gd name="T13" fmla="*/ 0 h 115"/>
                  <a:gd name="T14" fmla="*/ 276 w 276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6" h="115">
                    <a:moveTo>
                      <a:pt x="0" y="0"/>
                    </a:moveTo>
                    <a:lnTo>
                      <a:pt x="255" y="0"/>
                    </a:lnTo>
                    <a:lnTo>
                      <a:pt x="276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79" name="Freeform 2756"/>
              <p:cNvSpPr>
                <a:spLocks/>
              </p:cNvSpPr>
              <p:nvPr/>
            </p:nvSpPr>
            <p:spPr bwMode="auto">
              <a:xfrm>
                <a:off x="2999" y="3995"/>
                <a:ext cx="23" cy="10"/>
              </a:xfrm>
              <a:custGeom>
                <a:avLst/>
                <a:gdLst>
                  <a:gd name="T0" fmla="*/ 0 w 276"/>
                  <a:gd name="T1" fmla="*/ 0 h 115"/>
                  <a:gd name="T2" fmla="*/ 21 w 276"/>
                  <a:gd name="T3" fmla="*/ 0 h 115"/>
                  <a:gd name="T4" fmla="*/ 23 w 276"/>
                  <a:gd name="T5" fmla="*/ 10 h 115"/>
                  <a:gd name="T6" fmla="*/ 0 w 276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6"/>
                  <a:gd name="T13" fmla="*/ 0 h 115"/>
                  <a:gd name="T14" fmla="*/ 276 w 276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6" h="115">
                    <a:moveTo>
                      <a:pt x="0" y="0"/>
                    </a:moveTo>
                    <a:lnTo>
                      <a:pt x="255" y="0"/>
                    </a:lnTo>
                    <a:lnTo>
                      <a:pt x="276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80" name="Freeform 2757"/>
              <p:cNvSpPr>
                <a:spLocks/>
              </p:cNvSpPr>
              <p:nvPr/>
            </p:nvSpPr>
            <p:spPr bwMode="auto">
              <a:xfrm>
                <a:off x="3110" y="4007"/>
                <a:ext cx="5" cy="1"/>
              </a:xfrm>
              <a:custGeom>
                <a:avLst/>
                <a:gdLst>
                  <a:gd name="T0" fmla="*/ 0 w 51"/>
                  <a:gd name="T1" fmla="*/ 0 h 14"/>
                  <a:gd name="T2" fmla="*/ 5 w 51"/>
                  <a:gd name="T3" fmla="*/ 0 h 14"/>
                  <a:gd name="T4" fmla="*/ 0 w 51"/>
                  <a:gd name="T5" fmla="*/ 1 h 14"/>
                  <a:gd name="T6" fmla="*/ 0 w 51"/>
                  <a:gd name="T7" fmla="*/ 0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1"/>
                  <a:gd name="T13" fmla="*/ 0 h 14"/>
                  <a:gd name="T14" fmla="*/ 51 w 51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1" h="14">
                    <a:moveTo>
                      <a:pt x="0" y="0"/>
                    </a:moveTo>
                    <a:lnTo>
                      <a:pt x="51" y="0"/>
                    </a:lnTo>
                    <a:lnTo>
                      <a:pt x="4" y="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81" name="Freeform 2758"/>
              <p:cNvSpPr>
                <a:spLocks/>
              </p:cNvSpPr>
              <p:nvPr/>
            </p:nvSpPr>
            <p:spPr bwMode="auto">
              <a:xfrm>
                <a:off x="3110" y="4007"/>
                <a:ext cx="5" cy="1"/>
              </a:xfrm>
              <a:custGeom>
                <a:avLst/>
                <a:gdLst>
                  <a:gd name="T0" fmla="*/ 0 w 51"/>
                  <a:gd name="T1" fmla="*/ 0 h 14"/>
                  <a:gd name="T2" fmla="*/ 5 w 51"/>
                  <a:gd name="T3" fmla="*/ 0 h 14"/>
                  <a:gd name="T4" fmla="*/ 0 w 51"/>
                  <a:gd name="T5" fmla="*/ 1 h 14"/>
                  <a:gd name="T6" fmla="*/ 0 w 51"/>
                  <a:gd name="T7" fmla="*/ 0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1"/>
                  <a:gd name="T13" fmla="*/ 0 h 14"/>
                  <a:gd name="T14" fmla="*/ 51 w 51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1" h="14">
                    <a:moveTo>
                      <a:pt x="0" y="0"/>
                    </a:moveTo>
                    <a:lnTo>
                      <a:pt x="51" y="0"/>
                    </a:lnTo>
                    <a:lnTo>
                      <a:pt x="4" y="1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82" name="Freeform 2759"/>
              <p:cNvSpPr>
                <a:spLocks/>
              </p:cNvSpPr>
              <p:nvPr/>
            </p:nvSpPr>
            <p:spPr bwMode="auto">
              <a:xfrm>
                <a:off x="3106" y="3991"/>
                <a:ext cx="9" cy="16"/>
              </a:xfrm>
              <a:custGeom>
                <a:avLst/>
                <a:gdLst>
                  <a:gd name="T0" fmla="*/ 0 w 109"/>
                  <a:gd name="T1" fmla="*/ 0 h 191"/>
                  <a:gd name="T2" fmla="*/ 5 w 109"/>
                  <a:gd name="T3" fmla="*/ 16 h 191"/>
                  <a:gd name="T4" fmla="*/ 9 w 109"/>
                  <a:gd name="T5" fmla="*/ 16 h 191"/>
                  <a:gd name="T6" fmla="*/ 0 w 109"/>
                  <a:gd name="T7" fmla="*/ 0 h 19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9"/>
                  <a:gd name="T13" fmla="*/ 0 h 191"/>
                  <a:gd name="T14" fmla="*/ 109 w 109"/>
                  <a:gd name="T15" fmla="*/ 191 h 19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9" h="191">
                    <a:moveTo>
                      <a:pt x="0" y="0"/>
                    </a:moveTo>
                    <a:lnTo>
                      <a:pt x="58" y="191"/>
                    </a:lnTo>
                    <a:lnTo>
                      <a:pt x="109" y="19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83" name="Freeform 2760"/>
              <p:cNvSpPr>
                <a:spLocks/>
              </p:cNvSpPr>
              <p:nvPr/>
            </p:nvSpPr>
            <p:spPr bwMode="auto">
              <a:xfrm>
                <a:off x="3106" y="3991"/>
                <a:ext cx="9" cy="16"/>
              </a:xfrm>
              <a:custGeom>
                <a:avLst/>
                <a:gdLst>
                  <a:gd name="T0" fmla="*/ 0 w 109"/>
                  <a:gd name="T1" fmla="*/ 0 h 191"/>
                  <a:gd name="T2" fmla="*/ 5 w 109"/>
                  <a:gd name="T3" fmla="*/ 16 h 191"/>
                  <a:gd name="T4" fmla="*/ 9 w 109"/>
                  <a:gd name="T5" fmla="*/ 16 h 191"/>
                  <a:gd name="T6" fmla="*/ 0 w 109"/>
                  <a:gd name="T7" fmla="*/ 0 h 19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9"/>
                  <a:gd name="T13" fmla="*/ 0 h 191"/>
                  <a:gd name="T14" fmla="*/ 109 w 109"/>
                  <a:gd name="T15" fmla="*/ 191 h 19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9" h="191">
                    <a:moveTo>
                      <a:pt x="0" y="0"/>
                    </a:moveTo>
                    <a:lnTo>
                      <a:pt x="58" y="191"/>
                    </a:lnTo>
                    <a:lnTo>
                      <a:pt x="109" y="19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84" name="Freeform 2761"/>
              <p:cNvSpPr>
                <a:spLocks/>
              </p:cNvSpPr>
              <p:nvPr/>
            </p:nvSpPr>
            <p:spPr bwMode="auto">
              <a:xfrm>
                <a:off x="3106" y="3991"/>
                <a:ext cx="62" cy="16"/>
              </a:xfrm>
              <a:custGeom>
                <a:avLst/>
                <a:gdLst>
                  <a:gd name="T0" fmla="*/ 0 w 750"/>
                  <a:gd name="T1" fmla="*/ 0 h 191"/>
                  <a:gd name="T2" fmla="*/ 62 w 750"/>
                  <a:gd name="T3" fmla="*/ 0 h 191"/>
                  <a:gd name="T4" fmla="*/ 9 w 750"/>
                  <a:gd name="T5" fmla="*/ 16 h 191"/>
                  <a:gd name="T6" fmla="*/ 0 w 750"/>
                  <a:gd name="T7" fmla="*/ 0 h 19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50"/>
                  <a:gd name="T13" fmla="*/ 0 h 191"/>
                  <a:gd name="T14" fmla="*/ 750 w 750"/>
                  <a:gd name="T15" fmla="*/ 191 h 19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50" h="191">
                    <a:moveTo>
                      <a:pt x="0" y="0"/>
                    </a:moveTo>
                    <a:lnTo>
                      <a:pt x="750" y="0"/>
                    </a:lnTo>
                    <a:lnTo>
                      <a:pt x="109" y="19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85" name="Freeform 2762"/>
              <p:cNvSpPr>
                <a:spLocks/>
              </p:cNvSpPr>
              <p:nvPr/>
            </p:nvSpPr>
            <p:spPr bwMode="auto">
              <a:xfrm>
                <a:off x="3106" y="3991"/>
                <a:ext cx="62" cy="16"/>
              </a:xfrm>
              <a:custGeom>
                <a:avLst/>
                <a:gdLst>
                  <a:gd name="T0" fmla="*/ 0 w 750"/>
                  <a:gd name="T1" fmla="*/ 0 h 191"/>
                  <a:gd name="T2" fmla="*/ 62 w 750"/>
                  <a:gd name="T3" fmla="*/ 0 h 191"/>
                  <a:gd name="T4" fmla="*/ 9 w 750"/>
                  <a:gd name="T5" fmla="*/ 16 h 191"/>
                  <a:gd name="T6" fmla="*/ 0 w 750"/>
                  <a:gd name="T7" fmla="*/ 0 h 19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50"/>
                  <a:gd name="T13" fmla="*/ 0 h 191"/>
                  <a:gd name="T14" fmla="*/ 750 w 750"/>
                  <a:gd name="T15" fmla="*/ 191 h 19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50" h="191">
                    <a:moveTo>
                      <a:pt x="0" y="0"/>
                    </a:moveTo>
                    <a:lnTo>
                      <a:pt x="750" y="0"/>
                    </a:lnTo>
                    <a:lnTo>
                      <a:pt x="109" y="19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86" name="Freeform 2763"/>
              <p:cNvSpPr>
                <a:spLocks/>
              </p:cNvSpPr>
              <p:nvPr/>
            </p:nvSpPr>
            <p:spPr bwMode="auto">
              <a:xfrm>
                <a:off x="3016" y="4005"/>
                <a:ext cx="6" cy="2"/>
              </a:xfrm>
              <a:custGeom>
                <a:avLst/>
                <a:gdLst>
                  <a:gd name="T0" fmla="*/ 0 w 70"/>
                  <a:gd name="T1" fmla="*/ 0 h 24"/>
                  <a:gd name="T2" fmla="*/ 0 w 70"/>
                  <a:gd name="T3" fmla="*/ 2 h 24"/>
                  <a:gd name="T4" fmla="*/ 6 w 70"/>
                  <a:gd name="T5" fmla="*/ 2 h 24"/>
                  <a:gd name="T6" fmla="*/ 0 w 70"/>
                  <a:gd name="T7" fmla="*/ 0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0"/>
                  <a:gd name="T13" fmla="*/ 0 h 24"/>
                  <a:gd name="T14" fmla="*/ 70 w 70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0" h="24">
                    <a:moveTo>
                      <a:pt x="0" y="0"/>
                    </a:moveTo>
                    <a:lnTo>
                      <a:pt x="5" y="24"/>
                    </a:lnTo>
                    <a:lnTo>
                      <a:pt x="70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87" name="Freeform 2764"/>
              <p:cNvSpPr>
                <a:spLocks/>
              </p:cNvSpPr>
              <p:nvPr/>
            </p:nvSpPr>
            <p:spPr bwMode="auto">
              <a:xfrm>
                <a:off x="3016" y="4005"/>
                <a:ext cx="6" cy="2"/>
              </a:xfrm>
              <a:custGeom>
                <a:avLst/>
                <a:gdLst>
                  <a:gd name="T0" fmla="*/ 0 w 70"/>
                  <a:gd name="T1" fmla="*/ 0 h 24"/>
                  <a:gd name="T2" fmla="*/ 0 w 70"/>
                  <a:gd name="T3" fmla="*/ 2 h 24"/>
                  <a:gd name="T4" fmla="*/ 6 w 70"/>
                  <a:gd name="T5" fmla="*/ 2 h 24"/>
                  <a:gd name="T6" fmla="*/ 0 w 70"/>
                  <a:gd name="T7" fmla="*/ 0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0"/>
                  <a:gd name="T13" fmla="*/ 0 h 24"/>
                  <a:gd name="T14" fmla="*/ 70 w 70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0" h="24">
                    <a:moveTo>
                      <a:pt x="0" y="0"/>
                    </a:moveTo>
                    <a:lnTo>
                      <a:pt x="5" y="24"/>
                    </a:lnTo>
                    <a:lnTo>
                      <a:pt x="70" y="2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88" name="Freeform 2765"/>
              <p:cNvSpPr>
                <a:spLocks/>
              </p:cNvSpPr>
              <p:nvPr/>
            </p:nvSpPr>
            <p:spPr bwMode="auto">
              <a:xfrm>
                <a:off x="3016" y="4005"/>
                <a:ext cx="6" cy="2"/>
              </a:xfrm>
              <a:custGeom>
                <a:avLst/>
                <a:gdLst>
                  <a:gd name="T0" fmla="*/ 0 w 70"/>
                  <a:gd name="T1" fmla="*/ 0 h 24"/>
                  <a:gd name="T2" fmla="*/ 6 w 70"/>
                  <a:gd name="T3" fmla="*/ 0 h 24"/>
                  <a:gd name="T4" fmla="*/ 6 w 70"/>
                  <a:gd name="T5" fmla="*/ 2 h 24"/>
                  <a:gd name="T6" fmla="*/ 0 w 70"/>
                  <a:gd name="T7" fmla="*/ 0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0"/>
                  <a:gd name="T13" fmla="*/ 0 h 24"/>
                  <a:gd name="T14" fmla="*/ 70 w 70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0" h="24">
                    <a:moveTo>
                      <a:pt x="0" y="0"/>
                    </a:moveTo>
                    <a:lnTo>
                      <a:pt x="66" y="0"/>
                    </a:lnTo>
                    <a:lnTo>
                      <a:pt x="70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89" name="Freeform 2766"/>
              <p:cNvSpPr>
                <a:spLocks/>
              </p:cNvSpPr>
              <p:nvPr/>
            </p:nvSpPr>
            <p:spPr bwMode="auto">
              <a:xfrm>
                <a:off x="3016" y="4005"/>
                <a:ext cx="6" cy="2"/>
              </a:xfrm>
              <a:custGeom>
                <a:avLst/>
                <a:gdLst>
                  <a:gd name="T0" fmla="*/ 0 w 70"/>
                  <a:gd name="T1" fmla="*/ 0 h 24"/>
                  <a:gd name="T2" fmla="*/ 6 w 70"/>
                  <a:gd name="T3" fmla="*/ 0 h 24"/>
                  <a:gd name="T4" fmla="*/ 6 w 70"/>
                  <a:gd name="T5" fmla="*/ 2 h 24"/>
                  <a:gd name="T6" fmla="*/ 0 w 70"/>
                  <a:gd name="T7" fmla="*/ 0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0"/>
                  <a:gd name="T13" fmla="*/ 0 h 24"/>
                  <a:gd name="T14" fmla="*/ 70 w 70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0" h="24">
                    <a:moveTo>
                      <a:pt x="0" y="0"/>
                    </a:moveTo>
                    <a:lnTo>
                      <a:pt x="66" y="0"/>
                    </a:lnTo>
                    <a:lnTo>
                      <a:pt x="70" y="2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90" name="Freeform 2767"/>
              <p:cNvSpPr>
                <a:spLocks/>
              </p:cNvSpPr>
              <p:nvPr/>
            </p:nvSpPr>
            <p:spPr bwMode="auto">
              <a:xfrm>
                <a:off x="2994" y="4005"/>
                <a:ext cx="21" cy="2"/>
              </a:xfrm>
              <a:custGeom>
                <a:avLst/>
                <a:gdLst>
                  <a:gd name="T0" fmla="*/ 1 w 256"/>
                  <a:gd name="T1" fmla="*/ 0 h 24"/>
                  <a:gd name="T2" fmla="*/ 0 w 256"/>
                  <a:gd name="T3" fmla="*/ 2 h 24"/>
                  <a:gd name="T4" fmla="*/ 21 w 256"/>
                  <a:gd name="T5" fmla="*/ 2 h 24"/>
                  <a:gd name="T6" fmla="*/ 1 w 256"/>
                  <a:gd name="T7" fmla="*/ 0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6"/>
                  <a:gd name="T13" fmla="*/ 0 h 24"/>
                  <a:gd name="T14" fmla="*/ 256 w 256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6" h="24">
                    <a:moveTo>
                      <a:pt x="10" y="0"/>
                    </a:moveTo>
                    <a:lnTo>
                      <a:pt x="0" y="24"/>
                    </a:lnTo>
                    <a:lnTo>
                      <a:pt x="256" y="24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91" name="Freeform 2768"/>
              <p:cNvSpPr>
                <a:spLocks/>
              </p:cNvSpPr>
              <p:nvPr/>
            </p:nvSpPr>
            <p:spPr bwMode="auto">
              <a:xfrm>
                <a:off x="2994" y="4005"/>
                <a:ext cx="21" cy="2"/>
              </a:xfrm>
              <a:custGeom>
                <a:avLst/>
                <a:gdLst>
                  <a:gd name="T0" fmla="*/ 1 w 256"/>
                  <a:gd name="T1" fmla="*/ 0 h 24"/>
                  <a:gd name="T2" fmla="*/ 0 w 256"/>
                  <a:gd name="T3" fmla="*/ 2 h 24"/>
                  <a:gd name="T4" fmla="*/ 21 w 256"/>
                  <a:gd name="T5" fmla="*/ 2 h 24"/>
                  <a:gd name="T6" fmla="*/ 1 w 256"/>
                  <a:gd name="T7" fmla="*/ 0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6"/>
                  <a:gd name="T13" fmla="*/ 0 h 24"/>
                  <a:gd name="T14" fmla="*/ 256 w 256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6" h="24">
                    <a:moveTo>
                      <a:pt x="10" y="0"/>
                    </a:moveTo>
                    <a:lnTo>
                      <a:pt x="0" y="24"/>
                    </a:lnTo>
                    <a:lnTo>
                      <a:pt x="256" y="24"/>
                    </a:lnTo>
                    <a:lnTo>
                      <a:pt x="1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92" name="Freeform 2769"/>
              <p:cNvSpPr>
                <a:spLocks/>
              </p:cNvSpPr>
              <p:nvPr/>
            </p:nvSpPr>
            <p:spPr bwMode="auto">
              <a:xfrm>
                <a:off x="2995" y="4005"/>
                <a:ext cx="21" cy="2"/>
              </a:xfrm>
              <a:custGeom>
                <a:avLst/>
                <a:gdLst>
                  <a:gd name="T0" fmla="*/ 0 w 257"/>
                  <a:gd name="T1" fmla="*/ 0 h 24"/>
                  <a:gd name="T2" fmla="*/ 21 w 257"/>
                  <a:gd name="T3" fmla="*/ 0 h 24"/>
                  <a:gd name="T4" fmla="*/ 20 w 257"/>
                  <a:gd name="T5" fmla="*/ 2 h 24"/>
                  <a:gd name="T6" fmla="*/ 0 w 257"/>
                  <a:gd name="T7" fmla="*/ 0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7"/>
                  <a:gd name="T13" fmla="*/ 0 h 24"/>
                  <a:gd name="T14" fmla="*/ 257 w 257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7" h="24">
                    <a:moveTo>
                      <a:pt x="0" y="0"/>
                    </a:moveTo>
                    <a:lnTo>
                      <a:pt x="257" y="0"/>
                    </a:lnTo>
                    <a:lnTo>
                      <a:pt x="246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93" name="Freeform 2770"/>
              <p:cNvSpPr>
                <a:spLocks/>
              </p:cNvSpPr>
              <p:nvPr/>
            </p:nvSpPr>
            <p:spPr bwMode="auto">
              <a:xfrm>
                <a:off x="2995" y="4005"/>
                <a:ext cx="21" cy="2"/>
              </a:xfrm>
              <a:custGeom>
                <a:avLst/>
                <a:gdLst>
                  <a:gd name="T0" fmla="*/ 0 w 257"/>
                  <a:gd name="T1" fmla="*/ 0 h 24"/>
                  <a:gd name="T2" fmla="*/ 21 w 257"/>
                  <a:gd name="T3" fmla="*/ 0 h 24"/>
                  <a:gd name="T4" fmla="*/ 20 w 257"/>
                  <a:gd name="T5" fmla="*/ 2 h 24"/>
                  <a:gd name="T6" fmla="*/ 0 w 257"/>
                  <a:gd name="T7" fmla="*/ 0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7"/>
                  <a:gd name="T13" fmla="*/ 0 h 24"/>
                  <a:gd name="T14" fmla="*/ 257 w 257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7" h="24">
                    <a:moveTo>
                      <a:pt x="0" y="0"/>
                    </a:moveTo>
                    <a:lnTo>
                      <a:pt x="257" y="0"/>
                    </a:lnTo>
                    <a:lnTo>
                      <a:pt x="246" y="2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94" name="Freeform 2771"/>
              <p:cNvSpPr>
                <a:spLocks/>
              </p:cNvSpPr>
              <p:nvPr/>
            </p:nvSpPr>
            <p:spPr bwMode="auto">
              <a:xfrm>
                <a:off x="2959" y="3992"/>
                <a:ext cx="6" cy="15"/>
              </a:xfrm>
              <a:custGeom>
                <a:avLst/>
                <a:gdLst>
                  <a:gd name="T0" fmla="*/ 6 w 68"/>
                  <a:gd name="T1" fmla="*/ 0 h 177"/>
                  <a:gd name="T2" fmla="*/ 0 w 68"/>
                  <a:gd name="T3" fmla="*/ 15 h 177"/>
                  <a:gd name="T4" fmla="*/ 5 w 68"/>
                  <a:gd name="T5" fmla="*/ 15 h 177"/>
                  <a:gd name="T6" fmla="*/ 6 w 68"/>
                  <a:gd name="T7" fmla="*/ 0 h 17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8"/>
                  <a:gd name="T13" fmla="*/ 0 h 177"/>
                  <a:gd name="T14" fmla="*/ 68 w 68"/>
                  <a:gd name="T15" fmla="*/ 177 h 17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8" h="177">
                    <a:moveTo>
                      <a:pt x="68" y="0"/>
                    </a:moveTo>
                    <a:lnTo>
                      <a:pt x="0" y="177"/>
                    </a:lnTo>
                    <a:lnTo>
                      <a:pt x="61" y="177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95" name="Freeform 2772"/>
              <p:cNvSpPr>
                <a:spLocks/>
              </p:cNvSpPr>
              <p:nvPr/>
            </p:nvSpPr>
            <p:spPr bwMode="auto">
              <a:xfrm>
                <a:off x="2959" y="3992"/>
                <a:ext cx="6" cy="15"/>
              </a:xfrm>
              <a:custGeom>
                <a:avLst/>
                <a:gdLst>
                  <a:gd name="T0" fmla="*/ 6 w 68"/>
                  <a:gd name="T1" fmla="*/ 0 h 177"/>
                  <a:gd name="T2" fmla="*/ 0 w 68"/>
                  <a:gd name="T3" fmla="*/ 15 h 177"/>
                  <a:gd name="T4" fmla="*/ 5 w 68"/>
                  <a:gd name="T5" fmla="*/ 15 h 177"/>
                  <a:gd name="T6" fmla="*/ 6 w 68"/>
                  <a:gd name="T7" fmla="*/ 0 h 17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8"/>
                  <a:gd name="T13" fmla="*/ 0 h 177"/>
                  <a:gd name="T14" fmla="*/ 68 w 68"/>
                  <a:gd name="T15" fmla="*/ 177 h 17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8" h="177">
                    <a:moveTo>
                      <a:pt x="68" y="0"/>
                    </a:moveTo>
                    <a:lnTo>
                      <a:pt x="0" y="177"/>
                    </a:lnTo>
                    <a:lnTo>
                      <a:pt x="61" y="177"/>
                    </a:lnTo>
                    <a:lnTo>
                      <a:pt x="68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96" name="Freeform 2773"/>
              <p:cNvSpPr>
                <a:spLocks/>
              </p:cNvSpPr>
              <p:nvPr/>
            </p:nvSpPr>
            <p:spPr bwMode="auto">
              <a:xfrm>
                <a:off x="2964" y="3992"/>
                <a:ext cx="6" cy="15"/>
              </a:xfrm>
              <a:custGeom>
                <a:avLst/>
                <a:gdLst>
                  <a:gd name="T0" fmla="*/ 1 w 68"/>
                  <a:gd name="T1" fmla="*/ 0 h 177"/>
                  <a:gd name="T2" fmla="*/ 6 w 68"/>
                  <a:gd name="T3" fmla="*/ 0 h 177"/>
                  <a:gd name="T4" fmla="*/ 0 w 68"/>
                  <a:gd name="T5" fmla="*/ 15 h 177"/>
                  <a:gd name="T6" fmla="*/ 1 w 68"/>
                  <a:gd name="T7" fmla="*/ 0 h 17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8"/>
                  <a:gd name="T13" fmla="*/ 0 h 177"/>
                  <a:gd name="T14" fmla="*/ 68 w 68"/>
                  <a:gd name="T15" fmla="*/ 177 h 17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8" h="177">
                    <a:moveTo>
                      <a:pt x="7" y="0"/>
                    </a:moveTo>
                    <a:lnTo>
                      <a:pt x="68" y="0"/>
                    </a:lnTo>
                    <a:lnTo>
                      <a:pt x="0" y="177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97" name="Freeform 2774"/>
              <p:cNvSpPr>
                <a:spLocks/>
              </p:cNvSpPr>
              <p:nvPr/>
            </p:nvSpPr>
            <p:spPr bwMode="auto">
              <a:xfrm>
                <a:off x="2964" y="3992"/>
                <a:ext cx="6" cy="15"/>
              </a:xfrm>
              <a:custGeom>
                <a:avLst/>
                <a:gdLst>
                  <a:gd name="T0" fmla="*/ 1 w 68"/>
                  <a:gd name="T1" fmla="*/ 0 h 177"/>
                  <a:gd name="T2" fmla="*/ 6 w 68"/>
                  <a:gd name="T3" fmla="*/ 0 h 177"/>
                  <a:gd name="T4" fmla="*/ 0 w 68"/>
                  <a:gd name="T5" fmla="*/ 15 h 177"/>
                  <a:gd name="T6" fmla="*/ 1 w 68"/>
                  <a:gd name="T7" fmla="*/ 0 h 17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8"/>
                  <a:gd name="T13" fmla="*/ 0 h 177"/>
                  <a:gd name="T14" fmla="*/ 68 w 68"/>
                  <a:gd name="T15" fmla="*/ 177 h 17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8" h="177">
                    <a:moveTo>
                      <a:pt x="7" y="0"/>
                    </a:moveTo>
                    <a:lnTo>
                      <a:pt x="68" y="0"/>
                    </a:lnTo>
                    <a:lnTo>
                      <a:pt x="0" y="177"/>
                    </a:lnTo>
                    <a:lnTo>
                      <a:pt x="7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98" name="Freeform 2775"/>
              <p:cNvSpPr>
                <a:spLocks/>
              </p:cNvSpPr>
              <p:nvPr/>
            </p:nvSpPr>
            <p:spPr bwMode="auto">
              <a:xfrm>
                <a:off x="2963" y="4008"/>
                <a:ext cx="1" cy="0"/>
              </a:xfrm>
              <a:custGeom>
                <a:avLst/>
                <a:gdLst>
                  <a:gd name="T0" fmla="*/ 0 w 15"/>
                  <a:gd name="T1" fmla="*/ 0 h 5"/>
                  <a:gd name="T2" fmla="*/ 1 w 15"/>
                  <a:gd name="T3" fmla="*/ 0 h 5"/>
                  <a:gd name="T4" fmla="*/ 1 w 15"/>
                  <a:gd name="T5" fmla="*/ 0 h 5"/>
                  <a:gd name="T6" fmla="*/ 0 w 15"/>
                  <a:gd name="T7" fmla="*/ 0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"/>
                  <a:gd name="T13" fmla="*/ 0 h 5"/>
                  <a:gd name="T14" fmla="*/ 15 w 15"/>
                  <a:gd name="T15" fmla="*/ 0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" h="5">
                    <a:moveTo>
                      <a:pt x="0" y="0"/>
                    </a:moveTo>
                    <a:lnTo>
                      <a:pt x="15" y="0"/>
                    </a:lnTo>
                    <a:lnTo>
                      <a:pt x="13" y="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99" name="Freeform 2776"/>
              <p:cNvSpPr>
                <a:spLocks/>
              </p:cNvSpPr>
              <p:nvPr/>
            </p:nvSpPr>
            <p:spPr bwMode="auto">
              <a:xfrm>
                <a:off x="2963" y="4008"/>
                <a:ext cx="1" cy="0"/>
              </a:xfrm>
              <a:custGeom>
                <a:avLst/>
                <a:gdLst>
                  <a:gd name="T0" fmla="*/ 0 w 15"/>
                  <a:gd name="T1" fmla="*/ 0 h 5"/>
                  <a:gd name="T2" fmla="*/ 1 w 15"/>
                  <a:gd name="T3" fmla="*/ 0 h 5"/>
                  <a:gd name="T4" fmla="*/ 1 w 15"/>
                  <a:gd name="T5" fmla="*/ 0 h 5"/>
                  <a:gd name="T6" fmla="*/ 0 w 15"/>
                  <a:gd name="T7" fmla="*/ 0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"/>
                  <a:gd name="T13" fmla="*/ 0 h 5"/>
                  <a:gd name="T14" fmla="*/ 15 w 15"/>
                  <a:gd name="T15" fmla="*/ 0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" h="5">
                    <a:moveTo>
                      <a:pt x="0" y="0"/>
                    </a:moveTo>
                    <a:lnTo>
                      <a:pt x="15" y="0"/>
                    </a:lnTo>
                    <a:lnTo>
                      <a:pt x="13" y="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00" name="Freeform 2777"/>
              <p:cNvSpPr>
                <a:spLocks/>
              </p:cNvSpPr>
              <p:nvPr/>
            </p:nvSpPr>
            <p:spPr bwMode="auto">
              <a:xfrm>
                <a:off x="2959" y="4007"/>
                <a:ext cx="5" cy="1"/>
              </a:xfrm>
              <a:custGeom>
                <a:avLst/>
                <a:gdLst>
                  <a:gd name="T0" fmla="*/ 0 w 56"/>
                  <a:gd name="T1" fmla="*/ 0 h 14"/>
                  <a:gd name="T2" fmla="*/ 4 w 56"/>
                  <a:gd name="T3" fmla="*/ 1 h 14"/>
                  <a:gd name="T4" fmla="*/ 5 w 56"/>
                  <a:gd name="T5" fmla="*/ 1 h 14"/>
                  <a:gd name="T6" fmla="*/ 0 w 56"/>
                  <a:gd name="T7" fmla="*/ 0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6"/>
                  <a:gd name="T13" fmla="*/ 0 h 14"/>
                  <a:gd name="T14" fmla="*/ 56 w 56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6" h="14">
                    <a:moveTo>
                      <a:pt x="0" y="0"/>
                    </a:moveTo>
                    <a:lnTo>
                      <a:pt x="41" y="14"/>
                    </a:lnTo>
                    <a:lnTo>
                      <a:pt x="56" y="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01" name="Freeform 2778"/>
              <p:cNvSpPr>
                <a:spLocks/>
              </p:cNvSpPr>
              <p:nvPr/>
            </p:nvSpPr>
            <p:spPr bwMode="auto">
              <a:xfrm>
                <a:off x="2959" y="4007"/>
                <a:ext cx="5" cy="1"/>
              </a:xfrm>
              <a:custGeom>
                <a:avLst/>
                <a:gdLst>
                  <a:gd name="T0" fmla="*/ 0 w 56"/>
                  <a:gd name="T1" fmla="*/ 0 h 14"/>
                  <a:gd name="T2" fmla="*/ 4 w 56"/>
                  <a:gd name="T3" fmla="*/ 1 h 14"/>
                  <a:gd name="T4" fmla="*/ 5 w 56"/>
                  <a:gd name="T5" fmla="*/ 1 h 14"/>
                  <a:gd name="T6" fmla="*/ 0 w 56"/>
                  <a:gd name="T7" fmla="*/ 0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6"/>
                  <a:gd name="T13" fmla="*/ 0 h 14"/>
                  <a:gd name="T14" fmla="*/ 56 w 56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6" h="14">
                    <a:moveTo>
                      <a:pt x="0" y="0"/>
                    </a:moveTo>
                    <a:lnTo>
                      <a:pt x="41" y="14"/>
                    </a:lnTo>
                    <a:lnTo>
                      <a:pt x="56" y="1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02" name="Freeform 2779"/>
              <p:cNvSpPr>
                <a:spLocks/>
              </p:cNvSpPr>
              <p:nvPr/>
            </p:nvSpPr>
            <p:spPr bwMode="auto">
              <a:xfrm>
                <a:off x="2959" y="4007"/>
                <a:ext cx="5" cy="1"/>
              </a:xfrm>
              <a:custGeom>
                <a:avLst/>
                <a:gdLst>
                  <a:gd name="T0" fmla="*/ 0 w 61"/>
                  <a:gd name="T1" fmla="*/ 0 h 14"/>
                  <a:gd name="T2" fmla="*/ 5 w 61"/>
                  <a:gd name="T3" fmla="*/ 0 h 14"/>
                  <a:gd name="T4" fmla="*/ 5 w 61"/>
                  <a:gd name="T5" fmla="*/ 1 h 14"/>
                  <a:gd name="T6" fmla="*/ 0 w 61"/>
                  <a:gd name="T7" fmla="*/ 0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1"/>
                  <a:gd name="T13" fmla="*/ 0 h 14"/>
                  <a:gd name="T14" fmla="*/ 61 w 61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1" h="14">
                    <a:moveTo>
                      <a:pt x="0" y="0"/>
                    </a:moveTo>
                    <a:lnTo>
                      <a:pt x="61" y="0"/>
                    </a:lnTo>
                    <a:lnTo>
                      <a:pt x="56" y="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03" name="Freeform 2780"/>
              <p:cNvSpPr>
                <a:spLocks/>
              </p:cNvSpPr>
              <p:nvPr/>
            </p:nvSpPr>
            <p:spPr bwMode="auto">
              <a:xfrm>
                <a:off x="2959" y="4007"/>
                <a:ext cx="5" cy="1"/>
              </a:xfrm>
              <a:custGeom>
                <a:avLst/>
                <a:gdLst>
                  <a:gd name="T0" fmla="*/ 0 w 61"/>
                  <a:gd name="T1" fmla="*/ 0 h 14"/>
                  <a:gd name="T2" fmla="*/ 5 w 61"/>
                  <a:gd name="T3" fmla="*/ 0 h 14"/>
                  <a:gd name="T4" fmla="*/ 5 w 61"/>
                  <a:gd name="T5" fmla="*/ 1 h 14"/>
                  <a:gd name="T6" fmla="*/ 0 w 61"/>
                  <a:gd name="T7" fmla="*/ 0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1"/>
                  <a:gd name="T13" fmla="*/ 0 h 14"/>
                  <a:gd name="T14" fmla="*/ 61 w 61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1" h="14">
                    <a:moveTo>
                      <a:pt x="0" y="0"/>
                    </a:moveTo>
                    <a:lnTo>
                      <a:pt x="61" y="0"/>
                    </a:lnTo>
                    <a:lnTo>
                      <a:pt x="56" y="1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04" name="Freeform 2781"/>
              <p:cNvSpPr>
                <a:spLocks/>
              </p:cNvSpPr>
              <p:nvPr/>
            </p:nvSpPr>
            <p:spPr bwMode="auto">
              <a:xfrm>
                <a:off x="3242" y="4003"/>
                <a:ext cx="38" cy="11"/>
              </a:xfrm>
              <a:custGeom>
                <a:avLst/>
                <a:gdLst>
                  <a:gd name="T0" fmla="*/ 0 w 445"/>
                  <a:gd name="T1" fmla="*/ 0 h 134"/>
                  <a:gd name="T2" fmla="*/ 0 w 445"/>
                  <a:gd name="T3" fmla="*/ 11 h 134"/>
                  <a:gd name="T4" fmla="*/ 38 w 445"/>
                  <a:gd name="T5" fmla="*/ 11 h 134"/>
                  <a:gd name="T6" fmla="*/ 0 w 445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4"/>
                  <a:gd name="T14" fmla="*/ 445 w 445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4">
                    <a:moveTo>
                      <a:pt x="0" y="0"/>
                    </a:moveTo>
                    <a:lnTo>
                      <a:pt x="0" y="134"/>
                    </a:lnTo>
                    <a:lnTo>
                      <a:pt x="445" y="13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05" name="Freeform 2782"/>
              <p:cNvSpPr>
                <a:spLocks/>
              </p:cNvSpPr>
              <p:nvPr/>
            </p:nvSpPr>
            <p:spPr bwMode="auto">
              <a:xfrm>
                <a:off x="3242" y="4003"/>
                <a:ext cx="38" cy="11"/>
              </a:xfrm>
              <a:custGeom>
                <a:avLst/>
                <a:gdLst>
                  <a:gd name="T0" fmla="*/ 0 w 445"/>
                  <a:gd name="T1" fmla="*/ 0 h 134"/>
                  <a:gd name="T2" fmla="*/ 0 w 445"/>
                  <a:gd name="T3" fmla="*/ 11 h 134"/>
                  <a:gd name="T4" fmla="*/ 38 w 445"/>
                  <a:gd name="T5" fmla="*/ 11 h 134"/>
                  <a:gd name="T6" fmla="*/ 0 w 445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4"/>
                  <a:gd name="T14" fmla="*/ 445 w 445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4">
                    <a:moveTo>
                      <a:pt x="0" y="0"/>
                    </a:moveTo>
                    <a:lnTo>
                      <a:pt x="0" y="134"/>
                    </a:lnTo>
                    <a:lnTo>
                      <a:pt x="445" y="13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06" name="Freeform 2783"/>
              <p:cNvSpPr>
                <a:spLocks/>
              </p:cNvSpPr>
              <p:nvPr/>
            </p:nvSpPr>
            <p:spPr bwMode="auto">
              <a:xfrm>
                <a:off x="3242" y="4003"/>
                <a:ext cx="38" cy="11"/>
              </a:xfrm>
              <a:custGeom>
                <a:avLst/>
                <a:gdLst>
                  <a:gd name="T0" fmla="*/ 0 w 445"/>
                  <a:gd name="T1" fmla="*/ 0 h 134"/>
                  <a:gd name="T2" fmla="*/ 38 w 445"/>
                  <a:gd name="T3" fmla="*/ 0 h 134"/>
                  <a:gd name="T4" fmla="*/ 38 w 445"/>
                  <a:gd name="T5" fmla="*/ 11 h 134"/>
                  <a:gd name="T6" fmla="*/ 0 w 445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4"/>
                  <a:gd name="T14" fmla="*/ 445 w 445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4">
                    <a:moveTo>
                      <a:pt x="0" y="0"/>
                    </a:moveTo>
                    <a:lnTo>
                      <a:pt x="445" y="0"/>
                    </a:lnTo>
                    <a:lnTo>
                      <a:pt x="445" y="13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07" name="Freeform 2784"/>
              <p:cNvSpPr>
                <a:spLocks/>
              </p:cNvSpPr>
              <p:nvPr/>
            </p:nvSpPr>
            <p:spPr bwMode="auto">
              <a:xfrm>
                <a:off x="3242" y="4003"/>
                <a:ext cx="38" cy="11"/>
              </a:xfrm>
              <a:custGeom>
                <a:avLst/>
                <a:gdLst>
                  <a:gd name="T0" fmla="*/ 0 w 445"/>
                  <a:gd name="T1" fmla="*/ 0 h 134"/>
                  <a:gd name="T2" fmla="*/ 38 w 445"/>
                  <a:gd name="T3" fmla="*/ 0 h 134"/>
                  <a:gd name="T4" fmla="*/ 38 w 445"/>
                  <a:gd name="T5" fmla="*/ 11 h 134"/>
                  <a:gd name="T6" fmla="*/ 0 w 445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4"/>
                  <a:gd name="T14" fmla="*/ 445 w 445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4">
                    <a:moveTo>
                      <a:pt x="0" y="0"/>
                    </a:moveTo>
                    <a:lnTo>
                      <a:pt x="445" y="0"/>
                    </a:lnTo>
                    <a:lnTo>
                      <a:pt x="445" y="13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08" name="Freeform 2785"/>
              <p:cNvSpPr>
                <a:spLocks/>
              </p:cNvSpPr>
              <p:nvPr/>
            </p:nvSpPr>
            <p:spPr bwMode="auto">
              <a:xfrm>
                <a:off x="3016" y="4007"/>
                <a:ext cx="9" cy="17"/>
              </a:xfrm>
              <a:custGeom>
                <a:avLst/>
                <a:gdLst>
                  <a:gd name="T0" fmla="*/ 0 w 101"/>
                  <a:gd name="T1" fmla="*/ 0 h 212"/>
                  <a:gd name="T2" fmla="*/ 3 w 101"/>
                  <a:gd name="T3" fmla="*/ 17 h 212"/>
                  <a:gd name="T4" fmla="*/ 9 w 101"/>
                  <a:gd name="T5" fmla="*/ 17 h 212"/>
                  <a:gd name="T6" fmla="*/ 0 w 101"/>
                  <a:gd name="T7" fmla="*/ 0 h 2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"/>
                  <a:gd name="T13" fmla="*/ 0 h 212"/>
                  <a:gd name="T14" fmla="*/ 101 w 101"/>
                  <a:gd name="T15" fmla="*/ 212 h 2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" h="212">
                    <a:moveTo>
                      <a:pt x="0" y="0"/>
                    </a:moveTo>
                    <a:lnTo>
                      <a:pt x="36" y="212"/>
                    </a:lnTo>
                    <a:lnTo>
                      <a:pt x="101" y="2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09" name="Freeform 2786"/>
              <p:cNvSpPr>
                <a:spLocks/>
              </p:cNvSpPr>
              <p:nvPr/>
            </p:nvSpPr>
            <p:spPr bwMode="auto">
              <a:xfrm>
                <a:off x="3016" y="4007"/>
                <a:ext cx="9" cy="17"/>
              </a:xfrm>
              <a:custGeom>
                <a:avLst/>
                <a:gdLst>
                  <a:gd name="T0" fmla="*/ 0 w 101"/>
                  <a:gd name="T1" fmla="*/ 0 h 212"/>
                  <a:gd name="T2" fmla="*/ 3 w 101"/>
                  <a:gd name="T3" fmla="*/ 17 h 212"/>
                  <a:gd name="T4" fmla="*/ 9 w 101"/>
                  <a:gd name="T5" fmla="*/ 17 h 212"/>
                  <a:gd name="T6" fmla="*/ 0 w 101"/>
                  <a:gd name="T7" fmla="*/ 0 h 2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"/>
                  <a:gd name="T13" fmla="*/ 0 h 212"/>
                  <a:gd name="T14" fmla="*/ 101 w 101"/>
                  <a:gd name="T15" fmla="*/ 212 h 2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" h="212">
                    <a:moveTo>
                      <a:pt x="0" y="0"/>
                    </a:moveTo>
                    <a:lnTo>
                      <a:pt x="36" y="212"/>
                    </a:lnTo>
                    <a:lnTo>
                      <a:pt x="101" y="21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10" name="Freeform 2787"/>
              <p:cNvSpPr>
                <a:spLocks/>
              </p:cNvSpPr>
              <p:nvPr/>
            </p:nvSpPr>
            <p:spPr bwMode="auto">
              <a:xfrm>
                <a:off x="3016" y="4007"/>
                <a:ext cx="9" cy="17"/>
              </a:xfrm>
              <a:custGeom>
                <a:avLst/>
                <a:gdLst>
                  <a:gd name="T0" fmla="*/ 0 w 101"/>
                  <a:gd name="T1" fmla="*/ 0 h 212"/>
                  <a:gd name="T2" fmla="*/ 6 w 101"/>
                  <a:gd name="T3" fmla="*/ 0 h 212"/>
                  <a:gd name="T4" fmla="*/ 9 w 101"/>
                  <a:gd name="T5" fmla="*/ 17 h 212"/>
                  <a:gd name="T6" fmla="*/ 0 w 101"/>
                  <a:gd name="T7" fmla="*/ 0 h 2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"/>
                  <a:gd name="T13" fmla="*/ 0 h 212"/>
                  <a:gd name="T14" fmla="*/ 101 w 101"/>
                  <a:gd name="T15" fmla="*/ 212 h 2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" h="212">
                    <a:moveTo>
                      <a:pt x="0" y="0"/>
                    </a:moveTo>
                    <a:lnTo>
                      <a:pt x="65" y="0"/>
                    </a:lnTo>
                    <a:lnTo>
                      <a:pt x="101" y="2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11" name="Freeform 2788"/>
              <p:cNvSpPr>
                <a:spLocks/>
              </p:cNvSpPr>
              <p:nvPr/>
            </p:nvSpPr>
            <p:spPr bwMode="auto">
              <a:xfrm>
                <a:off x="3016" y="4007"/>
                <a:ext cx="9" cy="17"/>
              </a:xfrm>
              <a:custGeom>
                <a:avLst/>
                <a:gdLst>
                  <a:gd name="T0" fmla="*/ 0 w 101"/>
                  <a:gd name="T1" fmla="*/ 0 h 212"/>
                  <a:gd name="T2" fmla="*/ 6 w 101"/>
                  <a:gd name="T3" fmla="*/ 0 h 212"/>
                  <a:gd name="T4" fmla="*/ 9 w 101"/>
                  <a:gd name="T5" fmla="*/ 17 h 212"/>
                  <a:gd name="T6" fmla="*/ 0 w 101"/>
                  <a:gd name="T7" fmla="*/ 0 h 2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"/>
                  <a:gd name="T13" fmla="*/ 0 h 212"/>
                  <a:gd name="T14" fmla="*/ 101 w 101"/>
                  <a:gd name="T15" fmla="*/ 212 h 2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" h="212">
                    <a:moveTo>
                      <a:pt x="0" y="0"/>
                    </a:moveTo>
                    <a:lnTo>
                      <a:pt x="65" y="0"/>
                    </a:lnTo>
                    <a:lnTo>
                      <a:pt x="101" y="21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12" name="Freeform 2789"/>
              <p:cNvSpPr>
                <a:spLocks/>
              </p:cNvSpPr>
              <p:nvPr/>
            </p:nvSpPr>
            <p:spPr bwMode="auto">
              <a:xfrm>
                <a:off x="3205" y="4014"/>
                <a:ext cx="37" cy="11"/>
              </a:xfrm>
              <a:custGeom>
                <a:avLst/>
                <a:gdLst>
                  <a:gd name="T0" fmla="*/ 0 w 445"/>
                  <a:gd name="T1" fmla="*/ 0 h 133"/>
                  <a:gd name="T2" fmla="*/ 0 w 445"/>
                  <a:gd name="T3" fmla="*/ 11 h 133"/>
                  <a:gd name="T4" fmla="*/ 37 w 445"/>
                  <a:gd name="T5" fmla="*/ 11 h 133"/>
                  <a:gd name="T6" fmla="*/ 0 w 445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3"/>
                  <a:gd name="T14" fmla="*/ 445 w 445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3">
                    <a:moveTo>
                      <a:pt x="0" y="0"/>
                    </a:moveTo>
                    <a:lnTo>
                      <a:pt x="0" y="133"/>
                    </a:lnTo>
                    <a:lnTo>
                      <a:pt x="445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13" name="Freeform 2790"/>
              <p:cNvSpPr>
                <a:spLocks/>
              </p:cNvSpPr>
              <p:nvPr/>
            </p:nvSpPr>
            <p:spPr bwMode="auto">
              <a:xfrm>
                <a:off x="3205" y="4014"/>
                <a:ext cx="37" cy="11"/>
              </a:xfrm>
              <a:custGeom>
                <a:avLst/>
                <a:gdLst>
                  <a:gd name="T0" fmla="*/ 0 w 445"/>
                  <a:gd name="T1" fmla="*/ 0 h 133"/>
                  <a:gd name="T2" fmla="*/ 0 w 445"/>
                  <a:gd name="T3" fmla="*/ 11 h 133"/>
                  <a:gd name="T4" fmla="*/ 37 w 445"/>
                  <a:gd name="T5" fmla="*/ 11 h 133"/>
                  <a:gd name="T6" fmla="*/ 0 w 445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3"/>
                  <a:gd name="T14" fmla="*/ 445 w 445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3">
                    <a:moveTo>
                      <a:pt x="0" y="0"/>
                    </a:moveTo>
                    <a:lnTo>
                      <a:pt x="0" y="133"/>
                    </a:lnTo>
                    <a:lnTo>
                      <a:pt x="445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14" name="Freeform 2791"/>
              <p:cNvSpPr>
                <a:spLocks/>
              </p:cNvSpPr>
              <p:nvPr/>
            </p:nvSpPr>
            <p:spPr bwMode="auto">
              <a:xfrm>
                <a:off x="3205" y="4014"/>
                <a:ext cx="37" cy="11"/>
              </a:xfrm>
              <a:custGeom>
                <a:avLst/>
                <a:gdLst>
                  <a:gd name="T0" fmla="*/ 0 w 445"/>
                  <a:gd name="T1" fmla="*/ 0 h 133"/>
                  <a:gd name="T2" fmla="*/ 37 w 445"/>
                  <a:gd name="T3" fmla="*/ 0 h 133"/>
                  <a:gd name="T4" fmla="*/ 37 w 445"/>
                  <a:gd name="T5" fmla="*/ 11 h 133"/>
                  <a:gd name="T6" fmla="*/ 0 w 445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3"/>
                  <a:gd name="T14" fmla="*/ 445 w 445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3">
                    <a:moveTo>
                      <a:pt x="0" y="0"/>
                    </a:moveTo>
                    <a:lnTo>
                      <a:pt x="445" y="0"/>
                    </a:lnTo>
                    <a:lnTo>
                      <a:pt x="445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15" name="Freeform 2792"/>
              <p:cNvSpPr>
                <a:spLocks/>
              </p:cNvSpPr>
              <p:nvPr/>
            </p:nvSpPr>
            <p:spPr bwMode="auto">
              <a:xfrm>
                <a:off x="3205" y="4014"/>
                <a:ext cx="37" cy="11"/>
              </a:xfrm>
              <a:custGeom>
                <a:avLst/>
                <a:gdLst>
                  <a:gd name="T0" fmla="*/ 0 w 445"/>
                  <a:gd name="T1" fmla="*/ 0 h 133"/>
                  <a:gd name="T2" fmla="*/ 37 w 445"/>
                  <a:gd name="T3" fmla="*/ 0 h 133"/>
                  <a:gd name="T4" fmla="*/ 37 w 445"/>
                  <a:gd name="T5" fmla="*/ 11 h 133"/>
                  <a:gd name="T6" fmla="*/ 0 w 445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3"/>
                  <a:gd name="T14" fmla="*/ 445 w 445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3">
                    <a:moveTo>
                      <a:pt x="0" y="0"/>
                    </a:moveTo>
                    <a:lnTo>
                      <a:pt x="445" y="0"/>
                    </a:lnTo>
                    <a:lnTo>
                      <a:pt x="445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16" name="Freeform 2793"/>
              <p:cNvSpPr>
                <a:spLocks/>
              </p:cNvSpPr>
              <p:nvPr/>
            </p:nvSpPr>
            <p:spPr bwMode="auto">
              <a:xfrm>
                <a:off x="3020" y="4024"/>
                <a:ext cx="22" cy="3"/>
              </a:xfrm>
              <a:custGeom>
                <a:avLst/>
                <a:gdLst>
                  <a:gd name="T0" fmla="*/ 0 w 272"/>
                  <a:gd name="T1" fmla="*/ 0 h 32"/>
                  <a:gd name="T2" fmla="*/ 0 w 272"/>
                  <a:gd name="T3" fmla="*/ 3 h 32"/>
                  <a:gd name="T4" fmla="*/ 22 w 272"/>
                  <a:gd name="T5" fmla="*/ 3 h 32"/>
                  <a:gd name="T6" fmla="*/ 0 w 272"/>
                  <a:gd name="T7" fmla="*/ 0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2"/>
                  <a:gd name="T13" fmla="*/ 0 h 32"/>
                  <a:gd name="T14" fmla="*/ 272 w 272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2" h="32">
                    <a:moveTo>
                      <a:pt x="0" y="0"/>
                    </a:moveTo>
                    <a:lnTo>
                      <a:pt x="5" y="32"/>
                    </a:lnTo>
                    <a:lnTo>
                      <a:pt x="272" y="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17" name="Freeform 2794"/>
              <p:cNvSpPr>
                <a:spLocks/>
              </p:cNvSpPr>
              <p:nvPr/>
            </p:nvSpPr>
            <p:spPr bwMode="auto">
              <a:xfrm>
                <a:off x="3020" y="4024"/>
                <a:ext cx="22" cy="3"/>
              </a:xfrm>
              <a:custGeom>
                <a:avLst/>
                <a:gdLst>
                  <a:gd name="T0" fmla="*/ 0 w 272"/>
                  <a:gd name="T1" fmla="*/ 0 h 32"/>
                  <a:gd name="T2" fmla="*/ 0 w 272"/>
                  <a:gd name="T3" fmla="*/ 3 h 32"/>
                  <a:gd name="T4" fmla="*/ 22 w 272"/>
                  <a:gd name="T5" fmla="*/ 3 h 32"/>
                  <a:gd name="T6" fmla="*/ 0 w 272"/>
                  <a:gd name="T7" fmla="*/ 0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2"/>
                  <a:gd name="T13" fmla="*/ 0 h 32"/>
                  <a:gd name="T14" fmla="*/ 272 w 272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2" h="32">
                    <a:moveTo>
                      <a:pt x="0" y="0"/>
                    </a:moveTo>
                    <a:lnTo>
                      <a:pt x="5" y="32"/>
                    </a:lnTo>
                    <a:lnTo>
                      <a:pt x="272" y="3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18" name="Freeform 2795"/>
              <p:cNvSpPr>
                <a:spLocks/>
              </p:cNvSpPr>
              <p:nvPr/>
            </p:nvSpPr>
            <p:spPr bwMode="auto">
              <a:xfrm>
                <a:off x="3020" y="4024"/>
                <a:ext cx="22" cy="3"/>
              </a:xfrm>
              <a:custGeom>
                <a:avLst/>
                <a:gdLst>
                  <a:gd name="T0" fmla="*/ 0 w 272"/>
                  <a:gd name="T1" fmla="*/ 0 h 32"/>
                  <a:gd name="T2" fmla="*/ 5 w 272"/>
                  <a:gd name="T3" fmla="*/ 0 h 32"/>
                  <a:gd name="T4" fmla="*/ 22 w 272"/>
                  <a:gd name="T5" fmla="*/ 3 h 32"/>
                  <a:gd name="T6" fmla="*/ 0 w 272"/>
                  <a:gd name="T7" fmla="*/ 0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2"/>
                  <a:gd name="T13" fmla="*/ 0 h 32"/>
                  <a:gd name="T14" fmla="*/ 272 w 272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2" h="32">
                    <a:moveTo>
                      <a:pt x="0" y="0"/>
                    </a:moveTo>
                    <a:lnTo>
                      <a:pt x="65" y="0"/>
                    </a:lnTo>
                    <a:lnTo>
                      <a:pt x="272" y="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19" name="Freeform 2796"/>
              <p:cNvSpPr>
                <a:spLocks/>
              </p:cNvSpPr>
              <p:nvPr/>
            </p:nvSpPr>
            <p:spPr bwMode="auto">
              <a:xfrm>
                <a:off x="3020" y="4024"/>
                <a:ext cx="22" cy="3"/>
              </a:xfrm>
              <a:custGeom>
                <a:avLst/>
                <a:gdLst>
                  <a:gd name="T0" fmla="*/ 0 w 272"/>
                  <a:gd name="T1" fmla="*/ 0 h 32"/>
                  <a:gd name="T2" fmla="*/ 5 w 272"/>
                  <a:gd name="T3" fmla="*/ 0 h 32"/>
                  <a:gd name="T4" fmla="*/ 22 w 272"/>
                  <a:gd name="T5" fmla="*/ 3 h 32"/>
                  <a:gd name="T6" fmla="*/ 0 w 272"/>
                  <a:gd name="T7" fmla="*/ 0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2"/>
                  <a:gd name="T13" fmla="*/ 0 h 32"/>
                  <a:gd name="T14" fmla="*/ 272 w 272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2" h="32">
                    <a:moveTo>
                      <a:pt x="0" y="0"/>
                    </a:moveTo>
                    <a:lnTo>
                      <a:pt x="65" y="0"/>
                    </a:lnTo>
                    <a:lnTo>
                      <a:pt x="272" y="3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20" name="Freeform 2797"/>
              <p:cNvSpPr>
                <a:spLocks/>
              </p:cNvSpPr>
              <p:nvPr/>
            </p:nvSpPr>
            <p:spPr bwMode="auto">
              <a:xfrm>
                <a:off x="3020" y="4028"/>
                <a:ext cx="22" cy="4"/>
              </a:xfrm>
              <a:custGeom>
                <a:avLst/>
                <a:gdLst>
                  <a:gd name="T0" fmla="*/ 0 w 262"/>
                  <a:gd name="T1" fmla="*/ 0 h 40"/>
                  <a:gd name="T2" fmla="*/ 22 w 262"/>
                  <a:gd name="T3" fmla="*/ 0 h 40"/>
                  <a:gd name="T4" fmla="*/ 22 w 262"/>
                  <a:gd name="T5" fmla="*/ 4 h 40"/>
                  <a:gd name="T6" fmla="*/ 0 w 262"/>
                  <a:gd name="T7" fmla="*/ 0 h 4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2"/>
                  <a:gd name="T13" fmla="*/ 0 h 40"/>
                  <a:gd name="T14" fmla="*/ 262 w 262"/>
                  <a:gd name="T15" fmla="*/ 40 h 4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2" h="40">
                    <a:moveTo>
                      <a:pt x="0" y="0"/>
                    </a:moveTo>
                    <a:lnTo>
                      <a:pt x="262" y="0"/>
                    </a:lnTo>
                    <a:lnTo>
                      <a:pt x="257" y="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21" name="Freeform 2798"/>
              <p:cNvSpPr>
                <a:spLocks/>
              </p:cNvSpPr>
              <p:nvPr/>
            </p:nvSpPr>
            <p:spPr bwMode="auto">
              <a:xfrm>
                <a:off x="3020" y="4028"/>
                <a:ext cx="22" cy="4"/>
              </a:xfrm>
              <a:custGeom>
                <a:avLst/>
                <a:gdLst>
                  <a:gd name="T0" fmla="*/ 0 w 262"/>
                  <a:gd name="T1" fmla="*/ 0 h 40"/>
                  <a:gd name="T2" fmla="*/ 22 w 262"/>
                  <a:gd name="T3" fmla="*/ 0 h 40"/>
                  <a:gd name="T4" fmla="*/ 22 w 262"/>
                  <a:gd name="T5" fmla="*/ 4 h 40"/>
                  <a:gd name="T6" fmla="*/ 0 w 262"/>
                  <a:gd name="T7" fmla="*/ 0 h 4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2"/>
                  <a:gd name="T13" fmla="*/ 0 h 40"/>
                  <a:gd name="T14" fmla="*/ 262 w 262"/>
                  <a:gd name="T15" fmla="*/ 40 h 4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2" h="40">
                    <a:moveTo>
                      <a:pt x="0" y="0"/>
                    </a:moveTo>
                    <a:lnTo>
                      <a:pt x="262" y="0"/>
                    </a:lnTo>
                    <a:lnTo>
                      <a:pt x="257" y="4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22" name="Freeform 2799"/>
              <p:cNvSpPr>
                <a:spLocks/>
              </p:cNvSpPr>
              <p:nvPr/>
            </p:nvSpPr>
            <p:spPr bwMode="auto">
              <a:xfrm>
                <a:off x="3020" y="4027"/>
                <a:ext cx="22" cy="1"/>
              </a:xfrm>
              <a:custGeom>
                <a:avLst/>
                <a:gdLst>
                  <a:gd name="T0" fmla="*/ 0 w 265"/>
                  <a:gd name="T1" fmla="*/ 0 h 17"/>
                  <a:gd name="T2" fmla="*/ 0 w 265"/>
                  <a:gd name="T3" fmla="*/ 1 h 17"/>
                  <a:gd name="T4" fmla="*/ 22 w 265"/>
                  <a:gd name="T5" fmla="*/ 1 h 17"/>
                  <a:gd name="T6" fmla="*/ 0 w 265"/>
                  <a:gd name="T7" fmla="*/ 0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5"/>
                  <a:gd name="T13" fmla="*/ 0 h 17"/>
                  <a:gd name="T14" fmla="*/ 265 w 265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5" h="17">
                    <a:moveTo>
                      <a:pt x="0" y="0"/>
                    </a:moveTo>
                    <a:lnTo>
                      <a:pt x="3" y="17"/>
                    </a:lnTo>
                    <a:lnTo>
                      <a:pt x="265" y="1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23" name="Freeform 2800"/>
              <p:cNvSpPr>
                <a:spLocks/>
              </p:cNvSpPr>
              <p:nvPr/>
            </p:nvSpPr>
            <p:spPr bwMode="auto">
              <a:xfrm>
                <a:off x="3020" y="4027"/>
                <a:ext cx="22" cy="1"/>
              </a:xfrm>
              <a:custGeom>
                <a:avLst/>
                <a:gdLst>
                  <a:gd name="T0" fmla="*/ 0 w 265"/>
                  <a:gd name="T1" fmla="*/ 0 h 17"/>
                  <a:gd name="T2" fmla="*/ 0 w 265"/>
                  <a:gd name="T3" fmla="*/ 1 h 17"/>
                  <a:gd name="T4" fmla="*/ 22 w 265"/>
                  <a:gd name="T5" fmla="*/ 1 h 17"/>
                  <a:gd name="T6" fmla="*/ 0 w 265"/>
                  <a:gd name="T7" fmla="*/ 0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5"/>
                  <a:gd name="T13" fmla="*/ 0 h 17"/>
                  <a:gd name="T14" fmla="*/ 265 w 265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5" h="17">
                    <a:moveTo>
                      <a:pt x="0" y="0"/>
                    </a:moveTo>
                    <a:lnTo>
                      <a:pt x="3" y="17"/>
                    </a:lnTo>
                    <a:lnTo>
                      <a:pt x="265" y="1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24" name="Freeform 2801"/>
              <p:cNvSpPr>
                <a:spLocks/>
              </p:cNvSpPr>
              <p:nvPr/>
            </p:nvSpPr>
            <p:spPr bwMode="auto">
              <a:xfrm>
                <a:off x="3020" y="4027"/>
                <a:ext cx="22" cy="1"/>
              </a:xfrm>
              <a:custGeom>
                <a:avLst/>
                <a:gdLst>
                  <a:gd name="T0" fmla="*/ 0 w 267"/>
                  <a:gd name="T1" fmla="*/ 0 h 17"/>
                  <a:gd name="T2" fmla="*/ 22 w 267"/>
                  <a:gd name="T3" fmla="*/ 0 h 17"/>
                  <a:gd name="T4" fmla="*/ 22 w 267"/>
                  <a:gd name="T5" fmla="*/ 1 h 17"/>
                  <a:gd name="T6" fmla="*/ 0 w 267"/>
                  <a:gd name="T7" fmla="*/ 0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7"/>
                  <a:gd name="T13" fmla="*/ 0 h 17"/>
                  <a:gd name="T14" fmla="*/ 267 w 267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7" h="17">
                    <a:moveTo>
                      <a:pt x="0" y="0"/>
                    </a:moveTo>
                    <a:lnTo>
                      <a:pt x="267" y="0"/>
                    </a:lnTo>
                    <a:lnTo>
                      <a:pt x="265" y="1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25" name="Freeform 2802"/>
              <p:cNvSpPr>
                <a:spLocks/>
              </p:cNvSpPr>
              <p:nvPr/>
            </p:nvSpPr>
            <p:spPr bwMode="auto">
              <a:xfrm>
                <a:off x="3020" y="4027"/>
                <a:ext cx="22" cy="1"/>
              </a:xfrm>
              <a:custGeom>
                <a:avLst/>
                <a:gdLst>
                  <a:gd name="T0" fmla="*/ 0 w 267"/>
                  <a:gd name="T1" fmla="*/ 0 h 17"/>
                  <a:gd name="T2" fmla="*/ 22 w 267"/>
                  <a:gd name="T3" fmla="*/ 0 h 17"/>
                  <a:gd name="T4" fmla="*/ 22 w 267"/>
                  <a:gd name="T5" fmla="*/ 1 h 17"/>
                  <a:gd name="T6" fmla="*/ 0 w 267"/>
                  <a:gd name="T7" fmla="*/ 0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7"/>
                  <a:gd name="T13" fmla="*/ 0 h 17"/>
                  <a:gd name="T14" fmla="*/ 267 w 267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7" h="17">
                    <a:moveTo>
                      <a:pt x="0" y="0"/>
                    </a:moveTo>
                    <a:lnTo>
                      <a:pt x="267" y="0"/>
                    </a:lnTo>
                    <a:lnTo>
                      <a:pt x="265" y="1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26" name="Freeform 2803"/>
              <p:cNvSpPr>
                <a:spLocks/>
              </p:cNvSpPr>
              <p:nvPr/>
            </p:nvSpPr>
            <p:spPr bwMode="auto">
              <a:xfrm>
                <a:off x="2983" y="4007"/>
                <a:ext cx="22" cy="26"/>
              </a:xfrm>
              <a:custGeom>
                <a:avLst/>
                <a:gdLst>
                  <a:gd name="T0" fmla="*/ 11 w 256"/>
                  <a:gd name="T1" fmla="*/ 0 h 312"/>
                  <a:gd name="T2" fmla="*/ 0 w 256"/>
                  <a:gd name="T3" fmla="*/ 26 h 312"/>
                  <a:gd name="T4" fmla="*/ 22 w 256"/>
                  <a:gd name="T5" fmla="*/ 26 h 312"/>
                  <a:gd name="T6" fmla="*/ 11 w 256"/>
                  <a:gd name="T7" fmla="*/ 0 h 3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6"/>
                  <a:gd name="T13" fmla="*/ 0 h 312"/>
                  <a:gd name="T14" fmla="*/ 256 w 256"/>
                  <a:gd name="T15" fmla="*/ 312 h 3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6" h="312">
                    <a:moveTo>
                      <a:pt x="126" y="0"/>
                    </a:moveTo>
                    <a:lnTo>
                      <a:pt x="0" y="312"/>
                    </a:lnTo>
                    <a:lnTo>
                      <a:pt x="256" y="312"/>
                    </a:lnTo>
                    <a:lnTo>
                      <a:pt x="126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27" name="Freeform 2804"/>
              <p:cNvSpPr>
                <a:spLocks/>
              </p:cNvSpPr>
              <p:nvPr/>
            </p:nvSpPr>
            <p:spPr bwMode="auto">
              <a:xfrm>
                <a:off x="2983" y="4007"/>
                <a:ext cx="22" cy="26"/>
              </a:xfrm>
              <a:custGeom>
                <a:avLst/>
                <a:gdLst>
                  <a:gd name="T0" fmla="*/ 11 w 256"/>
                  <a:gd name="T1" fmla="*/ 0 h 312"/>
                  <a:gd name="T2" fmla="*/ 0 w 256"/>
                  <a:gd name="T3" fmla="*/ 26 h 312"/>
                  <a:gd name="T4" fmla="*/ 22 w 256"/>
                  <a:gd name="T5" fmla="*/ 26 h 312"/>
                  <a:gd name="T6" fmla="*/ 11 w 256"/>
                  <a:gd name="T7" fmla="*/ 0 h 3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6"/>
                  <a:gd name="T13" fmla="*/ 0 h 312"/>
                  <a:gd name="T14" fmla="*/ 256 w 256"/>
                  <a:gd name="T15" fmla="*/ 312 h 3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6" h="312">
                    <a:moveTo>
                      <a:pt x="126" y="0"/>
                    </a:moveTo>
                    <a:lnTo>
                      <a:pt x="0" y="312"/>
                    </a:lnTo>
                    <a:lnTo>
                      <a:pt x="256" y="312"/>
                    </a:lnTo>
                    <a:lnTo>
                      <a:pt x="126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28" name="Freeform 2805"/>
              <p:cNvSpPr>
                <a:spLocks/>
              </p:cNvSpPr>
              <p:nvPr/>
            </p:nvSpPr>
            <p:spPr bwMode="auto">
              <a:xfrm>
                <a:off x="2994" y="4007"/>
                <a:ext cx="21" cy="26"/>
              </a:xfrm>
              <a:custGeom>
                <a:avLst/>
                <a:gdLst>
                  <a:gd name="T0" fmla="*/ 0 w 256"/>
                  <a:gd name="T1" fmla="*/ 0 h 312"/>
                  <a:gd name="T2" fmla="*/ 21 w 256"/>
                  <a:gd name="T3" fmla="*/ 0 h 312"/>
                  <a:gd name="T4" fmla="*/ 11 w 256"/>
                  <a:gd name="T5" fmla="*/ 26 h 312"/>
                  <a:gd name="T6" fmla="*/ 0 w 256"/>
                  <a:gd name="T7" fmla="*/ 0 h 3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6"/>
                  <a:gd name="T13" fmla="*/ 0 h 312"/>
                  <a:gd name="T14" fmla="*/ 256 w 256"/>
                  <a:gd name="T15" fmla="*/ 312 h 3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6" h="312">
                    <a:moveTo>
                      <a:pt x="0" y="0"/>
                    </a:moveTo>
                    <a:lnTo>
                      <a:pt x="256" y="0"/>
                    </a:lnTo>
                    <a:lnTo>
                      <a:pt x="130" y="3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29" name="Freeform 2806"/>
              <p:cNvSpPr>
                <a:spLocks/>
              </p:cNvSpPr>
              <p:nvPr/>
            </p:nvSpPr>
            <p:spPr bwMode="auto">
              <a:xfrm>
                <a:off x="2994" y="4007"/>
                <a:ext cx="21" cy="26"/>
              </a:xfrm>
              <a:custGeom>
                <a:avLst/>
                <a:gdLst>
                  <a:gd name="T0" fmla="*/ 0 w 256"/>
                  <a:gd name="T1" fmla="*/ 0 h 312"/>
                  <a:gd name="T2" fmla="*/ 21 w 256"/>
                  <a:gd name="T3" fmla="*/ 0 h 312"/>
                  <a:gd name="T4" fmla="*/ 11 w 256"/>
                  <a:gd name="T5" fmla="*/ 26 h 312"/>
                  <a:gd name="T6" fmla="*/ 0 w 256"/>
                  <a:gd name="T7" fmla="*/ 0 h 3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6"/>
                  <a:gd name="T13" fmla="*/ 0 h 312"/>
                  <a:gd name="T14" fmla="*/ 256 w 256"/>
                  <a:gd name="T15" fmla="*/ 312 h 3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6" h="312">
                    <a:moveTo>
                      <a:pt x="0" y="0"/>
                    </a:moveTo>
                    <a:lnTo>
                      <a:pt x="256" y="0"/>
                    </a:lnTo>
                    <a:lnTo>
                      <a:pt x="130" y="31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</p:grpSp>
        <p:grpSp>
          <p:nvGrpSpPr>
            <p:cNvPr id="108649" name="Group 3008"/>
            <p:cNvGrpSpPr>
              <a:grpSpLocks/>
            </p:cNvGrpSpPr>
            <p:nvPr/>
          </p:nvGrpSpPr>
          <p:grpSpPr bwMode="auto">
            <a:xfrm>
              <a:off x="2914" y="3927"/>
              <a:ext cx="1064" cy="196"/>
              <a:chOff x="2914" y="3927"/>
              <a:chExt cx="1064" cy="196"/>
            </a:xfrm>
          </p:grpSpPr>
          <p:sp>
            <p:nvSpPr>
              <p:cNvPr id="108730" name="Freeform 2808"/>
              <p:cNvSpPr>
                <a:spLocks/>
              </p:cNvSpPr>
              <p:nvPr/>
            </p:nvSpPr>
            <p:spPr bwMode="auto">
              <a:xfrm>
                <a:off x="3168" y="4025"/>
                <a:ext cx="37" cy="11"/>
              </a:xfrm>
              <a:custGeom>
                <a:avLst/>
                <a:gdLst>
                  <a:gd name="T0" fmla="*/ 0 w 446"/>
                  <a:gd name="T1" fmla="*/ 0 h 133"/>
                  <a:gd name="T2" fmla="*/ 0 w 446"/>
                  <a:gd name="T3" fmla="*/ 11 h 133"/>
                  <a:gd name="T4" fmla="*/ 37 w 446"/>
                  <a:gd name="T5" fmla="*/ 11 h 133"/>
                  <a:gd name="T6" fmla="*/ 0 w 446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6"/>
                  <a:gd name="T13" fmla="*/ 0 h 133"/>
                  <a:gd name="T14" fmla="*/ 446 w 446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6" h="133">
                    <a:moveTo>
                      <a:pt x="0" y="0"/>
                    </a:moveTo>
                    <a:lnTo>
                      <a:pt x="0" y="133"/>
                    </a:lnTo>
                    <a:lnTo>
                      <a:pt x="446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31" name="Freeform 2809"/>
              <p:cNvSpPr>
                <a:spLocks/>
              </p:cNvSpPr>
              <p:nvPr/>
            </p:nvSpPr>
            <p:spPr bwMode="auto">
              <a:xfrm>
                <a:off x="3168" y="4025"/>
                <a:ext cx="37" cy="11"/>
              </a:xfrm>
              <a:custGeom>
                <a:avLst/>
                <a:gdLst>
                  <a:gd name="T0" fmla="*/ 0 w 446"/>
                  <a:gd name="T1" fmla="*/ 0 h 133"/>
                  <a:gd name="T2" fmla="*/ 0 w 446"/>
                  <a:gd name="T3" fmla="*/ 11 h 133"/>
                  <a:gd name="T4" fmla="*/ 37 w 446"/>
                  <a:gd name="T5" fmla="*/ 11 h 133"/>
                  <a:gd name="T6" fmla="*/ 0 w 446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6"/>
                  <a:gd name="T13" fmla="*/ 0 h 133"/>
                  <a:gd name="T14" fmla="*/ 446 w 446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6" h="133">
                    <a:moveTo>
                      <a:pt x="0" y="0"/>
                    </a:moveTo>
                    <a:lnTo>
                      <a:pt x="0" y="133"/>
                    </a:lnTo>
                    <a:lnTo>
                      <a:pt x="446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32" name="Freeform 2810"/>
              <p:cNvSpPr>
                <a:spLocks/>
              </p:cNvSpPr>
              <p:nvPr/>
            </p:nvSpPr>
            <p:spPr bwMode="auto">
              <a:xfrm>
                <a:off x="3168" y="4025"/>
                <a:ext cx="37" cy="11"/>
              </a:xfrm>
              <a:custGeom>
                <a:avLst/>
                <a:gdLst>
                  <a:gd name="T0" fmla="*/ 0 w 446"/>
                  <a:gd name="T1" fmla="*/ 0 h 133"/>
                  <a:gd name="T2" fmla="*/ 37 w 446"/>
                  <a:gd name="T3" fmla="*/ 0 h 133"/>
                  <a:gd name="T4" fmla="*/ 37 w 446"/>
                  <a:gd name="T5" fmla="*/ 11 h 133"/>
                  <a:gd name="T6" fmla="*/ 0 w 446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6"/>
                  <a:gd name="T13" fmla="*/ 0 h 133"/>
                  <a:gd name="T14" fmla="*/ 446 w 446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6" h="133">
                    <a:moveTo>
                      <a:pt x="0" y="0"/>
                    </a:moveTo>
                    <a:lnTo>
                      <a:pt x="446" y="0"/>
                    </a:lnTo>
                    <a:lnTo>
                      <a:pt x="446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33" name="Freeform 2811"/>
              <p:cNvSpPr>
                <a:spLocks/>
              </p:cNvSpPr>
              <p:nvPr/>
            </p:nvSpPr>
            <p:spPr bwMode="auto">
              <a:xfrm>
                <a:off x="3168" y="4025"/>
                <a:ext cx="37" cy="11"/>
              </a:xfrm>
              <a:custGeom>
                <a:avLst/>
                <a:gdLst>
                  <a:gd name="T0" fmla="*/ 0 w 446"/>
                  <a:gd name="T1" fmla="*/ 0 h 133"/>
                  <a:gd name="T2" fmla="*/ 37 w 446"/>
                  <a:gd name="T3" fmla="*/ 0 h 133"/>
                  <a:gd name="T4" fmla="*/ 37 w 446"/>
                  <a:gd name="T5" fmla="*/ 11 h 133"/>
                  <a:gd name="T6" fmla="*/ 0 w 446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6"/>
                  <a:gd name="T13" fmla="*/ 0 h 133"/>
                  <a:gd name="T14" fmla="*/ 446 w 446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6" h="133">
                    <a:moveTo>
                      <a:pt x="0" y="0"/>
                    </a:moveTo>
                    <a:lnTo>
                      <a:pt x="446" y="0"/>
                    </a:lnTo>
                    <a:lnTo>
                      <a:pt x="446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34" name="Freeform 2812"/>
              <p:cNvSpPr>
                <a:spLocks/>
              </p:cNvSpPr>
              <p:nvPr/>
            </p:nvSpPr>
            <p:spPr bwMode="auto">
              <a:xfrm>
                <a:off x="2981" y="4033"/>
                <a:ext cx="22" cy="5"/>
              </a:xfrm>
              <a:custGeom>
                <a:avLst/>
                <a:gdLst>
                  <a:gd name="T0" fmla="*/ 2 w 261"/>
                  <a:gd name="T1" fmla="*/ 0 h 59"/>
                  <a:gd name="T2" fmla="*/ 0 w 261"/>
                  <a:gd name="T3" fmla="*/ 5 h 59"/>
                  <a:gd name="T4" fmla="*/ 22 w 261"/>
                  <a:gd name="T5" fmla="*/ 5 h 59"/>
                  <a:gd name="T6" fmla="*/ 2 w 261"/>
                  <a:gd name="T7" fmla="*/ 0 h 5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1"/>
                  <a:gd name="T13" fmla="*/ 0 h 59"/>
                  <a:gd name="T14" fmla="*/ 261 w 261"/>
                  <a:gd name="T15" fmla="*/ 59 h 5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1" h="59">
                    <a:moveTo>
                      <a:pt x="28" y="0"/>
                    </a:moveTo>
                    <a:lnTo>
                      <a:pt x="0" y="59"/>
                    </a:lnTo>
                    <a:lnTo>
                      <a:pt x="261" y="59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35" name="Freeform 2813"/>
              <p:cNvSpPr>
                <a:spLocks/>
              </p:cNvSpPr>
              <p:nvPr/>
            </p:nvSpPr>
            <p:spPr bwMode="auto">
              <a:xfrm>
                <a:off x="2981" y="4033"/>
                <a:ext cx="22" cy="5"/>
              </a:xfrm>
              <a:custGeom>
                <a:avLst/>
                <a:gdLst>
                  <a:gd name="T0" fmla="*/ 2 w 261"/>
                  <a:gd name="T1" fmla="*/ 0 h 59"/>
                  <a:gd name="T2" fmla="*/ 0 w 261"/>
                  <a:gd name="T3" fmla="*/ 5 h 59"/>
                  <a:gd name="T4" fmla="*/ 22 w 261"/>
                  <a:gd name="T5" fmla="*/ 5 h 59"/>
                  <a:gd name="T6" fmla="*/ 2 w 261"/>
                  <a:gd name="T7" fmla="*/ 0 h 5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1"/>
                  <a:gd name="T13" fmla="*/ 0 h 59"/>
                  <a:gd name="T14" fmla="*/ 261 w 261"/>
                  <a:gd name="T15" fmla="*/ 59 h 5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1" h="59">
                    <a:moveTo>
                      <a:pt x="28" y="0"/>
                    </a:moveTo>
                    <a:lnTo>
                      <a:pt x="0" y="59"/>
                    </a:lnTo>
                    <a:lnTo>
                      <a:pt x="261" y="59"/>
                    </a:lnTo>
                    <a:lnTo>
                      <a:pt x="28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36" name="Freeform 2814"/>
              <p:cNvSpPr>
                <a:spLocks/>
              </p:cNvSpPr>
              <p:nvPr/>
            </p:nvSpPr>
            <p:spPr bwMode="auto">
              <a:xfrm>
                <a:off x="2983" y="4033"/>
                <a:ext cx="22" cy="5"/>
              </a:xfrm>
              <a:custGeom>
                <a:avLst/>
                <a:gdLst>
                  <a:gd name="T0" fmla="*/ 0 w 256"/>
                  <a:gd name="T1" fmla="*/ 0 h 59"/>
                  <a:gd name="T2" fmla="*/ 22 w 256"/>
                  <a:gd name="T3" fmla="*/ 0 h 59"/>
                  <a:gd name="T4" fmla="*/ 20 w 256"/>
                  <a:gd name="T5" fmla="*/ 5 h 59"/>
                  <a:gd name="T6" fmla="*/ 0 w 256"/>
                  <a:gd name="T7" fmla="*/ 0 h 5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6"/>
                  <a:gd name="T13" fmla="*/ 0 h 59"/>
                  <a:gd name="T14" fmla="*/ 256 w 256"/>
                  <a:gd name="T15" fmla="*/ 59 h 5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6" h="59">
                    <a:moveTo>
                      <a:pt x="0" y="0"/>
                    </a:moveTo>
                    <a:lnTo>
                      <a:pt x="256" y="0"/>
                    </a:lnTo>
                    <a:lnTo>
                      <a:pt x="233" y="5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37" name="Freeform 2815"/>
              <p:cNvSpPr>
                <a:spLocks/>
              </p:cNvSpPr>
              <p:nvPr/>
            </p:nvSpPr>
            <p:spPr bwMode="auto">
              <a:xfrm>
                <a:off x="2983" y="4033"/>
                <a:ext cx="22" cy="5"/>
              </a:xfrm>
              <a:custGeom>
                <a:avLst/>
                <a:gdLst>
                  <a:gd name="T0" fmla="*/ 0 w 256"/>
                  <a:gd name="T1" fmla="*/ 0 h 59"/>
                  <a:gd name="T2" fmla="*/ 22 w 256"/>
                  <a:gd name="T3" fmla="*/ 0 h 59"/>
                  <a:gd name="T4" fmla="*/ 20 w 256"/>
                  <a:gd name="T5" fmla="*/ 5 h 59"/>
                  <a:gd name="T6" fmla="*/ 0 w 256"/>
                  <a:gd name="T7" fmla="*/ 0 h 5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6"/>
                  <a:gd name="T13" fmla="*/ 0 h 59"/>
                  <a:gd name="T14" fmla="*/ 256 w 256"/>
                  <a:gd name="T15" fmla="*/ 59 h 5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6" h="59">
                    <a:moveTo>
                      <a:pt x="0" y="0"/>
                    </a:moveTo>
                    <a:lnTo>
                      <a:pt x="256" y="0"/>
                    </a:lnTo>
                    <a:lnTo>
                      <a:pt x="233" y="59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38" name="Freeform 2816"/>
              <p:cNvSpPr>
                <a:spLocks/>
              </p:cNvSpPr>
              <p:nvPr/>
            </p:nvSpPr>
            <p:spPr bwMode="auto">
              <a:xfrm>
                <a:off x="2988" y="4038"/>
                <a:ext cx="13" cy="5"/>
              </a:xfrm>
              <a:custGeom>
                <a:avLst/>
                <a:gdLst>
                  <a:gd name="T0" fmla="*/ 0 w 153"/>
                  <a:gd name="T1" fmla="*/ 0 h 63"/>
                  <a:gd name="T2" fmla="*/ 5 w 153"/>
                  <a:gd name="T3" fmla="*/ 5 h 63"/>
                  <a:gd name="T4" fmla="*/ 13 w 153"/>
                  <a:gd name="T5" fmla="*/ 5 h 63"/>
                  <a:gd name="T6" fmla="*/ 0 w 153"/>
                  <a:gd name="T7" fmla="*/ 0 h 6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3"/>
                  <a:gd name="T13" fmla="*/ 0 h 63"/>
                  <a:gd name="T14" fmla="*/ 153 w 153"/>
                  <a:gd name="T15" fmla="*/ 63 h 6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3" h="63">
                    <a:moveTo>
                      <a:pt x="0" y="0"/>
                    </a:moveTo>
                    <a:lnTo>
                      <a:pt x="59" y="63"/>
                    </a:lnTo>
                    <a:lnTo>
                      <a:pt x="153" y="6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39" name="Freeform 2817"/>
              <p:cNvSpPr>
                <a:spLocks/>
              </p:cNvSpPr>
              <p:nvPr/>
            </p:nvSpPr>
            <p:spPr bwMode="auto">
              <a:xfrm>
                <a:off x="2988" y="4038"/>
                <a:ext cx="13" cy="5"/>
              </a:xfrm>
              <a:custGeom>
                <a:avLst/>
                <a:gdLst>
                  <a:gd name="T0" fmla="*/ 0 w 153"/>
                  <a:gd name="T1" fmla="*/ 0 h 63"/>
                  <a:gd name="T2" fmla="*/ 5 w 153"/>
                  <a:gd name="T3" fmla="*/ 5 h 63"/>
                  <a:gd name="T4" fmla="*/ 13 w 153"/>
                  <a:gd name="T5" fmla="*/ 5 h 63"/>
                  <a:gd name="T6" fmla="*/ 0 w 153"/>
                  <a:gd name="T7" fmla="*/ 0 h 6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3"/>
                  <a:gd name="T13" fmla="*/ 0 h 63"/>
                  <a:gd name="T14" fmla="*/ 153 w 153"/>
                  <a:gd name="T15" fmla="*/ 63 h 6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3" h="63">
                    <a:moveTo>
                      <a:pt x="0" y="0"/>
                    </a:moveTo>
                    <a:lnTo>
                      <a:pt x="59" y="63"/>
                    </a:lnTo>
                    <a:lnTo>
                      <a:pt x="153" y="6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40" name="Freeform 2818"/>
              <p:cNvSpPr>
                <a:spLocks/>
              </p:cNvSpPr>
              <p:nvPr/>
            </p:nvSpPr>
            <p:spPr bwMode="auto">
              <a:xfrm>
                <a:off x="2988" y="4038"/>
                <a:ext cx="15" cy="5"/>
              </a:xfrm>
              <a:custGeom>
                <a:avLst/>
                <a:gdLst>
                  <a:gd name="T0" fmla="*/ 0 w 179"/>
                  <a:gd name="T1" fmla="*/ 0 h 63"/>
                  <a:gd name="T2" fmla="*/ 15 w 179"/>
                  <a:gd name="T3" fmla="*/ 0 h 63"/>
                  <a:gd name="T4" fmla="*/ 13 w 179"/>
                  <a:gd name="T5" fmla="*/ 5 h 63"/>
                  <a:gd name="T6" fmla="*/ 0 w 179"/>
                  <a:gd name="T7" fmla="*/ 0 h 6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9"/>
                  <a:gd name="T13" fmla="*/ 0 h 63"/>
                  <a:gd name="T14" fmla="*/ 179 w 179"/>
                  <a:gd name="T15" fmla="*/ 63 h 6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9" h="63">
                    <a:moveTo>
                      <a:pt x="0" y="0"/>
                    </a:moveTo>
                    <a:lnTo>
                      <a:pt x="179" y="0"/>
                    </a:lnTo>
                    <a:lnTo>
                      <a:pt x="153" y="6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41" name="Freeform 2819"/>
              <p:cNvSpPr>
                <a:spLocks/>
              </p:cNvSpPr>
              <p:nvPr/>
            </p:nvSpPr>
            <p:spPr bwMode="auto">
              <a:xfrm>
                <a:off x="2988" y="4038"/>
                <a:ext cx="15" cy="5"/>
              </a:xfrm>
              <a:custGeom>
                <a:avLst/>
                <a:gdLst>
                  <a:gd name="T0" fmla="*/ 0 w 179"/>
                  <a:gd name="T1" fmla="*/ 0 h 63"/>
                  <a:gd name="T2" fmla="*/ 15 w 179"/>
                  <a:gd name="T3" fmla="*/ 0 h 63"/>
                  <a:gd name="T4" fmla="*/ 13 w 179"/>
                  <a:gd name="T5" fmla="*/ 5 h 63"/>
                  <a:gd name="T6" fmla="*/ 0 w 179"/>
                  <a:gd name="T7" fmla="*/ 0 h 6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9"/>
                  <a:gd name="T13" fmla="*/ 0 h 63"/>
                  <a:gd name="T14" fmla="*/ 179 w 179"/>
                  <a:gd name="T15" fmla="*/ 63 h 6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9" h="63">
                    <a:moveTo>
                      <a:pt x="0" y="0"/>
                    </a:moveTo>
                    <a:lnTo>
                      <a:pt x="179" y="0"/>
                    </a:lnTo>
                    <a:lnTo>
                      <a:pt x="153" y="6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42" name="Freeform 2820"/>
              <p:cNvSpPr>
                <a:spLocks/>
              </p:cNvSpPr>
              <p:nvPr/>
            </p:nvSpPr>
            <p:spPr bwMode="auto">
              <a:xfrm>
                <a:off x="2979" y="4038"/>
                <a:ext cx="6" cy="5"/>
              </a:xfrm>
              <a:custGeom>
                <a:avLst/>
                <a:gdLst>
                  <a:gd name="T0" fmla="*/ 2 w 81"/>
                  <a:gd name="T1" fmla="*/ 0 h 63"/>
                  <a:gd name="T2" fmla="*/ 0 w 81"/>
                  <a:gd name="T3" fmla="*/ 5 h 63"/>
                  <a:gd name="T4" fmla="*/ 6 w 81"/>
                  <a:gd name="T5" fmla="*/ 5 h 63"/>
                  <a:gd name="T6" fmla="*/ 2 w 81"/>
                  <a:gd name="T7" fmla="*/ 0 h 6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1"/>
                  <a:gd name="T13" fmla="*/ 0 h 63"/>
                  <a:gd name="T14" fmla="*/ 81 w 81"/>
                  <a:gd name="T15" fmla="*/ 63 h 6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1" h="63">
                    <a:moveTo>
                      <a:pt x="29" y="0"/>
                    </a:moveTo>
                    <a:lnTo>
                      <a:pt x="0" y="63"/>
                    </a:lnTo>
                    <a:lnTo>
                      <a:pt x="81" y="63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43" name="Freeform 2821"/>
              <p:cNvSpPr>
                <a:spLocks/>
              </p:cNvSpPr>
              <p:nvPr/>
            </p:nvSpPr>
            <p:spPr bwMode="auto">
              <a:xfrm>
                <a:off x="2979" y="4038"/>
                <a:ext cx="6" cy="5"/>
              </a:xfrm>
              <a:custGeom>
                <a:avLst/>
                <a:gdLst>
                  <a:gd name="T0" fmla="*/ 2 w 81"/>
                  <a:gd name="T1" fmla="*/ 0 h 63"/>
                  <a:gd name="T2" fmla="*/ 0 w 81"/>
                  <a:gd name="T3" fmla="*/ 5 h 63"/>
                  <a:gd name="T4" fmla="*/ 6 w 81"/>
                  <a:gd name="T5" fmla="*/ 5 h 63"/>
                  <a:gd name="T6" fmla="*/ 2 w 81"/>
                  <a:gd name="T7" fmla="*/ 0 h 6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1"/>
                  <a:gd name="T13" fmla="*/ 0 h 63"/>
                  <a:gd name="T14" fmla="*/ 81 w 81"/>
                  <a:gd name="T15" fmla="*/ 63 h 6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1" h="63">
                    <a:moveTo>
                      <a:pt x="29" y="0"/>
                    </a:moveTo>
                    <a:lnTo>
                      <a:pt x="0" y="63"/>
                    </a:lnTo>
                    <a:lnTo>
                      <a:pt x="81" y="63"/>
                    </a:lnTo>
                    <a:lnTo>
                      <a:pt x="29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44" name="Freeform 2822"/>
              <p:cNvSpPr>
                <a:spLocks/>
              </p:cNvSpPr>
              <p:nvPr/>
            </p:nvSpPr>
            <p:spPr bwMode="auto">
              <a:xfrm>
                <a:off x="2981" y="4038"/>
                <a:ext cx="7" cy="5"/>
              </a:xfrm>
              <a:custGeom>
                <a:avLst/>
                <a:gdLst>
                  <a:gd name="T0" fmla="*/ 0 w 82"/>
                  <a:gd name="T1" fmla="*/ 0 h 63"/>
                  <a:gd name="T2" fmla="*/ 7 w 82"/>
                  <a:gd name="T3" fmla="*/ 0 h 63"/>
                  <a:gd name="T4" fmla="*/ 4 w 82"/>
                  <a:gd name="T5" fmla="*/ 5 h 63"/>
                  <a:gd name="T6" fmla="*/ 0 w 82"/>
                  <a:gd name="T7" fmla="*/ 0 h 6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2"/>
                  <a:gd name="T13" fmla="*/ 0 h 63"/>
                  <a:gd name="T14" fmla="*/ 82 w 82"/>
                  <a:gd name="T15" fmla="*/ 63 h 6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2" h="63">
                    <a:moveTo>
                      <a:pt x="0" y="0"/>
                    </a:moveTo>
                    <a:lnTo>
                      <a:pt x="82" y="0"/>
                    </a:lnTo>
                    <a:lnTo>
                      <a:pt x="52" y="6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45" name="Freeform 2823"/>
              <p:cNvSpPr>
                <a:spLocks/>
              </p:cNvSpPr>
              <p:nvPr/>
            </p:nvSpPr>
            <p:spPr bwMode="auto">
              <a:xfrm>
                <a:off x="2981" y="4038"/>
                <a:ext cx="7" cy="5"/>
              </a:xfrm>
              <a:custGeom>
                <a:avLst/>
                <a:gdLst>
                  <a:gd name="T0" fmla="*/ 0 w 82"/>
                  <a:gd name="T1" fmla="*/ 0 h 63"/>
                  <a:gd name="T2" fmla="*/ 7 w 82"/>
                  <a:gd name="T3" fmla="*/ 0 h 63"/>
                  <a:gd name="T4" fmla="*/ 4 w 82"/>
                  <a:gd name="T5" fmla="*/ 5 h 63"/>
                  <a:gd name="T6" fmla="*/ 0 w 82"/>
                  <a:gd name="T7" fmla="*/ 0 h 6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2"/>
                  <a:gd name="T13" fmla="*/ 0 h 63"/>
                  <a:gd name="T14" fmla="*/ 82 w 82"/>
                  <a:gd name="T15" fmla="*/ 63 h 6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2" h="63">
                    <a:moveTo>
                      <a:pt x="0" y="0"/>
                    </a:moveTo>
                    <a:lnTo>
                      <a:pt x="82" y="0"/>
                    </a:lnTo>
                    <a:lnTo>
                      <a:pt x="52" y="6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46" name="Freeform 2824"/>
              <p:cNvSpPr>
                <a:spLocks/>
              </p:cNvSpPr>
              <p:nvPr/>
            </p:nvSpPr>
            <p:spPr bwMode="auto">
              <a:xfrm>
                <a:off x="3131" y="4036"/>
                <a:ext cx="37" cy="11"/>
              </a:xfrm>
              <a:custGeom>
                <a:avLst/>
                <a:gdLst>
                  <a:gd name="T0" fmla="*/ 0 w 445"/>
                  <a:gd name="T1" fmla="*/ 0 h 134"/>
                  <a:gd name="T2" fmla="*/ 0 w 445"/>
                  <a:gd name="T3" fmla="*/ 11 h 134"/>
                  <a:gd name="T4" fmla="*/ 37 w 445"/>
                  <a:gd name="T5" fmla="*/ 11 h 134"/>
                  <a:gd name="T6" fmla="*/ 0 w 445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4"/>
                  <a:gd name="T14" fmla="*/ 445 w 445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4">
                    <a:moveTo>
                      <a:pt x="0" y="0"/>
                    </a:moveTo>
                    <a:lnTo>
                      <a:pt x="0" y="134"/>
                    </a:lnTo>
                    <a:lnTo>
                      <a:pt x="445" y="13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47" name="Freeform 2825"/>
              <p:cNvSpPr>
                <a:spLocks/>
              </p:cNvSpPr>
              <p:nvPr/>
            </p:nvSpPr>
            <p:spPr bwMode="auto">
              <a:xfrm>
                <a:off x="3131" y="4036"/>
                <a:ext cx="37" cy="11"/>
              </a:xfrm>
              <a:custGeom>
                <a:avLst/>
                <a:gdLst>
                  <a:gd name="T0" fmla="*/ 0 w 445"/>
                  <a:gd name="T1" fmla="*/ 0 h 134"/>
                  <a:gd name="T2" fmla="*/ 0 w 445"/>
                  <a:gd name="T3" fmla="*/ 11 h 134"/>
                  <a:gd name="T4" fmla="*/ 37 w 445"/>
                  <a:gd name="T5" fmla="*/ 11 h 134"/>
                  <a:gd name="T6" fmla="*/ 0 w 445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4"/>
                  <a:gd name="T14" fmla="*/ 445 w 445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4">
                    <a:moveTo>
                      <a:pt x="0" y="0"/>
                    </a:moveTo>
                    <a:lnTo>
                      <a:pt x="0" y="134"/>
                    </a:lnTo>
                    <a:lnTo>
                      <a:pt x="445" y="13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48" name="Freeform 2826"/>
              <p:cNvSpPr>
                <a:spLocks/>
              </p:cNvSpPr>
              <p:nvPr/>
            </p:nvSpPr>
            <p:spPr bwMode="auto">
              <a:xfrm>
                <a:off x="3131" y="4036"/>
                <a:ext cx="37" cy="11"/>
              </a:xfrm>
              <a:custGeom>
                <a:avLst/>
                <a:gdLst>
                  <a:gd name="T0" fmla="*/ 0 w 445"/>
                  <a:gd name="T1" fmla="*/ 0 h 134"/>
                  <a:gd name="T2" fmla="*/ 37 w 445"/>
                  <a:gd name="T3" fmla="*/ 0 h 134"/>
                  <a:gd name="T4" fmla="*/ 37 w 445"/>
                  <a:gd name="T5" fmla="*/ 11 h 134"/>
                  <a:gd name="T6" fmla="*/ 0 w 445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4"/>
                  <a:gd name="T14" fmla="*/ 445 w 445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4">
                    <a:moveTo>
                      <a:pt x="0" y="0"/>
                    </a:moveTo>
                    <a:lnTo>
                      <a:pt x="445" y="0"/>
                    </a:lnTo>
                    <a:lnTo>
                      <a:pt x="445" y="13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49" name="Freeform 2827"/>
              <p:cNvSpPr>
                <a:spLocks/>
              </p:cNvSpPr>
              <p:nvPr/>
            </p:nvSpPr>
            <p:spPr bwMode="auto">
              <a:xfrm>
                <a:off x="3131" y="4036"/>
                <a:ext cx="37" cy="11"/>
              </a:xfrm>
              <a:custGeom>
                <a:avLst/>
                <a:gdLst>
                  <a:gd name="T0" fmla="*/ 0 w 445"/>
                  <a:gd name="T1" fmla="*/ 0 h 134"/>
                  <a:gd name="T2" fmla="*/ 37 w 445"/>
                  <a:gd name="T3" fmla="*/ 0 h 134"/>
                  <a:gd name="T4" fmla="*/ 37 w 445"/>
                  <a:gd name="T5" fmla="*/ 11 h 134"/>
                  <a:gd name="T6" fmla="*/ 0 w 445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4"/>
                  <a:gd name="T14" fmla="*/ 445 w 445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4">
                    <a:moveTo>
                      <a:pt x="0" y="0"/>
                    </a:moveTo>
                    <a:lnTo>
                      <a:pt x="445" y="0"/>
                    </a:lnTo>
                    <a:lnTo>
                      <a:pt x="445" y="13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50" name="Freeform 2828"/>
              <p:cNvSpPr>
                <a:spLocks/>
              </p:cNvSpPr>
              <p:nvPr/>
            </p:nvSpPr>
            <p:spPr bwMode="auto">
              <a:xfrm>
                <a:off x="2943" y="4048"/>
                <a:ext cx="32" cy="3"/>
              </a:xfrm>
              <a:custGeom>
                <a:avLst/>
                <a:gdLst>
                  <a:gd name="T0" fmla="*/ 1 w 388"/>
                  <a:gd name="T1" fmla="*/ 0 h 38"/>
                  <a:gd name="T2" fmla="*/ 0 w 388"/>
                  <a:gd name="T3" fmla="*/ 3 h 38"/>
                  <a:gd name="T4" fmla="*/ 32 w 388"/>
                  <a:gd name="T5" fmla="*/ 3 h 38"/>
                  <a:gd name="T6" fmla="*/ 1 w 388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8"/>
                  <a:gd name="T13" fmla="*/ 0 h 38"/>
                  <a:gd name="T14" fmla="*/ 388 w 388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8" h="38">
                    <a:moveTo>
                      <a:pt x="8" y="0"/>
                    </a:moveTo>
                    <a:lnTo>
                      <a:pt x="0" y="38"/>
                    </a:lnTo>
                    <a:lnTo>
                      <a:pt x="388" y="38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51" name="Freeform 2829"/>
              <p:cNvSpPr>
                <a:spLocks/>
              </p:cNvSpPr>
              <p:nvPr/>
            </p:nvSpPr>
            <p:spPr bwMode="auto">
              <a:xfrm>
                <a:off x="2943" y="4048"/>
                <a:ext cx="32" cy="3"/>
              </a:xfrm>
              <a:custGeom>
                <a:avLst/>
                <a:gdLst>
                  <a:gd name="T0" fmla="*/ 1 w 388"/>
                  <a:gd name="T1" fmla="*/ 0 h 38"/>
                  <a:gd name="T2" fmla="*/ 0 w 388"/>
                  <a:gd name="T3" fmla="*/ 3 h 38"/>
                  <a:gd name="T4" fmla="*/ 32 w 388"/>
                  <a:gd name="T5" fmla="*/ 3 h 38"/>
                  <a:gd name="T6" fmla="*/ 1 w 388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8"/>
                  <a:gd name="T13" fmla="*/ 0 h 38"/>
                  <a:gd name="T14" fmla="*/ 388 w 388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8" h="38">
                    <a:moveTo>
                      <a:pt x="8" y="0"/>
                    </a:moveTo>
                    <a:lnTo>
                      <a:pt x="0" y="38"/>
                    </a:lnTo>
                    <a:lnTo>
                      <a:pt x="388" y="38"/>
                    </a:lnTo>
                    <a:lnTo>
                      <a:pt x="8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52" name="Freeform 2830"/>
              <p:cNvSpPr>
                <a:spLocks/>
              </p:cNvSpPr>
              <p:nvPr/>
            </p:nvSpPr>
            <p:spPr bwMode="auto">
              <a:xfrm>
                <a:off x="2976" y="4043"/>
                <a:ext cx="7" cy="5"/>
              </a:xfrm>
              <a:custGeom>
                <a:avLst/>
                <a:gdLst>
                  <a:gd name="T0" fmla="*/ 2 w 82"/>
                  <a:gd name="T1" fmla="*/ 0 h 59"/>
                  <a:gd name="T2" fmla="*/ 0 w 82"/>
                  <a:gd name="T3" fmla="*/ 5 h 59"/>
                  <a:gd name="T4" fmla="*/ 7 w 82"/>
                  <a:gd name="T5" fmla="*/ 5 h 59"/>
                  <a:gd name="T6" fmla="*/ 2 w 82"/>
                  <a:gd name="T7" fmla="*/ 0 h 5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2"/>
                  <a:gd name="T13" fmla="*/ 0 h 59"/>
                  <a:gd name="T14" fmla="*/ 82 w 82"/>
                  <a:gd name="T15" fmla="*/ 59 h 5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2" h="59">
                    <a:moveTo>
                      <a:pt x="28" y="0"/>
                    </a:moveTo>
                    <a:lnTo>
                      <a:pt x="0" y="59"/>
                    </a:lnTo>
                    <a:lnTo>
                      <a:pt x="82" y="59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53" name="Freeform 2831"/>
              <p:cNvSpPr>
                <a:spLocks/>
              </p:cNvSpPr>
              <p:nvPr/>
            </p:nvSpPr>
            <p:spPr bwMode="auto">
              <a:xfrm>
                <a:off x="2976" y="4043"/>
                <a:ext cx="7" cy="5"/>
              </a:xfrm>
              <a:custGeom>
                <a:avLst/>
                <a:gdLst>
                  <a:gd name="T0" fmla="*/ 2 w 82"/>
                  <a:gd name="T1" fmla="*/ 0 h 59"/>
                  <a:gd name="T2" fmla="*/ 0 w 82"/>
                  <a:gd name="T3" fmla="*/ 5 h 59"/>
                  <a:gd name="T4" fmla="*/ 7 w 82"/>
                  <a:gd name="T5" fmla="*/ 5 h 59"/>
                  <a:gd name="T6" fmla="*/ 2 w 82"/>
                  <a:gd name="T7" fmla="*/ 0 h 5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2"/>
                  <a:gd name="T13" fmla="*/ 0 h 59"/>
                  <a:gd name="T14" fmla="*/ 82 w 82"/>
                  <a:gd name="T15" fmla="*/ 59 h 5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2" h="59">
                    <a:moveTo>
                      <a:pt x="28" y="0"/>
                    </a:moveTo>
                    <a:lnTo>
                      <a:pt x="0" y="59"/>
                    </a:lnTo>
                    <a:lnTo>
                      <a:pt x="82" y="59"/>
                    </a:lnTo>
                    <a:lnTo>
                      <a:pt x="28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54" name="Freeform 2832"/>
              <p:cNvSpPr>
                <a:spLocks/>
              </p:cNvSpPr>
              <p:nvPr/>
            </p:nvSpPr>
            <p:spPr bwMode="auto">
              <a:xfrm>
                <a:off x="2979" y="4043"/>
                <a:ext cx="6" cy="5"/>
              </a:xfrm>
              <a:custGeom>
                <a:avLst/>
                <a:gdLst>
                  <a:gd name="T0" fmla="*/ 0 w 81"/>
                  <a:gd name="T1" fmla="*/ 0 h 59"/>
                  <a:gd name="T2" fmla="*/ 6 w 81"/>
                  <a:gd name="T3" fmla="*/ 0 h 59"/>
                  <a:gd name="T4" fmla="*/ 4 w 81"/>
                  <a:gd name="T5" fmla="*/ 5 h 59"/>
                  <a:gd name="T6" fmla="*/ 0 w 81"/>
                  <a:gd name="T7" fmla="*/ 0 h 5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1"/>
                  <a:gd name="T13" fmla="*/ 0 h 59"/>
                  <a:gd name="T14" fmla="*/ 81 w 81"/>
                  <a:gd name="T15" fmla="*/ 59 h 5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1" h="59">
                    <a:moveTo>
                      <a:pt x="0" y="0"/>
                    </a:moveTo>
                    <a:lnTo>
                      <a:pt x="81" y="0"/>
                    </a:lnTo>
                    <a:lnTo>
                      <a:pt x="54" y="5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55" name="Freeform 2833"/>
              <p:cNvSpPr>
                <a:spLocks/>
              </p:cNvSpPr>
              <p:nvPr/>
            </p:nvSpPr>
            <p:spPr bwMode="auto">
              <a:xfrm>
                <a:off x="2979" y="4043"/>
                <a:ext cx="6" cy="5"/>
              </a:xfrm>
              <a:custGeom>
                <a:avLst/>
                <a:gdLst>
                  <a:gd name="T0" fmla="*/ 0 w 81"/>
                  <a:gd name="T1" fmla="*/ 0 h 59"/>
                  <a:gd name="T2" fmla="*/ 6 w 81"/>
                  <a:gd name="T3" fmla="*/ 0 h 59"/>
                  <a:gd name="T4" fmla="*/ 4 w 81"/>
                  <a:gd name="T5" fmla="*/ 5 h 59"/>
                  <a:gd name="T6" fmla="*/ 0 w 81"/>
                  <a:gd name="T7" fmla="*/ 0 h 5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1"/>
                  <a:gd name="T13" fmla="*/ 0 h 59"/>
                  <a:gd name="T14" fmla="*/ 81 w 81"/>
                  <a:gd name="T15" fmla="*/ 59 h 5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1" h="59">
                    <a:moveTo>
                      <a:pt x="0" y="0"/>
                    </a:moveTo>
                    <a:lnTo>
                      <a:pt x="81" y="0"/>
                    </a:lnTo>
                    <a:lnTo>
                      <a:pt x="54" y="59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56" name="Freeform 2834"/>
              <p:cNvSpPr>
                <a:spLocks/>
              </p:cNvSpPr>
              <p:nvPr/>
            </p:nvSpPr>
            <p:spPr bwMode="auto">
              <a:xfrm>
                <a:off x="2975" y="4048"/>
                <a:ext cx="7" cy="3"/>
              </a:xfrm>
              <a:custGeom>
                <a:avLst/>
                <a:gdLst>
                  <a:gd name="T0" fmla="*/ 1 w 81"/>
                  <a:gd name="T1" fmla="*/ 0 h 38"/>
                  <a:gd name="T2" fmla="*/ 0 w 81"/>
                  <a:gd name="T3" fmla="*/ 3 h 38"/>
                  <a:gd name="T4" fmla="*/ 7 w 81"/>
                  <a:gd name="T5" fmla="*/ 3 h 38"/>
                  <a:gd name="T6" fmla="*/ 1 w 81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1"/>
                  <a:gd name="T13" fmla="*/ 0 h 38"/>
                  <a:gd name="T14" fmla="*/ 81 w 81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1" h="38">
                    <a:moveTo>
                      <a:pt x="17" y="0"/>
                    </a:moveTo>
                    <a:lnTo>
                      <a:pt x="0" y="38"/>
                    </a:lnTo>
                    <a:lnTo>
                      <a:pt x="81" y="38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57" name="Freeform 2835"/>
              <p:cNvSpPr>
                <a:spLocks/>
              </p:cNvSpPr>
              <p:nvPr/>
            </p:nvSpPr>
            <p:spPr bwMode="auto">
              <a:xfrm>
                <a:off x="2975" y="4048"/>
                <a:ext cx="7" cy="3"/>
              </a:xfrm>
              <a:custGeom>
                <a:avLst/>
                <a:gdLst>
                  <a:gd name="T0" fmla="*/ 1 w 81"/>
                  <a:gd name="T1" fmla="*/ 0 h 38"/>
                  <a:gd name="T2" fmla="*/ 0 w 81"/>
                  <a:gd name="T3" fmla="*/ 3 h 38"/>
                  <a:gd name="T4" fmla="*/ 7 w 81"/>
                  <a:gd name="T5" fmla="*/ 3 h 38"/>
                  <a:gd name="T6" fmla="*/ 1 w 81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1"/>
                  <a:gd name="T13" fmla="*/ 0 h 38"/>
                  <a:gd name="T14" fmla="*/ 81 w 81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1" h="38">
                    <a:moveTo>
                      <a:pt x="17" y="0"/>
                    </a:moveTo>
                    <a:lnTo>
                      <a:pt x="0" y="38"/>
                    </a:lnTo>
                    <a:lnTo>
                      <a:pt x="81" y="38"/>
                    </a:lnTo>
                    <a:lnTo>
                      <a:pt x="17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58" name="Freeform 2836"/>
              <p:cNvSpPr>
                <a:spLocks/>
              </p:cNvSpPr>
              <p:nvPr/>
            </p:nvSpPr>
            <p:spPr bwMode="auto">
              <a:xfrm>
                <a:off x="2976" y="4048"/>
                <a:ext cx="7" cy="3"/>
              </a:xfrm>
              <a:custGeom>
                <a:avLst/>
                <a:gdLst>
                  <a:gd name="T0" fmla="*/ 0 w 82"/>
                  <a:gd name="T1" fmla="*/ 0 h 38"/>
                  <a:gd name="T2" fmla="*/ 7 w 82"/>
                  <a:gd name="T3" fmla="*/ 0 h 38"/>
                  <a:gd name="T4" fmla="*/ 5 w 82"/>
                  <a:gd name="T5" fmla="*/ 3 h 38"/>
                  <a:gd name="T6" fmla="*/ 0 w 82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2"/>
                  <a:gd name="T13" fmla="*/ 0 h 38"/>
                  <a:gd name="T14" fmla="*/ 82 w 82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2" h="38">
                    <a:moveTo>
                      <a:pt x="0" y="0"/>
                    </a:moveTo>
                    <a:lnTo>
                      <a:pt x="82" y="0"/>
                    </a:lnTo>
                    <a:lnTo>
                      <a:pt x="64" y="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59" name="Freeform 2837"/>
              <p:cNvSpPr>
                <a:spLocks/>
              </p:cNvSpPr>
              <p:nvPr/>
            </p:nvSpPr>
            <p:spPr bwMode="auto">
              <a:xfrm>
                <a:off x="2976" y="4048"/>
                <a:ext cx="7" cy="3"/>
              </a:xfrm>
              <a:custGeom>
                <a:avLst/>
                <a:gdLst>
                  <a:gd name="T0" fmla="*/ 0 w 82"/>
                  <a:gd name="T1" fmla="*/ 0 h 38"/>
                  <a:gd name="T2" fmla="*/ 7 w 82"/>
                  <a:gd name="T3" fmla="*/ 0 h 38"/>
                  <a:gd name="T4" fmla="*/ 5 w 82"/>
                  <a:gd name="T5" fmla="*/ 3 h 38"/>
                  <a:gd name="T6" fmla="*/ 0 w 82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2"/>
                  <a:gd name="T13" fmla="*/ 0 h 38"/>
                  <a:gd name="T14" fmla="*/ 82 w 82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2" h="38">
                    <a:moveTo>
                      <a:pt x="0" y="0"/>
                    </a:moveTo>
                    <a:lnTo>
                      <a:pt x="82" y="0"/>
                    </a:lnTo>
                    <a:lnTo>
                      <a:pt x="64" y="3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60" name="Freeform 2838"/>
              <p:cNvSpPr>
                <a:spLocks/>
              </p:cNvSpPr>
              <p:nvPr/>
            </p:nvSpPr>
            <p:spPr bwMode="auto">
              <a:xfrm>
                <a:off x="2942" y="4053"/>
                <a:ext cx="38" cy="4"/>
              </a:xfrm>
              <a:custGeom>
                <a:avLst/>
                <a:gdLst>
                  <a:gd name="T0" fmla="*/ 0 w 461"/>
                  <a:gd name="T1" fmla="*/ 0 h 45"/>
                  <a:gd name="T2" fmla="*/ 38 w 461"/>
                  <a:gd name="T3" fmla="*/ 0 h 45"/>
                  <a:gd name="T4" fmla="*/ 36 w 461"/>
                  <a:gd name="T5" fmla="*/ 4 h 45"/>
                  <a:gd name="T6" fmla="*/ 0 w 461"/>
                  <a:gd name="T7" fmla="*/ 0 h 4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61"/>
                  <a:gd name="T13" fmla="*/ 0 h 45"/>
                  <a:gd name="T14" fmla="*/ 461 w 461"/>
                  <a:gd name="T15" fmla="*/ 45 h 4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61" h="45">
                    <a:moveTo>
                      <a:pt x="0" y="0"/>
                    </a:moveTo>
                    <a:lnTo>
                      <a:pt x="461" y="0"/>
                    </a:lnTo>
                    <a:lnTo>
                      <a:pt x="441" y="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61" name="Freeform 2839"/>
              <p:cNvSpPr>
                <a:spLocks/>
              </p:cNvSpPr>
              <p:nvPr/>
            </p:nvSpPr>
            <p:spPr bwMode="auto">
              <a:xfrm>
                <a:off x="2942" y="4053"/>
                <a:ext cx="38" cy="4"/>
              </a:xfrm>
              <a:custGeom>
                <a:avLst/>
                <a:gdLst>
                  <a:gd name="T0" fmla="*/ 0 w 461"/>
                  <a:gd name="T1" fmla="*/ 0 h 45"/>
                  <a:gd name="T2" fmla="*/ 38 w 461"/>
                  <a:gd name="T3" fmla="*/ 0 h 45"/>
                  <a:gd name="T4" fmla="*/ 36 w 461"/>
                  <a:gd name="T5" fmla="*/ 4 h 45"/>
                  <a:gd name="T6" fmla="*/ 0 w 461"/>
                  <a:gd name="T7" fmla="*/ 0 h 4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61"/>
                  <a:gd name="T13" fmla="*/ 0 h 45"/>
                  <a:gd name="T14" fmla="*/ 461 w 461"/>
                  <a:gd name="T15" fmla="*/ 45 h 4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61" h="45">
                    <a:moveTo>
                      <a:pt x="0" y="0"/>
                    </a:moveTo>
                    <a:lnTo>
                      <a:pt x="461" y="0"/>
                    </a:lnTo>
                    <a:lnTo>
                      <a:pt x="441" y="4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62" name="Freeform 2840"/>
              <p:cNvSpPr>
                <a:spLocks/>
              </p:cNvSpPr>
              <p:nvPr/>
            </p:nvSpPr>
            <p:spPr bwMode="auto">
              <a:xfrm>
                <a:off x="2942" y="4051"/>
                <a:ext cx="38" cy="2"/>
              </a:xfrm>
              <a:custGeom>
                <a:avLst/>
                <a:gdLst>
                  <a:gd name="T0" fmla="*/ 0 w 461"/>
                  <a:gd name="T1" fmla="*/ 0 h 29"/>
                  <a:gd name="T2" fmla="*/ 0 w 461"/>
                  <a:gd name="T3" fmla="*/ 2 h 29"/>
                  <a:gd name="T4" fmla="*/ 38 w 461"/>
                  <a:gd name="T5" fmla="*/ 2 h 29"/>
                  <a:gd name="T6" fmla="*/ 0 w 461"/>
                  <a:gd name="T7" fmla="*/ 0 h 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61"/>
                  <a:gd name="T13" fmla="*/ 0 h 29"/>
                  <a:gd name="T14" fmla="*/ 461 w 461"/>
                  <a:gd name="T15" fmla="*/ 29 h 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61" h="29">
                    <a:moveTo>
                      <a:pt x="6" y="0"/>
                    </a:moveTo>
                    <a:lnTo>
                      <a:pt x="0" y="29"/>
                    </a:lnTo>
                    <a:lnTo>
                      <a:pt x="461" y="29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63" name="Freeform 2841"/>
              <p:cNvSpPr>
                <a:spLocks/>
              </p:cNvSpPr>
              <p:nvPr/>
            </p:nvSpPr>
            <p:spPr bwMode="auto">
              <a:xfrm>
                <a:off x="2942" y="4051"/>
                <a:ext cx="38" cy="2"/>
              </a:xfrm>
              <a:custGeom>
                <a:avLst/>
                <a:gdLst>
                  <a:gd name="T0" fmla="*/ 0 w 461"/>
                  <a:gd name="T1" fmla="*/ 0 h 29"/>
                  <a:gd name="T2" fmla="*/ 0 w 461"/>
                  <a:gd name="T3" fmla="*/ 2 h 29"/>
                  <a:gd name="T4" fmla="*/ 38 w 461"/>
                  <a:gd name="T5" fmla="*/ 2 h 29"/>
                  <a:gd name="T6" fmla="*/ 0 w 461"/>
                  <a:gd name="T7" fmla="*/ 0 h 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61"/>
                  <a:gd name="T13" fmla="*/ 0 h 29"/>
                  <a:gd name="T14" fmla="*/ 461 w 461"/>
                  <a:gd name="T15" fmla="*/ 29 h 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61" h="29">
                    <a:moveTo>
                      <a:pt x="6" y="0"/>
                    </a:moveTo>
                    <a:lnTo>
                      <a:pt x="0" y="29"/>
                    </a:lnTo>
                    <a:lnTo>
                      <a:pt x="461" y="29"/>
                    </a:lnTo>
                    <a:lnTo>
                      <a:pt x="6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64" name="Freeform 2842"/>
              <p:cNvSpPr>
                <a:spLocks/>
              </p:cNvSpPr>
              <p:nvPr/>
            </p:nvSpPr>
            <p:spPr bwMode="auto">
              <a:xfrm>
                <a:off x="2943" y="4051"/>
                <a:ext cx="39" cy="2"/>
              </a:xfrm>
              <a:custGeom>
                <a:avLst/>
                <a:gdLst>
                  <a:gd name="T0" fmla="*/ 0 w 469"/>
                  <a:gd name="T1" fmla="*/ 0 h 29"/>
                  <a:gd name="T2" fmla="*/ 39 w 469"/>
                  <a:gd name="T3" fmla="*/ 0 h 29"/>
                  <a:gd name="T4" fmla="*/ 38 w 469"/>
                  <a:gd name="T5" fmla="*/ 2 h 29"/>
                  <a:gd name="T6" fmla="*/ 0 w 469"/>
                  <a:gd name="T7" fmla="*/ 0 h 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69"/>
                  <a:gd name="T13" fmla="*/ 0 h 29"/>
                  <a:gd name="T14" fmla="*/ 469 w 469"/>
                  <a:gd name="T15" fmla="*/ 29 h 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69" h="29">
                    <a:moveTo>
                      <a:pt x="0" y="0"/>
                    </a:moveTo>
                    <a:lnTo>
                      <a:pt x="469" y="0"/>
                    </a:lnTo>
                    <a:lnTo>
                      <a:pt x="455" y="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65" name="Freeform 2843"/>
              <p:cNvSpPr>
                <a:spLocks/>
              </p:cNvSpPr>
              <p:nvPr/>
            </p:nvSpPr>
            <p:spPr bwMode="auto">
              <a:xfrm>
                <a:off x="2943" y="4051"/>
                <a:ext cx="39" cy="2"/>
              </a:xfrm>
              <a:custGeom>
                <a:avLst/>
                <a:gdLst>
                  <a:gd name="T0" fmla="*/ 0 w 469"/>
                  <a:gd name="T1" fmla="*/ 0 h 29"/>
                  <a:gd name="T2" fmla="*/ 39 w 469"/>
                  <a:gd name="T3" fmla="*/ 0 h 29"/>
                  <a:gd name="T4" fmla="*/ 38 w 469"/>
                  <a:gd name="T5" fmla="*/ 2 h 29"/>
                  <a:gd name="T6" fmla="*/ 0 w 469"/>
                  <a:gd name="T7" fmla="*/ 0 h 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69"/>
                  <a:gd name="T13" fmla="*/ 0 h 29"/>
                  <a:gd name="T14" fmla="*/ 469 w 469"/>
                  <a:gd name="T15" fmla="*/ 29 h 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69" h="29">
                    <a:moveTo>
                      <a:pt x="0" y="0"/>
                    </a:moveTo>
                    <a:lnTo>
                      <a:pt x="469" y="0"/>
                    </a:lnTo>
                    <a:lnTo>
                      <a:pt x="455" y="29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66" name="Freeform 2844"/>
              <p:cNvSpPr>
                <a:spLocks/>
              </p:cNvSpPr>
              <p:nvPr/>
            </p:nvSpPr>
            <p:spPr bwMode="auto">
              <a:xfrm>
                <a:off x="2993" y="4043"/>
                <a:ext cx="21" cy="14"/>
              </a:xfrm>
              <a:custGeom>
                <a:avLst/>
                <a:gdLst>
                  <a:gd name="T0" fmla="*/ 0 w 255"/>
                  <a:gd name="T1" fmla="*/ 0 h 172"/>
                  <a:gd name="T2" fmla="*/ 13 w 255"/>
                  <a:gd name="T3" fmla="*/ 14 h 172"/>
                  <a:gd name="T4" fmla="*/ 21 w 255"/>
                  <a:gd name="T5" fmla="*/ 14 h 172"/>
                  <a:gd name="T6" fmla="*/ 0 w 255"/>
                  <a:gd name="T7" fmla="*/ 0 h 1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5"/>
                  <a:gd name="T13" fmla="*/ 0 h 172"/>
                  <a:gd name="T14" fmla="*/ 255 w 255"/>
                  <a:gd name="T15" fmla="*/ 172 h 1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5" h="172">
                    <a:moveTo>
                      <a:pt x="0" y="0"/>
                    </a:moveTo>
                    <a:lnTo>
                      <a:pt x="160" y="172"/>
                    </a:lnTo>
                    <a:lnTo>
                      <a:pt x="255" y="17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67" name="Freeform 2845"/>
              <p:cNvSpPr>
                <a:spLocks/>
              </p:cNvSpPr>
              <p:nvPr/>
            </p:nvSpPr>
            <p:spPr bwMode="auto">
              <a:xfrm>
                <a:off x="2993" y="4043"/>
                <a:ext cx="21" cy="14"/>
              </a:xfrm>
              <a:custGeom>
                <a:avLst/>
                <a:gdLst>
                  <a:gd name="T0" fmla="*/ 0 w 255"/>
                  <a:gd name="T1" fmla="*/ 0 h 172"/>
                  <a:gd name="T2" fmla="*/ 13 w 255"/>
                  <a:gd name="T3" fmla="*/ 14 h 172"/>
                  <a:gd name="T4" fmla="*/ 21 w 255"/>
                  <a:gd name="T5" fmla="*/ 14 h 172"/>
                  <a:gd name="T6" fmla="*/ 0 w 255"/>
                  <a:gd name="T7" fmla="*/ 0 h 1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5"/>
                  <a:gd name="T13" fmla="*/ 0 h 172"/>
                  <a:gd name="T14" fmla="*/ 255 w 255"/>
                  <a:gd name="T15" fmla="*/ 172 h 1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5" h="172">
                    <a:moveTo>
                      <a:pt x="0" y="0"/>
                    </a:moveTo>
                    <a:lnTo>
                      <a:pt x="160" y="172"/>
                    </a:lnTo>
                    <a:lnTo>
                      <a:pt x="255" y="17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68" name="Freeform 2846"/>
              <p:cNvSpPr>
                <a:spLocks/>
              </p:cNvSpPr>
              <p:nvPr/>
            </p:nvSpPr>
            <p:spPr bwMode="auto">
              <a:xfrm>
                <a:off x="2993" y="4043"/>
                <a:ext cx="21" cy="14"/>
              </a:xfrm>
              <a:custGeom>
                <a:avLst/>
                <a:gdLst>
                  <a:gd name="T0" fmla="*/ 0 w 255"/>
                  <a:gd name="T1" fmla="*/ 0 h 172"/>
                  <a:gd name="T2" fmla="*/ 8 w 255"/>
                  <a:gd name="T3" fmla="*/ 0 h 172"/>
                  <a:gd name="T4" fmla="*/ 21 w 255"/>
                  <a:gd name="T5" fmla="*/ 14 h 172"/>
                  <a:gd name="T6" fmla="*/ 0 w 255"/>
                  <a:gd name="T7" fmla="*/ 0 h 1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5"/>
                  <a:gd name="T13" fmla="*/ 0 h 172"/>
                  <a:gd name="T14" fmla="*/ 255 w 255"/>
                  <a:gd name="T15" fmla="*/ 172 h 1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5" h="172">
                    <a:moveTo>
                      <a:pt x="0" y="0"/>
                    </a:moveTo>
                    <a:lnTo>
                      <a:pt x="94" y="0"/>
                    </a:lnTo>
                    <a:lnTo>
                      <a:pt x="255" y="17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69" name="Freeform 2847"/>
              <p:cNvSpPr>
                <a:spLocks/>
              </p:cNvSpPr>
              <p:nvPr/>
            </p:nvSpPr>
            <p:spPr bwMode="auto">
              <a:xfrm>
                <a:off x="2993" y="4043"/>
                <a:ext cx="21" cy="14"/>
              </a:xfrm>
              <a:custGeom>
                <a:avLst/>
                <a:gdLst>
                  <a:gd name="T0" fmla="*/ 0 w 255"/>
                  <a:gd name="T1" fmla="*/ 0 h 172"/>
                  <a:gd name="T2" fmla="*/ 8 w 255"/>
                  <a:gd name="T3" fmla="*/ 0 h 172"/>
                  <a:gd name="T4" fmla="*/ 21 w 255"/>
                  <a:gd name="T5" fmla="*/ 14 h 172"/>
                  <a:gd name="T6" fmla="*/ 0 w 255"/>
                  <a:gd name="T7" fmla="*/ 0 h 1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5"/>
                  <a:gd name="T13" fmla="*/ 0 h 172"/>
                  <a:gd name="T14" fmla="*/ 255 w 255"/>
                  <a:gd name="T15" fmla="*/ 172 h 1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5" h="172">
                    <a:moveTo>
                      <a:pt x="0" y="0"/>
                    </a:moveTo>
                    <a:lnTo>
                      <a:pt x="94" y="0"/>
                    </a:lnTo>
                    <a:lnTo>
                      <a:pt x="255" y="17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70" name="Freeform 2848"/>
              <p:cNvSpPr>
                <a:spLocks/>
              </p:cNvSpPr>
              <p:nvPr/>
            </p:nvSpPr>
            <p:spPr bwMode="auto">
              <a:xfrm>
                <a:off x="3094" y="4047"/>
                <a:ext cx="37" cy="12"/>
              </a:xfrm>
              <a:custGeom>
                <a:avLst/>
                <a:gdLst>
                  <a:gd name="T0" fmla="*/ 0 w 446"/>
                  <a:gd name="T1" fmla="*/ 0 h 133"/>
                  <a:gd name="T2" fmla="*/ 0 w 446"/>
                  <a:gd name="T3" fmla="*/ 12 h 133"/>
                  <a:gd name="T4" fmla="*/ 37 w 446"/>
                  <a:gd name="T5" fmla="*/ 12 h 133"/>
                  <a:gd name="T6" fmla="*/ 0 w 446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6"/>
                  <a:gd name="T13" fmla="*/ 0 h 133"/>
                  <a:gd name="T14" fmla="*/ 446 w 446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6" h="133">
                    <a:moveTo>
                      <a:pt x="0" y="0"/>
                    </a:moveTo>
                    <a:lnTo>
                      <a:pt x="0" y="133"/>
                    </a:lnTo>
                    <a:lnTo>
                      <a:pt x="446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71" name="Freeform 2849"/>
              <p:cNvSpPr>
                <a:spLocks/>
              </p:cNvSpPr>
              <p:nvPr/>
            </p:nvSpPr>
            <p:spPr bwMode="auto">
              <a:xfrm>
                <a:off x="3094" y="4047"/>
                <a:ext cx="37" cy="12"/>
              </a:xfrm>
              <a:custGeom>
                <a:avLst/>
                <a:gdLst>
                  <a:gd name="T0" fmla="*/ 0 w 446"/>
                  <a:gd name="T1" fmla="*/ 0 h 133"/>
                  <a:gd name="T2" fmla="*/ 0 w 446"/>
                  <a:gd name="T3" fmla="*/ 12 h 133"/>
                  <a:gd name="T4" fmla="*/ 37 w 446"/>
                  <a:gd name="T5" fmla="*/ 12 h 133"/>
                  <a:gd name="T6" fmla="*/ 0 w 446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6"/>
                  <a:gd name="T13" fmla="*/ 0 h 133"/>
                  <a:gd name="T14" fmla="*/ 446 w 446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6" h="133">
                    <a:moveTo>
                      <a:pt x="0" y="0"/>
                    </a:moveTo>
                    <a:lnTo>
                      <a:pt x="0" y="133"/>
                    </a:lnTo>
                    <a:lnTo>
                      <a:pt x="446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72" name="Freeform 2850"/>
              <p:cNvSpPr>
                <a:spLocks/>
              </p:cNvSpPr>
              <p:nvPr/>
            </p:nvSpPr>
            <p:spPr bwMode="auto">
              <a:xfrm>
                <a:off x="3094" y="4047"/>
                <a:ext cx="37" cy="12"/>
              </a:xfrm>
              <a:custGeom>
                <a:avLst/>
                <a:gdLst>
                  <a:gd name="T0" fmla="*/ 0 w 446"/>
                  <a:gd name="T1" fmla="*/ 0 h 133"/>
                  <a:gd name="T2" fmla="*/ 37 w 446"/>
                  <a:gd name="T3" fmla="*/ 0 h 133"/>
                  <a:gd name="T4" fmla="*/ 37 w 446"/>
                  <a:gd name="T5" fmla="*/ 12 h 133"/>
                  <a:gd name="T6" fmla="*/ 0 w 446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6"/>
                  <a:gd name="T13" fmla="*/ 0 h 133"/>
                  <a:gd name="T14" fmla="*/ 446 w 446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6" h="133">
                    <a:moveTo>
                      <a:pt x="0" y="0"/>
                    </a:moveTo>
                    <a:lnTo>
                      <a:pt x="446" y="0"/>
                    </a:lnTo>
                    <a:lnTo>
                      <a:pt x="446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73" name="Freeform 2851"/>
              <p:cNvSpPr>
                <a:spLocks/>
              </p:cNvSpPr>
              <p:nvPr/>
            </p:nvSpPr>
            <p:spPr bwMode="auto">
              <a:xfrm>
                <a:off x="3094" y="4047"/>
                <a:ext cx="37" cy="12"/>
              </a:xfrm>
              <a:custGeom>
                <a:avLst/>
                <a:gdLst>
                  <a:gd name="T0" fmla="*/ 0 w 446"/>
                  <a:gd name="T1" fmla="*/ 0 h 133"/>
                  <a:gd name="T2" fmla="*/ 37 w 446"/>
                  <a:gd name="T3" fmla="*/ 0 h 133"/>
                  <a:gd name="T4" fmla="*/ 37 w 446"/>
                  <a:gd name="T5" fmla="*/ 12 h 133"/>
                  <a:gd name="T6" fmla="*/ 0 w 446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6"/>
                  <a:gd name="T13" fmla="*/ 0 h 133"/>
                  <a:gd name="T14" fmla="*/ 446 w 446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6" h="133">
                    <a:moveTo>
                      <a:pt x="0" y="0"/>
                    </a:moveTo>
                    <a:lnTo>
                      <a:pt x="446" y="0"/>
                    </a:lnTo>
                    <a:lnTo>
                      <a:pt x="446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74" name="Freeform 2852"/>
              <p:cNvSpPr>
                <a:spLocks/>
              </p:cNvSpPr>
              <p:nvPr/>
            </p:nvSpPr>
            <p:spPr bwMode="auto">
              <a:xfrm>
                <a:off x="3006" y="4057"/>
                <a:ext cx="8" cy="2"/>
              </a:xfrm>
              <a:custGeom>
                <a:avLst/>
                <a:gdLst>
                  <a:gd name="T0" fmla="*/ 0 w 95"/>
                  <a:gd name="T1" fmla="*/ 0 h 25"/>
                  <a:gd name="T2" fmla="*/ 2 w 95"/>
                  <a:gd name="T3" fmla="*/ 2 h 25"/>
                  <a:gd name="T4" fmla="*/ 8 w 95"/>
                  <a:gd name="T5" fmla="*/ 2 h 25"/>
                  <a:gd name="T6" fmla="*/ 0 w 95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5"/>
                  <a:gd name="T13" fmla="*/ 0 h 25"/>
                  <a:gd name="T14" fmla="*/ 95 w 95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5" h="25">
                    <a:moveTo>
                      <a:pt x="0" y="0"/>
                    </a:moveTo>
                    <a:lnTo>
                      <a:pt x="24" y="25"/>
                    </a:lnTo>
                    <a:lnTo>
                      <a:pt x="95" y="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75" name="Freeform 2853"/>
              <p:cNvSpPr>
                <a:spLocks/>
              </p:cNvSpPr>
              <p:nvPr/>
            </p:nvSpPr>
            <p:spPr bwMode="auto">
              <a:xfrm>
                <a:off x="3006" y="4057"/>
                <a:ext cx="8" cy="2"/>
              </a:xfrm>
              <a:custGeom>
                <a:avLst/>
                <a:gdLst>
                  <a:gd name="T0" fmla="*/ 0 w 95"/>
                  <a:gd name="T1" fmla="*/ 0 h 25"/>
                  <a:gd name="T2" fmla="*/ 2 w 95"/>
                  <a:gd name="T3" fmla="*/ 2 h 25"/>
                  <a:gd name="T4" fmla="*/ 8 w 95"/>
                  <a:gd name="T5" fmla="*/ 2 h 25"/>
                  <a:gd name="T6" fmla="*/ 0 w 95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5"/>
                  <a:gd name="T13" fmla="*/ 0 h 25"/>
                  <a:gd name="T14" fmla="*/ 95 w 95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5" h="25">
                    <a:moveTo>
                      <a:pt x="0" y="0"/>
                    </a:moveTo>
                    <a:lnTo>
                      <a:pt x="24" y="25"/>
                    </a:lnTo>
                    <a:lnTo>
                      <a:pt x="95" y="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76" name="Freeform 2854"/>
              <p:cNvSpPr>
                <a:spLocks/>
              </p:cNvSpPr>
              <p:nvPr/>
            </p:nvSpPr>
            <p:spPr bwMode="auto">
              <a:xfrm>
                <a:off x="3006" y="4057"/>
                <a:ext cx="8" cy="2"/>
              </a:xfrm>
              <a:custGeom>
                <a:avLst/>
                <a:gdLst>
                  <a:gd name="T0" fmla="*/ 0 w 95"/>
                  <a:gd name="T1" fmla="*/ 0 h 25"/>
                  <a:gd name="T2" fmla="*/ 8 w 95"/>
                  <a:gd name="T3" fmla="*/ 0 h 25"/>
                  <a:gd name="T4" fmla="*/ 8 w 95"/>
                  <a:gd name="T5" fmla="*/ 2 h 25"/>
                  <a:gd name="T6" fmla="*/ 0 w 95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5"/>
                  <a:gd name="T13" fmla="*/ 0 h 25"/>
                  <a:gd name="T14" fmla="*/ 95 w 95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5" h="25">
                    <a:moveTo>
                      <a:pt x="0" y="0"/>
                    </a:moveTo>
                    <a:lnTo>
                      <a:pt x="95" y="0"/>
                    </a:lnTo>
                    <a:lnTo>
                      <a:pt x="95" y="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77" name="Freeform 2855"/>
              <p:cNvSpPr>
                <a:spLocks/>
              </p:cNvSpPr>
              <p:nvPr/>
            </p:nvSpPr>
            <p:spPr bwMode="auto">
              <a:xfrm>
                <a:off x="3006" y="4057"/>
                <a:ext cx="8" cy="2"/>
              </a:xfrm>
              <a:custGeom>
                <a:avLst/>
                <a:gdLst>
                  <a:gd name="T0" fmla="*/ 0 w 95"/>
                  <a:gd name="T1" fmla="*/ 0 h 25"/>
                  <a:gd name="T2" fmla="*/ 8 w 95"/>
                  <a:gd name="T3" fmla="*/ 0 h 25"/>
                  <a:gd name="T4" fmla="*/ 8 w 95"/>
                  <a:gd name="T5" fmla="*/ 2 h 25"/>
                  <a:gd name="T6" fmla="*/ 0 w 95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5"/>
                  <a:gd name="T13" fmla="*/ 0 h 25"/>
                  <a:gd name="T14" fmla="*/ 95 w 95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5" h="25">
                    <a:moveTo>
                      <a:pt x="0" y="0"/>
                    </a:moveTo>
                    <a:lnTo>
                      <a:pt x="95" y="0"/>
                    </a:lnTo>
                    <a:lnTo>
                      <a:pt x="95" y="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78" name="Freeform 2856"/>
              <p:cNvSpPr>
                <a:spLocks/>
              </p:cNvSpPr>
              <p:nvPr/>
            </p:nvSpPr>
            <p:spPr bwMode="auto">
              <a:xfrm>
                <a:off x="3009" y="4088"/>
                <a:ext cx="6" cy="0"/>
              </a:xfrm>
              <a:custGeom>
                <a:avLst/>
                <a:gdLst>
                  <a:gd name="T0" fmla="*/ 0 w 72"/>
                  <a:gd name="T1" fmla="*/ 0 h 6"/>
                  <a:gd name="T2" fmla="*/ 6 w 72"/>
                  <a:gd name="T3" fmla="*/ 0 h 6"/>
                  <a:gd name="T4" fmla="*/ 6 w 72"/>
                  <a:gd name="T5" fmla="*/ 0 h 6"/>
                  <a:gd name="T6" fmla="*/ 0 w 72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"/>
                  <a:gd name="T13" fmla="*/ 0 h 6"/>
                  <a:gd name="T14" fmla="*/ 72 w 72"/>
                  <a:gd name="T15" fmla="*/ 0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" h="6">
                    <a:moveTo>
                      <a:pt x="0" y="0"/>
                    </a:moveTo>
                    <a:lnTo>
                      <a:pt x="72" y="0"/>
                    </a:lnTo>
                    <a:lnTo>
                      <a:pt x="72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79" name="Freeform 2857"/>
              <p:cNvSpPr>
                <a:spLocks/>
              </p:cNvSpPr>
              <p:nvPr/>
            </p:nvSpPr>
            <p:spPr bwMode="auto">
              <a:xfrm>
                <a:off x="3009" y="4088"/>
                <a:ext cx="6" cy="0"/>
              </a:xfrm>
              <a:custGeom>
                <a:avLst/>
                <a:gdLst>
                  <a:gd name="T0" fmla="*/ 0 w 72"/>
                  <a:gd name="T1" fmla="*/ 0 h 6"/>
                  <a:gd name="T2" fmla="*/ 6 w 72"/>
                  <a:gd name="T3" fmla="*/ 0 h 6"/>
                  <a:gd name="T4" fmla="*/ 6 w 72"/>
                  <a:gd name="T5" fmla="*/ 0 h 6"/>
                  <a:gd name="T6" fmla="*/ 0 w 72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"/>
                  <a:gd name="T13" fmla="*/ 0 h 6"/>
                  <a:gd name="T14" fmla="*/ 72 w 72"/>
                  <a:gd name="T15" fmla="*/ 0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" h="6">
                    <a:moveTo>
                      <a:pt x="0" y="0"/>
                    </a:moveTo>
                    <a:lnTo>
                      <a:pt x="72" y="0"/>
                    </a:lnTo>
                    <a:lnTo>
                      <a:pt x="72" y="6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80" name="Freeform 2858"/>
              <p:cNvSpPr>
                <a:spLocks/>
              </p:cNvSpPr>
              <p:nvPr/>
            </p:nvSpPr>
            <p:spPr bwMode="auto">
              <a:xfrm>
                <a:off x="3008" y="4059"/>
                <a:ext cx="7" cy="29"/>
              </a:xfrm>
              <a:custGeom>
                <a:avLst/>
                <a:gdLst>
                  <a:gd name="T0" fmla="*/ 0 w 79"/>
                  <a:gd name="T1" fmla="*/ 0 h 340"/>
                  <a:gd name="T2" fmla="*/ 1 w 79"/>
                  <a:gd name="T3" fmla="*/ 29 h 340"/>
                  <a:gd name="T4" fmla="*/ 7 w 79"/>
                  <a:gd name="T5" fmla="*/ 29 h 340"/>
                  <a:gd name="T6" fmla="*/ 0 w 79"/>
                  <a:gd name="T7" fmla="*/ 0 h 34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9"/>
                  <a:gd name="T13" fmla="*/ 0 h 340"/>
                  <a:gd name="T14" fmla="*/ 79 w 79"/>
                  <a:gd name="T15" fmla="*/ 340 h 34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9" h="340">
                    <a:moveTo>
                      <a:pt x="0" y="0"/>
                    </a:moveTo>
                    <a:lnTo>
                      <a:pt x="7" y="340"/>
                    </a:lnTo>
                    <a:lnTo>
                      <a:pt x="79" y="3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81" name="Freeform 2859"/>
              <p:cNvSpPr>
                <a:spLocks/>
              </p:cNvSpPr>
              <p:nvPr/>
            </p:nvSpPr>
            <p:spPr bwMode="auto">
              <a:xfrm>
                <a:off x="3008" y="4059"/>
                <a:ext cx="7" cy="29"/>
              </a:xfrm>
              <a:custGeom>
                <a:avLst/>
                <a:gdLst>
                  <a:gd name="T0" fmla="*/ 0 w 79"/>
                  <a:gd name="T1" fmla="*/ 0 h 340"/>
                  <a:gd name="T2" fmla="*/ 1 w 79"/>
                  <a:gd name="T3" fmla="*/ 29 h 340"/>
                  <a:gd name="T4" fmla="*/ 7 w 79"/>
                  <a:gd name="T5" fmla="*/ 29 h 340"/>
                  <a:gd name="T6" fmla="*/ 0 w 79"/>
                  <a:gd name="T7" fmla="*/ 0 h 34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9"/>
                  <a:gd name="T13" fmla="*/ 0 h 340"/>
                  <a:gd name="T14" fmla="*/ 79 w 79"/>
                  <a:gd name="T15" fmla="*/ 340 h 34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9" h="340">
                    <a:moveTo>
                      <a:pt x="0" y="0"/>
                    </a:moveTo>
                    <a:lnTo>
                      <a:pt x="7" y="340"/>
                    </a:lnTo>
                    <a:lnTo>
                      <a:pt x="79" y="34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82" name="Freeform 2860"/>
              <p:cNvSpPr>
                <a:spLocks/>
              </p:cNvSpPr>
              <p:nvPr/>
            </p:nvSpPr>
            <p:spPr bwMode="auto">
              <a:xfrm>
                <a:off x="3008" y="4059"/>
                <a:ext cx="7" cy="29"/>
              </a:xfrm>
              <a:custGeom>
                <a:avLst/>
                <a:gdLst>
                  <a:gd name="T0" fmla="*/ 0 w 79"/>
                  <a:gd name="T1" fmla="*/ 0 h 340"/>
                  <a:gd name="T2" fmla="*/ 6 w 79"/>
                  <a:gd name="T3" fmla="*/ 0 h 340"/>
                  <a:gd name="T4" fmla="*/ 7 w 79"/>
                  <a:gd name="T5" fmla="*/ 29 h 340"/>
                  <a:gd name="T6" fmla="*/ 0 w 79"/>
                  <a:gd name="T7" fmla="*/ 0 h 34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9"/>
                  <a:gd name="T13" fmla="*/ 0 h 340"/>
                  <a:gd name="T14" fmla="*/ 79 w 79"/>
                  <a:gd name="T15" fmla="*/ 340 h 34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9" h="340">
                    <a:moveTo>
                      <a:pt x="0" y="0"/>
                    </a:moveTo>
                    <a:lnTo>
                      <a:pt x="71" y="0"/>
                    </a:lnTo>
                    <a:lnTo>
                      <a:pt x="79" y="3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83" name="Freeform 2861"/>
              <p:cNvSpPr>
                <a:spLocks/>
              </p:cNvSpPr>
              <p:nvPr/>
            </p:nvSpPr>
            <p:spPr bwMode="auto">
              <a:xfrm>
                <a:off x="3008" y="4059"/>
                <a:ext cx="7" cy="29"/>
              </a:xfrm>
              <a:custGeom>
                <a:avLst/>
                <a:gdLst>
                  <a:gd name="T0" fmla="*/ 0 w 79"/>
                  <a:gd name="T1" fmla="*/ 0 h 340"/>
                  <a:gd name="T2" fmla="*/ 6 w 79"/>
                  <a:gd name="T3" fmla="*/ 0 h 340"/>
                  <a:gd name="T4" fmla="*/ 7 w 79"/>
                  <a:gd name="T5" fmla="*/ 29 h 340"/>
                  <a:gd name="T6" fmla="*/ 0 w 79"/>
                  <a:gd name="T7" fmla="*/ 0 h 34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9"/>
                  <a:gd name="T13" fmla="*/ 0 h 340"/>
                  <a:gd name="T14" fmla="*/ 79 w 79"/>
                  <a:gd name="T15" fmla="*/ 340 h 34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9" h="340">
                    <a:moveTo>
                      <a:pt x="0" y="0"/>
                    </a:moveTo>
                    <a:lnTo>
                      <a:pt x="71" y="0"/>
                    </a:lnTo>
                    <a:lnTo>
                      <a:pt x="79" y="34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84" name="Freeform 2862"/>
              <p:cNvSpPr>
                <a:spLocks/>
              </p:cNvSpPr>
              <p:nvPr/>
            </p:nvSpPr>
            <p:spPr bwMode="auto">
              <a:xfrm>
                <a:off x="3308" y="3937"/>
                <a:ext cx="9" cy="177"/>
              </a:xfrm>
              <a:custGeom>
                <a:avLst/>
                <a:gdLst>
                  <a:gd name="T0" fmla="*/ 0 w 115"/>
                  <a:gd name="T1" fmla="*/ 0 h 2125"/>
                  <a:gd name="T2" fmla="*/ 0 w 115"/>
                  <a:gd name="T3" fmla="*/ 177 h 2125"/>
                  <a:gd name="T4" fmla="*/ 9 w 115"/>
                  <a:gd name="T5" fmla="*/ 177 h 2125"/>
                  <a:gd name="T6" fmla="*/ 0 w 115"/>
                  <a:gd name="T7" fmla="*/ 0 h 21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5"/>
                  <a:gd name="T14" fmla="*/ 115 w 115"/>
                  <a:gd name="T15" fmla="*/ 2125 h 21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5">
                    <a:moveTo>
                      <a:pt x="0" y="0"/>
                    </a:moveTo>
                    <a:lnTo>
                      <a:pt x="0" y="2125"/>
                    </a:lnTo>
                    <a:lnTo>
                      <a:pt x="115" y="21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85" name="Freeform 2863"/>
              <p:cNvSpPr>
                <a:spLocks/>
              </p:cNvSpPr>
              <p:nvPr/>
            </p:nvSpPr>
            <p:spPr bwMode="auto">
              <a:xfrm>
                <a:off x="3308" y="3937"/>
                <a:ext cx="9" cy="177"/>
              </a:xfrm>
              <a:custGeom>
                <a:avLst/>
                <a:gdLst>
                  <a:gd name="T0" fmla="*/ 0 w 115"/>
                  <a:gd name="T1" fmla="*/ 0 h 2125"/>
                  <a:gd name="T2" fmla="*/ 0 w 115"/>
                  <a:gd name="T3" fmla="*/ 177 h 2125"/>
                  <a:gd name="T4" fmla="*/ 9 w 115"/>
                  <a:gd name="T5" fmla="*/ 177 h 2125"/>
                  <a:gd name="T6" fmla="*/ 0 w 115"/>
                  <a:gd name="T7" fmla="*/ 0 h 21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5"/>
                  <a:gd name="T14" fmla="*/ 115 w 115"/>
                  <a:gd name="T15" fmla="*/ 2125 h 21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5">
                    <a:moveTo>
                      <a:pt x="0" y="0"/>
                    </a:moveTo>
                    <a:lnTo>
                      <a:pt x="0" y="2125"/>
                    </a:lnTo>
                    <a:lnTo>
                      <a:pt x="115" y="21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86" name="Freeform 2864"/>
              <p:cNvSpPr>
                <a:spLocks/>
              </p:cNvSpPr>
              <p:nvPr/>
            </p:nvSpPr>
            <p:spPr bwMode="auto">
              <a:xfrm>
                <a:off x="3308" y="3937"/>
                <a:ext cx="9" cy="177"/>
              </a:xfrm>
              <a:custGeom>
                <a:avLst/>
                <a:gdLst>
                  <a:gd name="T0" fmla="*/ 0 w 115"/>
                  <a:gd name="T1" fmla="*/ 0 h 2125"/>
                  <a:gd name="T2" fmla="*/ 9 w 115"/>
                  <a:gd name="T3" fmla="*/ 0 h 2125"/>
                  <a:gd name="T4" fmla="*/ 9 w 115"/>
                  <a:gd name="T5" fmla="*/ 177 h 2125"/>
                  <a:gd name="T6" fmla="*/ 0 w 115"/>
                  <a:gd name="T7" fmla="*/ 0 h 21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5"/>
                  <a:gd name="T14" fmla="*/ 115 w 115"/>
                  <a:gd name="T15" fmla="*/ 2125 h 21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5">
                    <a:moveTo>
                      <a:pt x="0" y="0"/>
                    </a:moveTo>
                    <a:lnTo>
                      <a:pt x="115" y="0"/>
                    </a:lnTo>
                    <a:lnTo>
                      <a:pt x="115" y="21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87" name="Freeform 2865"/>
              <p:cNvSpPr>
                <a:spLocks/>
              </p:cNvSpPr>
              <p:nvPr/>
            </p:nvSpPr>
            <p:spPr bwMode="auto">
              <a:xfrm>
                <a:off x="3308" y="3937"/>
                <a:ext cx="9" cy="177"/>
              </a:xfrm>
              <a:custGeom>
                <a:avLst/>
                <a:gdLst>
                  <a:gd name="T0" fmla="*/ 0 w 115"/>
                  <a:gd name="T1" fmla="*/ 0 h 2125"/>
                  <a:gd name="T2" fmla="*/ 9 w 115"/>
                  <a:gd name="T3" fmla="*/ 0 h 2125"/>
                  <a:gd name="T4" fmla="*/ 9 w 115"/>
                  <a:gd name="T5" fmla="*/ 177 h 2125"/>
                  <a:gd name="T6" fmla="*/ 0 w 115"/>
                  <a:gd name="T7" fmla="*/ 0 h 21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5"/>
                  <a:gd name="T14" fmla="*/ 115 w 115"/>
                  <a:gd name="T15" fmla="*/ 2125 h 21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5">
                    <a:moveTo>
                      <a:pt x="0" y="0"/>
                    </a:moveTo>
                    <a:lnTo>
                      <a:pt x="115" y="0"/>
                    </a:lnTo>
                    <a:lnTo>
                      <a:pt x="115" y="21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88" name="Freeform 2866"/>
              <p:cNvSpPr>
                <a:spLocks/>
              </p:cNvSpPr>
              <p:nvPr/>
            </p:nvSpPr>
            <p:spPr bwMode="auto">
              <a:xfrm>
                <a:off x="2914" y="3937"/>
                <a:ext cx="10" cy="177"/>
              </a:xfrm>
              <a:custGeom>
                <a:avLst/>
                <a:gdLst>
                  <a:gd name="T0" fmla="*/ 0 w 115"/>
                  <a:gd name="T1" fmla="*/ 0 h 2125"/>
                  <a:gd name="T2" fmla="*/ 0 w 115"/>
                  <a:gd name="T3" fmla="*/ 177 h 2125"/>
                  <a:gd name="T4" fmla="*/ 10 w 115"/>
                  <a:gd name="T5" fmla="*/ 177 h 2125"/>
                  <a:gd name="T6" fmla="*/ 0 w 115"/>
                  <a:gd name="T7" fmla="*/ 0 h 21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5"/>
                  <a:gd name="T14" fmla="*/ 115 w 115"/>
                  <a:gd name="T15" fmla="*/ 2125 h 21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5">
                    <a:moveTo>
                      <a:pt x="0" y="0"/>
                    </a:moveTo>
                    <a:lnTo>
                      <a:pt x="0" y="2125"/>
                    </a:lnTo>
                    <a:lnTo>
                      <a:pt x="115" y="21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89" name="Freeform 2867"/>
              <p:cNvSpPr>
                <a:spLocks/>
              </p:cNvSpPr>
              <p:nvPr/>
            </p:nvSpPr>
            <p:spPr bwMode="auto">
              <a:xfrm>
                <a:off x="2914" y="3937"/>
                <a:ext cx="10" cy="177"/>
              </a:xfrm>
              <a:custGeom>
                <a:avLst/>
                <a:gdLst>
                  <a:gd name="T0" fmla="*/ 0 w 115"/>
                  <a:gd name="T1" fmla="*/ 0 h 2125"/>
                  <a:gd name="T2" fmla="*/ 0 w 115"/>
                  <a:gd name="T3" fmla="*/ 177 h 2125"/>
                  <a:gd name="T4" fmla="*/ 10 w 115"/>
                  <a:gd name="T5" fmla="*/ 177 h 2125"/>
                  <a:gd name="T6" fmla="*/ 0 w 115"/>
                  <a:gd name="T7" fmla="*/ 0 h 21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5"/>
                  <a:gd name="T14" fmla="*/ 115 w 115"/>
                  <a:gd name="T15" fmla="*/ 2125 h 21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5">
                    <a:moveTo>
                      <a:pt x="0" y="0"/>
                    </a:moveTo>
                    <a:lnTo>
                      <a:pt x="0" y="2125"/>
                    </a:lnTo>
                    <a:lnTo>
                      <a:pt x="115" y="21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90" name="Freeform 2868"/>
              <p:cNvSpPr>
                <a:spLocks/>
              </p:cNvSpPr>
              <p:nvPr/>
            </p:nvSpPr>
            <p:spPr bwMode="auto">
              <a:xfrm>
                <a:off x="2914" y="3937"/>
                <a:ext cx="10" cy="177"/>
              </a:xfrm>
              <a:custGeom>
                <a:avLst/>
                <a:gdLst>
                  <a:gd name="T0" fmla="*/ 0 w 115"/>
                  <a:gd name="T1" fmla="*/ 0 h 2125"/>
                  <a:gd name="T2" fmla="*/ 10 w 115"/>
                  <a:gd name="T3" fmla="*/ 0 h 2125"/>
                  <a:gd name="T4" fmla="*/ 10 w 115"/>
                  <a:gd name="T5" fmla="*/ 177 h 2125"/>
                  <a:gd name="T6" fmla="*/ 0 w 115"/>
                  <a:gd name="T7" fmla="*/ 0 h 21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5"/>
                  <a:gd name="T14" fmla="*/ 115 w 115"/>
                  <a:gd name="T15" fmla="*/ 2125 h 21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5">
                    <a:moveTo>
                      <a:pt x="0" y="0"/>
                    </a:moveTo>
                    <a:lnTo>
                      <a:pt x="115" y="0"/>
                    </a:lnTo>
                    <a:lnTo>
                      <a:pt x="115" y="21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91" name="Freeform 2869"/>
              <p:cNvSpPr>
                <a:spLocks/>
              </p:cNvSpPr>
              <p:nvPr/>
            </p:nvSpPr>
            <p:spPr bwMode="auto">
              <a:xfrm>
                <a:off x="2914" y="3937"/>
                <a:ext cx="10" cy="177"/>
              </a:xfrm>
              <a:custGeom>
                <a:avLst/>
                <a:gdLst>
                  <a:gd name="T0" fmla="*/ 0 w 115"/>
                  <a:gd name="T1" fmla="*/ 0 h 2125"/>
                  <a:gd name="T2" fmla="*/ 10 w 115"/>
                  <a:gd name="T3" fmla="*/ 0 h 2125"/>
                  <a:gd name="T4" fmla="*/ 10 w 115"/>
                  <a:gd name="T5" fmla="*/ 177 h 2125"/>
                  <a:gd name="T6" fmla="*/ 0 w 115"/>
                  <a:gd name="T7" fmla="*/ 0 h 21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5"/>
                  <a:gd name="T14" fmla="*/ 115 w 115"/>
                  <a:gd name="T15" fmla="*/ 2125 h 21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5">
                    <a:moveTo>
                      <a:pt x="0" y="0"/>
                    </a:moveTo>
                    <a:lnTo>
                      <a:pt x="115" y="0"/>
                    </a:lnTo>
                    <a:lnTo>
                      <a:pt x="115" y="21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92" name="Freeform 2870"/>
              <p:cNvSpPr>
                <a:spLocks/>
              </p:cNvSpPr>
              <p:nvPr/>
            </p:nvSpPr>
            <p:spPr bwMode="auto">
              <a:xfrm>
                <a:off x="2914" y="4114"/>
                <a:ext cx="403" cy="9"/>
              </a:xfrm>
              <a:custGeom>
                <a:avLst/>
                <a:gdLst>
                  <a:gd name="T0" fmla="*/ 0 w 4836"/>
                  <a:gd name="T1" fmla="*/ 0 h 115"/>
                  <a:gd name="T2" fmla="*/ 0 w 4836"/>
                  <a:gd name="T3" fmla="*/ 9 h 115"/>
                  <a:gd name="T4" fmla="*/ 403 w 4836"/>
                  <a:gd name="T5" fmla="*/ 9 h 115"/>
                  <a:gd name="T6" fmla="*/ 0 w 4836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6"/>
                  <a:gd name="T13" fmla="*/ 0 h 115"/>
                  <a:gd name="T14" fmla="*/ 4836 w 4836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6" h="115">
                    <a:moveTo>
                      <a:pt x="0" y="0"/>
                    </a:moveTo>
                    <a:lnTo>
                      <a:pt x="0" y="115"/>
                    </a:lnTo>
                    <a:lnTo>
                      <a:pt x="4836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93" name="Freeform 2871"/>
              <p:cNvSpPr>
                <a:spLocks/>
              </p:cNvSpPr>
              <p:nvPr/>
            </p:nvSpPr>
            <p:spPr bwMode="auto">
              <a:xfrm>
                <a:off x="2914" y="4114"/>
                <a:ext cx="403" cy="9"/>
              </a:xfrm>
              <a:custGeom>
                <a:avLst/>
                <a:gdLst>
                  <a:gd name="T0" fmla="*/ 0 w 4836"/>
                  <a:gd name="T1" fmla="*/ 0 h 115"/>
                  <a:gd name="T2" fmla="*/ 0 w 4836"/>
                  <a:gd name="T3" fmla="*/ 9 h 115"/>
                  <a:gd name="T4" fmla="*/ 403 w 4836"/>
                  <a:gd name="T5" fmla="*/ 9 h 115"/>
                  <a:gd name="T6" fmla="*/ 0 w 4836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6"/>
                  <a:gd name="T13" fmla="*/ 0 h 115"/>
                  <a:gd name="T14" fmla="*/ 4836 w 4836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6" h="115">
                    <a:moveTo>
                      <a:pt x="0" y="0"/>
                    </a:moveTo>
                    <a:lnTo>
                      <a:pt x="0" y="115"/>
                    </a:lnTo>
                    <a:lnTo>
                      <a:pt x="4836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94" name="Freeform 2872"/>
              <p:cNvSpPr>
                <a:spLocks/>
              </p:cNvSpPr>
              <p:nvPr/>
            </p:nvSpPr>
            <p:spPr bwMode="auto">
              <a:xfrm>
                <a:off x="2914" y="4114"/>
                <a:ext cx="403" cy="9"/>
              </a:xfrm>
              <a:custGeom>
                <a:avLst/>
                <a:gdLst>
                  <a:gd name="T0" fmla="*/ 0 w 4836"/>
                  <a:gd name="T1" fmla="*/ 0 h 115"/>
                  <a:gd name="T2" fmla="*/ 403 w 4836"/>
                  <a:gd name="T3" fmla="*/ 0 h 115"/>
                  <a:gd name="T4" fmla="*/ 403 w 4836"/>
                  <a:gd name="T5" fmla="*/ 9 h 115"/>
                  <a:gd name="T6" fmla="*/ 0 w 4836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6"/>
                  <a:gd name="T13" fmla="*/ 0 h 115"/>
                  <a:gd name="T14" fmla="*/ 4836 w 4836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6" h="115">
                    <a:moveTo>
                      <a:pt x="0" y="0"/>
                    </a:moveTo>
                    <a:lnTo>
                      <a:pt x="4836" y="0"/>
                    </a:lnTo>
                    <a:lnTo>
                      <a:pt x="4836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95" name="Freeform 2873"/>
              <p:cNvSpPr>
                <a:spLocks/>
              </p:cNvSpPr>
              <p:nvPr/>
            </p:nvSpPr>
            <p:spPr bwMode="auto">
              <a:xfrm>
                <a:off x="2914" y="4114"/>
                <a:ext cx="403" cy="9"/>
              </a:xfrm>
              <a:custGeom>
                <a:avLst/>
                <a:gdLst>
                  <a:gd name="T0" fmla="*/ 0 w 4836"/>
                  <a:gd name="T1" fmla="*/ 0 h 115"/>
                  <a:gd name="T2" fmla="*/ 403 w 4836"/>
                  <a:gd name="T3" fmla="*/ 0 h 115"/>
                  <a:gd name="T4" fmla="*/ 403 w 4836"/>
                  <a:gd name="T5" fmla="*/ 9 h 115"/>
                  <a:gd name="T6" fmla="*/ 0 w 4836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6"/>
                  <a:gd name="T13" fmla="*/ 0 h 115"/>
                  <a:gd name="T14" fmla="*/ 4836 w 4836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6" h="115">
                    <a:moveTo>
                      <a:pt x="0" y="0"/>
                    </a:moveTo>
                    <a:lnTo>
                      <a:pt x="4836" y="0"/>
                    </a:lnTo>
                    <a:lnTo>
                      <a:pt x="4836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96" name="Line 2874"/>
              <p:cNvSpPr>
                <a:spLocks noChangeShapeType="1"/>
              </p:cNvSpPr>
              <p:nvPr/>
            </p:nvSpPr>
            <p:spPr bwMode="auto">
              <a:xfrm flipH="1">
                <a:off x="2924" y="3937"/>
                <a:ext cx="384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97" name="Line 2875"/>
              <p:cNvSpPr>
                <a:spLocks noChangeShapeType="1"/>
              </p:cNvSpPr>
              <p:nvPr/>
            </p:nvSpPr>
            <p:spPr bwMode="auto">
              <a:xfrm flipH="1">
                <a:off x="2914" y="3927"/>
                <a:ext cx="403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98" name="Line 2876"/>
              <p:cNvSpPr>
                <a:spLocks noChangeShapeType="1"/>
              </p:cNvSpPr>
              <p:nvPr/>
            </p:nvSpPr>
            <p:spPr bwMode="auto">
              <a:xfrm>
                <a:off x="2924" y="4114"/>
                <a:ext cx="384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99" name="Line 2877"/>
              <p:cNvSpPr>
                <a:spLocks noChangeShapeType="1"/>
              </p:cNvSpPr>
              <p:nvPr/>
            </p:nvSpPr>
            <p:spPr bwMode="auto">
              <a:xfrm>
                <a:off x="2914" y="4123"/>
                <a:ext cx="403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00" name="Line 2878"/>
              <p:cNvSpPr>
                <a:spLocks noChangeShapeType="1"/>
              </p:cNvSpPr>
              <p:nvPr/>
            </p:nvSpPr>
            <p:spPr bwMode="auto">
              <a:xfrm flipV="1">
                <a:off x="3308" y="3937"/>
                <a:ext cx="0" cy="177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01" name="Line 2879"/>
              <p:cNvSpPr>
                <a:spLocks noChangeShapeType="1"/>
              </p:cNvSpPr>
              <p:nvPr/>
            </p:nvSpPr>
            <p:spPr bwMode="auto">
              <a:xfrm flipV="1">
                <a:off x="3317" y="3927"/>
                <a:ext cx="0" cy="196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02" name="Line 2880"/>
              <p:cNvSpPr>
                <a:spLocks noChangeShapeType="1"/>
              </p:cNvSpPr>
              <p:nvPr/>
            </p:nvSpPr>
            <p:spPr bwMode="auto">
              <a:xfrm>
                <a:off x="2924" y="3937"/>
                <a:ext cx="0" cy="177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03" name="Line 2881"/>
              <p:cNvSpPr>
                <a:spLocks noChangeShapeType="1"/>
              </p:cNvSpPr>
              <p:nvPr/>
            </p:nvSpPr>
            <p:spPr bwMode="auto">
              <a:xfrm>
                <a:off x="2914" y="3927"/>
                <a:ext cx="0" cy="196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04" name="Line 2882"/>
              <p:cNvSpPr>
                <a:spLocks noChangeShapeType="1"/>
              </p:cNvSpPr>
              <p:nvPr/>
            </p:nvSpPr>
            <p:spPr bwMode="auto">
              <a:xfrm>
                <a:off x="3008" y="4059"/>
                <a:ext cx="1" cy="29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05" name="Line 2883"/>
              <p:cNvSpPr>
                <a:spLocks noChangeShapeType="1"/>
              </p:cNvSpPr>
              <p:nvPr/>
            </p:nvSpPr>
            <p:spPr bwMode="auto">
              <a:xfrm>
                <a:off x="3014" y="4057"/>
                <a:ext cx="1" cy="3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06" name="Line 2884"/>
              <p:cNvSpPr>
                <a:spLocks noChangeShapeType="1"/>
              </p:cNvSpPr>
              <p:nvPr/>
            </p:nvSpPr>
            <p:spPr bwMode="auto">
              <a:xfrm>
                <a:off x="3009" y="4088"/>
                <a:ext cx="6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07" name="Freeform 2885"/>
              <p:cNvSpPr>
                <a:spLocks/>
              </p:cNvSpPr>
              <p:nvPr/>
            </p:nvSpPr>
            <p:spPr bwMode="auto">
              <a:xfrm>
                <a:off x="3242" y="4003"/>
                <a:ext cx="38" cy="11"/>
              </a:xfrm>
              <a:custGeom>
                <a:avLst/>
                <a:gdLst>
                  <a:gd name="T0" fmla="*/ 0 w 445"/>
                  <a:gd name="T1" fmla="*/ 0 h 134"/>
                  <a:gd name="T2" fmla="*/ 0 w 445"/>
                  <a:gd name="T3" fmla="*/ 11 h 134"/>
                  <a:gd name="T4" fmla="*/ 38 w 445"/>
                  <a:gd name="T5" fmla="*/ 11 h 134"/>
                  <a:gd name="T6" fmla="*/ 0 w 445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4"/>
                  <a:gd name="T14" fmla="*/ 445 w 445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4">
                    <a:moveTo>
                      <a:pt x="0" y="0"/>
                    </a:moveTo>
                    <a:lnTo>
                      <a:pt x="0" y="134"/>
                    </a:lnTo>
                    <a:lnTo>
                      <a:pt x="445" y="13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08" name="Freeform 2886"/>
              <p:cNvSpPr>
                <a:spLocks/>
              </p:cNvSpPr>
              <p:nvPr/>
            </p:nvSpPr>
            <p:spPr bwMode="auto">
              <a:xfrm>
                <a:off x="3242" y="4003"/>
                <a:ext cx="38" cy="11"/>
              </a:xfrm>
              <a:custGeom>
                <a:avLst/>
                <a:gdLst>
                  <a:gd name="T0" fmla="*/ 0 w 445"/>
                  <a:gd name="T1" fmla="*/ 0 h 134"/>
                  <a:gd name="T2" fmla="*/ 0 w 445"/>
                  <a:gd name="T3" fmla="*/ 11 h 134"/>
                  <a:gd name="T4" fmla="*/ 38 w 445"/>
                  <a:gd name="T5" fmla="*/ 11 h 134"/>
                  <a:gd name="T6" fmla="*/ 0 w 445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4"/>
                  <a:gd name="T14" fmla="*/ 445 w 445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4">
                    <a:moveTo>
                      <a:pt x="0" y="0"/>
                    </a:moveTo>
                    <a:lnTo>
                      <a:pt x="0" y="134"/>
                    </a:lnTo>
                    <a:lnTo>
                      <a:pt x="445" y="13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09" name="Freeform 2887"/>
              <p:cNvSpPr>
                <a:spLocks/>
              </p:cNvSpPr>
              <p:nvPr/>
            </p:nvSpPr>
            <p:spPr bwMode="auto">
              <a:xfrm>
                <a:off x="3242" y="4003"/>
                <a:ext cx="38" cy="11"/>
              </a:xfrm>
              <a:custGeom>
                <a:avLst/>
                <a:gdLst>
                  <a:gd name="T0" fmla="*/ 0 w 445"/>
                  <a:gd name="T1" fmla="*/ 0 h 134"/>
                  <a:gd name="T2" fmla="*/ 38 w 445"/>
                  <a:gd name="T3" fmla="*/ 0 h 134"/>
                  <a:gd name="T4" fmla="*/ 38 w 445"/>
                  <a:gd name="T5" fmla="*/ 11 h 134"/>
                  <a:gd name="T6" fmla="*/ 0 w 445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4"/>
                  <a:gd name="T14" fmla="*/ 445 w 445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4">
                    <a:moveTo>
                      <a:pt x="0" y="0"/>
                    </a:moveTo>
                    <a:lnTo>
                      <a:pt x="445" y="0"/>
                    </a:lnTo>
                    <a:lnTo>
                      <a:pt x="445" y="13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10" name="Freeform 2888"/>
              <p:cNvSpPr>
                <a:spLocks/>
              </p:cNvSpPr>
              <p:nvPr/>
            </p:nvSpPr>
            <p:spPr bwMode="auto">
              <a:xfrm>
                <a:off x="3242" y="4003"/>
                <a:ext cx="38" cy="11"/>
              </a:xfrm>
              <a:custGeom>
                <a:avLst/>
                <a:gdLst>
                  <a:gd name="T0" fmla="*/ 0 w 445"/>
                  <a:gd name="T1" fmla="*/ 0 h 134"/>
                  <a:gd name="T2" fmla="*/ 38 w 445"/>
                  <a:gd name="T3" fmla="*/ 0 h 134"/>
                  <a:gd name="T4" fmla="*/ 38 w 445"/>
                  <a:gd name="T5" fmla="*/ 11 h 134"/>
                  <a:gd name="T6" fmla="*/ 0 w 445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4"/>
                  <a:gd name="T14" fmla="*/ 445 w 445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4">
                    <a:moveTo>
                      <a:pt x="0" y="0"/>
                    </a:moveTo>
                    <a:lnTo>
                      <a:pt x="445" y="0"/>
                    </a:lnTo>
                    <a:lnTo>
                      <a:pt x="445" y="13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11" name="Freeform 2889"/>
              <p:cNvSpPr>
                <a:spLocks/>
              </p:cNvSpPr>
              <p:nvPr/>
            </p:nvSpPr>
            <p:spPr bwMode="auto">
              <a:xfrm>
                <a:off x="3205" y="4014"/>
                <a:ext cx="37" cy="11"/>
              </a:xfrm>
              <a:custGeom>
                <a:avLst/>
                <a:gdLst>
                  <a:gd name="T0" fmla="*/ 0 w 445"/>
                  <a:gd name="T1" fmla="*/ 0 h 133"/>
                  <a:gd name="T2" fmla="*/ 0 w 445"/>
                  <a:gd name="T3" fmla="*/ 11 h 133"/>
                  <a:gd name="T4" fmla="*/ 37 w 445"/>
                  <a:gd name="T5" fmla="*/ 11 h 133"/>
                  <a:gd name="T6" fmla="*/ 0 w 445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3"/>
                  <a:gd name="T14" fmla="*/ 445 w 445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3">
                    <a:moveTo>
                      <a:pt x="0" y="0"/>
                    </a:moveTo>
                    <a:lnTo>
                      <a:pt x="0" y="133"/>
                    </a:lnTo>
                    <a:lnTo>
                      <a:pt x="445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12" name="Freeform 2890"/>
              <p:cNvSpPr>
                <a:spLocks/>
              </p:cNvSpPr>
              <p:nvPr/>
            </p:nvSpPr>
            <p:spPr bwMode="auto">
              <a:xfrm>
                <a:off x="3205" y="4014"/>
                <a:ext cx="37" cy="11"/>
              </a:xfrm>
              <a:custGeom>
                <a:avLst/>
                <a:gdLst>
                  <a:gd name="T0" fmla="*/ 0 w 445"/>
                  <a:gd name="T1" fmla="*/ 0 h 133"/>
                  <a:gd name="T2" fmla="*/ 0 w 445"/>
                  <a:gd name="T3" fmla="*/ 11 h 133"/>
                  <a:gd name="T4" fmla="*/ 37 w 445"/>
                  <a:gd name="T5" fmla="*/ 11 h 133"/>
                  <a:gd name="T6" fmla="*/ 0 w 445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3"/>
                  <a:gd name="T14" fmla="*/ 445 w 445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3">
                    <a:moveTo>
                      <a:pt x="0" y="0"/>
                    </a:moveTo>
                    <a:lnTo>
                      <a:pt x="0" y="133"/>
                    </a:lnTo>
                    <a:lnTo>
                      <a:pt x="445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13" name="Freeform 2891"/>
              <p:cNvSpPr>
                <a:spLocks/>
              </p:cNvSpPr>
              <p:nvPr/>
            </p:nvSpPr>
            <p:spPr bwMode="auto">
              <a:xfrm>
                <a:off x="3205" y="4014"/>
                <a:ext cx="37" cy="11"/>
              </a:xfrm>
              <a:custGeom>
                <a:avLst/>
                <a:gdLst>
                  <a:gd name="T0" fmla="*/ 0 w 445"/>
                  <a:gd name="T1" fmla="*/ 0 h 133"/>
                  <a:gd name="T2" fmla="*/ 37 w 445"/>
                  <a:gd name="T3" fmla="*/ 0 h 133"/>
                  <a:gd name="T4" fmla="*/ 37 w 445"/>
                  <a:gd name="T5" fmla="*/ 11 h 133"/>
                  <a:gd name="T6" fmla="*/ 0 w 445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3"/>
                  <a:gd name="T14" fmla="*/ 445 w 445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3">
                    <a:moveTo>
                      <a:pt x="0" y="0"/>
                    </a:moveTo>
                    <a:lnTo>
                      <a:pt x="445" y="0"/>
                    </a:lnTo>
                    <a:lnTo>
                      <a:pt x="445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14" name="Freeform 2892"/>
              <p:cNvSpPr>
                <a:spLocks/>
              </p:cNvSpPr>
              <p:nvPr/>
            </p:nvSpPr>
            <p:spPr bwMode="auto">
              <a:xfrm>
                <a:off x="3205" y="4014"/>
                <a:ext cx="37" cy="11"/>
              </a:xfrm>
              <a:custGeom>
                <a:avLst/>
                <a:gdLst>
                  <a:gd name="T0" fmla="*/ 0 w 445"/>
                  <a:gd name="T1" fmla="*/ 0 h 133"/>
                  <a:gd name="T2" fmla="*/ 37 w 445"/>
                  <a:gd name="T3" fmla="*/ 0 h 133"/>
                  <a:gd name="T4" fmla="*/ 37 w 445"/>
                  <a:gd name="T5" fmla="*/ 11 h 133"/>
                  <a:gd name="T6" fmla="*/ 0 w 445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3"/>
                  <a:gd name="T14" fmla="*/ 445 w 445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3">
                    <a:moveTo>
                      <a:pt x="0" y="0"/>
                    </a:moveTo>
                    <a:lnTo>
                      <a:pt x="445" y="0"/>
                    </a:lnTo>
                    <a:lnTo>
                      <a:pt x="445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15" name="Freeform 2893"/>
              <p:cNvSpPr>
                <a:spLocks/>
              </p:cNvSpPr>
              <p:nvPr/>
            </p:nvSpPr>
            <p:spPr bwMode="auto">
              <a:xfrm>
                <a:off x="3168" y="4025"/>
                <a:ext cx="37" cy="11"/>
              </a:xfrm>
              <a:custGeom>
                <a:avLst/>
                <a:gdLst>
                  <a:gd name="T0" fmla="*/ 0 w 446"/>
                  <a:gd name="T1" fmla="*/ 0 h 133"/>
                  <a:gd name="T2" fmla="*/ 0 w 446"/>
                  <a:gd name="T3" fmla="*/ 11 h 133"/>
                  <a:gd name="T4" fmla="*/ 37 w 446"/>
                  <a:gd name="T5" fmla="*/ 11 h 133"/>
                  <a:gd name="T6" fmla="*/ 0 w 446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6"/>
                  <a:gd name="T13" fmla="*/ 0 h 133"/>
                  <a:gd name="T14" fmla="*/ 446 w 446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6" h="133">
                    <a:moveTo>
                      <a:pt x="0" y="0"/>
                    </a:moveTo>
                    <a:lnTo>
                      <a:pt x="0" y="133"/>
                    </a:lnTo>
                    <a:lnTo>
                      <a:pt x="446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16" name="Freeform 2894"/>
              <p:cNvSpPr>
                <a:spLocks/>
              </p:cNvSpPr>
              <p:nvPr/>
            </p:nvSpPr>
            <p:spPr bwMode="auto">
              <a:xfrm>
                <a:off x="3168" y="4025"/>
                <a:ext cx="37" cy="11"/>
              </a:xfrm>
              <a:custGeom>
                <a:avLst/>
                <a:gdLst>
                  <a:gd name="T0" fmla="*/ 0 w 446"/>
                  <a:gd name="T1" fmla="*/ 0 h 133"/>
                  <a:gd name="T2" fmla="*/ 0 w 446"/>
                  <a:gd name="T3" fmla="*/ 11 h 133"/>
                  <a:gd name="T4" fmla="*/ 37 w 446"/>
                  <a:gd name="T5" fmla="*/ 11 h 133"/>
                  <a:gd name="T6" fmla="*/ 0 w 446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6"/>
                  <a:gd name="T13" fmla="*/ 0 h 133"/>
                  <a:gd name="T14" fmla="*/ 446 w 446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6" h="133">
                    <a:moveTo>
                      <a:pt x="0" y="0"/>
                    </a:moveTo>
                    <a:lnTo>
                      <a:pt x="0" y="133"/>
                    </a:lnTo>
                    <a:lnTo>
                      <a:pt x="446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17" name="Freeform 2895"/>
              <p:cNvSpPr>
                <a:spLocks/>
              </p:cNvSpPr>
              <p:nvPr/>
            </p:nvSpPr>
            <p:spPr bwMode="auto">
              <a:xfrm>
                <a:off x="3168" y="4025"/>
                <a:ext cx="37" cy="11"/>
              </a:xfrm>
              <a:custGeom>
                <a:avLst/>
                <a:gdLst>
                  <a:gd name="T0" fmla="*/ 0 w 446"/>
                  <a:gd name="T1" fmla="*/ 0 h 133"/>
                  <a:gd name="T2" fmla="*/ 37 w 446"/>
                  <a:gd name="T3" fmla="*/ 0 h 133"/>
                  <a:gd name="T4" fmla="*/ 37 w 446"/>
                  <a:gd name="T5" fmla="*/ 11 h 133"/>
                  <a:gd name="T6" fmla="*/ 0 w 446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6"/>
                  <a:gd name="T13" fmla="*/ 0 h 133"/>
                  <a:gd name="T14" fmla="*/ 446 w 446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6" h="133">
                    <a:moveTo>
                      <a:pt x="0" y="0"/>
                    </a:moveTo>
                    <a:lnTo>
                      <a:pt x="446" y="0"/>
                    </a:lnTo>
                    <a:lnTo>
                      <a:pt x="446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18" name="Freeform 2896"/>
              <p:cNvSpPr>
                <a:spLocks/>
              </p:cNvSpPr>
              <p:nvPr/>
            </p:nvSpPr>
            <p:spPr bwMode="auto">
              <a:xfrm>
                <a:off x="3168" y="4025"/>
                <a:ext cx="37" cy="11"/>
              </a:xfrm>
              <a:custGeom>
                <a:avLst/>
                <a:gdLst>
                  <a:gd name="T0" fmla="*/ 0 w 446"/>
                  <a:gd name="T1" fmla="*/ 0 h 133"/>
                  <a:gd name="T2" fmla="*/ 37 w 446"/>
                  <a:gd name="T3" fmla="*/ 0 h 133"/>
                  <a:gd name="T4" fmla="*/ 37 w 446"/>
                  <a:gd name="T5" fmla="*/ 11 h 133"/>
                  <a:gd name="T6" fmla="*/ 0 w 446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6"/>
                  <a:gd name="T13" fmla="*/ 0 h 133"/>
                  <a:gd name="T14" fmla="*/ 446 w 446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6" h="133">
                    <a:moveTo>
                      <a:pt x="0" y="0"/>
                    </a:moveTo>
                    <a:lnTo>
                      <a:pt x="446" y="0"/>
                    </a:lnTo>
                    <a:lnTo>
                      <a:pt x="446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19" name="Freeform 2897"/>
              <p:cNvSpPr>
                <a:spLocks/>
              </p:cNvSpPr>
              <p:nvPr/>
            </p:nvSpPr>
            <p:spPr bwMode="auto">
              <a:xfrm>
                <a:off x="3131" y="4036"/>
                <a:ext cx="37" cy="11"/>
              </a:xfrm>
              <a:custGeom>
                <a:avLst/>
                <a:gdLst>
                  <a:gd name="T0" fmla="*/ 0 w 445"/>
                  <a:gd name="T1" fmla="*/ 0 h 134"/>
                  <a:gd name="T2" fmla="*/ 0 w 445"/>
                  <a:gd name="T3" fmla="*/ 11 h 134"/>
                  <a:gd name="T4" fmla="*/ 37 w 445"/>
                  <a:gd name="T5" fmla="*/ 11 h 134"/>
                  <a:gd name="T6" fmla="*/ 0 w 445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4"/>
                  <a:gd name="T14" fmla="*/ 445 w 445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4">
                    <a:moveTo>
                      <a:pt x="0" y="0"/>
                    </a:moveTo>
                    <a:lnTo>
                      <a:pt x="0" y="134"/>
                    </a:lnTo>
                    <a:lnTo>
                      <a:pt x="445" y="13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20" name="Freeform 2898"/>
              <p:cNvSpPr>
                <a:spLocks/>
              </p:cNvSpPr>
              <p:nvPr/>
            </p:nvSpPr>
            <p:spPr bwMode="auto">
              <a:xfrm>
                <a:off x="3131" y="4036"/>
                <a:ext cx="37" cy="11"/>
              </a:xfrm>
              <a:custGeom>
                <a:avLst/>
                <a:gdLst>
                  <a:gd name="T0" fmla="*/ 0 w 445"/>
                  <a:gd name="T1" fmla="*/ 0 h 134"/>
                  <a:gd name="T2" fmla="*/ 0 w 445"/>
                  <a:gd name="T3" fmla="*/ 11 h 134"/>
                  <a:gd name="T4" fmla="*/ 37 w 445"/>
                  <a:gd name="T5" fmla="*/ 11 h 134"/>
                  <a:gd name="T6" fmla="*/ 0 w 445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4"/>
                  <a:gd name="T14" fmla="*/ 445 w 445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4">
                    <a:moveTo>
                      <a:pt x="0" y="0"/>
                    </a:moveTo>
                    <a:lnTo>
                      <a:pt x="0" y="134"/>
                    </a:lnTo>
                    <a:lnTo>
                      <a:pt x="445" y="13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21" name="Freeform 2899"/>
              <p:cNvSpPr>
                <a:spLocks/>
              </p:cNvSpPr>
              <p:nvPr/>
            </p:nvSpPr>
            <p:spPr bwMode="auto">
              <a:xfrm>
                <a:off x="3131" y="4036"/>
                <a:ext cx="37" cy="11"/>
              </a:xfrm>
              <a:custGeom>
                <a:avLst/>
                <a:gdLst>
                  <a:gd name="T0" fmla="*/ 0 w 445"/>
                  <a:gd name="T1" fmla="*/ 0 h 134"/>
                  <a:gd name="T2" fmla="*/ 37 w 445"/>
                  <a:gd name="T3" fmla="*/ 0 h 134"/>
                  <a:gd name="T4" fmla="*/ 37 w 445"/>
                  <a:gd name="T5" fmla="*/ 11 h 134"/>
                  <a:gd name="T6" fmla="*/ 0 w 445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4"/>
                  <a:gd name="T14" fmla="*/ 445 w 445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4">
                    <a:moveTo>
                      <a:pt x="0" y="0"/>
                    </a:moveTo>
                    <a:lnTo>
                      <a:pt x="445" y="0"/>
                    </a:lnTo>
                    <a:lnTo>
                      <a:pt x="445" y="13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22" name="Freeform 2900"/>
              <p:cNvSpPr>
                <a:spLocks/>
              </p:cNvSpPr>
              <p:nvPr/>
            </p:nvSpPr>
            <p:spPr bwMode="auto">
              <a:xfrm>
                <a:off x="3131" y="4036"/>
                <a:ext cx="37" cy="11"/>
              </a:xfrm>
              <a:custGeom>
                <a:avLst/>
                <a:gdLst>
                  <a:gd name="T0" fmla="*/ 0 w 445"/>
                  <a:gd name="T1" fmla="*/ 0 h 134"/>
                  <a:gd name="T2" fmla="*/ 37 w 445"/>
                  <a:gd name="T3" fmla="*/ 0 h 134"/>
                  <a:gd name="T4" fmla="*/ 37 w 445"/>
                  <a:gd name="T5" fmla="*/ 11 h 134"/>
                  <a:gd name="T6" fmla="*/ 0 w 445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4"/>
                  <a:gd name="T14" fmla="*/ 445 w 445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4">
                    <a:moveTo>
                      <a:pt x="0" y="0"/>
                    </a:moveTo>
                    <a:lnTo>
                      <a:pt x="445" y="0"/>
                    </a:lnTo>
                    <a:lnTo>
                      <a:pt x="445" y="13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23" name="Line 2901"/>
              <p:cNvSpPr>
                <a:spLocks noChangeShapeType="1"/>
              </p:cNvSpPr>
              <p:nvPr/>
            </p:nvSpPr>
            <p:spPr bwMode="auto">
              <a:xfrm flipV="1">
                <a:off x="3111" y="3985"/>
                <a:ext cx="78" cy="23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24" name="Freeform 2902"/>
              <p:cNvSpPr>
                <a:spLocks/>
              </p:cNvSpPr>
              <p:nvPr/>
            </p:nvSpPr>
            <p:spPr bwMode="auto">
              <a:xfrm>
                <a:off x="3242" y="4003"/>
                <a:ext cx="38" cy="11"/>
              </a:xfrm>
              <a:custGeom>
                <a:avLst/>
                <a:gdLst>
                  <a:gd name="T0" fmla="*/ 0 w 445"/>
                  <a:gd name="T1" fmla="*/ 0 h 134"/>
                  <a:gd name="T2" fmla="*/ 0 w 445"/>
                  <a:gd name="T3" fmla="*/ 11 h 134"/>
                  <a:gd name="T4" fmla="*/ 38 w 445"/>
                  <a:gd name="T5" fmla="*/ 11 h 134"/>
                  <a:gd name="T6" fmla="*/ 0 w 445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4"/>
                  <a:gd name="T14" fmla="*/ 445 w 445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4">
                    <a:moveTo>
                      <a:pt x="0" y="0"/>
                    </a:moveTo>
                    <a:lnTo>
                      <a:pt x="0" y="134"/>
                    </a:lnTo>
                    <a:lnTo>
                      <a:pt x="445" y="13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25" name="Freeform 2903"/>
              <p:cNvSpPr>
                <a:spLocks/>
              </p:cNvSpPr>
              <p:nvPr/>
            </p:nvSpPr>
            <p:spPr bwMode="auto">
              <a:xfrm>
                <a:off x="3242" y="4003"/>
                <a:ext cx="38" cy="11"/>
              </a:xfrm>
              <a:custGeom>
                <a:avLst/>
                <a:gdLst>
                  <a:gd name="T0" fmla="*/ 0 w 445"/>
                  <a:gd name="T1" fmla="*/ 0 h 134"/>
                  <a:gd name="T2" fmla="*/ 0 w 445"/>
                  <a:gd name="T3" fmla="*/ 11 h 134"/>
                  <a:gd name="T4" fmla="*/ 38 w 445"/>
                  <a:gd name="T5" fmla="*/ 11 h 134"/>
                  <a:gd name="T6" fmla="*/ 0 w 445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4"/>
                  <a:gd name="T14" fmla="*/ 445 w 445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4">
                    <a:moveTo>
                      <a:pt x="0" y="0"/>
                    </a:moveTo>
                    <a:lnTo>
                      <a:pt x="0" y="134"/>
                    </a:lnTo>
                    <a:lnTo>
                      <a:pt x="445" y="13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26" name="Freeform 2904"/>
              <p:cNvSpPr>
                <a:spLocks/>
              </p:cNvSpPr>
              <p:nvPr/>
            </p:nvSpPr>
            <p:spPr bwMode="auto">
              <a:xfrm>
                <a:off x="3242" y="4003"/>
                <a:ext cx="38" cy="11"/>
              </a:xfrm>
              <a:custGeom>
                <a:avLst/>
                <a:gdLst>
                  <a:gd name="T0" fmla="*/ 0 w 445"/>
                  <a:gd name="T1" fmla="*/ 0 h 134"/>
                  <a:gd name="T2" fmla="*/ 38 w 445"/>
                  <a:gd name="T3" fmla="*/ 0 h 134"/>
                  <a:gd name="T4" fmla="*/ 38 w 445"/>
                  <a:gd name="T5" fmla="*/ 11 h 134"/>
                  <a:gd name="T6" fmla="*/ 0 w 445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4"/>
                  <a:gd name="T14" fmla="*/ 445 w 445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4">
                    <a:moveTo>
                      <a:pt x="0" y="0"/>
                    </a:moveTo>
                    <a:lnTo>
                      <a:pt x="445" y="0"/>
                    </a:lnTo>
                    <a:lnTo>
                      <a:pt x="445" y="13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27" name="Freeform 2905"/>
              <p:cNvSpPr>
                <a:spLocks/>
              </p:cNvSpPr>
              <p:nvPr/>
            </p:nvSpPr>
            <p:spPr bwMode="auto">
              <a:xfrm>
                <a:off x="3242" y="4003"/>
                <a:ext cx="38" cy="11"/>
              </a:xfrm>
              <a:custGeom>
                <a:avLst/>
                <a:gdLst>
                  <a:gd name="T0" fmla="*/ 0 w 445"/>
                  <a:gd name="T1" fmla="*/ 0 h 134"/>
                  <a:gd name="T2" fmla="*/ 38 w 445"/>
                  <a:gd name="T3" fmla="*/ 0 h 134"/>
                  <a:gd name="T4" fmla="*/ 38 w 445"/>
                  <a:gd name="T5" fmla="*/ 11 h 134"/>
                  <a:gd name="T6" fmla="*/ 0 w 445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4"/>
                  <a:gd name="T14" fmla="*/ 445 w 445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4">
                    <a:moveTo>
                      <a:pt x="0" y="0"/>
                    </a:moveTo>
                    <a:lnTo>
                      <a:pt x="445" y="0"/>
                    </a:lnTo>
                    <a:lnTo>
                      <a:pt x="445" y="13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28" name="Freeform 2906"/>
              <p:cNvSpPr>
                <a:spLocks/>
              </p:cNvSpPr>
              <p:nvPr/>
            </p:nvSpPr>
            <p:spPr bwMode="auto">
              <a:xfrm>
                <a:off x="3205" y="4014"/>
                <a:ext cx="37" cy="11"/>
              </a:xfrm>
              <a:custGeom>
                <a:avLst/>
                <a:gdLst>
                  <a:gd name="T0" fmla="*/ 0 w 445"/>
                  <a:gd name="T1" fmla="*/ 0 h 133"/>
                  <a:gd name="T2" fmla="*/ 0 w 445"/>
                  <a:gd name="T3" fmla="*/ 11 h 133"/>
                  <a:gd name="T4" fmla="*/ 37 w 445"/>
                  <a:gd name="T5" fmla="*/ 11 h 133"/>
                  <a:gd name="T6" fmla="*/ 0 w 445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3"/>
                  <a:gd name="T14" fmla="*/ 445 w 445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3">
                    <a:moveTo>
                      <a:pt x="0" y="0"/>
                    </a:moveTo>
                    <a:lnTo>
                      <a:pt x="0" y="133"/>
                    </a:lnTo>
                    <a:lnTo>
                      <a:pt x="445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29" name="Freeform 2907"/>
              <p:cNvSpPr>
                <a:spLocks/>
              </p:cNvSpPr>
              <p:nvPr/>
            </p:nvSpPr>
            <p:spPr bwMode="auto">
              <a:xfrm>
                <a:off x="3205" y="4014"/>
                <a:ext cx="37" cy="11"/>
              </a:xfrm>
              <a:custGeom>
                <a:avLst/>
                <a:gdLst>
                  <a:gd name="T0" fmla="*/ 0 w 445"/>
                  <a:gd name="T1" fmla="*/ 0 h 133"/>
                  <a:gd name="T2" fmla="*/ 0 w 445"/>
                  <a:gd name="T3" fmla="*/ 11 h 133"/>
                  <a:gd name="T4" fmla="*/ 37 w 445"/>
                  <a:gd name="T5" fmla="*/ 11 h 133"/>
                  <a:gd name="T6" fmla="*/ 0 w 445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3"/>
                  <a:gd name="T14" fmla="*/ 445 w 445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3">
                    <a:moveTo>
                      <a:pt x="0" y="0"/>
                    </a:moveTo>
                    <a:lnTo>
                      <a:pt x="0" y="133"/>
                    </a:lnTo>
                    <a:lnTo>
                      <a:pt x="445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30" name="Freeform 2908"/>
              <p:cNvSpPr>
                <a:spLocks/>
              </p:cNvSpPr>
              <p:nvPr/>
            </p:nvSpPr>
            <p:spPr bwMode="auto">
              <a:xfrm>
                <a:off x="3205" y="4014"/>
                <a:ext cx="37" cy="11"/>
              </a:xfrm>
              <a:custGeom>
                <a:avLst/>
                <a:gdLst>
                  <a:gd name="T0" fmla="*/ 0 w 445"/>
                  <a:gd name="T1" fmla="*/ 0 h 133"/>
                  <a:gd name="T2" fmla="*/ 37 w 445"/>
                  <a:gd name="T3" fmla="*/ 0 h 133"/>
                  <a:gd name="T4" fmla="*/ 37 w 445"/>
                  <a:gd name="T5" fmla="*/ 11 h 133"/>
                  <a:gd name="T6" fmla="*/ 0 w 445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3"/>
                  <a:gd name="T14" fmla="*/ 445 w 445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3">
                    <a:moveTo>
                      <a:pt x="0" y="0"/>
                    </a:moveTo>
                    <a:lnTo>
                      <a:pt x="445" y="0"/>
                    </a:lnTo>
                    <a:lnTo>
                      <a:pt x="445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31" name="Freeform 2909"/>
              <p:cNvSpPr>
                <a:spLocks/>
              </p:cNvSpPr>
              <p:nvPr/>
            </p:nvSpPr>
            <p:spPr bwMode="auto">
              <a:xfrm>
                <a:off x="3205" y="4014"/>
                <a:ext cx="37" cy="11"/>
              </a:xfrm>
              <a:custGeom>
                <a:avLst/>
                <a:gdLst>
                  <a:gd name="T0" fmla="*/ 0 w 445"/>
                  <a:gd name="T1" fmla="*/ 0 h 133"/>
                  <a:gd name="T2" fmla="*/ 37 w 445"/>
                  <a:gd name="T3" fmla="*/ 0 h 133"/>
                  <a:gd name="T4" fmla="*/ 37 w 445"/>
                  <a:gd name="T5" fmla="*/ 11 h 133"/>
                  <a:gd name="T6" fmla="*/ 0 w 445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3"/>
                  <a:gd name="T14" fmla="*/ 445 w 445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3">
                    <a:moveTo>
                      <a:pt x="0" y="0"/>
                    </a:moveTo>
                    <a:lnTo>
                      <a:pt x="445" y="0"/>
                    </a:lnTo>
                    <a:lnTo>
                      <a:pt x="445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32" name="Freeform 2910"/>
              <p:cNvSpPr>
                <a:spLocks/>
              </p:cNvSpPr>
              <p:nvPr/>
            </p:nvSpPr>
            <p:spPr bwMode="auto">
              <a:xfrm>
                <a:off x="3168" y="4025"/>
                <a:ext cx="37" cy="11"/>
              </a:xfrm>
              <a:custGeom>
                <a:avLst/>
                <a:gdLst>
                  <a:gd name="T0" fmla="*/ 0 w 446"/>
                  <a:gd name="T1" fmla="*/ 0 h 133"/>
                  <a:gd name="T2" fmla="*/ 0 w 446"/>
                  <a:gd name="T3" fmla="*/ 11 h 133"/>
                  <a:gd name="T4" fmla="*/ 37 w 446"/>
                  <a:gd name="T5" fmla="*/ 11 h 133"/>
                  <a:gd name="T6" fmla="*/ 0 w 446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6"/>
                  <a:gd name="T13" fmla="*/ 0 h 133"/>
                  <a:gd name="T14" fmla="*/ 446 w 446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6" h="133">
                    <a:moveTo>
                      <a:pt x="0" y="0"/>
                    </a:moveTo>
                    <a:lnTo>
                      <a:pt x="0" y="133"/>
                    </a:lnTo>
                    <a:lnTo>
                      <a:pt x="446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33" name="Freeform 2911"/>
              <p:cNvSpPr>
                <a:spLocks/>
              </p:cNvSpPr>
              <p:nvPr/>
            </p:nvSpPr>
            <p:spPr bwMode="auto">
              <a:xfrm>
                <a:off x="3168" y="4025"/>
                <a:ext cx="37" cy="11"/>
              </a:xfrm>
              <a:custGeom>
                <a:avLst/>
                <a:gdLst>
                  <a:gd name="T0" fmla="*/ 0 w 446"/>
                  <a:gd name="T1" fmla="*/ 0 h 133"/>
                  <a:gd name="T2" fmla="*/ 0 w 446"/>
                  <a:gd name="T3" fmla="*/ 11 h 133"/>
                  <a:gd name="T4" fmla="*/ 37 w 446"/>
                  <a:gd name="T5" fmla="*/ 11 h 133"/>
                  <a:gd name="T6" fmla="*/ 0 w 446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6"/>
                  <a:gd name="T13" fmla="*/ 0 h 133"/>
                  <a:gd name="T14" fmla="*/ 446 w 446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6" h="133">
                    <a:moveTo>
                      <a:pt x="0" y="0"/>
                    </a:moveTo>
                    <a:lnTo>
                      <a:pt x="0" y="133"/>
                    </a:lnTo>
                    <a:lnTo>
                      <a:pt x="446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34" name="Freeform 2912"/>
              <p:cNvSpPr>
                <a:spLocks/>
              </p:cNvSpPr>
              <p:nvPr/>
            </p:nvSpPr>
            <p:spPr bwMode="auto">
              <a:xfrm>
                <a:off x="3168" y="4025"/>
                <a:ext cx="37" cy="11"/>
              </a:xfrm>
              <a:custGeom>
                <a:avLst/>
                <a:gdLst>
                  <a:gd name="T0" fmla="*/ 0 w 446"/>
                  <a:gd name="T1" fmla="*/ 0 h 133"/>
                  <a:gd name="T2" fmla="*/ 37 w 446"/>
                  <a:gd name="T3" fmla="*/ 0 h 133"/>
                  <a:gd name="T4" fmla="*/ 37 w 446"/>
                  <a:gd name="T5" fmla="*/ 11 h 133"/>
                  <a:gd name="T6" fmla="*/ 0 w 446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6"/>
                  <a:gd name="T13" fmla="*/ 0 h 133"/>
                  <a:gd name="T14" fmla="*/ 446 w 446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6" h="133">
                    <a:moveTo>
                      <a:pt x="0" y="0"/>
                    </a:moveTo>
                    <a:lnTo>
                      <a:pt x="446" y="0"/>
                    </a:lnTo>
                    <a:lnTo>
                      <a:pt x="446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35" name="Freeform 2913"/>
              <p:cNvSpPr>
                <a:spLocks/>
              </p:cNvSpPr>
              <p:nvPr/>
            </p:nvSpPr>
            <p:spPr bwMode="auto">
              <a:xfrm>
                <a:off x="3168" y="4025"/>
                <a:ext cx="37" cy="11"/>
              </a:xfrm>
              <a:custGeom>
                <a:avLst/>
                <a:gdLst>
                  <a:gd name="T0" fmla="*/ 0 w 446"/>
                  <a:gd name="T1" fmla="*/ 0 h 133"/>
                  <a:gd name="T2" fmla="*/ 37 w 446"/>
                  <a:gd name="T3" fmla="*/ 0 h 133"/>
                  <a:gd name="T4" fmla="*/ 37 w 446"/>
                  <a:gd name="T5" fmla="*/ 11 h 133"/>
                  <a:gd name="T6" fmla="*/ 0 w 446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6"/>
                  <a:gd name="T13" fmla="*/ 0 h 133"/>
                  <a:gd name="T14" fmla="*/ 446 w 446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6" h="133">
                    <a:moveTo>
                      <a:pt x="0" y="0"/>
                    </a:moveTo>
                    <a:lnTo>
                      <a:pt x="446" y="0"/>
                    </a:lnTo>
                    <a:lnTo>
                      <a:pt x="446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36" name="Line 2914"/>
              <p:cNvSpPr>
                <a:spLocks noChangeShapeType="1"/>
              </p:cNvSpPr>
              <p:nvPr/>
            </p:nvSpPr>
            <p:spPr bwMode="auto">
              <a:xfrm flipV="1">
                <a:off x="3168" y="4025"/>
                <a:ext cx="0" cy="1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37" name="Line 2915"/>
              <p:cNvSpPr>
                <a:spLocks noChangeShapeType="1"/>
              </p:cNvSpPr>
              <p:nvPr/>
            </p:nvSpPr>
            <p:spPr bwMode="auto">
              <a:xfrm>
                <a:off x="3205" y="4025"/>
                <a:ext cx="0" cy="1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38" name="Line 2916"/>
              <p:cNvSpPr>
                <a:spLocks noChangeShapeType="1"/>
              </p:cNvSpPr>
              <p:nvPr/>
            </p:nvSpPr>
            <p:spPr bwMode="auto">
              <a:xfrm flipH="1">
                <a:off x="3001" y="4005"/>
                <a:ext cx="15" cy="38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39" name="Line 2917"/>
              <p:cNvSpPr>
                <a:spLocks noChangeShapeType="1"/>
              </p:cNvSpPr>
              <p:nvPr/>
            </p:nvSpPr>
            <p:spPr bwMode="auto">
              <a:xfrm flipV="1">
                <a:off x="3106" y="3967"/>
                <a:ext cx="78" cy="24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40" name="Line 2918"/>
              <p:cNvSpPr>
                <a:spLocks noChangeShapeType="1"/>
              </p:cNvSpPr>
              <p:nvPr/>
            </p:nvSpPr>
            <p:spPr bwMode="auto">
              <a:xfrm>
                <a:off x="3168" y="4036"/>
                <a:ext cx="37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41" name="Line 2919"/>
              <p:cNvSpPr>
                <a:spLocks noChangeShapeType="1"/>
              </p:cNvSpPr>
              <p:nvPr/>
            </p:nvSpPr>
            <p:spPr bwMode="auto">
              <a:xfrm>
                <a:off x="3131" y="4036"/>
                <a:ext cx="37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42" name="Line 2920"/>
              <p:cNvSpPr>
                <a:spLocks noChangeShapeType="1"/>
              </p:cNvSpPr>
              <p:nvPr/>
            </p:nvSpPr>
            <p:spPr bwMode="auto">
              <a:xfrm>
                <a:off x="3131" y="4047"/>
                <a:ext cx="37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43" name="Line 2921"/>
              <p:cNvSpPr>
                <a:spLocks noChangeShapeType="1"/>
              </p:cNvSpPr>
              <p:nvPr/>
            </p:nvSpPr>
            <p:spPr bwMode="auto">
              <a:xfrm flipV="1">
                <a:off x="3131" y="4036"/>
                <a:ext cx="0" cy="1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44" name="Line 2922"/>
              <p:cNvSpPr>
                <a:spLocks noChangeShapeType="1"/>
              </p:cNvSpPr>
              <p:nvPr/>
            </p:nvSpPr>
            <p:spPr bwMode="auto">
              <a:xfrm>
                <a:off x="3168" y="4036"/>
                <a:ext cx="0" cy="1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45" name="Line 2923"/>
              <p:cNvSpPr>
                <a:spLocks noChangeShapeType="1"/>
              </p:cNvSpPr>
              <p:nvPr/>
            </p:nvSpPr>
            <p:spPr bwMode="auto">
              <a:xfrm flipH="1">
                <a:off x="2979" y="4038"/>
                <a:ext cx="9" cy="19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46" name="Line 2924"/>
              <p:cNvSpPr>
                <a:spLocks noChangeShapeType="1"/>
              </p:cNvSpPr>
              <p:nvPr/>
            </p:nvSpPr>
            <p:spPr bwMode="auto">
              <a:xfrm>
                <a:off x="2988" y="4038"/>
                <a:ext cx="20" cy="2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47" name="Line 2925"/>
              <p:cNvSpPr>
                <a:spLocks noChangeShapeType="1"/>
              </p:cNvSpPr>
              <p:nvPr/>
            </p:nvSpPr>
            <p:spPr bwMode="auto">
              <a:xfrm>
                <a:off x="3001" y="4043"/>
                <a:ext cx="13" cy="14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48" name="Line 2926"/>
              <p:cNvSpPr>
                <a:spLocks noChangeShapeType="1"/>
              </p:cNvSpPr>
              <p:nvPr/>
            </p:nvSpPr>
            <p:spPr bwMode="auto">
              <a:xfrm>
                <a:off x="3106" y="3991"/>
                <a:ext cx="5" cy="17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49" name="Freeform 2927"/>
              <p:cNvSpPr>
                <a:spLocks/>
              </p:cNvSpPr>
              <p:nvPr/>
            </p:nvSpPr>
            <p:spPr bwMode="auto">
              <a:xfrm>
                <a:off x="3242" y="4003"/>
                <a:ext cx="38" cy="11"/>
              </a:xfrm>
              <a:custGeom>
                <a:avLst/>
                <a:gdLst>
                  <a:gd name="T0" fmla="*/ 0 w 445"/>
                  <a:gd name="T1" fmla="*/ 0 h 134"/>
                  <a:gd name="T2" fmla="*/ 0 w 445"/>
                  <a:gd name="T3" fmla="*/ 11 h 134"/>
                  <a:gd name="T4" fmla="*/ 38 w 445"/>
                  <a:gd name="T5" fmla="*/ 11 h 134"/>
                  <a:gd name="T6" fmla="*/ 0 w 445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4"/>
                  <a:gd name="T14" fmla="*/ 445 w 445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4">
                    <a:moveTo>
                      <a:pt x="0" y="0"/>
                    </a:moveTo>
                    <a:lnTo>
                      <a:pt x="0" y="134"/>
                    </a:lnTo>
                    <a:lnTo>
                      <a:pt x="445" y="13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50" name="Freeform 2928"/>
              <p:cNvSpPr>
                <a:spLocks/>
              </p:cNvSpPr>
              <p:nvPr/>
            </p:nvSpPr>
            <p:spPr bwMode="auto">
              <a:xfrm>
                <a:off x="3242" y="4003"/>
                <a:ext cx="38" cy="11"/>
              </a:xfrm>
              <a:custGeom>
                <a:avLst/>
                <a:gdLst>
                  <a:gd name="T0" fmla="*/ 0 w 445"/>
                  <a:gd name="T1" fmla="*/ 0 h 134"/>
                  <a:gd name="T2" fmla="*/ 0 w 445"/>
                  <a:gd name="T3" fmla="*/ 11 h 134"/>
                  <a:gd name="T4" fmla="*/ 38 w 445"/>
                  <a:gd name="T5" fmla="*/ 11 h 134"/>
                  <a:gd name="T6" fmla="*/ 0 w 445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4"/>
                  <a:gd name="T14" fmla="*/ 445 w 445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4">
                    <a:moveTo>
                      <a:pt x="0" y="0"/>
                    </a:moveTo>
                    <a:lnTo>
                      <a:pt x="0" y="134"/>
                    </a:lnTo>
                    <a:lnTo>
                      <a:pt x="445" y="13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51" name="Freeform 2929"/>
              <p:cNvSpPr>
                <a:spLocks/>
              </p:cNvSpPr>
              <p:nvPr/>
            </p:nvSpPr>
            <p:spPr bwMode="auto">
              <a:xfrm>
                <a:off x="3242" y="4003"/>
                <a:ext cx="38" cy="11"/>
              </a:xfrm>
              <a:custGeom>
                <a:avLst/>
                <a:gdLst>
                  <a:gd name="T0" fmla="*/ 0 w 445"/>
                  <a:gd name="T1" fmla="*/ 0 h 134"/>
                  <a:gd name="T2" fmla="*/ 38 w 445"/>
                  <a:gd name="T3" fmla="*/ 0 h 134"/>
                  <a:gd name="T4" fmla="*/ 38 w 445"/>
                  <a:gd name="T5" fmla="*/ 11 h 134"/>
                  <a:gd name="T6" fmla="*/ 0 w 445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4"/>
                  <a:gd name="T14" fmla="*/ 445 w 445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4">
                    <a:moveTo>
                      <a:pt x="0" y="0"/>
                    </a:moveTo>
                    <a:lnTo>
                      <a:pt x="445" y="0"/>
                    </a:lnTo>
                    <a:lnTo>
                      <a:pt x="445" y="13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52" name="Freeform 2930"/>
              <p:cNvSpPr>
                <a:spLocks/>
              </p:cNvSpPr>
              <p:nvPr/>
            </p:nvSpPr>
            <p:spPr bwMode="auto">
              <a:xfrm>
                <a:off x="3242" y="4003"/>
                <a:ext cx="38" cy="11"/>
              </a:xfrm>
              <a:custGeom>
                <a:avLst/>
                <a:gdLst>
                  <a:gd name="T0" fmla="*/ 0 w 445"/>
                  <a:gd name="T1" fmla="*/ 0 h 134"/>
                  <a:gd name="T2" fmla="*/ 38 w 445"/>
                  <a:gd name="T3" fmla="*/ 0 h 134"/>
                  <a:gd name="T4" fmla="*/ 38 w 445"/>
                  <a:gd name="T5" fmla="*/ 11 h 134"/>
                  <a:gd name="T6" fmla="*/ 0 w 445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4"/>
                  <a:gd name="T14" fmla="*/ 445 w 445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4">
                    <a:moveTo>
                      <a:pt x="0" y="0"/>
                    </a:moveTo>
                    <a:lnTo>
                      <a:pt x="445" y="0"/>
                    </a:lnTo>
                    <a:lnTo>
                      <a:pt x="445" y="13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53" name="Freeform 2931"/>
              <p:cNvSpPr>
                <a:spLocks/>
              </p:cNvSpPr>
              <p:nvPr/>
            </p:nvSpPr>
            <p:spPr bwMode="auto">
              <a:xfrm>
                <a:off x="3205" y="4014"/>
                <a:ext cx="37" cy="11"/>
              </a:xfrm>
              <a:custGeom>
                <a:avLst/>
                <a:gdLst>
                  <a:gd name="T0" fmla="*/ 0 w 445"/>
                  <a:gd name="T1" fmla="*/ 0 h 133"/>
                  <a:gd name="T2" fmla="*/ 0 w 445"/>
                  <a:gd name="T3" fmla="*/ 11 h 133"/>
                  <a:gd name="T4" fmla="*/ 37 w 445"/>
                  <a:gd name="T5" fmla="*/ 11 h 133"/>
                  <a:gd name="T6" fmla="*/ 0 w 445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3"/>
                  <a:gd name="T14" fmla="*/ 445 w 445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3">
                    <a:moveTo>
                      <a:pt x="0" y="0"/>
                    </a:moveTo>
                    <a:lnTo>
                      <a:pt x="0" y="133"/>
                    </a:lnTo>
                    <a:lnTo>
                      <a:pt x="445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54" name="Freeform 2932"/>
              <p:cNvSpPr>
                <a:spLocks/>
              </p:cNvSpPr>
              <p:nvPr/>
            </p:nvSpPr>
            <p:spPr bwMode="auto">
              <a:xfrm>
                <a:off x="3205" y="4014"/>
                <a:ext cx="37" cy="11"/>
              </a:xfrm>
              <a:custGeom>
                <a:avLst/>
                <a:gdLst>
                  <a:gd name="T0" fmla="*/ 0 w 445"/>
                  <a:gd name="T1" fmla="*/ 0 h 133"/>
                  <a:gd name="T2" fmla="*/ 0 w 445"/>
                  <a:gd name="T3" fmla="*/ 11 h 133"/>
                  <a:gd name="T4" fmla="*/ 37 w 445"/>
                  <a:gd name="T5" fmla="*/ 11 h 133"/>
                  <a:gd name="T6" fmla="*/ 0 w 445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3"/>
                  <a:gd name="T14" fmla="*/ 445 w 445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3">
                    <a:moveTo>
                      <a:pt x="0" y="0"/>
                    </a:moveTo>
                    <a:lnTo>
                      <a:pt x="0" y="133"/>
                    </a:lnTo>
                    <a:lnTo>
                      <a:pt x="445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55" name="Freeform 2933"/>
              <p:cNvSpPr>
                <a:spLocks/>
              </p:cNvSpPr>
              <p:nvPr/>
            </p:nvSpPr>
            <p:spPr bwMode="auto">
              <a:xfrm>
                <a:off x="3205" y="4014"/>
                <a:ext cx="37" cy="11"/>
              </a:xfrm>
              <a:custGeom>
                <a:avLst/>
                <a:gdLst>
                  <a:gd name="T0" fmla="*/ 0 w 445"/>
                  <a:gd name="T1" fmla="*/ 0 h 133"/>
                  <a:gd name="T2" fmla="*/ 37 w 445"/>
                  <a:gd name="T3" fmla="*/ 0 h 133"/>
                  <a:gd name="T4" fmla="*/ 37 w 445"/>
                  <a:gd name="T5" fmla="*/ 11 h 133"/>
                  <a:gd name="T6" fmla="*/ 0 w 445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3"/>
                  <a:gd name="T14" fmla="*/ 445 w 445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3">
                    <a:moveTo>
                      <a:pt x="0" y="0"/>
                    </a:moveTo>
                    <a:lnTo>
                      <a:pt x="445" y="0"/>
                    </a:lnTo>
                    <a:lnTo>
                      <a:pt x="445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56" name="Freeform 2934"/>
              <p:cNvSpPr>
                <a:spLocks/>
              </p:cNvSpPr>
              <p:nvPr/>
            </p:nvSpPr>
            <p:spPr bwMode="auto">
              <a:xfrm>
                <a:off x="3205" y="4014"/>
                <a:ext cx="37" cy="11"/>
              </a:xfrm>
              <a:custGeom>
                <a:avLst/>
                <a:gdLst>
                  <a:gd name="T0" fmla="*/ 0 w 445"/>
                  <a:gd name="T1" fmla="*/ 0 h 133"/>
                  <a:gd name="T2" fmla="*/ 37 w 445"/>
                  <a:gd name="T3" fmla="*/ 0 h 133"/>
                  <a:gd name="T4" fmla="*/ 37 w 445"/>
                  <a:gd name="T5" fmla="*/ 11 h 133"/>
                  <a:gd name="T6" fmla="*/ 0 w 445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3"/>
                  <a:gd name="T14" fmla="*/ 445 w 445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3">
                    <a:moveTo>
                      <a:pt x="0" y="0"/>
                    </a:moveTo>
                    <a:lnTo>
                      <a:pt x="445" y="0"/>
                    </a:lnTo>
                    <a:lnTo>
                      <a:pt x="445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57" name="Freeform 2935"/>
              <p:cNvSpPr>
                <a:spLocks/>
              </p:cNvSpPr>
              <p:nvPr/>
            </p:nvSpPr>
            <p:spPr bwMode="auto">
              <a:xfrm>
                <a:off x="3242" y="4003"/>
                <a:ext cx="38" cy="11"/>
              </a:xfrm>
              <a:custGeom>
                <a:avLst/>
                <a:gdLst>
                  <a:gd name="T0" fmla="*/ 0 w 445"/>
                  <a:gd name="T1" fmla="*/ 0 h 134"/>
                  <a:gd name="T2" fmla="*/ 0 w 445"/>
                  <a:gd name="T3" fmla="*/ 11 h 134"/>
                  <a:gd name="T4" fmla="*/ 38 w 445"/>
                  <a:gd name="T5" fmla="*/ 11 h 134"/>
                  <a:gd name="T6" fmla="*/ 0 w 445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4"/>
                  <a:gd name="T14" fmla="*/ 445 w 445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4">
                    <a:moveTo>
                      <a:pt x="0" y="0"/>
                    </a:moveTo>
                    <a:lnTo>
                      <a:pt x="0" y="134"/>
                    </a:lnTo>
                    <a:lnTo>
                      <a:pt x="445" y="13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58" name="Freeform 2936"/>
              <p:cNvSpPr>
                <a:spLocks/>
              </p:cNvSpPr>
              <p:nvPr/>
            </p:nvSpPr>
            <p:spPr bwMode="auto">
              <a:xfrm>
                <a:off x="3242" y="4003"/>
                <a:ext cx="38" cy="11"/>
              </a:xfrm>
              <a:custGeom>
                <a:avLst/>
                <a:gdLst>
                  <a:gd name="T0" fmla="*/ 0 w 445"/>
                  <a:gd name="T1" fmla="*/ 0 h 134"/>
                  <a:gd name="T2" fmla="*/ 0 w 445"/>
                  <a:gd name="T3" fmla="*/ 11 h 134"/>
                  <a:gd name="T4" fmla="*/ 38 w 445"/>
                  <a:gd name="T5" fmla="*/ 11 h 134"/>
                  <a:gd name="T6" fmla="*/ 0 w 445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4"/>
                  <a:gd name="T14" fmla="*/ 445 w 445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4">
                    <a:moveTo>
                      <a:pt x="0" y="0"/>
                    </a:moveTo>
                    <a:lnTo>
                      <a:pt x="0" y="134"/>
                    </a:lnTo>
                    <a:lnTo>
                      <a:pt x="445" y="13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59" name="Freeform 2937"/>
              <p:cNvSpPr>
                <a:spLocks/>
              </p:cNvSpPr>
              <p:nvPr/>
            </p:nvSpPr>
            <p:spPr bwMode="auto">
              <a:xfrm>
                <a:off x="3242" y="4003"/>
                <a:ext cx="38" cy="11"/>
              </a:xfrm>
              <a:custGeom>
                <a:avLst/>
                <a:gdLst>
                  <a:gd name="T0" fmla="*/ 0 w 445"/>
                  <a:gd name="T1" fmla="*/ 0 h 134"/>
                  <a:gd name="T2" fmla="*/ 38 w 445"/>
                  <a:gd name="T3" fmla="*/ 0 h 134"/>
                  <a:gd name="T4" fmla="*/ 38 w 445"/>
                  <a:gd name="T5" fmla="*/ 11 h 134"/>
                  <a:gd name="T6" fmla="*/ 0 w 445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4"/>
                  <a:gd name="T14" fmla="*/ 445 w 445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4">
                    <a:moveTo>
                      <a:pt x="0" y="0"/>
                    </a:moveTo>
                    <a:lnTo>
                      <a:pt x="445" y="0"/>
                    </a:lnTo>
                    <a:lnTo>
                      <a:pt x="445" y="13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60" name="Freeform 2938"/>
              <p:cNvSpPr>
                <a:spLocks/>
              </p:cNvSpPr>
              <p:nvPr/>
            </p:nvSpPr>
            <p:spPr bwMode="auto">
              <a:xfrm>
                <a:off x="3242" y="4003"/>
                <a:ext cx="38" cy="11"/>
              </a:xfrm>
              <a:custGeom>
                <a:avLst/>
                <a:gdLst>
                  <a:gd name="T0" fmla="*/ 0 w 445"/>
                  <a:gd name="T1" fmla="*/ 0 h 134"/>
                  <a:gd name="T2" fmla="*/ 38 w 445"/>
                  <a:gd name="T3" fmla="*/ 0 h 134"/>
                  <a:gd name="T4" fmla="*/ 38 w 445"/>
                  <a:gd name="T5" fmla="*/ 11 h 134"/>
                  <a:gd name="T6" fmla="*/ 0 w 445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4"/>
                  <a:gd name="T14" fmla="*/ 445 w 445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4">
                    <a:moveTo>
                      <a:pt x="0" y="0"/>
                    </a:moveTo>
                    <a:lnTo>
                      <a:pt x="445" y="0"/>
                    </a:lnTo>
                    <a:lnTo>
                      <a:pt x="445" y="13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61" name="Line 2939"/>
              <p:cNvSpPr>
                <a:spLocks noChangeShapeType="1"/>
              </p:cNvSpPr>
              <p:nvPr/>
            </p:nvSpPr>
            <p:spPr bwMode="auto">
              <a:xfrm flipV="1">
                <a:off x="3242" y="4003"/>
                <a:ext cx="0" cy="1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62" name="Line 2940"/>
              <p:cNvSpPr>
                <a:spLocks noChangeShapeType="1"/>
              </p:cNvSpPr>
              <p:nvPr/>
            </p:nvSpPr>
            <p:spPr bwMode="auto">
              <a:xfrm>
                <a:off x="3280" y="4003"/>
                <a:ext cx="0" cy="1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63" name="Line 2941"/>
              <p:cNvSpPr>
                <a:spLocks noChangeShapeType="1"/>
              </p:cNvSpPr>
              <p:nvPr/>
            </p:nvSpPr>
            <p:spPr bwMode="auto">
              <a:xfrm>
                <a:off x="3242" y="4014"/>
                <a:ext cx="38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64" name="Line 2942"/>
              <p:cNvSpPr>
                <a:spLocks noChangeShapeType="1"/>
              </p:cNvSpPr>
              <p:nvPr/>
            </p:nvSpPr>
            <p:spPr bwMode="auto">
              <a:xfrm>
                <a:off x="3242" y="4014"/>
                <a:ext cx="0" cy="1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65" name="Line 2943"/>
              <p:cNvSpPr>
                <a:spLocks noChangeShapeType="1"/>
              </p:cNvSpPr>
              <p:nvPr/>
            </p:nvSpPr>
            <p:spPr bwMode="auto">
              <a:xfrm>
                <a:off x="3242" y="4003"/>
                <a:ext cx="38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66" name="Line 2944"/>
              <p:cNvSpPr>
                <a:spLocks noChangeShapeType="1"/>
              </p:cNvSpPr>
              <p:nvPr/>
            </p:nvSpPr>
            <p:spPr bwMode="auto">
              <a:xfrm>
                <a:off x="3168" y="4025"/>
                <a:ext cx="37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67" name="Line 2945"/>
              <p:cNvSpPr>
                <a:spLocks noChangeShapeType="1"/>
              </p:cNvSpPr>
              <p:nvPr/>
            </p:nvSpPr>
            <p:spPr bwMode="auto">
              <a:xfrm>
                <a:off x="3189" y="3985"/>
                <a:ext cx="5" cy="15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68" name="Line 2946"/>
              <p:cNvSpPr>
                <a:spLocks noChangeShapeType="1"/>
              </p:cNvSpPr>
              <p:nvPr/>
            </p:nvSpPr>
            <p:spPr bwMode="auto">
              <a:xfrm flipV="1">
                <a:off x="3194" y="3968"/>
                <a:ext cx="19" cy="32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69" name="Line 2947"/>
              <p:cNvSpPr>
                <a:spLocks noChangeShapeType="1"/>
              </p:cNvSpPr>
              <p:nvPr/>
            </p:nvSpPr>
            <p:spPr bwMode="auto">
              <a:xfrm flipV="1">
                <a:off x="3205" y="4014"/>
                <a:ext cx="0" cy="1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70" name="Freeform 2948"/>
              <p:cNvSpPr>
                <a:spLocks/>
              </p:cNvSpPr>
              <p:nvPr/>
            </p:nvSpPr>
            <p:spPr bwMode="auto">
              <a:xfrm>
                <a:off x="3001" y="3952"/>
                <a:ext cx="34" cy="34"/>
              </a:xfrm>
              <a:custGeom>
                <a:avLst/>
                <a:gdLst>
                  <a:gd name="T0" fmla="*/ 34 w 403"/>
                  <a:gd name="T1" fmla="*/ 17 h 403"/>
                  <a:gd name="T2" fmla="*/ 34 w 403"/>
                  <a:gd name="T3" fmla="*/ 13 h 403"/>
                  <a:gd name="T4" fmla="*/ 32 w 403"/>
                  <a:gd name="T5" fmla="*/ 10 h 403"/>
                  <a:gd name="T6" fmla="*/ 30 w 403"/>
                  <a:gd name="T7" fmla="*/ 6 h 403"/>
                  <a:gd name="T8" fmla="*/ 28 w 403"/>
                  <a:gd name="T9" fmla="*/ 4 h 403"/>
                  <a:gd name="T10" fmla="*/ 24 w 403"/>
                  <a:gd name="T11" fmla="*/ 2 h 403"/>
                  <a:gd name="T12" fmla="*/ 21 w 403"/>
                  <a:gd name="T13" fmla="*/ 0 h 403"/>
                  <a:gd name="T14" fmla="*/ 17 w 403"/>
                  <a:gd name="T15" fmla="*/ 0 h 403"/>
                  <a:gd name="T16" fmla="*/ 13 w 403"/>
                  <a:gd name="T17" fmla="*/ 0 h 403"/>
                  <a:gd name="T18" fmla="*/ 10 w 403"/>
                  <a:gd name="T19" fmla="*/ 2 h 403"/>
                  <a:gd name="T20" fmla="*/ 6 w 403"/>
                  <a:gd name="T21" fmla="*/ 4 h 403"/>
                  <a:gd name="T22" fmla="*/ 4 w 403"/>
                  <a:gd name="T23" fmla="*/ 6 h 403"/>
                  <a:gd name="T24" fmla="*/ 2 w 403"/>
                  <a:gd name="T25" fmla="*/ 10 h 403"/>
                  <a:gd name="T26" fmla="*/ 0 w 403"/>
                  <a:gd name="T27" fmla="*/ 13 h 403"/>
                  <a:gd name="T28" fmla="*/ 0 w 403"/>
                  <a:gd name="T29" fmla="*/ 17 h 403"/>
                  <a:gd name="T30" fmla="*/ 0 w 403"/>
                  <a:gd name="T31" fmla="*/ 21 h 403"/>
                  <a:gd name="T32" fmla="*/ 2 w 403"/>
                  <a:gd name="T33" fmla="*/ 24 h 403"/>
                  <a:gd name="T34" fmla="*/ 4 w 403"/>
                  <a:gd name="T35" fmla="*/ 28 h 403"/>
                  <a:gd name="T36" fmla="*/ 6 w 403"/>
                  <a:gd name="T37" fmla="*/ 30 h 403"/>
                  <a:gd name="T38" fmla="*/ 10 w 403"/>
                  <a:gd name="T39" fmla="*/ 32 h 403"/>
                  <a:gd name="T40" fmla="*/ 13 w 403"/>
                  <a:gd name="T41" fmla="*/ 34 h 403"/>
                  <a:gd name="T42" fmla="*/ 17 w 403"/>
                  <a:gd name="T43" fmla="*/ 34 h 403"/>
                  <a:gd name="T44" fmla="*/ 21 w 403"/>
                  <a:gd name="T45" fmla="*/ 34 h 403"/>
                  <a:gd name="T46" fmla="*/ 24 w 403"/>
                  <a:gd name="T47" fmla="*/ 32 h 403"/>
                  <a:gd name="T48" fmla="*/ 28 w 403"/>
                  <a:gd name="T49" fmla="*/ 30 h 403"/>
                  <a:gd name="T50" fmla="*/ 30 w 403"/>
                  <a:gd name="T51" fmla="*/ 28 h 403"/>
                  <a:gd name="T52" fmla="*/ 32 w 403"/>
                  <a:gd name="T53" fmla="*/ 24 h 403"/>
                  <a:gd name="T54" fmla="*/ 34 w 403"/>
                  <a:gd name="T55" fmla="*/ 21 h 403"/>
                  <a:gd name="T56" fmla="*/ 34 w 403"/>
                  <a:gd name="T57" fmla="*/ 17 h 403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03"/>
                  <a:gd name="T88" fmla="*/ 0 h 403"/>
                  <a:gd name="T89" fmla="*/ 403 w 403"/>
                  <a:gd name="T90" fmla="*/ 403 h 403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03" h="403">
                    <a:moveTo>
                      <a:pt x="403" y="201"/>
                    </a:moveTo>
                    <a:lnTo>
                      <a:pt x="398" y="157"/>
                    </a:lnTo>
                    <a:lnTo>
                      <a:pt x="383" y="114"/>
                    </a:lnTo>
                    <a:lnTo>
                      <a:pt x="360" y="76"/>
                    </a:lnTo>
                    <a:lnTo>
                      <a:pt x="328" y="45"/>
                    </a:lnTo>
                    <a:lnTo>
                      <a:pt x="289" y="20"/>
                    </a:lnTo>
                    <a:lnTo>
                      <a:pt x="247" y="5"/>
                    </a:lnTo>
                    <a:lnTo>
                      <a:pt x="202" y="0"/>
                    </a:lnTo>
                    <a:lnTo>
                      <a:pt x="157" y="5"/>
                    </a:lnTo>
                    <a:lnTo>
                      <a:pt x="114" y="20"/>
                    </a:lnTo>
                    <a:lnTo>
                      <a:pt x="77" y="45"/>
                    </a:lnTo>
                    <a:lnTo>
                      <a:pt x="45" y="76"/>
                    </a:lnTo>
                    <a:lnTo>
                      <a:pt x="21" y="114"/>
                    </a:lnTo>
                    <a:lnTo>
                      <a:pt x="5" y="157"/>
                    </a:lnTo>
                    <a:lnTo>
                      <a:pt x="0" y="201"/>
                    </a:lnTo>
                    <a:lnTo>
                      <a:pt x="5" y="246"/>
                    </a:lnTo>
                    <a:lnTo>
                      <a:pt x="21" y="289"/>
                    </a:lnTo>
                    <a:lnTo>
                      <a:pt x="45" y="327"/>
                    </a:lnTo>
                    <a:lnTo>
                      <a:pt x="77" y="359"/>
                    </a:lnTo>
                    <a:lnTo>
                      <a:pt x="114" y="383"/>
                    </a:lnTo>
                    <a:lnTo>
                      <a:pt x="157" y="398"/>
                    </a:lnTo>
                    <a:lnTo>
                      <a:pt x="202" y="403"/>
                    </a:lnTo>
                    <a:lnTo>
                      <a:pt x="247" y="398"/>
                    </a:lnTo>
                    <a:lnTo>
                      <a:pt x="289" y="383"/>
                    </a:lnTo>
                    <a:lnTo>
                      <a:pt x="328" y="359"/>
                    </a:lnTo>
                    <a:lnTo>
                      <a:pt x="360" y="327"/>
                    </a:lnTo>
                    <a:lnTo>
                      <a:pt x="383" y="289"/>
                    </a:lnTo>
                    <a:lnTo>
                      <a:pt x="398" y="246"/>
                    </a:lnTo>
                    <a:lnTo>
                      <a:pt x="403" y="201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71" name="Line 2949"/>
              <p:cNvSpPr>
                <a:spLocks noChangeShapeType="1"/>
              </p:cNvSpPr>
              <p:nvPr/>
            </p:nvSpPr>
            <p:spPr bwMode="auto">
              <a:xfrm>
                <a:off x="3016" y="4005"/>
                <a:ext cx="4" cy="23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72" name="Line 2950"/>
              <p:cNvSpPr>
                <a:spLocks noChangeShapeType="1"/>
              </p:cNvSpPr>
              <p:nvPr/>
            </p:nvSpPr>
            <p:spPr bwMode="auto">
              <a:xfrm>
                <a:off x="3025" y="4024"/>
                <a:ext cx="17" cy="3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73" name="Line 2951"/>
              <p:cNvSpPr>
                <a:spLocks noChangeShapeType="1"/>
              </p:cNvSpPr>
              <p:nvPr/>
            </p:nvSpPr>
            <p:spPr bwMode="auto">
              <a:xfrm>
                <a:off x="3020" y="4028"/>
                <a:ext cx="22" cy="4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74" name="Line 2952"/>
              <p:cNvSpPr>
                <a:spLocks noChangeShapeType="1"/>
              </p:cNvSpPr>
              <p:nvPr/>
            </p:nvSpPr>
            <p:spPr bwMode="auto">
              <a:xfrm flipH="1">
                <a:off x="3042" y="4027"/>
                <a:ext cx="0" cy="5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75" name="Line 2953"/>
              <p:cNvSpPr>
                <a:spLocks noChangeShapeType="1"/>
              </p:cNvSpPr>
              <p:nvPr/>
            </p:nvSpPr>
            <p:spPr bwMode="auto">
              <a:xfrm flipH="1" flipV="1">
                <a:off x="3179" y="3952"/>
                <a:ext cx="5" cy="15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76" name="Line 2954"/>
              <p:cNvSpPr>
                <a:spLocks noChangeShapeType="1"/>
              </p:cNvSpPr>
              <p:nvPr/>
            </p:nvSpPr>
            <p:spPr bwMode="auto">
              <a:xfrm flipH="1">
                <a:off x="2983" y="3993"/>
                <a:ext cx="16" cy="4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77" name="Line 2955"/>
              <p:cNvSpPr>
                <a:spLocks noChangeShapeType="1"/>
              </p:cNvSpPr>
              <p:nvPr/>
            </p:nvSpPr>
            <p:spPr bwMode="auto">
              <a:xfrm>
                <a:off x="3020" y="3995"/>
                <a:ext cx="5" cy="29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78" name="Freeform 2956"/>
              <p:cNvSpPr>
                <a:spLocks/>
              </p:cNvSpPr>
              <p:nvPr/>
            </p:nvSpPr>
            <p:spPr bwMode="auto">
              <a:xfrm>
                <a:off x="3000" y="3988"/>
                <a:ext cx="20" cy="7"/>
              </a:xfrm>
              <a:custGeom>
                <a:avLst/>
                <a:gdLst>
                  <a:gd name="T0" fmla="*/ 0 w 233"/>
                  <a:gd name="T1" fmla="*/ 0 h 89"/>
                  <a:gd name="T2" fmla="*/ 3 w 233"/>
                  <a:gd name="T3" fmla="*/ 3 h 89"/>
                  <a:gd name="T4" fmla="*/ 7 w 233"/>
                  <a:gd name="T5" fmla="*/ 5 h 89"/>
                  <a:gd name="T6" fmla="*/ 11 w 233"/>
                  <a:gd name="T7" fmla="*/ 7 h 89"/>
                  <a:gd name="T8" fmla="*/ 16 w 233"/>
                  <a:gd name="T9" fmla="*/ 7 h 89"/>
                  <a:gd name="T10" fmla="*/ 20 w 233"/>
                  <a:gd name="T11" fmla="*/ 6 h 8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33"/>
                  <a:gd name="T19" fmla="*/ 0 h 89"/>
                  <a:gd name="T20" fmla="*/ 233 w 233"/>
                  <a:gd name="T21" fmla="*/ 89 h 8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33" h="89">
                    <a:moveTo>
                      <a:pt x="0" y="0"/>
                    </a:moveTo>
                    <a:lnTo>
                      <a:pt x="37" y="38"/>
                    </a:lnTo>
                    <a:lnTo>
                      <a:pt x="81" y="65"/>
                    </a:lnTo>
                    <a:lnTo>
                      <a:pt x="129" y="83"/>
                    </a:lnTo>
                    <a:lnTo>
                      <a:pt x="181" y="89"/>
                    </a:lnTo>
                    <a:lnTo>
                      <a:pt x="233" y="82"/>
                    </a:lnTo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79" name="Line 2957"/>
              <p:cNvSpPr>
                <a:spLocks noChangeShapeType="1"/>
              </p:cNvSpPr>
              <p:nvPr/>
            </p:nvSpPr>
            <p:spPr bwMode="auto">
              <a:xfrm>
                <a:off x="3179" y="3952"/>
                <a:ext cx="34" cy="16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80" name="Line 2958"/>
              <p:cNvSpPr>
                <a:spLocks noChangeShapeType="1"/>
              </p:cNvSpPr>
              <p:nvPr/>
            </p:nvSpPr>
            <p:spPr bwMode="auto">
              <a:xfrm>
                <a:off x="3205" y="4025"/>
                <a:ext cx="37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81" name="Line 2959"/>
              <p:cNvSpPr>
                <a:spLocks noChangeShapeType="1"/>
              </p:cNvSpPr>
              <p:nvPr/>
            </p:nvSpPr>
            <p:spPr bwMode="auto">
              <a:xfrm>
                <a:off x="3205" y="4014"/>
                <a:ext cx="37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82" name="Line 2960"/>
              <p:cNvSpPr>
                <a:spLocks noChangeShapeType="1"/>
              </p:cNvSpPr>
              <p:nvPr/>
            </p:nvSpPr>
            <p:spPr bwMode="auto">
              <a:xfrm flipH="1" flipV="1">
                <a:off x="2943" y="4048"/>
                <a:ext cx="32" cy="3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83" name="Line 2961"/>
              <p:cNvSpPr>
                <a:spLocks noChangeShapeType="1"/>
              </p:cNvSpPr>
              <p:nvPr/>
            </p:nvSpPr>
            <p:spPr bwMode="auto">
              <a:xfrm flipH="1" flipV="1">
                <a:off x="2959" y="4007"/>
                <a:ext cx="5" cy="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84" name="Line 2962"/>
              <p:cNvSpPr>
                <a:spLocks noChangeShapeType="1"/>
              </p:cNvSpPr>
              <p:nvPr/>
            </p:nvSpPr>
            <p:spPr bwMode="auto">
              <a:xfrm flipH="1">
                <a:off x="2959" y="3986"/>
                <a:ext cx="8" cy="2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85" name="Line 2963"/>
              <p:cNvSpPr>
                <a:spLocks noChangeShapeType="1"/>
              </p:cNvSpPr>
              <p:nvPr/>
            </p:nvSpPr>
            <p:spPr bwMode="auto">
              <a:xfrm flipH="1">
                <a:off x="2964" y="3992"/>
                <a:ext cx="6" cy="16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86" name="Line 2964"/>
              <p:cNvSpPr>
                <a:spLocks noChangeShapeType="1"/>
              </p:cNvSpPr>
              <p:nvPr/>
            </p:nvSpPr>
            <p:spPr bwMode="auto">
              <a:xfrm flipH="1">
                <a:off x="2975" y="4033"/>
                <a:ext cx="8" cy="18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87" name="Line 2965"/>
              <p:cNvSpPr>
                <a:spLocks noChangeShapeType="1"/>
              </p:cNvSpPr>
              <p:nvPr/>
            </p:nvSpPr>
            <p:spPr bwMode="auto">
              <a:xfrm flipH="1" flipV="1">
                <a:off x="2942" y="4053"/>
                <a:ext cx="37" cy="4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88" name="Line 2966"/>
              <p:cNvSpPr>
                <a:spLocks noChangeShapeType="1"/>
              </p:cNvSpPr>
              <p:nvPr/>
            </p:nvSpPr>
            <p:spPr bwMode="auto">
              <a:xfrm flipH="1" flipV="1">
                <a:off x="2967" y="3986"/>
                <a:ext cx="33" cy="2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89" name="Line 2967"/>
              <p:cNvSpPr>
                <a:spLocks noChangeShapeType="1"/>
              </p:cNvSpPr>
              <p:nvPr/>
            </p:nvSpPr>
            <p:spPr bwMode="auto">
              <a:xfrm flipH="1" flipV="1">
                <a:off x="2970" y="3992"/>
                <a:ext cx="29" cy="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90" name="Line 2968"/>
              <p:cNvSpPr>
                <a:spLocks noChangeShapeType="1"/>
              </p:cNvSpPr>
              <p:nvPr/>
            </p:nvSpPr>
            <p:spPr bwMode="auto">
              <a:xfrm flipH="1">
                <a:off x="2942" y="4048"/>
                <a:ext cx="1" cy="5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91" name="Line 2969"/>
              <p:cNvSpPr>
                <a:spLocks noChangeShapeType="1"/>
              </p:cNvSpPr>
              <p:nvPr/>
            </p:nvSpPr>
            <p:spPr bwMode="auto">
              <a:xfrm flipV="1">
                <a:off x="3094" y="4047"/>
                <a:ext cx="0" cy="12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92" name="Line 2970"/>
              <p:cNvSpPr>
                <a:spLocks noChangeShapeType="1"/>
              </p:cNvSpPr>
              <p:nvPr/>
            </p:nvSpPr>
            <p:spPr bwMode="auto">
              <a:xfrm>
                <a:off x="3131" y="4047"/>
                <a:ext cx="0" cy="12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93" name="Line 2971"/>
              <p:cNvSpPr>
                <a:spLocks noChangeShapeType="1"/>
              </p:cNvSpPr>
              <p:nvPr/>
            </p:nvSpPr>
            <p:spPr bwMode="auto">
              <a:xfrm>
                <a:off x="3094" y="4059"/>
                <a:ext cx="37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94" name="Line 2972"/>
              <p:cNvSpPr>
                <a:spLocks noChangeShapeType="1"/>
              </p:cNvSpPr>
              <p:nvPr/>
            </p:nvSpPr>
            <p:spPr bwMode="auto">
              <a:xfrm>
                <a:off x="3094" y="4047"/>
                <a:ext cx="37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95" name="Rectangle 2973"/>
              <p:cNvSpPr>
                <a:spLocks noChangeArrowheads="1"/>
              </p:cNvSpPr>
              <p:nvPr/>
            </p:nvSpPr>
            <p:spPr bwMode="auto">
              <a:xfrm>
                <a:off x="3371" y="4014"/>
                <a:ext cx="23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96" name="Freeform 2974"/>
              <p:cNvSpPr>
                <a:spLocks/>
              </p:cNvSpPr>
              <p:nvPr/>
            </p:nvSpPr>
            <p:spPr bwMode="auto">
              <a:xfrm>
                <a:off x="3423" y="4021"/>
                <a:ext cx="42" cy="28"/>
              </a:xfrm>
              <a:custGeom>
                <a:avLst/>
                <a:gdLst>
                  <a:gd name="T0" fmla="*/ 7 w 506"/>
                  <a:gd name="T1" fmla="*/ 0 h 335"/>
                  <a:gd name="T2" fmla="*/ 0 w 506"/>
                  <a:gd name="T3" fmla="*/ 1 h 335"/>
                  <a:gd name="T4" fmla="*/ 0 w 506"/>
                  <a:gd name="T5" fmla="*/ 4 h 335"/>
                  <a:gd name="T6" fmla="*/ 1 w 506"/>
                  <a:gd name="T7" fmla="*/ 10 h 335"/>
                  <a:gd name="T8" fmla="*/ 3 w 506"/>
                  <a:gd name="T9" fmla="*/ 15 h 335"/>
                  <a:gd name="T10" fmla="*/ 5 w 506"/>
                  <a:gd name="T11" fmla="*/ 18 h 335"/>
                  <a:gd name="T12" fmla="*/ 8 w 506"/>
                  <a:gd name="T13" fmla="*/ 22 h 335"/>
                  <a:gd name="T14" fmla="*/ 12 w 506"/>
                  <a:gd name="T15" fmla="*/ 25 h 335"/>
                  <a:gd name="T16" fmla="*/ 12 w 506"/>
                  <a:gd name="T17" fmla="*/ 25 h 335"/>
                  <a:gd name="T18" fmla="*/ 16 w 506"/>
                  <a:gd name="T19" fmla="*/ 27 h 335"/>
                  <a:gd name="T20" fmla="*/ 21 w 506"/>
                  <a:gd name="T21" fmla="*/ 28 h 335"/>
                  <a:gd name="T22" fmla="*/ 25 w 506"/>
                  <a:gd name="T23" fmla="*/ 28 h 335"/>
                  <a:gd name="T24" fmla="*/ 28 w 506"/>
                  <a:gd name="T25" fmla="*/ 28 h 335"/>
                  <a:gd name="T26" fmla="*/ 33 w 506"/>
                  <a:gd name="T27" fmla="*/ 27 h 335"/>
                  <a:gd name="T28" fmla="*/ 37 w 506"/>
                  <a:gd name="T29" fmla="*/ 25 h 335"/>
                  <a:gd name="T30" fmla="*/ 38 w 506"/>
                  <a:gd name="T31" fmla="*/ 24 h 335"/>
                  <a:gd name="T32" fmla="*/ 42 w 506"/>
                  <a:gd name="T33" fmla="*/ 20 h 335"/>
                  <a:gd name="T34" fmla="*/ 25 w 506"/>
                  <a:gd name="T35" fmla="*/ 19 h 335"/>
                  <a:gd name="T36" fmla="*/ 25 w 506"/>
                  <a:gd name="T37" fmla="*/ 18 h 335"/>
                  <a:gd name="T38" fmla="*/ 20 w 506"/>
                  <a:gd name="T39" fmla="*/ 18 h 335"/>
                  <a:gd name="T40" fmla="*/ 16 w 506"/>
                  <a:gd name="T41" fmla="*/ 16 h 335"/>
                  <a:gd name="T42" fmla="*/ 13 w 506"/>
                  <a:gd name="T43" fmla="*/ 14 h 335"/>
                  <a:gd name="T44" fmla="*/ 10 w 506"/>
                  <a:gd name="T45" fmla="*/ 10 h 335"/>
                  <a:gd name="T46" fmla="*/ 9 w 506"/>
                  <a:gd name="T47" fmla="*/ 6 h 335"/>
                  <a:gd name="T48" fmla="*/ 7 w 506"/>
                  <a:gd name="T49" fmla="*/ 0 h 335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506"/>
                  <a:gd name="T76" fmla="*/ 0 h 335"/>
                  <a:gd name="T77" fmla="*/ 506 w 506"/>
                  <a:gd name="T78" fmla="*/ 335 h 335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506" h="335">
                    <a:moveTo>
                      <a:pt x="90" y="0"/>
                    </a:moveTo>
                    <a:lnTo>
                      <a:pt x="0" y="11"/>
                    </a:lnTo>
                    <a:lnTo>
                      <a:pt x="3" y="52"/>
                    </a:lnTo>
                    <a:lnTo>
                      <a:pt x="17" y="120"/>
                    </a:lnTo>
                    <a:lnTo>
                      <a:pt x="40" y="183"/>
                    </a:lnTo>
                    <a:lnTo>
                      <a:pt x="57" y="214"/>
                    </a:lnTo>
                    <a:lnTo>
                      <a:pt x="96" y="262"/>
                    </a:lnTo>
                    <a:lnTo>
                      <a:pt x="144" y="297"/>
                    </a:lnTo>
                    <a:lnTo>
                      <a:pt x="148" y="299"/>
                    </a:lnTo>
                    <a:lnTo>
                      <a:pt x="195" y="320"/>
                    </a:lnTo>
                    <a:lnTo>
                      <a:pt x="248" y="331"/>
                    </a:lnTo>
                    <a:lnTo>
                      <a:pt x="307" y="335"/>
                    </a:lnTo>
                    <a:lnTo>
                      <a:pt x="343" y="333"/>
                    </a:lnTo>
                    <a:lnTo>
                      <a:pt x="397" y="321"/>
                    </a:lnTo>
                    <a:lnTo>
                      <a:pt x="445" y="297"/>
                    </a:lnTo>
                    <a:lnTo>
                      <a:pt x="462" y="286"/>
                    </a:lnTo>
                    <a:lnTo>
                      <a:pt x="506" y="244"/>
                    </a:lnTo>
                    <a:lnTo>
                      <a:pt x="303" y="222"/>
                    </a:lnTo>
                    <a:lnTo>
                      <a:pt x="297" y="221"/>
                    </a:lnTo>
                    <a:lnTo>
                      <a:pt x="242" y="214"/>
                    </a:lnTo>
                    <a:lnTo>
                      <a:pt x="192" y="192"/>
                    </a:lnTo>
                    <a:lnTo>
                      <a:pt x="155" y="166"/>
                    </a:lnTo>
                    <a:lnTo>
                      <a:pt x="120" y="118"/>
                    </a:lnTo>
                    <a:lnTo>
                      <a:pt x="103" y="74"/>
                    </a:lnTo>
                    <a:lnTo>
                      <a:pt x="9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97" name="Freeform 2975"/>
              <p:cNvSpPr>
                <a:spLocks/>
              </p:cNvSpPr>
              <p:nvPr/>
            </p:nvSpPr>
            <p:spPr bwMode="auto">
              <a:xfrm>
                <a:off x="3425" y="3973"/>
                <a:ext cx="46" cy="68"/>
              </a:xfrm>
              <a:custGeom>
                <a:avLst/>
                <a:gdLst>
                  <a:gd name="T0" fmla="*/ 5 w 544"/>
                  <a:gd name="T1" fmla="*/ 0 h 823"/>
                  <a:gd name="T2" fmla="*/ 3 w 544"/>
                  <a:gd name="T3" fmla="*/ 4 h 823"/>
                  <a:gd name="T4" fmla="*/ 3 w 544"/>
                  <a:gd name="T5" fmla="*/ 4 h 823"/>
                  <a:gd name="T6" fmla="*/ 1 w 544"/>
                  <a:gd name="T7" fmla="*/ 10 h 823"/>
                  <a:gd name="T8" fmla="*/ 0 w 544"/>
                  <a:gd name="T9" fmla="*/ 15 h 823"/>
                  <a:gd name="T10" fmla="*/ 0 w 544"/>
                  <a:gd name="T11" fmla="*/ 20 h 823"/>
                  <a:gd name="T12" fmla="*/ 2 w 544"/>
                  <a:gd name="T13" fmla="*/ 25 h 823"/>
                  <a:gd name="T14" fmla="*/ 5 w 544"/>
                  <a:gd name="T15" fmla="*/ 29 h 823"/>
                  <a:gd name="T16" fmla="*/ 9 w 544"/>
                  <a:gd name="T17" fmla="*/ 33 h 823"/>
                  <a:gd name="T18" fmla="*/ 11 w 544"/>
                  <a:gd name="T19" fmla="*/ 34 h 823"/>
                  <a:gd name="T20" fmla="*/ 15 w 544"/>
                  <a:gd name="T21" fmla="*/ 36 h 823"/>
                  <a:gd name="T22" fmla="*/ 20 w 544"/>
                  <a:gd name="T23" fmla="*/ 38 h 823"/>
                  <a:gd name="T24" fmla="*/ 23 w 544"/>
                  <a:gd name="T25" fmla="*/ 39 h 823"/>
                  <a:gd name="T26" fmla="*/ 28 w 544"/>
                  <a:gd name="T27" fmla="*/ 40 h 823"/>
                  <a:gd name="T28" fmla="*/ 31 w 544"/>
                  <a:gd name="T29" fmla="*/ 41 h 823"/>
                  <a:gd name="T30" fmla="*/ 33 w 544"/>
                  <a:gd name="T31" fmla="*/ 43 h 823"/>
                  <a:gd name="T32" fmla="*/ 37 w 544"/>
                  <a:gd name="T33" fmla="*/ 46 h 823"/>
                  <a:gd name="T34" fmla="*/ 37 w 544"/>
                  <a:gd name="T35" fmla="*/ 47 h 823"/>
                  <a:gd name="T36" fmla="*/ 38 w 544"/>
                  <a:gd name="T37" fmla="*/ 53 h 823"/>
                  <a:gd name="T38" fmla="*/ 38 w 544"/>
                  <a:gd name="T39" fmla="*/ 54 h 823"/>
                  <a:gd name="T40" fmla="*/ 37 w 544"/>
                  <a:gd name="T41" fmla="*/ 59 h 823"/>
                  <a:gd name="T42" fmla="*/ 35 w 544"/>
                  <a:gd name="T43" fmla="*/ 61 h 823"/>
                  <a:gd name="T44" fmla="*/ 31 w 544"/>
                  <a:gd name="T45" fmla="*/ 64 h 823"/>
                  <a:gd name="T46" fmla="*/ 28 w 544"/>
                  <a:gd name="T47" fmla="*/ 66 h 823"/>
                  <a:gd name="T48" fmla="*/ 23 w 544"/>
                  <a:gd name="T49" fmla="*/ 66 h 823"/>
                  <a:gd name="T50" fmla="*/ 40 w 544"/>
                  <a:gd name="T51" fmla="*/ 68 h 823"/>
                  <a:gd name="T52" fmla="*/ 43 w 544"/>
                  <a:gd name="T53" fmla="*/ 64 h 823"/>
                  <a:gd name="T54" fmla="*/ 44 w 544"/>
                  <a:gd name="T55" fmla="*/ 63 h 823"/>
                  <a:gd name="T56" fmla="*/ 45 w 544"/>
                  <a:gd name="T57" fmla="*/ 58 h 823"/>
                  <a:gd name="T58" fmla="*/ 46 w 544"/>
                  <a:gd name="T59" fmla="*/ 52 h 823"/>
                  <a:gd name="T60" fmla="*/ 46 w 544"/>
                  <a:gd name="T61" fmla="*/ 52 h 823"/>
                  <a:gd name="T62" fmla="*/ 45 w 544"/>
                  <a:gd name="T63" fmla="*/ 46 h 823"/>
                  <a:gd name="T64" fmla="*/ 44 w 544"/>
                  <a:gd name="T65" fmla="*/ 41 h 823"/>
                  <a:gd name="T66" fmla="*/ 43 w 544"/>
                  <a:gd name="T67" fmla="*/ 39 h 823"/>
                  <a:gd name="T68" fmla="*/ 40 w 544"/>
                  <a:gd name="T69" fmla="*/ 36 h 823"/>
                  <a:gd name="T70" fmla="*/ 36 w 544"/>
                  <a:gd name="T71" fmla="*/ 32 h 823"/>
                  <a:gd name="T72" fmla="*/ 36 w 544"/>
                  <a:gd name="T73" fmla="*/ 32 h 823"/>
                  <a:gd name="T74" fmla="*/ 32 w 544"/>
                  <a:gd name="T75" fmla="*/ 31 h 823"/>
                  <a:gd name="T76" fmla="*/ 28 w 544"/>
                  <a:gd name="T77" fmla="*/ 29 h 823"/>
                  <a:gd name="T78" fmla="*/ 22 w 544"/>
                  <a:gd name="T79" fmla="*/ 27 h 823"/>
                  <a:gd name="T80" fmla="*/ 17 w 544"/>
                  <a:gd name="T81" fmla="*/ 26 h 823"/>
                  <a:gd name="T82" fmla="*/ 13 w 544"/>
                  <a:gd name="T83" fmla="*/ 24 h 823"/>
                  <a:gd name="T84" fmla="*/ 10 w 544"/>
                  <a:gd name="T85" fmla="*/ 22 h 823"/>
                  <a:gd name="T86" fmla="*/ 9 w 544"/>
                  <a:gd name="T87" fmla="*/ 20 h 823"/>
                  <a:gd name="T88" fmla="*/ 8 w 544"/>
                  <a:gd name="T89" fmla="*/ 15 h 823"/>
                  <a:gd name="T90" fmla="*/ 8 w 544"/>
                  <a:gd name="T91" fmla="*/ 11 h 823"/>
                  <a:gd name="T92" fmla="*/ 11 w 544"/>
                  <a:gd name="T93" fmla="*/ 6 h 823"/>
                  <a:gd name="T94" fmla="*/ 13 w 544"/>
                  <a:gd name="T95" fmla="*/ 5 h 823"/>
                  <a:gd name="T96" fmla="*/ 16 w 544"/>
                  <a:gd name="T97" fmla="*/ 3 h 823"/>
                  <a:gd name="T98" fmla="*/ 22 w 544"/>
                  <a:gd name="T99" fmla="*/ 3 h 823"/>
                  <a:gd name="T100" fmla="*/ 5 w 544"/>
                  <a:gd name="T101" fmla="*/ 0 h 823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w 544"/>
                  <a:gd name="T154" fmla="*/ 0 h 823"/>
                  <a:gd name="T155" fmla="*/ 544 w 544"/>
                  <a:gd name="T156" fmla="*/ 823 h 823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T153" t="T154" r="T155" b="T156"/>
                <a:pathLst>
                  <a:path w="544" h="823">
                    <a:moveTo>
                      <a:pt x="65" y="0"/>
                    </a:moveTo>
                    <a:lnTo>
                      <a:pt x="31" y="51"/>
                    </a:lnTo>
                    <a:lnTo>
                      <a:pt x="30" y="52"/>
                    </a:lnTo>
                    <a:lnTo>
                      <a:pt x="8" y="117"/>
                    </a:lnTo>
                    <a:lnTo>
                      <a:pt x="0" y="187"/>
                    </a:lnTo>
                    <a:lnTo>
                      <a:pt x="5" y="241"/>
                    </a:lnTo>
                    <a:lnTo>
                      <a:pt x="25" y="306"/>
                    </a:lnTo>
                    <a:lnTo>
                      <a:pt x="56" y="353"/>
                    </a:lnTo>
                    <a:lnTo>
                      <a:pt x="102" y="396"/>
                    </a:lnTo>
                    <a:lnTo>
                      <a:pt x="127" y="410"/>
                    </a:lnTo>
                    <a:lnTo>
                      <a:pt x="176" y="433"/>
                    </a:lnTo>
                    <a:lnTo>
                      <a:pt x="241" y="455"/>
                    </a:lnTo>
                    <a:lnTo>
                      <a:pt x="275" y="466"/>
                    </a:lnTo>
                    <a:lnTo>
                      <a:pt x="334" y="488"/>
                    </a:lnTo>
                    <a:lnTo>
                      <a:pt x="368" y="502"/>
                    </a:lnTo>
                    <a:lnTo>
                      <a:pt x="395" y="518"/>
                    </a:lnTo>
                    <a:lnTo>
                      <a:pt x="433" y="559"/>
                    </a:lnTo>
                    <a:lnTo>
                      <a:pt x="440" y="570"/>
                    </a:lnTo>
                    <a:lnTo>
                      <a:pt x="453" y="638"/>
                    </a:lnTo>
                    <a:lnTo>
                      <a:pt x="452" y="654"/>
                    </a:lnTo>
                    <a:lnTo>
                      <a:pt x="432" y="720"/>
                    </a:lnTo>
                    <a:lnTo>
                      <a:pt x="418" y="742"/>
                    </a:lnTo>
                    <a:lnTo>
                      <a:pt x="370" y="779"/>
                    </a:lnTo>
                    <a:lnTo>
                      <a:pt x="331" y="794"/>
                    </a:lnTo>
                    <a:lnTo>
                      <a:pt x="275" y="801"/>
                    </a:lnTo>
                    <a:lnTo>
                      <a:pt x="478" y="823"/>
                    </a:lnTo>
                    <a:lnTo>
                      <a:pt x="512" y="771"/>
                    </a:lnTo>
                    <a:lnTo>
                      <a:pt x="516" y="762"/>
                    </a:lnTo>
                    <a:lnTo>
                      <a:pt x="537" y="697"/>
                    </a:lnTo>
                    <a:lnTo>
                      <a:pt x="544" y="627"/>
                    </a:lnTo>
                    <a:lnTo>
                      <a:pt x="544" y="625"/>
                    </a:lnTo>
                    <a:lnTo>
                      <a:pt x="536" y="554"/>
                    </a:lnTo>
                    <a:lnTo>
                      <a:pt x="515" y="491"/>
                    </a:lnTo>
                    <a:lnTo>
                      <a:pt x="508" y="478"/>
                    </a:lnTo>
                    <a:lnTo>
                      <a:pt x="471" y="432"/>
                    </a:lnTo>
                    <a:lnTo>
                      <a:pt x="422" y="393"/>
                    </a:lnTo>
                    <a:lnTo>
                      <a:pt x="420" y="392"/>
                    </a:lnTo>
                    <a:lnTo>
                      <a:pt x="384" y="374"/>
                    </a:lnTo>
                    <a:lnTo>
                      <a:pt x="331" y="353"/>
                    </a:lnTo>
                    <a:lnTo>
                      <a:pt x="263" y="332"/>
                    </a:lnTo>
                    <a:lnTo>
                      <a:pt x="201" y="310"/>
                    </a:lnTo>
                    <a:lnTo>
                      <a:pt x="149" y="287"/>
                    </a:lnTo>
                    <a:lnTo>
                      <a:pt x="120" y="264"/>
                    </a:lnTo>
                    <a:lnTo>
                      <a:pt x="107" y="244"/>
                    </a:lnTo>
                    <a:lnTo>
                      <a:pt x="91" y="178"/>
                    </a:lnTo>
                    <a:lnTo>
                      <a:pt x="99" y="132"/>
                    </a:lnTo>
                    <a:lnTo>
                      <a:pt x="131" y="76"/>
                    </a:lnTo>
                    <a:lnTo>
                      <a:pt x="148" y="62"/>
                    </a:lnTo>
                    <a:lnTo>
                      <a:pt x="195" y="42"/>
                    </a:lnTo>
                    <a:lnTo>
                      <a:pt x="256" y="35"/>
                    </a:lnTo>
                    <a:lnTo>
                      <a:pt x="6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98" name="Freeform 2976"/>
              <p:cNvSpPr>
                <a:spLocks/>
              </p:cNvSpPr>
              <p:nvPr/>
            </p:nvSpPr>
            <p:spPr bwMode="auto">
              <a:xfrm>
                <a:off x="3431" y="3966"/>
                <a:ext cx="38" cy="25"/>
              </a:xfrm>
              <a:custGeom>
                <a:avLst/>
                <a:gdLst>
                  <a:gd name="T0" fmla="*/ 16 w 458"/>
                  <a:gd name="T1" fmla="*/ 0 h 296"/>
                  <a:gd name="T2" fmla="*/ 13 w 458"/>
                  <a:gd name="T3" fmla="*/ 0 h 296"/>
                  <a:gd name="T4" fmla="*/ 9 w 458"/>
                  <a:gd name="T5" fmla="*/ 1 h 296"/>
                  <a:gd name="T6" fmla="*/ 5 w 458"/>
                  <a:gd name="T7" fmla="*/ 3 h 296"/>
                  <a:gd name="T8" fmla="*/ 4 w 458"/>
                  <a:gd name="T9" fmla="*/ 3 h 296"/>
                  <a:gd name="T10" fmla="*/ 0 w 458"/>
                  <a:gd name="T11" fmla="*/ 7 h 296"/>
                  <a:gd name="T12" fmla="*/ 16 w 458"/>
                  <a:gd name="T13" fmla="*/ 9 h 296"/>
                  <a:gd name="T14" fmla="*/ 19 w 458"/>
                  <a:gd name="T15" fmla="*/ 10 h 296"/>
                  <a:gd name="T16" fmla="*/ 23 w 458"/>
                  <a:gd name="T17" fmla="*/ 11 h 296"/>
                  <a:gd name="T18" fmla="*/ 26 w 458"/>
                  <a:gd name="T19" fmla="*/ 13 h 296"/>
                  <a:gd name="T20" fmla="*/ 27 w 458"/>
                  <a:gd name="T21" fmla="*/ 14 h 296"/>
                  <a:gd name="T22" fmla="*/ 29 w 458"/>
                  <a:gd name="T23" fmla="*/ 19 h 296"/>
                  <a:gd name="T24" fmla="*/ 30 w 458"/>
                  <a:gd name="T25" fmla="*/ 25 h 296"/>
                  <a:gd name="T26" fmla="*/ 38 w 458"/>
                  <a:gd name="T27" fmla="*/ 24 h 296"/>
                  <a:gd name="T28" fmla="*/ 38 w 458"/>
                  <a:gd name="T29" fmla="*/ 23 h 296"/>
                  <a:gd name="T30" fmla="*/ 37 w 458"/>
                  <a:gd name="T31" fmla="*/ 17 h 296"/>
                  <a:gd name="T32" fmla="*/ 35 w 458"/>
                  <a:gd name="T33" fmla="*/ 11 h 296"/>
                  <a:gd name="T34" fmla="*/ 34 w 458"/>
                  <a:gd name="T35" fmla="*/ 10 h 296"/>
                  <a:gd name="T36" fmla="*/ 31 w 458"/>
                  <a:gd name="T37" fmla="*/ 6 h 296"/>
                  <a:gd name="T38" fmla="*/ 27 w 458"/>
                  <a:gd name="T39" fmla="*/ 3 h 296"/>
                  <a:gd name="T40" fmla="*/ 25 w 458"/>
                  <a:gd name="T41" fmla="*/ 2 h 296"/>
                  <a:gd name="T42" fmla="*/ 20 w 458"/>
                  <a:gd name="T43" fmla="*/ 0 h 296"/>
                  <a:gd name="T44" fmla="*/ 16 w 458"/>
                  <a:gd name="T45" fmla="*/ 0 h 29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458"/>
                  <a:gd name="T70" fmla="*/ 0 h 296"/>
                  <a:gd name="T71" fmla="*/ 458 w 458"/>
                  <a:gd name="T72" fmla="*/ 296 h 29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458" h="296">
                    <a:moveTo>
                      <a:pt x="188" y="0"/>
                    </a:moveTo>
                    <a:lnTo>
                      <a:pt x="159" y="1"/>
                    </a:lnTo>
                    <a:lnTo>
                      <a:pt x="106" y="12"/>
                    </a:lnTo>
                    <a:lnTo>
                      <a:pt x="56" y="32"/>
                    </a:lnTo>
                    <a:lnTo>
                      <a:pt x="46" y="38"/>
                    </a:lnTo>
                    <a:lnTo>
                      <a:pt x="0" y="77"/>
                    </a:lnTo>
                    <a:lnTo>
                      <a:pt x="191" y="112"/>
                    </a:lnTo>
                    <a:lnTo>
                      <a:pt x="223" y="114"/>
                    </a:lnTo>
                    <a:lnTo>
                      <a:pt x="277" y="128"/>
                    </a:lnTo>
                    <a:lnTo>
                      <a:pt x="318" y="159"/>
                    </a:lnTo>
                    <a:lnTo>
                      <a:pt x="326" y="168"/>
                    </a:lnTo>
                    <a:lnTo>
                      <a:pt x="353" y="223"/>
                    </a:lnTo>
                    <a:lnTo>
                      <a:pt x="366" y="296"/>
                    </a:lnTo>
                    <a:lnTo>
                      <a:pt x="458" y="287"/>
                    </a:lnTo>
                    <a:lnTo>
                      <a:pt x="457" y="268"/>
                    </a:lnTo>
                    <a:lnTo>
                      <a:pt x="446" y="198"/>
                    </a:lnTo>
                    <a:lnTo>
                      <a:pt x="422" y="135"/>
                    </a:lnTo>
                    <a:lnTo>
                      <a:pt x="414" y="119"/>
                    </a:lnTo>
                    <a:lnTo>
                      <a:pt x="377" y="70"/>
                    </a:lnTo>
                    <a:lnTo>
                      <a:pt x="329" y="34"/>
                    </a:lnTo>
                    <a:lnTo>
                      <a:pt x="296" y="19"/>
                    </a:lnTo>
                    <a:lnTo>
                      <a:pt x="245" y="5"/>
                    </a:lnTo>
                    <a:lnTo>
                      <a:pt x="18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99" name="Freeform 2977"/>
              <p:cNvSpPr>
                <a:spLocks/>
              </p:cNvSpPr>
              <p:nvPr/>
            </p:nvSpPr>
            <p:spPr bwMode="auto">
              <a:xfrm>
                <a:off x="3483" y="4038"/>
                <a:ext cx="26" cy="11"/>
              </a:xfrm>
              <a:custGeom>
                <a:avLst/>
                <a:gdLst>
                  <a:gd name="T0" fmla="*/ 20 w 310"/>
                  <a:gd name="T1" fmla="*/ 0 h 129"/>
                  <a:gd name="T2" fmla="*/ 18 w 310"/>
                  <a:gd name="T3" fmla="*/ 1 h 129"/>
                  <a:gd name="T4" fmla="*/ 14 w 310"/>
                  <a:gd name="T5" fmla="*/ 2 h 129"/>
                  <a:gd name="T6" fmla="*/ 0 w 310"/>
                  <a:gd name="T7" fmla="*/ 4 h 129"/>
                  <a:gd name="T8" fmla="*/ 1 w 310"/>
                  <a:gd name="T9" fmla="*/ 6 h 129"/>
                  <a:gd name="T10" fmla="*/ 5 w 310"/>
                  <a:gd name="T11" fmla="*/ 9 h 129"/>
                  <a:gd name="T12" fmla="*/ 8 w 310"/>
                  <a:gd name="T13" fmla="*/ 10 h 129"/>
                  <a:gd name="T14" fmla="*/ 12 w 310"/>
                  <a:gd name="T15" fmla="*/ 11 h 129"/>
                  <a:gd name="T16" fmla="*/ 16 w 310"/>
                  <a:gd name="T17" fmla="*/ 11 h 129"/>
                  <a:gd name="T18" fmla="*/ 20 w 310"/>
                  <a:gd name="T19" fmla="*/ 9 h 129"/>
                  <a:gd name="T20" fmla="*/ 23 w 310"/>
                  <a:gd name="T21" fmla="*/ 6 h 129"/>
                  <a:gd name="T22" fmla="*/ 26 w 310"/>
                  <a:gd name="T23" fmla="*/ 1 h 129"/>
                  <a:gd name="T24" fmla="*/ 20 w 310"/>
                  <a:gd name="T25" fmla="*/ 0 h 129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10"/>
                  <a:gd name="T40" fmla="*/ 0 h 129"/>
                  <a:gd name="T41" fmla="*/ 310 w 310"/>
                  <a:gd name="T42" fmla="*/ 129 h 129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10" h="129">
                    <a:moveTo>
                      <a:pt x="237" y="0"/>
                    </a:moveTo>
                    <a:lnTo>
                      <a:pt x="215" y="14"/>
                    </a:lnTo>
                    <a:lnTo>
                      <a:pt x="163" y="27"/>
                    </a:lnTo>
                    <a:lnTo>
                      <a:pt x="0" y="45"/>
                    </a:lnTo>
                    <a:lnTo>
                      <a:pt x="12" y="65"/>
                    </a:lnTo>
                    <a:lnTo>
                      <a:pt x="59" y="106"/>
                    </a:lnTo>
                    <a:lnTo>
                      <a:pt x="91" y="120"/>
                    </a:lnTo>
                    <a:lnTo>
                      <a:pt x="144" y="129"/>
                    </a:lnTo>
                    <a:lnTo>
                      <a:pt x="185" y="124"/>
                    </a:lnTo>
                    <a:lnTo>
                      <a:pt x="233" y="102"/>
                    </a:lnTo>
                    <a:lnTo>
                      <a:pt x="275" y="65"/>
                    </a:lnTo>
                    <a:lnTo>
                      <a:pt x="310" y="11"/>
                    </a:lnTo>
                    <a:lnTo>
                      <a:pt x="23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00" name="Freeform 2978"/>
              <p:cNvSpPr>
                <a:spLocks/>
              </p:cNvSpPr>
              <p:nvPr/>
            </p:nvSpPr>
            <p:spPr bwMode="auto">
              <a:xfrm>
                <a:off x="3503" y="3990"/>
                <a:ext cx="13" cy="57"/>
              </a:xfrm>
              <a:custGeom>
                <a:avLst/>
                <a:gdLst>
                  <a:gd name="T0" fmla="*/ 13 w 152"/>
                  <a:gd name="T1" fmla="*/ 0 h 694"/>
                  <a:gd name="T2" fmla="*/ 5 w 152"/>
                  <a:gd name="T3" fmla="*/ 0 h 694"/>
                  <a:gd name="T4" fmla="*/ 5 w 152"/>
                  <a:gd name="T5" fmla="*/ 30 h 694"/>
                  <a:gd name="T6" fmla="*/ 5 w 152"/>
                  <a:gd name="T7" fmla="*/ 37 h 694"/>
                  <a:gd name="T8" fmla="*/ 4 w 152"/>
                  <a:gd name="T9" fmla="*/ 42 h 694"/>
                  <a:gd name="T10" fmla="*/ 3 w 152"/>
                  <a:gd name="T11" fmla="*/ 44 h 694"/>
                  <a:gd name="T12" fmla="*/ 0 w 152"/>
                  <a:gd name="T13" fmla="*/ 48 h 694"/>
                  <a:gd name="T14" fmla="*/ 6 w 152"/>
                  <a:gd name="T15" fmla="*/ 49 h 694"/>
                  <a:gd name="T16" fmla="*/ 6 w 152"/>
                  <a:gd name="T17" fmla="*/ 57 h 694"/>
                  <a:gd name="T18" fmla="*/ 13 w 152"/>
                  <a:gd name="T19" fmla="*/ 57 h 694"/>
                  <a:gd name="T20" fmla="*/ 13 w 152"/>
                  <a:gd name="T21" fmla="*/ 0 h 69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52"/>
                  <a:gd name="T34" fmla="*/ 0 h 694"/>
                  <a:gd name="T35" fmla="*/ 152 w 152"/>
                  <a:gd name="T36" fmla="*/ 694 h 694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52" h="694">
                    <a:moveTo>
                      <a:pt x="152" y="0"/>
                    </a:moveTo>
                    <a:lnTo>
                      <a:pt x="63" y="0"/>
                    </a:lnTo>
                    <a:lnTo>
                      <a:pt x="63" y="371"/>
                    </a:lnTo>
                    <a:lnTo>
                      <a:pt x="60" y="446"/>
                    </a:lnTo>
                    <a:lnTo>
                      <a:pt x="49" y="506"/>
                    </a:lnTo>
                    <a:lnTo>
                      <a:pt x="39" y="533"/>
                    </a:lnTo>
                    <a:lnTo>
                      <a:pt x="0" y="581"/>
                    </a:lnTo>
                    <a:lnTo>
                      <a:pt x="73" y="592"/>
                    </a:lnTo>
                    <a:lnTo>
                      <a:pt x="73" y="694"/>
                    </a:lnTo>
                    <a:lnTo>
                      <a:pt x="152" y="694"/>
                    </a:lnTo>
                    <a:lnTo>
                      <a:pt x="15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01" name="Freeform 2979"/>
              <p:cNvSpPr>
                <a:spLocks/>
              </p:cNvSpPr>
              <p:nvPr/>
            </p:nvSpPr>
            <p:spPr bwMode="auto">
              <a:xfrm>
                <a:off x="3481" y="3990"/>
                <a:ext cx="16" cy="52"/>
              </a:xfrm>
              <a:custGeom>
                <a:avLst/>
                <a:gdLst>
                  <a:gd name="T0" fmla="*/ 7 w 196"/>
                  <a:gd name="T1" fmla="*/ 0 h 626"/>
                  <a:gd name="T2" fmla="*/ 0 w 196"/>
                  <a:gd name="T3" fmla="*/ 0 h 626"/>
                  <a:gd name="T4" fmla="*/ 0 w 196"/>
                  <a:gd name="T5" fmla="*/ 36 h 626"/>
                  <a:gd name="T6" fmla="*/ 0 w 196"/>
                  <a:gd name="T7" fmla="*/ 40 h 626"/>
                  <a:gd name="T8" fmla="*/ 0 w 196"/>
                  <a:gd name="T9" fmla="*/ 45 h 626"/>
                  <a:gd name="T10" fmla="*/ 1 w 196"/>
                  <a:gd name="T11" fmla="*/ 47 h 626"/>
                  <a:gd name="T12" fmla="*/ 3 w 196"/>
                  <a:gd name="T13" fmla="*/ 52 h 626"/>
                  <a:gd name="T14" fmla="*/ 16 w 196"/>
                  <a:gd name="T15" fmla="*/ 51 h 626"/>
                  <a:gd name="T16" fmla="*/ 14 w 196"/>
                  <a:gd name="T17" fmla="*/ 50 h 626"/>
                  <a:gd name="T18" fmla="*/ 11 w 196"/>
                  <a:gd name="T19" fmla="*/ 48 h 626"/>
                  <a:gd name="T20" fmla="*/ 10 w 196"/>
                  <a:gd name="T21" fmla="*/ 47 h 626"/>
                  <a:gd name="T22" fmla="*/ 8 w 196"/>
                  <a:gd name="T23" fmla="*/ 42 h 626"/>
                  <a:gd name="T24" fmla="*/ 7 w 196"/>
                  <a:gd name="T25" fmla="*/ 39 h 626"/>
                  <a:gd name="T26" fmla="*/ 7 w 196"/>
                  <a:gd name="T27" fmla="*/ 32 h 626"/>
                  <a:gd name="T28" fmla="*/ 7 w 196"/>
                  <a:gd name="T29" fmla="*/ 0 h 62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96"/>
                  <a:gd name="T46" fmla="*/ 0 h 626"/>
                  <a:gd name="T47" fmla="*/ 196 w 196"/>
                  <a:gd name="T48" fmla="*/ 626 h 62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96" h="626">
                    <a:moveTo>
                      <a:pt x="88" y="0"/>
                    </a:moveTo>
                    <a:lnTo>
                      <a:pt x="0" y="0"/>
                    </a:lnTo>
                    <a:lnTo>
                      <a:pt x="0" y="430"/>
                    </a:lnTo>
                    <a:lnTo>
                      <a:pt x="0" y="477"/>
                    </a:lnTo>
                    <a:lnTo>
                      <a:pt x="5" y="540"/>
                    </a:lnTo>
                    <a:lnTo>
                      <a:pt x="10" y="564"/>
                    </a:lnTo>
                    <a:lnTo>
                      <a:pt x="33" y="626"/>
                    </a:lnTo>
                    <a:lnTo>
                      <a:pt x="196" y="608"/>
                    </a:lnTo>
                    <a:lnTo>
                      <a:pt x="176" y="606"/>
                    </a:lnTo>
                    <a:lnTo>
                      <a:pt x="129" y="582"/>
                    </a:lnTo>
                    <a:lnTo>
                      <a:pt x="118" y="571"/>
                    </a:lnTo>
                    <a:lnTo>
                      <a:pt x="94" y="508"/>
                    </a:lnTo>
                    <a:lnTo>
                      <a:pt x="90" y="471"/>
                    </a:lnTo>
                    <a:lnTo>
                      <a:pt x="88" y="384"/>
                    </a:lnTo>
                    <a:lnTo>
                      <a:pt x="8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02" name="Freeform 2980"/>
              <p:cNvSpPr>
                <a:spLocks/>
              </p:cNvSpPr>
              <p:nvPr/>
            </p:nvSpPr>
            <p:spPr bwMode="auto">
              <a:xfrm>
                <a:off x="3534" y="4038"/>
                <a:ext cx="11" cy="4"/>
              </a:xfrm>
              <a:custGeom>
                <a:avLst/>
                <a:gdLst>
                  <a:gd name="T0" fmla="*/ 5 w 137"/>
                  <a:gd name="T1" fmla="*/ 0 h 46"/>
                  <a:gd name="T2" fmla="*/ 0 w 137"/>
                  <a:gd name="T3" fmla="*/ 3 h 46"/>
                  <a:gd name="T4" fmla="*/ 1 w 137"/>
                  <a:gd name="T5" fmla="*/ 4 h 46"/>
                  <a:gd name="T6" fmla="*/ 11 w 137"/>
                  <a:gd name="T7" fmla="*/ 3 h 46"/>
                  <a:gd name="T8" fmla="*/ 8 w 137"/>
                  <a:gd name="T9" fmla="*/ 3 h 46"/>
                  <a:gd name="T10" fmla="*/ 5 w 137"/>
                  <a:gd name="T11" fmla="*/ 0 h 4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37"/>
                  <a:gd name="T19" fmla="*/ 0 h 46"/>
                  <a:gd name="T20" fmla="*/ 137 w 137"/>
                  <a:gd name="T21" fmla="*/ 46 h 4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37" h="46">
                    <a:moveTo>
                      <a:pt x="60" y="0"/>
                    </a:moveTo>
                    <a:lnTo>
                      <a:pt x="0" y="29"/>
                    </a:lnTo>
                    <a:lnTo>
                      <a:pt x="9" y="46"/>
                    </a:lnTo>
                    <a:lnTo>
                      <a:pt x="137" y="35"/>
                    </a:lnTo>
                    <a:lnTo>
                      <a:pt x="102" y="29"/>
                    </a:lnTo>
                    <a:lnTo>
                      <a:pt x="6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03" name="Freeform 2981"/>
              <p:cNvSpPr>
                <a:spLocks/>
              </p:cNvSpPr>
              <p:nvPr/>
            </p:nvSpPr>
            <p:spPr bwMode="auto">
              <a:xfrm>
                <a:off x="3534" y="3988"/>
                <a:ext cx="31" cy="61"/>
              </a:xfrm>
              <a:custGeom>
                <a:avLst/>
                <a:gdLst>
                  <a:gd name="T0" fmla="*/ 12 w 363"/>
                  <a:gd name="T1" fmla="*/ 0 h 727"/>
                  <a:gd name="T2" fmla="*/ 11 w 363"/>
                  <a:gd name="T3" fmla="*/ 0 h 727"/>
                  <a:gd name="T4" fmla="*/ 7 w 363"/>
                  <a:gd name="T5" fmla="*/ 1 h 727"/>
                  <a:gd name="T6" fmla="*/ 3 w 363"/>
                  <a:gd name="T7" fmla="*/ 4 h 727"/>
                  <a:gd name="T8" fmla="*/ 0 w 363"/>
                  <a:gd name="T9" fmla="*/ 8 h 727"/>
                  <a:gd name="T10" fmla="*/ 11 w 363"/>
                  <a:gd name="T11" fmla="*/ 8 h 727"/>
                  <a:gd name="T12" fmla="*/ 12 w 363"/>
                  <a:gd name="T13" fmla="*/ 8 h 727"/>
                  <a:gd name="T14" fmla="*/ 16 w 363"/>
                  <a:gd name="T15" fmla="*/ 10 h 727"/>
                  <a:gd name="T16" fmla="*/ 20 w 363"/>
                  <a:gd name="T17" fmla="*/ 14 h 727"/>
                  <a:gd name="T18" fmla="*/ 22 w 363"/>
                  <a:gd name="T19" fmla="*/ 18 h 727"/>
                  <a:gd name="T20" fmla="*/ 23 w 363"/>
                  <a:gd name="T21" fmla="*/ 23 h 727"/>
                  <a:gd name="T22" fmla="*/ 23 w 363"/>
                  <a:gd name="T23" fmla="*/ 30 h 727"/>
                  <a:gd name="T24" fmla="*/ 23 w 363"/>
                  <a:gd name="T25" fmla="*/ 37 h 727"/>
                  <a:gd name="T26" fmla="*/ 22 w 363"/>
                  <a:gd name="T27" fmla="*/ 43 h 727"/>
                  <a:gd name="T28" fmla="*/ 20 w 363"/>
                  <a:gd name="T29" fmla="*/ 47 h 727"/>
                  <a:gd name="T30" fmla="*/ 19 w 363"/>
                  <a:gd name="T31" fmla="*/ 48 h 727"/>
                  <a:gd name="T32" fmla="*/ 15 w 363"/>
                  <a:gd name="T33" fmla="*/ 52 h 727"/>
                  <a:gd name="T34" fmla="*/ 11 w 363"/>
                  <a:gd name="T35" fmla="*/ 53 h 727"/>
                  <a:gd name="T36" fmla="*/ 0 w 363"/>
                  <a:gd name="T37" fmla="*/ 54 h 727"/>
                  <a:gd name="T38" fmla="*/ 3 w 363"/>
                  <a:gd name="T39" fmla="*/ 58 h 727"/>
                  <a:gd name="T40" fmla="*/ 7 w 363"/>
                  <a:gd name="T41" fmla="*/ 60 h 727"/>
                  <a:gd name="T42" fmla="*/ 12 w 363"/>
                  <a:gd name="T43" fmla="*/ 61 h 727"/>
                  <a:gd name="T44" fmla="*/ 14 w 363"/>
                  <a:gd name="T45" fmla="*/ 61 h 727"/>
                  <a:gd name="T46" fmla="*/ 18 w 363"/>
                  <a:gd name="T47" fmla="*/ 60 h 727"/>
                  <a:gd name="T48" fmla="*/ 22 w 363"/>
                  <a:gd name="T49" fmla="*/ 57 h 727"/>
                  <a:gd name="T50" fmla="*/ 25 w 363"/>
                  <a:gd name="T51" fmla="*/ 53 h 727"/>
                  <a:gd name="T52" fmla="*/ 26 w 363"/>
                  <a:gd name="T53" fmla="*/ 52 h 727"/>
                  <a:gd name="T54" fmla="*/ 28 w 363"/>
                  <a:gd name="T55" fmla="*/ 48 h 727"/>
                  <a:gd name="T56" fmla="*/ 30 w 363"/>
                  <a:gd name="T57" fmla="*/ 42 h 727"/>
                  <a:gd name="T58" fmla="*/ 31 w 363"/>
                  <a:gd name="T59" fmla="*/ 36 h 727"/>
                  <a:gd name="T60" fmla="*/ 31 w 363"/>
                  <a:gd name="T61" fmla="*/ 30 h 727"/>
                  <a:gd name="T62" fmla="*/ 31 w 363"/>
                  <a:gd name="T63" fmla="*/ 23 h 727"/>
                  <a:gd name="T64" fmla="*/ 30 w 363"/>
                  <a:gd name="T65" fmla="*/ 18 h 727"/>
                  <a:gd name="T66" fmla="*/ 28 w 363"/>
                  <a:gd name="T67" fmla="*/ 13 h 727"/>
                  <a:gd name="T68" fmla="*/ 26 w 363"/>
                  <a:gd name="T69" fmla="*/ 8 h 727"/>
                  <a:gd name="T70" fmla="*/ 24 w 363"/>
                  <a:gd name="T71" fmla="*/ 5 h 727"/>
                  <a:gd name="T72" fmla="*/ 20 w 363"/>
                  <a:gd name="T73" fmla="*/ 2 h 727"/>
                  <a:gd name="T74" fmla="*/ 17 w 363"/>
                  <a:gd name="T75" fmla="*/ 1 h 727"/>
                  <a:gd name="T76" fmla="*/ 12 w 363"/>
                  <a:gd name="T77" fmla="*/ 0 h 727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363"/>
                  <a:gd name="T118" fmla="*/ 0 h 727"/>
                  <a:gd name="T119" fmla="*/ 363 w 363"/>
                  <a:gd name="T120" fmla="*/ 727 h 727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363" h="727">
                    <a:moveTo>
                      <a:pt x="142" y="0"/>
                    </a:moveTo>
                    <a:lnTo>
                      <a:pt x="134" y="1"/>
                    </a:lnTo>
                    <a:lnTo>
                      <a:pt x="83" y="14"/>
                    </a:lnTo>
                    <a:lnTo>
                      <a:pt x="38" y="44"/>
                    </a:lnTo>
                    <a:lnTo>
                      <a:pt x="0" y="94"/>
                    </a:lnTo>
                    <a:lnTo>
                      <a:pt x="134" y="97"/>
                    </a:lnTo>
                    <a:lnTo>
                      <a:pt x="143" y="98"/>
                    </a:lnTo>
                    <a:lnTo>
                      <a:pt x="191" y="116"/>
                    </a:lnTo>
                    <a:lnTo>
                      <a:pt x="233" y="162"/>
                    </a:lnTo>
                    <a:lnTo>
                      <a:pt x="254" y="213"/>
                    </a:lnTo>
                    <a:lnTo>
                      <a:pt x="268" y="280"/>
                    </a:lnTo>
                    <a:lnTo>
                      <a:pt x="272" y="363"/>
                    </a:lnTo>
                    <a:lnTo>
                      <a:pt x="268" y="443"/>
                    </a:lnTo>
                    <a:lnTo>
                      <a:pt x="254" y="510"/>
                    </a:lnTo>
                    <a:lnTo>
                      <a:pt x="231" y="562"/>
                    </a:lnTo>
                    <a:lnTo>
                      <a:pt x="222" y="574"/>
                    </a:lnTo>
                    <a:lnTo>
                      <a:pt x="180" y="616"/>
                    </a:lnTo>
                    <a:lnTo>
                      <a:pt x="131" y="630"/>
                    </a:lnTo>
                    <a:lnTo>
                      <a:pt x="3" y="641"/>
                    </a:lnTo>
                    <a:lnTo>
                      <a:pt x="40" y="688"/>
                    </a:lnTo>
                    <a:lnTo>
                      <a:pt x="85" y="717"/>
                    </a:lnTo>
                    <a:lnTo>
                      <a:pt x="138" y="727"/>
                    </a:lnTo>
                    <a:lnTo>
                      <a:pt x="160" y="725"/>
                    </a:lnTo>
                    <a:lnTo>
                      <a:pt x="210" y="710"/>
                    </a:lnTo>
                    <a:lnTo>
                      <a:pt x="256" y="678"/>
                    </a:lnTo>
                    <a:lnTo>
                      <a:pt x="297" y="629"/>
                    </a:lnTo>
                    <a:lnTo>
                      <a:pt x="303" y="620"/>
                    </a:lnTo>
                    <a:lnTo>
                      <a:pt x="328" y="567"/>
                    </a:lnTo>
                    <a:lnTo>
                      <a:pt x="348" y="505"/>
                    </a:lnTo>
                    <a:lnTo>
                      <a:pt x="359" y="434"/>
                    </a:lnTo>
                    <a:lnTo>
                      <a:pt x="363" y="353"/>
                    </a:lnTo>
                    <a:lnTo>
                      <a:pt x="359" y="280"/>
                    </a:lnTo>
                    <a:lnTo>
                      <a:pt x="347" y="212"/>
                    </a:lnTo>
                    <a:lnTo>
                      <a:pt x="331" y="158"/>
                    </a:lnTo>
                    <a:lnTo>
                      <a:pt x="304" y="99"/>
                    </a:lnTo>
                    <a:lnTo>
                      <a:pt x="278" y="64"/>
                    </a:lnTo>
                    <a:lnTo>
                      <a:pt x="234" y="26"/>
                    </a:lnTo>
                    <a:lnTo>
                      <a:pt x="196" y="9"/>
                    </a:lnTo>
                    <a:lnTo>
                      <a:pt x="14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04" name="Freeform 2982"/>
              <p:cNvSpPr>
                <a:spLocks/>
              </p:cNvSpPr>
              <p:nvPr/>
            </p:nvSpPr>
            <p:spPr bwMode="auto">
              <a:xfrm>
                <a:off x="3527" y="3968"/>
                <a:ext cx="19" cy="79"/>
              </a:xfrm>
              <a:custGeom>
                <a:avLst/>
                <a:gdLst>
                  <a:gd name="T0" fmla="*/ 8 w 223"/>
                  <a:gd name="T1" fmla="*/ 0 h 959"/>
                  <a:gd name="T2" fmla="*/ 0 w 223"/>
                  <a:gd name="T3" fmla="*/ 0 h 959"/>
                  <a:gd name="T4" fmla="*/ 0 w 223"/>
                  <a:gd name="T5" fmla="*/ 79 h 959"/>
                  <a:gd name="T6" fmla="*/ 7 w 223"/>
                  <a:gd name="T7" fmla="*/ 79 h 959"/>
                  <a:gd name="T8" fmla="*/ 7 w 223"/>
                  <a:gd name="T9" fmla="*/ 72 h 959"/>
                  <a:gd name="T10" fmla="*/ 12 w 223"/>
                  <a:gd name="T11" fmla="*/ 69 h 959"/>
                  <a:gd name="T12" fmla="*/ 9 w 223"/>
                  <a:gd name="T13" fmla="*/ 65 h 959"/>
                  <a:gd name="T14" fmla="*/ 8 w 223"/>
                  <a:gd name="T15" fmla="*/ 62 h 959"/>
                  <a:gd name="T16" fmla="*/ 7 w 223"/>
                  <a:gd name="T17" fmla="*/ 57 h 959"/>
                  <a:gd name="T18" fmla="*/ 7 w 223"/>
                  <a:gd name="T19" fmla="*/ 50 h 959"/>
                  <a:gd name="T20" fmla="*/ 7 w 223"/>
                  <a:gd name="T21" fmla="*/ 44 h 959"/>
                  <a:gd name="T22" fmla="*/ 9 w 223"/>
                  <a:gd name="T23" fmla="*/ 38 h 959"/>
                  <a:gd name="T24" fmla="*/ 10 w 223"/>
                  <a:gd name="T25" fmla="*/ 34 h 959"/>
                  <a:gd name="T26" fmla="*/ 11 w 223"/>
                  <a:gd name="T27" fmla="*/ 33 h 959"/>
                  <a:gd name="T28" fmla="*/ 15 w 223"/>
                  <a:gd name="T29" fmla="*/ 30 h 959"/>
                  <a:gd name="T30" fmla="*/ 19 w 223"/>
                  <a:gd name="T31" fmla="*/ 28 h 959"/>
                  <a:gd name="T32" fmla="*/ 8 w 223"/>
                  <a:gd name="T33" fmla="*/ 28 h 959"/>
                  <a:gd name="T34" fmla="*/ 8 w 223"/>
                  <a:gd name="T35" fmla="*/ 0 h 959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223"/>
                  <a:gd name="T55" fmla="*/ 0 h 959"/>
                  <a:gd name="T56" fmla="*/ 223 w 223"/>
                  <a:gd name="T57" fmla="*/ 959 h 959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223" h="959">
                    <a:moveTo>
                      <a:pt x="89" y="0"/>
                    </a:moveTo>
                    <a:lnTo>
                      <a:pt x="0" y="0"/>
                    </a:lnTo>
                    <a:lnTo>
                      <a:pt x="0" y="959"/>
                    </a:lnTo>
                    <a:lnTo>
                      <a:pt x="83" y="959"/>
                    </a:lnTo>
                    <a:lnTo>
                      <a:pt x="83" y="872"/>
                    </a:lnTo>
                    <a:lnTo>
                      <a:pt x="143" y="843"/>
                    </a:lnTo>
                    <a:lnTo>
                      <a:pt x="107" y="787"/>
                    </a:lnTo>
                    <a:lnTo>
                      <a:pt x="97" y="757"/>
                    </a:lnTo>
                    <a:lnTo>
                      <a:pt x="85" y="692"/>
                    </a:lnTo>
                    <a:lnTo>
                      <a:pt x="81" y="607"/>
                    </a:lnTo>
                    <a:lnTo>
                      <a:pt x="86" y="533"/>
                    </a:lnTo>
                    <a:lnTo>
                      <a:pt x="100" y="465"/>
                    </a:lnTo>
                    <a:lnTo>
                      <a:pt x="123" y="412"/>
                    </a:lnTo>
                    <a:lnTo>
                      <a:pt x="131" y="400"/>
                    </a:lnTo>
                    <a:lnTo>
                      <a:pt x="174" y="359"/>
                    </a:lnTo>
                    <a:lnTo>
                      <a:pt x="223" y="345"/>
                    </a:lnTo>
                    <a:lnTo>
                      <a:pt x="89" y="342"/>
                    </a:lnTo>
                    <a:lnTo>
                      <a:pt x="8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05" name="Rectangle 2983"/>
              <p:cNvSpPr>
                <a:spLocks noChangeArrowheads="1"/>
              </p:cNvSpPr>
              <p:nvPr/>
            </p:nvSpPr>
            <p:spPr bwMode="auto">
              <a:xfrm>
                <a:off x="3574" y="3990"/>
                <a:ext cx="7" cy="5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06" name="Rectangle 2984"/>
              <p:cNvSpPr>
                <a:spLocks noChangeArrowheads="1"/>
              </p:cNvSpPr>
              <p:nvPr/>
            </p:nvSpPr>
            <p:spPr bwMode="auto">
              <a:xfrm>
                <a:off x="3574" y="3968"/>
                <a:ext cx="7" cy="11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07" name="Freeform 2985"/>
              <p:cNvSpPr>
                <a:spLocks/>
              </p:cNvSpPr>
              <p:nvPr/>
            </p:nvSpPr>
            <p:spPr bwMode="auto">
              <a:xfrm>
                <a:off x="3592" y="3990"/>
                <a:ext cx="16" cy="57"/>
              </a:xfrm>
              <a:custGeom>
                <a:avLst/>
                <a:gdLst>
                  <a:gd name="T0" fmla="*/ 7 w 188"/>
                  <a:gd name="T1" fmla="*/ 0 h 694"/>
                  <a:gd name="T2" fmla="*/ 0 w 188"/>
                  <a:gd name="T3" fmla="*/ 0 h 694"/>
                  <a:gd name="T4" fmla="*/ 0 w 188"/>
                  <a:gd name="T5" fmla="*/ 57 h 694"/>
                  <a:gd name="T6" fmla="*/ 7 w 188"/>
                  <a:gd name="T7" fmla="*/ 57 h 694"/>
                  <a:gd name="T8" fmla="*/ 7 w 188"/>
                  <a:gd name="T9" fmla="*/ 27 h 694"/>
                  <a:gd name="T10" fmla="*/ 8 w 188"/>
                  <a:gd name="T11" fmla="*/ 21 h 694"/>
                  <a:gd name="T12" fmla="*/ 9 w 188"/>
                  <a:gd name="T13" fmla="*/ 16 h 694"/>
                  <a:gd name="T14" fmla="*/ 9 w 188"/>
                  <a:gd name="T15" fmla="*/ 15 h 694"/>
                  <a:gd name="T16" fmla="*/ 12 w 188"/>
                  <a:gd name="T17" fmla="*/ 11 h 694"/>
                  <a:gd name="T18" fmla="*/ 12 w 188"/>
                  <a:gd name="T19" fmla="*/ 10 h 694"/>
                  <a:gd name="T20" fmla="*/ 16 w 188"/>
                  <a:gd name="T21" fmla="*/ 9 h 694"/>
                  <a:gd name="T22" fmla="*/ 7 w 188"/>
                  <a:gd name="T23" fmla="*/ 9 h 694"/>
                  <a:gd name="T24" fmla="*/ 7 w 188"/>
                  <a:gd name="T25" fmla="*/ 0 h 69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88"/>
                  <a:gd name="T40" fmla="*/ 0 h 694"/>
                  <a:gd name="T41" fmla="*/ 188 w 188"/>
                  <a:gd name="T42" fmla="*/ 694 h 694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88" h="694">
                    <a:moveTo>
                      <a:pt x="79" y="0"/>
                    </a:moveTo>
                    <a:lnTo>
                      <a:pt x="0" y="0"/>
                    </a:lnTo>
                    <a:lnTo>
                      <a:pt x="0" y="694"/>
                    </a:lnTo>
                    <a:lnTo>
                      <a:pt x="88" y="694"/>
                    </a:lnTo>
                    <a:lnTo>
                      <a:pt x="88" y="330"/>
                    </a:lnTo>
                    <a:lnTo>
                      <a:pt x="91" y="261"/>
                    </a:lnTo>
                    <a:lnTo>
                      <a:pt x="102" y="193"/>
                    </a:lnTo>
                    <a:lnTo>
                      <a:pt x="104" y="185"/>
                    </a:lnTo>
                    <a:lnTo>
                      <a:pt x="136" y="128"/>
                    </a:lnTo>
                    <a:lnTo>
                      <a:pt x="138" y="126"/>
                    </a:lnTo>
                    <a:lnTo>
                      <a:pt x="188" y="105"/>
                    </a:lnTo>
                    <a:lnTo>
                      <a:pt x="79" y="104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08" name="Freeform 2986"/>
              <p:cNvSpPr>
                <a:spLocks/>
              </p:cNvSpPr>
              <p:nvPr/>
            </p:nvSpPr>
            <p:spPr bwMode="auto">
              <a:xfrm>
                <a:off x="3599" y="3988"/>
                <a:ext cx="17" cy="12"/>
              </a:xfrm>
              <a:custGeom>
                <a:avLst/>
                <a:gdLst>
                  <a:gd name="T0" fmla="*/ 9 w 204"/>
                  <a:gd name="T1" fmla="*/ 0 h 148"/>
                  <a:gd name="T2" fmla="*/ 9 w 204"/>
                  <a:gd name="T3" fmla="*/ 0 h 148"/>
                  <a:gd name="T4" fmla="*/ 5 w 204"/>
                  <a:gd name="T5" fmla="*/ 2 h 148"/>
                  <a:gd name="T6" fmla="*/ 3 w 204"/>
                  <a:gd name="T7" fmla="*/ 4 h 148"/>
                  <a:gd name="T8" fmla="*/ 0 w 204"/>
                  <a:gd name="T9" fmla="*/ 10 h 148"/>
                  <a:gd name="T10" fmla="*/ 9 w 204"/>
                  <a:gd name="T11" fmla="*/ 10 h 148"/>
                  <a:gd name="T12" fmla="*/ 10 w 204"/>
                  <a:gd name="T13" fmla="*/ 10 h 148"/>
                  <a:gd name="T14" fmla="*/ 14 w 204"/>
                  <a:gd name="T15" fmla="*/ 12 h 148"/>
                  <a:gd name="T16" fmla="*/ 17 w 204"/>
                  <a:gd name="T17" fmla="*/ 3 h 148"/>
                  <a:gd name="T18" fmla="*/ 14 w 204"/>
                  <a:gd name="T19" fmla="*/ 1 h 148"/>
                  <a:gd name="T20" fmla="*/ 9 w 204"/>
                  <a:gd name="T21" fmla="*/ 0 h 14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4"/>
                  <a:gd name="T34" fmla="*/ 0 h 148"/>
                  <a:gd name="T35" fmla="*/ 204 w 204"/>
                  <a:gd name="T36" fmla="*/ 148 h 148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4" h="148">
                    <a:moveTo>
                      <a:pt x="113" y="0"/>
                    </a:moveTo>
                    <a:lnTo>
                      <a:pt x="106" y="1"/>
                    </a:lnTo>
                    <a:lnTo>
                      <a:pt x="57" y="24"/>
                    </a:lnTo>
                    <a:lnTo>
                      <a:pt x="34" y="53"/>
                    </a:lnTo>
                    <a:lnTo>
                      <a:pt x="0" y="121"/>
                    </a:lnTo>
                    <a:lnTo>
                      <a:pt x="109" y="122"/>
                    </a:lnTo>
                    <a:lnTo>
                      <a:pt x="122" y="123"/>
                    </a:lnTo>
                    <a:lnTo>
                      <a:pt x="173" y="148"/>
                    </a:lnTo>
                    <a:lnTo>
                      <a:pt x="204" y="39"/>
                    </a:lnTo>
                    <a:lnTo>
                      <a:pt x="163" y="13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09" name="Freeform 2987"/>
              <p:cNvSpPr>
                <a:spLocks/>
              </p:cNvSpPr>
              <p:nvPr/>
            </p:nvSpPr>
            <p:spPr bwMode="auto">
              <a:xfrm>
                <a:off x="3651" y="3996"/>
                <a:ext cx="30" cy="53"/>
              </a:xfrm>
              <a:custGeom>
                <a:avLst/>
                <a:gdLst>
                  <a:gd name="T0" fmla="*/ 25 w 363"/>
                  <a:gd name="T1" fmla="*/ 0 h 635"/>
                  <a:gd name="T2" fmla="*/ 11 w 363"/>
                  <a:gd name="T3" fmla="*/ 0 h 635"/>
                  <a:gd name="T4" fmla="*/ 12 w 363"/>
                  <a:gd name="T5" fmla="*/ 0 h 635"/>
                  <a:gd name="T6" fmla="*/ 16 w 363"/>
                  <a:gd name="T7" fmla="*/ 2 h 635"/>
                  <a:gd name="T8" fmla="*/ 19 w 363"/>
                  <a:gd name="T9" fmla="*/ 6 h 635"/>
                  <a:gd name="T10" fmla="*/ 21 w 363"/>
                  <a:gd name="T11" fmla="*/ 10 h 635"/>
                  <a:gd name="T12" fmla="*/ 22 w 363"/>
                  <a:gd name="T13" fmla="*/ 15 h 635"/>
                  <a:gd name="T14" fmla="*/ 23 w 363"/>
                  <a:gd name="T15" fmla="*/ 22 h 635"/>
                  <a:gd name="T16" fmla="*/ 23 w 363"/>
                  <a:gd name="T17" fmla="*/ 23 h 635"/>
                  <a:gd name="T18" fmla="*/ 22 w 363"/>
                  <a:gd name="T19" fmla="*/ 30 h 635"/>
                  <a:gd name="T20" fmla="*/ 21 w 363"/>
                  <a:gd name="T21" fmla="*/ 35 h 635"/>
                  <a:gd name="T22" fmla="*/ 19 w 363"/>
                  <a:gd name="T23" fmla="*/ 39 h 635"/>
                  <a:gd name="T24" fmla="*/ 18 w 363"/>
                  <a:gd name="T25" fmla="*/ 40 h 635"/>
                  <a:gd name="T26" fmla="*/ 15 w 363"/>
                  <a:gd name="T27" fmla="*/ 44 h 635"/>
                  <a:gd name="T28" fmla="*/ 11 w 363"/>
                  <a:gd name="T29" fmla="*/ 45 h 635"/>
                  <a:gd name="T30" fmla="*/ 0 w 363"/>
                  <a:gd name="T31" fmla="*/ 46 h 635"/>
                  <a:gd name="T32" fmla="*/ 1 w 363"/>
                  <a:gd name="T33" fmla="*/ 47 h 635"/>
                  <a:gd name="T34" fmla="*/ 5 w 363"/>
                  <a:gd name="T35" fmla="*/ 51 h 635"/>
                  <a:gd name="T36" fmla="*/ 7 w 363"/>
                  <a:gd name="T37" fmla="*/ 52 h 635"/>
                  <a:gd name="T38" fmla="*/ 11 w 363"/>
                  <a:gd name="T39" fmla="*/ 53 h 635"/>
                  <a:gd name="T40" fmla="*/ 12 w 363"/>
                  <a:gd name="T41" fmla="*/ 53 h 635"/>
                  <a:gd name="T42" fmla="*/ 17 w 363"/>
                  <a:gd name="T43" fmla="*/ 52 h 635"/>
                  <a:gd name="T44" fmla="*/ 21 w 363"/>
                  <a:gd name="T45" fmla="*/ 49 h 635"/>
                  <a:gd name="T46" fmla="*/ 22 w 363"/>
                  <a:gd name="T47" fmla="*/ 48 h 635"/>
                  <a:gd name="T48" fmla="*/ 25 w 363"/>
                  <a:gd name="T49" fmla="*/ 43 h 635"/>
                  <a:gd name="T50" fmla="*/ 28 w 363"/>
                  <a:gd name="T51" fmla="*/ 38 h 635"/>
                  <a:gd name="T52" fmla="*/ 29 w 363"/>
                  <a:gd name="T53" fmla="*/ 34 h 635"/>
                  <a:gd name="T54" fmla="*/ 30 w 363"/>
                  <a:gd name="T55" fmla="*/ 28 h 635"/>
                  <a:gd name="T56" fmla="*/ 30 w 363"/>
                  <a:gd name="T57" fmla="*/ 22 h 635"/>
                  <a:gd name="T58" fmla="*/ 30 w 363"/>
                  <a:gd name="T59" fmla="*/ 18 h 635"/>
                  <a:gd name="T60" fmla="*/ 29 w 363"/>
                  <a:gd name="T61" fmla="*/ 13 h 635"/>
                  <a:gd name="T62" fmla="*/ 28 w 363"/>
                  <a:gd name="T63" fmla="*/ 7 h 635"/>
                  <a:gd name="T64" fmla="*/ 27 w 363"/>
                  <a:gd name="T65" fmla="*/ 5 h 635"/>
                  <a:gd name="T66" fmla="*/ 25 w 363"/>
                  <a:gd name="T67" fmla="*/ 0 h 63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63"/>
                  <a:gd name="T103" fmla="*/ 0 h 635"/>
                  <a:gd name="T104" fmla="*/ 363 w 363"/>
                  <a:gd name="T105" fmla="*/ 635 h 63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63" h="635">
                    <a:moveTo>
                      <a:pt x="299" y="0"/>
                    </a:moveTo>
                    <a:lnTo>
                      <a:pt x="134" y="1"/>
                    </a:lnTo>
                    <a:lnTo>
                      <a:pt x="143" y="1"/>
                    </a:lnTo>
                    <a:lnTo>
                      <a:pt x="191" y="20"/>
                    </a:lnTo>
                    <a:lnTo>
                      <a:pt x="233" y="67"/>
                    </a:lnTo>
                    <a:lnTo>
                      <a:pt x="254" y="117"/>
                    </a:lnTo>
                    <a:lnTo>
                      <a:pt x="269" y="184"/>
                    </a:lnTo>
                    <a:lnTo>
                      <a:pt x="274" y="266"/>
                    </a:lnTo>
                    <a:lnTo>
                      <a:pt x="274" y="272"/>
                    </a:lnTo>
                    <a:lnTo>
                      <a:pt x="269" y="354"/>
                    </a:lnTo>
                    <a:lnTo>
                      <a:pt x="254" y="420"/>
                    </a:lnTo>
                    <a:lnTo>
                      <a:pt x="232" y="471"/>
                    </a:lnTo>
                    <a:lnTo>
                      <a:pt x="223" y="483"/>
                    </a:lnTo>
                    <a:lnTo>
                      <a:pt x="180" y="524"/>
                    </a:lnTo>
                    <a:lnTo>
                      <a:pt x="131" y="538"/>
                    </a:lnTo>
                    <a:lnTo>
                      <a:pt x="0" y="547"/>
                    </a:lnTo>
                    <a:lnTo>
                      <a:pt x="14" y="568"/>
                    </a:lnTo>
                    <a:lnTo>
                      <a:pt x="58" y="609"/>
                    </a:lnTo>
                    <a:lnTo>
                      <a:pt x="83" y="624"/>
                    </a:lnTo>
                    <a:lnTo>
                      <a:pt x="136" y="635"/>
                    </a:lnTo>
                    <a:lnTo>
                      <a:pt x="151" y="634"/>
                    </a:lnTo>
                    <a:lnTo>
                      <a:pt x="202" y="621"/>
                    </a:lnTo>
                    <a:lnTo>
                      <a:pt x="251" y="589"/>
                    </a:lnTo>
                    <a:lnTo>
                      <a:pt x="271" y="571"/>
                    </a:lnTo>
                    <a:lnTo>
                      <a:pt x="307" y="521"/>
                    </a:lnTo>
                    <a:lnTo>
                      <a:pt x="335" y="458"/>
                    </a:lnTo>
                    <a:lnTo>
                      <a:pt x="348" y="410"/>
                    </a:lnTo>
                    <a:lnTo>
                      <a:pt x="359" y="341"/>
                    </a:lnTo>
                    <a:lnTo>
                      <a:pt x="363" y="267"/>
                    </a:lnTo>
                    <a:lnTo>
                      <a:pt x="362" y="221"/>
                    </a:lnTo>
                    <a:lnTo>
                      <a:pt x="353" y="150"/>
                    </a:lnTo>
                    <a:lnTo>
                      <a:pt x="338" y="83"/>
                    </a:lnTo>
                    <a:lnTo>
                      <a:pt x="330" y="60"/>
                    </a:lnTo>
                    <a:lnTo>
                      <a:pt x="29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10" name="Freeform 2988"/>
              <p:cNvSpPr>
                <a:spLocks/>
              </p:cNvSpPr>
              <p:nvPr/>
            </p:nvSpPr>
            <p:spPr bwMode="auto">
              <a:xfrm>
                <a:off x="3643" y="3990"/>
                <a:ext cx="19" cy="80"/>
              </a:xfrm>
              <a:custGeom>
                <a:avLst/>
                <a:gdLst>
                  <a:gd name="T0" fmla="*/ 7 w 220"/>
                  <a:gd name="T1" fmla="*/ 0 h 960"/>
                  <a:gd name="T2" fmla="*/ 0 w 220"/>
                  <a:gd name="T3" fmla="*/ 0 h 960"/>
                  <a:gd name="T4" fmla="*/ 0 w 220"/>
                  <a:gd name="T5" fmla="*/ 80 h 960"/>
                  <a:gd name="T6" fmla="*/ 8 w 220"/>
                  <a:gd name="T7" fmla="*/ 80 h 960"/>
                  <a:gd name="T8" fmla="*/ 8 w 220"/>
                  <a:gd name="T9" fmla="*/ 52 h 960"/>
                  <a:gd name="T10" fmla="*/ 19 w 220"/>
                  <a:gd name="T11" fmla="*/ 51 h 960"/>
                  <a:gd name="T12" fmla="*/ 18 w 220"/>
                  <a:gd name="T13" fmla="*/ 51 h 960"/>
                  <a:gd name="T14" fmla="*/ 14 w 220"/>
                  <a:gd name="T15" fmla="*/ 50 h 960"/>
                  <a:gd name="T16" fmla="*/ 10 w 220"/>
                  <a:gd name="T17" fmla="*/ 46 h 960"/>
                  <a:gd name="T18" fmla="*/ 9 w 220"/>
                  <a:gd name="T19" fmla="*/ 42 h 960"/>
                  <a:gd name="T20" fmla="*/ 7 w 220"/>
                  <a:gd name="T21" fmla="*/ 36 h 960"/>
                  <a:gd name="T22" fmla="*/ 7 w 220"/>
                  <a:gd name="T23" fmla="*/ 29 h 960"/>
                  <a:gd name="T24" fmla="*/ 7 w 220"/>
                  <a:gd name="T25" fmla="*/ 29 h 960"/>
                  <a:gd name="T26" fmla="*/ 7 w 220"/>
                  <a:gd name="T27" fmla="*/ 22 h 960"/>
                  <a:gd name="T28" fmla="*/ 9 w 220"/>
                  <a:gd name="T29" fmla="*/ 17 h 960"/>
                  <a:gd name="T30" fmla="*/ 11 w 220"/>
                  <a:gd name="T31" fmla="*/ 12 h 960"/>
                  <a:gd name="T32" fmla="*/ 11 w 220"/>
                  <a:gd name="T33" fmla="*/ 11 h 960"/>
                  <a:gd name="T34" fmla="*/ 15 w 220"/>
                  <a:gd name="T35" fmla="*/ 8 h 960"/>
                  <a:gd name="T36" fmla="*/ 7 w 220"/>
                  <a:gd name="T37" fmla="*/ 7 h 960"/>
                  <a:gd name="T38" fmla="*/ 7 w 220"/>
                  <a:gd name="T39" fmla="*/ 0 h 960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220"/>
                  <a:gd name="T61" fmla="*/ 0 h 960"/>
                  <a:gd name="T62" fmla="*/ 220 w 220"/>
                  <a:gd name="T63" fmla="*/ 960 h 960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220" h="960">
                    <a:moveTo>
                      <a:pt x="81" y="0"/>
                    </a:moveTo>
                    <a:lnTo>
                      <a:pt x="0" y="0"/>
                    </a:lnTo>
                    <a:lnTo>
                      <a:pt x="0" y="960"/>
                    </a:lnTo>
                    <a:lnTo>
                      <a:pt x="89" y="960"/>
                    </a:lnTo>
                    <a:lnTo>
                      <a:pt x="89" y="622"/>
                    </a:lnTo>
                    <a:lnTo>
                      <a:pt x="220" y="613"/>
                    </a:lnTo>
                    <a:lnTo>
                      <a:pt x="211" y="612"/>
                    </a:lnTo>
                    <a:lnTo>
                      <a:pt x="162" y="594"/>
                    </a:lnTo>
                    <a:lnTo>
                      <a:pt x="121" y="549"/>
                    </a:lnTo>
                    <a:lnTo>
                      <a:pt x="99" y="500"/>
                    </a:lnTo>
                    <a:lnTo>
                      <a:pt x="85" y="433"/>
                    </a:lnTo>
                    <a:lnTo>
                      <a:pt x="81" y="351"/>
                    </a:lnTo>
                    <a:lnTo>
                      <a:pt x="81" y="346"/>
                    </a:lnTo>
                    <a:lnTo>
                      <a:pt x="86" y="265"/>
                    </a:lnTo>
                    <a:lnTo>
                      <a:pt x="100" y="199"/>
                    </a:lnTo>
                    <a:lnTo>
                      <a:pt x="124" y="146"/>
                    </a:lnTo>
                    <a:lnTo>
                      <a:pt x="133" y="133"/>
                    </a:lnTo>
                    <a:lnTo>
                      <a:pt x="175" y="90"/>
                    </a:lnTo>
                    <a:lnTo>
                      <a:pt x="81" y="89"/>
                    </a:lnTo>
                    <a:lnTo>
                      <a:pt x="8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11" name="Freeform 2989"/>
              <p:cNvSpPr>
                <a:spLocks/>
              </p:cNvSpPr>
              <p:nvPr/>
            </p:nvSpPr>
            <p:spPr bwMode="auto">
              <a:xfrm>
                <a:off x="3650" y="3988"/>
                <a:ext cx="26" cy="9"/>
              </a:xfrm>
              <a:custGeom>
                <a:avLst/>
                <a:gdLst>
                  <a:gd name="T0" fmla="*/ 13 w 307"/>
                  <a:gd name="T1" fmla="*/ 0 h 107"/>
                  <a:gd name="T2" fmla="*/ 10 w 307"/>
                  <a:gd name="T3" fmla="*/ 0 h 107"/>
                  <a:gd name="T4" fmla="*/ 5 w 307"/>
                  <a:gd name="T5" fmla="*/ 2 h 107"/>
                  <a:gd name="T6" fmla="*/ 3 w 307"/>
                  <a:gd name="T7" fmla="*/ 4 h 107"/>
                  <a:gd name="T8" fmla="*/ 0 w 307"/>
                  <a:gd name="T9" fmla="*/ 9 h 107"/>
                  <a:gd name="T10" fmla="*/ 8 w 307"/>
                  <a:gd name="T11" fmla="*/ 9 h 107"/>
                  <a:gd name="T12" fmla="*/ 12 w 307"/>
                  <a:gd name="T13" fmla="*/ 8 h 107"/>
                  <a:gd name="T14" fmla="*/ 26 w 307"/>
                  <a:gd name="T15" fmla="*/ 8 h 107"/>
                  <a:gd name="T16" fmla="*/ 23 w 307"/>
                  <a:gd name="T17" fmla="*/ 4 h 107"/>
                  <a:gd name="T18" fmla="*/ 22 w 307"/>
                  <a:gd name="T19" fmla="*/ 3 h 107"/>
                  <a:gd name="T20" fmla="*/ 17 w 307"/>
                  <a:gd name="T21" fmla="*/ 1 h 107"/>
                  <a:gd name="T22" fmla="*/ 13 w 307"/>
                  <a:gd name="T23" fmla="*/ 0 h 107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07"/>
                  <a:gd name="T37" fmla="*/ 0 h 107"/>
                  <a:gd name="T38" fmla="*/ 307 w 307"/>
                  <a:gd name="T39" fmla="*/ 107 h 107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07" h="107">
                    <a:moveTo>
                      <a:pt x="151" y="0"/>
                    </a:moveTo>
                    <a:lnTo>
                      <a:pt x="113" y="5"/>
                    </a:lnTo>
                    <a:lnTo>
                      <a:pt x="64" y="27"/>
                    </a:lnTo>
                    <a:lnTo>
                      <a:pt x="37" y="52"/>
                    </a:lnTo>
                    <a:lnTo>
                      <a:pt x="0" y="106"/>
                    </a:lnTo>
                    <a:lnTo>
                      <a:pt x="94" y="107"/>
                    </a:lnTo>
                    <a:lnTo>
                      <a:pt x="142" y="93"/>
                    </a:lnTo>
                    <a:lnTo>
                      <a:pt x="307" y="92"/>
                    </a:lnTo>
                    <a:lnTo>
                      <a:pt x="268" y="46"/>
                    </a:lnTo>
                    <a:lnTo>
                      <a:pt x="254" y="34"/>
                    </a:lnTo>
                    <a:lnTo>
                      <a:pt x="205" y="9"/>
                    </a:lnTo>
                    <a:lnTo>
                      <a:pt x="15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12" name="Freeform 2990"/>
              <p:cNvSpPr>
                <a:spLocks/>
              </p:cNvSpPr>
              <p:nvPr/>
            </p:nvSpPr>
            <p:spPr bwMode="auto">
              <a:xfrm>
                <a:off x="3691" y="4040"/>
                <a:ext cx="27" cy="9"/>
              </a:xfrm>
              <a:custGeom>
                <a:avLst/>
                <a:gdLst>
                  <a:gd name="T0" fmla="*/ 17 w 323"/>
                  <a:gd name="T1" fmla="*/ 0 h 102"/>
                  <a:gd name="T2" fmla="*/ 13 w 323"/>
                  <a:gd name="T3" fmla="*/ 1 h 102"/>
                  <a:gd name="T4" fmla="*/ 0 w 323"/>
                  <a:gd name="T5" fmla="*/ 4 h 102"/>
                  <a:gd name="T6" fmla="*/ 2 w 323"/>
                  <a:gd name="T7" fmla="*/ 6 h 102"/>
                  <a:gd name="T8" fmla="*/ 6 w 323"/>
                  <a:gd name="T9" fmla="*/ 8 h 102"/>
                  <a:gd name="T10" fmla="*/ 11 w 323"/>
                  <a:gd name="T11" fmla="*/ 9 h 102"/>
                  <a:gd name="T12" fmla="*/ 15 w 323"/>
                  <a:gd name="T13" fmla="*/ 9 h 102"/>
                  <a:gd name="T14" fmla="*/ 19 w 323"/>
                  <a:gd name="T15" fmla="*/ 7 h 102"/>
                  <a:gd name="T16" fmla="*/ 19 w 323"/>
                  <a:gd name="T17" fmla="*/ 7 h 102"/>
                  <a:gd name="T18" fmla="*/ 23 w 323"/>
                  <a:gd name="T19" fmla="*/ 4 h 102"/>
                  <a:gd name="T20" fmla="*/ 27 w 323"/>
                  <a:gd name="T21" fmla="*/ 0 h 102"/>
                  <a:gd name="T22" fmla="*/ 17 w 323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3"/>
                  <a:gd name="T37" fmla="*/ 0 h 102"/>
                  <a:gd name="T38" fmla="*/ 323 w 323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3" h="102">
                    <a:moveTo>
                      <a:pt x="207" y="0"/>
                    </a:moveTo>
                    <a:lnTo>
                      <a:pt x="153" y="9"/>
                    </a:lnTo>
                    <a:lnTo>
                      <a:pt x="0" y="45"/>
                    </a:lnTo>
                    <a:lnTo>
                      <a:pt x="26" y="70"/>
                    </a:lnTo>
                    <a:lnTo>
                      <a:pt x="74" y="94"/>
                    </a:lnTo>
                    <a:lnTo>
                      <a:pt x="132" y="102"/>
                    </a:lnTo>
                    <a:lnTo>
                      <a:pt x="178" y="97"/>
                    </a:lnTo>
                    <a:lnTo>
                      <a:pt x="229" y="79"/>
                    </a:lnTo>
                    <a:lnTo>
                      <a:pt x="232" y="78"/>
                    </a:lnTo>
                    <a:lnTo>
                      <a:pt x="277" y="46"/>
                    </a:lnTo>
                    <a:lnTo>
                      <a:pt x="323" y="0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13" name="Freeform 2991"/>
              <p:cNvSpPr>
                <a:spLocks/>
              </p:cNvSpPr>
              <p:nvPr/>
            </p:nvSpPr>
            <p:spPr bwMode="auto">
              <a:xfrm>
                <a:off x="3687" y="4016"/>
                <a:ext cx="30" cy="28"/>
              </a:xfrm>
              <a:custGeom>
                <a:avLst/>
                <a:gdLst>
                  <a:gd name="T0" fmla="*/ 9 w 363"/>
                  <a:gd name="T1" fmla="*/ 0 h 335"/>
                  <a:gd name="T2" fmla="*/ 5 w 363"/>
                  <a:gd name="T3" fmla="*/ 3 h 335"/>
                  <a:gd name="T4" fmla="*/ 4 w 363"/>
                  <a:gd name="T5" fmla="*/ 4 h 335"/>
                  <a:gd name="T6" fmla="*/ 2 w 363"/>
                  <a:gd name="T7" fmla="*/ 8 h 335"/>
                  <a:gd name="T8" fmla="*/ 1 w 363"/>
                  <a:gd name="T9" fmla="*/ 10 h 335"/>
                  <a:gd name="T10" fmla="*/ 0 w 363"/>
                  <a:gd name="T11" fmla="*/ 16 h 335"/>
                  <a:gd name="T12" fmla="*/ 0 w 363"/>
                  <a:gd name="T13" fmla="*/ 18 h 335"/>
                  <a:gd name="T14" fmla="*/ 1 w 363"/>
                  <a:gd name="T15" fmla="*/ 23 h 335"/>
                  <a:gd name="T16" fmla="*/ 4 w 363"/>
                  <a:gd name="T17" fmla="*/ 28 h 335"/>
                  <a:gd name="T18" fmla="*/ 17 w 363"/>
                  <a:gd name="T19" fmla="*/ 25 h 335"/>
                  <a:gd name="T20" fmla="*/ 14 w 363"/>
                  <a:gd name="T21" fmla="*/ 25 h 335"/>
                  <a:gd name="T22" fmla="*/ 10 w 363"/>
                  <a:gd name="T23" fmla="*/ 22 h 335"/>
                  <a:gd name="T24" fmla="*/ 9 w 363"/>
                  <a:gd name="T25" fmla="*/ 21 h 335"/>
                  <a:gd name="T26" fmla="*/ 8 w 363"/>
                  <a:gd name="T27" fmla="*/ 16 h 335"/>
                  <a:gd name="T28" fmla="*/ 9 w 363"/>
                  <a:gd name="T29" fmla="*/ 11 h 335"/>
                  <a:gd name="T30" fmla="*/ 12 w 363"/>
                  <a:gd name="T31" fmla="*/ 8 h 335"/>
                  <a:gd name="T32" fmla="*/ 13 w 363"/>
                  <a:gd name="T33" fmla="*/ 7 h 335"/>
                  <a:gd name="T34" fmla="*/ 18 w 363"/>
                  <a:gd name="T35" fmla="*/ 6 h 335"/>
                  <a:gd name="T36" fmla="*/ 22 w 363"/>
                  <a:gd name="T37" fmla="*/ 5 h 335"/>
                  <a:gd name="T38" fmla="*/ 27 w 363"/>
                  <a:gd name="T39" fmla="*/ 4 h 335"/>
                  <a:gd name="T40" fmla="*/ 30 w 363"/>
                  <a:gd name="T41" fmla="*/ 2 h 335"/>
                  <a:gd name="T42" fmla="*/ 9 w 363"/>
                  <a:gd name="T43" fmla="*/ 0 h 33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3"/>
                  <a:gd name="T67" fmla="*/ 0 h 335"/>
                  <a:gd name="T68" fmla="*/ 363 w 363"/>
                  <a:gd name="T69" fmla="*/ 335 h 335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3" h="335">
                    <a:moveTo>
                      <a:pt x="111" y="0"/>
                    </a:moveTo>
                    <a:lnTo>
                      <a:pt x="64" y="32"/>
                    </a:lnTo>
                    <a:lnTo>
                      <a:pt x="52" y="44"/>
                    </a:lnTo>
                    <a:lnTo>
                      <a:pt x="19" y="99"/>
                    </a:lnTo>
                    <a:lnTo>
                      <a:pt x="11" y="122"/>
                    </a:lnTo>
                    <a:lnTo>
                      <a:pt x="0" y="192"/>
                    </a:lnTo>
                    <a:lnTo>
                      <a:pt x="2" y="214"/>
                    </a:lnTo>
                    <a:lnTo>
                      <a:pt x="16" y="281"/>
                    </a:lnTo>
                    <a:lnTo>
                      <a:pt x="47" y="335"/>
                    </a:lnTo>
                    <a:lnTo>
                      <a:pt x="200" y="299"/>
                    </a:lnTo>
                    <a:lnTo>
                      <a:pt x="165" y="295"/>
                    </a:lnTo>
                    <a:lnTo>
                      <a:pt x="122" y="268"/>
                    </a:lnTo>
                    <a:lnTo>
                      <a:pt x="111" y="254"/>
                    </a:lnTo>
                    <a:lnTo>
                      <a:pt x="95" y="189"/>
                    </a:lnTo>
                    <a:lnTo>
                      <a:pt x="107" y="133"/>
                    </a:lnTo>
                    <a:lnTo>
                      <a:pt x="142" y="96"/>
                    </a:lnTo>
                    <a:lnTo>
                      <a:pt x="159" y="88"/>
                    </a:lnTo>
                    <a:lnTo>
                      <a:pt x="219" y="71"/>
                    </a:lnTo>
                    <a:lnTo>
                      <a:pt x="267" y="61"/>
                    </a:lnTo>
                    <a:lnTo>
                      <a:pt x="321" y="45"/>
                    </a:lnTo>
                    <a:lnTo>
                      <a:pt x="363" y="28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14" name="Freeform 2992"/>
              <p:cNvSpPr>
                <a:spLocks/>
              </p:cNvSpPr>
              <p:nvPr/>
            </p:nvSpPr>
            <p:spPr bwMode="auto">
              <a:xfrm>
                <a:off x="3689" y="3996"/>
                <a:ext cx="18" cy="11"/>
              </a:xfrm>
              <a:custGeom>
                <a:avLst/>
                <a:gdLst>
                  <a:gd name="T0" fmla="*/ 3 w 222"/>
                  <a:gd name="T1" fmla="*/ 0 h 135"/>
                  <a:gd name="T2" fmla="*/ 1 w 222"/>
                  <a:gd name="T3" fmla="*/ 4 h 135"/>
                  <a:gd name="T4" fmla="*/ 0 w 222"/>
                  <a:gd name="T5" fmla="*/ 10 h 135"/>
                  <a:gd name="T6" fmla="*/ 7 w 222"/>
                  <a:gd name="T7" fmla="*/ 11 h 135"/>
                  <a:gd name="T8" fmla="*/ 8 w 222"/>
                  <a:gd name="T9" fmla="*/ 7 h 135"/>
                  <a:gd name="T10" fmla="*/ 11 w 222"/>
                  <a:gd name="T11" fmla="*/ 3 h 135"/>
                  <a:gd name="T12" fmla="*/ 13 w 222"/>
                  <a:gd name="T13" fmla="*/ 1 h 135"/>
                  <a:gd name="T14" fmla="*/ 18 w 222"/>
                  <a:gd name="T15" fmla="*/ 0 h 135"/>
                  <a:gd name="T16" fmla="*/ 3 w 222"/>
                  <a:gd name="T17" fmla="*/ 0 h 1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5"/>
                  <a:gd name="T29" fmla="*/ 222 w 222"/>
                  <a:gd name="T30" fmla="*/ 135 h 13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5">
                    <a:moveTo>
                      <a:pt x="38" y="0"/>
                    </a:moveTo>
                    <a:lnTo>
                      <a:pt x="17" y="48"/>
                    </a:lnTo>
                    <a:lnTo>
                      <a:pt x="0" y="120"/>
                    </a:lnTo>
                    <a:lnTo>
                      <a:pt x="86" y="135"/>
                    </a:lnTo>
                    <a:lnTo>
                      <a:pt x="101" y="81"/>
                    </a:lnTo>
                    <a:lnTo>
                      <a:pt x="130" y="32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15" name="Freeform 2993"/>
              <p:cNvSpPr>
                <a:spLocks/>
              </p:cNvSpPr>
              <p:nvPr/>
            </p:nvSpPr>
            <p:spPr bwMode="auto">
              <a:xfrm>
                <a:off x="3692" y="3988"/>
                <a:ext cx="35" cy="59"/>
              </a:xfrm>
              <a:custGeom>
                <a:avLst/>
                <a:gdLst>
                  <a:gd name="T0" fmla="*/ 16 w 426"/>
                  <a:gd name="T1" fmla="*/ 0 h 711"/>
                  <a:gd name="T2" fmla="*/ 15 w 426"/>
                  <a:gd name="T3" fmla="*/ 0 h 711"/>
                  <a:gd name="T4" fmla="*/ 11 w 426"/>
                  <a:gd name="T5" fmla="*/ 1 h 711"/>
                  <a:gd name="T6" fmla="*/ 6 w 426"/>
                  <a:gd name="T7" fmla="*/ 2 h 711"/>
                  <a:gd name="T8" fmla="*/ 3 w 426"/>
                  <a:gd name="T9" fmla="*/ 4 h 711"/>
                  <a:gd name="T10" fmla="*/ 0 w 426"/>
                  <a:gd name="T11" fmla="*/ 8 h 711"/>
                  <a:gd name="T12" fmla="*/ 15 w 426"/>
                  <a:gd name="T13" fmla="*/ 8 h 711"/>
                  <a:gd name="T14" fmla="*/ 15 w 426"/>
                  <a:gd name="T15" fmla="*/ 8 h 711"/>
                  <a:gd name="T16" fmla="*/ 20 w 426"/>
                  <a:gd name="T17" fmla="*/ 9 h 711"/>
                  <a:gd name="T18" fmla="*/ 23 w 426"/>
                  <a:gd name="T19" fmla="*/ 11 h 711"/>
                  <a:gd name="T20" fmla="*/ 25 w 426"/>
                  <a:gd name="T21" fmla="*/ 14 h 711"/>
                  <a:gd name="T22" fmla="*/ 25 w 426"/>
                  <a:gd name="T23" fmla="*/ 20 h 711"/>
                  <a:gd name="T24" fmla="*/ 25 w 426"/>
                  <a:gd name="T25" fmla="*/ 22 h 711"/>
                  <a:gd name="T26" fmla="*/ 22 w 426"/>
                  <a:gd name="T27" fmla="*/ 24 h 711"/>
                  <a:gd name="T28" fmla="*/ 18 w 426"/>
                  <a:gd name="T29" fmla="*/ 25 h 711"/>
                  <a:gd name="T30" fmla="*/ 12 w 426"/>
                  <a:gd name="T31" fmla="*/ 26 h 711"/>
                  <a:gd name="T32" fmla="*/ 10 w 426"/>
                  <a:gd name="T33" fmla="*/ 26 h 711"/>
                  <a:gd name="T34" fmla="*/ 6 w 426"/>
                  <a:gd name="T35" fmla="*/ 27 h 711"/>
                  <a:gd name="T36" fmla="*/ 5 w 426"/>
                  <a:gd name="T37" fmla="*/ 28 h 711"/>
                  <a:gd name="T38" fmla="*/ 25 w 426"/>
                  <a:gd name="T39" fmla="*/ 30 h 711"/>
                  <a:gd name="T40" fmla="*/ 25 w 426"/>
                  <a:gd name="T41" fmla="*/ 34 h 711"/>
                  <a:gd name="T42" fmla="*/ 25 w 426"/>
                  <a:gd name="T43" fmla="*/ 38 h 711"/>
                  <a:gd name="T44" fmla="*/ 24 w 426"/>
                  <a:gd name="T45" fmla="*/ 43 h 711"/>
                  <a:gd name="T46" fmla="*/ 23 w 426"/>
                  <a:gd name="T47" fmla="*/ 46 h 711"/>
                  <a:gd name="T48" fmla="*/ 19 w 426"/>
                  <a:gd name="T49" fmla="*/ 50 h 711"/>
                  <a:gd name="T50" fmla="*/ 16 w 426"/>
                  <a:gd name="T51" fmla="*/ 52 h 711"/>
                  <a:gd name="T52" fmla="*/ 26 w 426"/>
                  <a:gd name="T53" fmla="*/ 52 h 711"/>
                  <a:gd name="T54" fmla="*/ 26 w 426"/>
                  <a:gd name="T55" fmla="*/ 53 h 711"/>
                  <a:gd name="T56" fmla="*/ 27 w 426"/>
                  <a:gd name="T57" fmla="*/ 59 h 711"/>
                  <a:gd name="T58" fmla="*/ 35 w 426"/>
                  <a:gd name="T59" fmla="*/ 59 h 711"/>
                  <a:gd name="T60" fmla="*/ 35 w 426"/>
                  <a:gd name="T61" fmla="*/ 58 h 711"/>
                  <a:gd name="T62" fmla="*/ 33 w 426"/>
                  <a:gd name="T63" fmla="*/ 52 h 711"/>
                  <a:gd name="T64" fmla="*/ 33 w 426"/>
                  <a:gd name="T65" fmla="*/ 49 h 711"/>
                  <a:gd name="T66" fmla="*/ 33 w 426"/>
                  <a:gd name="T67" fmla="*/ 43 h 711"/>
                  <a:gd name="T68" fmla="*/ 33 w 426"/>
                  <a:gd name="T69" fmla="*/ 35 h 711"/>
                  <a:gd name="T70" fmla="*/ 33 w 426"/>
                  <a:gd name="T71" fmla="*/ 22 h 711"/>
                  <a:gd name="T72" fmla="*/ 33 w 426"/>
                  <a:gd name="T73" fmla="*/ 18 h 711"/>
                  <a:gd name="T74" fmla="*/ 32 w 426"/>
                  <a:gd name="T75" fmla="*/ 13 h 711"/>
                  <a:gd name="T76" fmla="*/ 32 w 426"/>
                  <a:gd name="T77" fmla="*/ 11 h 711"/>
                  <a:gd name="T78" fmla="*/ 30 w 426"/>
                  <a:gd name="T79" fmla="*/ 6 h 711"/>
                  <a:gd name="T80" fmla="*/ 29 w 426"/>
                  <a:gd name="T81" fmla="*/ 5 h 711"/>
                  <a:gd name="T82" fmla="*/ 25 w 426"/>
                  <a:gd name="T83" fmla="*/ 2 h 711"/>
                  <a:gd name="T84" fmla="*/ 25 w 426"/>
                  <a:gd name="T85" fmla="*/ 2 h 711"/>
                  <a:gd name="T86" fmla="*/ 21 w 426"/>
                  <a:gd name="T87" fmla="*/ 0 h 711"/>
                  <a:gd name="T88" fmla="*/ 16 w 426"/>
                  <a:gd name="T89" fmla="*/ 0 h 71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6"/>
                  <a:gd name="T136" fmla="*/ 0 h 711"/>
                  <a:gd name="T137" fmla="*/ 426 w 426"/>
                  <a:gd name="T138" fmla="*/ 711 h 711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6" h="711">
                    <a:moveTo>
                      <a:pt x="197" y="0"/>
                    </a:moveTo>
                    <a:lnTo>
                      <a:pt x="183" y="1"/>
                    </a:lnTo>
                    <a:lnTo>
                      <a:pt x="128" y="8"/>
                    </a:lnTo>
                    <a:lnTo>
                      <a:pt x="79" y="25"/>
                    </a:lnTo>
                    <a:lnTo>
                      <a:pt x="38" y="50"/>
                    </a:lnTo>
                    <a:lnTo>
                      <a:pt x="0" y="95"/>
                    </a:lnTo>
                    <a:lnTo>
                      <a:pt x="184" y="98"/>
                    </a:lnTo>
                    <a:lnTo>
                      <a:pt x="186" y="98"/>
                    </a:lnTo>
                    <a:lnTo>
                      <a:pt x="243" y="108"/>
                    </a:lnTo>
                    <a:lnTo>
                      <a:pt x="284" y="138"/>
                    </a:lnTo>
                    <a:lnTo>
                      <a:pt x="300" y="165"/>
                    </a:lnTo>
                    <a:lnTo>
                      <a:pt x="310" y="239"/>
                    </a:lnTo>
                    <a:lnTo>
                      <a:pt x="309" y="270"/>
                    </a:lnTo>
                    <a:lnTo>
                      <a:pt x="270" y="285"/>
                    </a:lnTo>
                    <a:lnTo>
                      <a:pt x="217" y="299"/>
                    </a:lnTo>
                    <a:lnTo>
                      <a:pt x="152" y="311"/>
                    </a:lnTo>
                    <a:lnTo>
                      <a:pt x="121" y="316"/>
                    </a:lnTo>
                    <a:lnTo>
                      <a:pt x="73" y="328"/>
                    </a:lnTo>
                    <a:lnTo>
                      <a:pt x="57" y="335"/>
                    </a:lnTo>
                    <a:lnTo>
                      <a:pt x="309" y="363"/>
                    </a:lnTo>
                    <a:lnTo>
                      <a:pt x="309" y="405"/>
                    </a:lnTo>
                    <a:lnTo>
                      <a:pt x="307" y="462"/>
                    </a:lnTo>
                    <a:lnTo>
                      <a:pt x="295" y="523"/>
                    </a:lnTo>
                    <a:lnTo>
                      <a:pt x="277" y="559"/>
                    </a:lnTo>
                    <a:lnTo>
                      <a:pt x="237" y="605"/>
                    </a:lnTo>
                    <a:lnTo>
                      <a:pt x="200" y="625"/>
                    </a:lnTo>
                    <a:lnTo>
                      <a:pt x="316" y="625"/>
                    </a:lnTo>
                    <a:lnTo>
                      <a:pt x="318" y="643"/>
                    </a:lnTo>
                    <a:lnTo>
                      <a:pt x="334" y="711"/>
                    </a:lnTo>
                    <a:lnTo>
                      <a:pt x="426" y="711"/>
                    </a:lnTo>
                    <a:lnTo>
                      <a:pt x="420" y="695"/>
                    </a:lnTo>
                    <a:lnTo>
                      <a:pt x="403" y="627"/>
                    </a:lnTo>
                    <a:lnTo>
                      <a:pt x="400" y="590"/>
                    </a:lnTo>
                    <a:lnTo>
                      <a:pt x="398" y="519"/>
                    </a:lnTo>
                    <a:lnTo>
                      <a:pt x="398" y="420"/>
                    </a:lnTo>
                    <a:lnTo>
                      <a:pt x="398" y="263"/>
                    </a:lnTo>
                    <a:lnTo>
                      <a:pt x="397" y="215"/>
                    </a:lnTo>
                    <a:lnTo>
                      <a:pt x="393" y="154"/>
                    </a:lnTo>
                    <a:lnTo>
                      <a:pt x="390" y="136"/>
                    </a:lnTo>
                    <a:lnTo>
                      <a:pt x="366" y="74"/>
                    </a:lnTo>
                    <a:lnTo>
                      <a:pt x="354" y="57"/>
                    </a:lnTo>
                    <a:lnTo>
                      <a:pt x="305" y="22"/>
                    </a:lnTo>
                    <a:lnTo>
                      <a:pt x="303" y="21"/>
                    </a:lnTo>
                    <a:lnTo>
                      <a:pt x="256" y="5"/>
                    </a:lnTo>
                    <a:lnTo>
                      <a:pt x="19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16" name="Freeform 2994"/>
              <p:cNvSpPr>
                <a:spLocks/>
              </p:cNvSpPr>
              <p:nvPr/>
            </p:nvSpPr>
            <p:spPr bwMode="auto">
              <a:xfrm>
                <a:off x="3736" y="3990"/>
                <a:ext cx="16" cy="57"/>
              </a:xfrm>
              <a:custGeom>
                <a:avLst/>
                <a:gdLst>
                  <a:gd name="T0" fmla="*/ 7 w 187"/>
                  <a:gd name="T1" fmla="*/ 0 h 694"/>
                  <a:gd name="T2" fmla="*/ 0 w 187"/>
                  <a:gd name="T3" fmla="*/ 0 h 694"/>
                  <a:gd name="T4" fmla="*/ 0 w 187"/>
                  <a:gd name="T5" fmla="*/ 57 h 694"/>
                  <a:gd name="T6" fmla="*/ 8 w 187"/>
                  <a:gd name="T7" fmla="*/ 57 h 694"/>
                  <a:gd name="T8" fmla="*/ 8 w 187"/>
                  <a:gd name="T9" fmla="*/ 27 h 694"/>
                  <a:gd name="T10" fmla="*/ 8 w 187"/>
                  <a:gd name="T11" fmla="*/ 21 h 694"/>
                  <a:gd name="T12" fmla="*/ 9 w 187"/>
                  <a:gd name="T13" fmla="*/ 16 h 694"/>
                  <a:gd name="T14" fmla="*/ 9 w 187"/>
                  <a:gd name="T15" fmla="*/ 15 h 694"/>
                  <a:gd name="T16" fmla="*/ 12 w 187"/>
                  <a:gd name="T17" fmla="*/ 11 h 694"/>
                  <a:gd name="T18" fmla="*/ 12 w 187"/>
                  <a:gd name="T19" fmla="*/ 10 h 694"/>
                  <a:gd name="T20" fmla="*/ 16 w 187"/>
                  <a:gd name="T21" fmla="*/ 9 h 694"/>
                  <a:gd name="T22" fmla="*/ 7 w 187"/>
                  <a:gd name="T23" fmla="*/ 9 h 694"/>
                  <a:gd name="T24" fmla="*/ 7 w 187"/>
                  <a:gd name="T25" fmla="*/ 0 h 69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87"/>
                  <a:gd name="T40" fmla="*/ 0 h 694"/>
                  <a:gd name="T41" fmla="*/ 187 w 187"/>
                  <a:gd name="T42" fmla="*/ 694 h 694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87" h="694">
                    <a:moveTo>
                      <a:pt x="79" y="0"/>
                    </a:moveTo>
                    <a:lnTo>
                      <a:pt x="0" y="0"/>
                    </a:lnTo>
                    <a:lnTo>
                      <a:pt x="0" y="694"/>
                    </a:lnTo>
                    <a:lnTo>
                      <a:pt x="88" y="694"/>
                    </a:lnTo>
                    <a:lnTo>
                      <a:pt x="88" y="330"/>
                    </a:lnTo>
                    <a:lnTo>
                      <a:pt x="91" y="261"/>
                    </a:lnTo>
                    <a:lnTo>
                      <a:pt x="102" y="193"/>
                    </a:lnTo>
                    <a:lnTo>
                      <a:pt x="105" y="185"/>
                    </a:lnTo>
                    <a:lnTo>
                      <a:pt x="135" y="128"/>
                    </a:lnTo>
                    <a:lnTo>
                      <a:pt x="137" y="126"/>
                    </a:lnTo>
                    <a:lnTo>
                      <a:pt x="187" y="105"/>
                    </a:lnTo>
                    <a:lnTo>
                      <a:pt x="79" y="104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17" name="Freeform 2995"/>
              <p:cNvSpPr>
                <a:spLocks/>
              </p:cNvSpPr>
              <p:nvPr/>
            </p:nvSpPr>
            <p:spPr bwMode="auto">
              <a:xfrm>
                <a:off x="3743" y="3988"/>
                <a:ext cx="17" cy="12"/>
              </a:xfrm>
              <a:custGeom>
                <a:avLst/>
                <a:gdLst>
                  <a:gd name="T0" fmla="*/ 9 w 204"/>
                  <a:gd name="T1" fmla="*/ 0 h 148"/>
                  <a:gd name="T2" fmla="*/ 9 w 204"/>
                  <a:gd name="T3" fmla="*/ 0 h 148"/>
                  <a:gd name="T4" fmla="*/ 5 w 204"/>
                  <a:gd name="T5" fmla="*/ 2 h 148"/>
                  <a:gd name="T6" fmla="*/ 3 w 204"/>
                  <a:gd name="T7" fmla="*/ 4 h 148"/>
                  <a:gd name="T8" fmla="*/ 0 w 204"/>
                  <a:gd name="T9" fmla="*/ 10 h 148"/>
                  <a:gd name="T10" fmla="*/ 9 w 204"/>
                  <a:gd name="T11" fmla="*/ 10 h 148"/>
                  <a:gd name="T12" fmla="*/ 10 w 204"/>
                  <a:gd name="T13" fmla="*/ 10 h 148"/>
                  <a:gd name="T14" fmla="*/ 14 w 204"/>
                  <a:gd name="T15" fmla="*/ 12 h 148"/>
                  <a:gd name="T16" fmla="*/ 17 w 204"/>
                  <a:gd name="T17" fmla="*/ 3 h 148"/>
                  <a:gd name="T18" fmla="*/ 14 w 204"/>
                  <a:gd name="T19" fmla="*/ 1 h 148"/>
                  <a:gd name="T20" fmla="*/ 9 w 204"/>
                  <a:gd name="T21" fmla="*/ 0 h 14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4"/>
                  <a:gd name="T34" fmla="*/ 0 h 148"/>
                  <a:gd name="T35" fmla="*/ 204 w 204"/>
                  <a:gd name="T36" fmla="*/ 148 h 148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4" h="148">
                    <a:moveTo>
                      <a:pt x="113" y="0"/>
                    </a:moveTo>
                    <a:lnTo>
                      <a:pt x="106" y="1"/>
                    </a:lnTo>
                    <a:lnTo>
                      <a:pt x="56" y="24"/>
                    </a:lnTo>
                    <a:lnTo>
                      <a:pt x="34" y="53"/>
                    </a:lnTo>
                    <a:lnTo>
                      <a:pt x="0" y="121"/>
                    </a:lnTo>
                    <a:lnTo>
                      <a:pt x="108" y="122"/>
                    </a:lnTo>
                    <a:lnTo>
                      <a:pt x="122" y="123"/>
                    </a:lnTo>
                    <a:lnTo>
                      <a:pt x="173" y="148"/>
                    </a:lnTo>
                    <a:lnTo>
                      <a:pt x="204" y="39"/>
                    </a:lnTo>
                    <a:lnTo>
                      <a:pt x="163" y="13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18" name="Freeform 2996"/>
              <p:cNvSpPr>
                <a:spLocks/>
              </p:cNvSpPr>
              <p:nvPr/>
            </p:nvSpPr>
            <p:spPr bwMode="auto">
              <a:xfrm>
                <a:off x="3765" y="4040"/>
                <a:ext cx="27" cy="9"/>
              </a:xfrm>
              <a:custGeom>
                <a:avLst/>
                <a:gdLst>
                  <a:gd name="T0" fmla="*/ 17 w 323"/>
                  <a:gd name="T1" fmla="*/ 0 h 102"/>
                  <a:gd name="T2" fmla="*/ 13 w 323"/>
                  <a:gd name="T3" fmla="*/ 1 h 102"/>
                  <a:gd name="T4" fmla="*/ 0 w 323"/>
                  <a:gd name="T5" fmla="*/ 4 h 102"/>
                  <a:gd name="T6" fmla="*/ 2 w 323"/>
                  <a:gd name="T7" fmla="*/ 6 h 102"/>
                  <a:gd name="T8" fmla="*/ 6 w 323"/>
                  <a:gd name="T9" fmla="*/ 8 h 102"/>
                  <a:gd name="T10" fmla="*/ 11 w 323"/>
                  <a:gd name="T11" fmla="*/ 9 h 102"/>
                  <a:gd name="T12" fmla="*/ 15 w 323"/>
                  <a:gd name="T13" fmla="*/ 9 h 102"/>
                  <a:gd name="T14" fmla="*/ 19 w 323"/>
                  <a:gd name="T15" fmla="*/ 7 h 102"/>
                  <a:gd name="T16" fmla="*/ 19 w 323"/>
                  <a:gd name="T17" fmla="*/ 7 h 102"/>
                  <a:gd name="T18" fmla="*/ 23 w 323"/>
                  <a:gd name="T19" fmla="*/ 4 h 102"/>
                  <a:gd name="T20" fmla="*/ 27 w 323"/>
                  <a:gd name="T21" fmla="*/ 0 h 102"/>
                  <a:gd name="T22" fmla="*/ 17 w 323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3"/>
                  <a:gd name="T37" fmla="*/ 0 h 102"/>
                  <a:gd name="T38" fmla="*/ 323 w 323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3" h="102">
                    <a:moveTo>
                      <a:pt x="207" y="0"/>
                    </a:moveTo>
                    <a:lnTo>
                      <a:pt x="152" y="9"/>
                    </a:lnTo>
                    <a:lnTo>
                      <a:pt x="0" y="45"/>
                    </a:lnTo>
                    <a:lnTo>
                      <a:pt x="25" y="70"/>
                    </a:lnTo>
                    <a:lnTo>
                      <a:pt x="73" y="94"/>
                    </a:lnTo>
                    <a:lnTo>
                      <a:pt x="132" y="102"/>
                    </a:lnTo>
                    <a:lnTo>
                      <a:pt x="178" y="97"/>
                    </a:lnTo>
                    <a:lnTo>
                      <a:pt x="229" y="79"/>
                    </a:lnTo>
                    <a:lnTo>
                      <a:pt x="232" y="78"/>
                    </a:lnTo>
                    <a:lnTo>
                      <a:pt x="277" y="46"/>
                    </a:lnTo>
                    <a:lnTo>
                      <a:pt x="323" y="0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19" name="Freeform 2997"/>
              <p:cNvSpPr>
                <a:spLocks/>
              </p:cNvSpPr>
              <p:nvPr/>
            </p:nvSpPr>
            <p:spPr bwMode="auto">
              <a:xfrm>
                <a:off x="3762" y="4016"/>
                <a:ext cx="30" cy="28"/>
              </a:xfrm>
              <a:custGeom>
                <a:avLst/>
                <a:gdLst>
                  <a:gd name="T0" fmla="*/ 9 w 362"/>
                  <a:gd name="T1" fmla="*/ 0 h 335"/>
                  <a:gd name="T2" fmla="*/ 5 w 362"/>
                  <a:gd name="T3" fmla="*/ 3 h 335"/>
                  <a:gd name="T4" fmla="*/ 4 w 362"/>
                  <a:gd name="T5" fmla="*/ 4 h 335"/>
                  <a:gd name="T6" fmla="*/ 1 w 362"/>
                  <a:gd name="T7" fmla="*/ 8 h 335"/>
                  <a:gd name="T8" fmla="*/ 1 w 362"/>
                  <a:gd name="T9" fmla="*/ 10 h 335"/>
                  <a:gd name="T10" fmla="*/ 0 w 362"/>
                  <a:gd name="T11" fmla="*/ 16 h 335"/>
                  <a:gd name="T12" fmla="*/ 0 w 362"/>
                  <a:gd name="T13" fmla="*/ 18 h 335"/>
                  <a:gd name="T14" fmla="*/ 1 w 362"/>
                  <a:gd name="T15" fmla="*/ 23 h 335"/>
                  <a:gd name="T16" fmla="*/ 4 w 362"/>
                  <a:gd name="T17" fmla="*/ 28 h 335"/>
                  <a:gd name="T18" fmla="*/ 16 w 362"/>
                  <a:gd name="T19" fmla="*/ 25 h 335"/>
                  <a:gd name="T20" fmla="*/ 14 w 362"/>
                  <a:gd name="T21" fmla="*/ 25 h 335"/>
                  <a:gd name="T22" fmla="*/ 10 w 362"/>
                  <a:gd name="T23" fmla="*/ 22 h 335"/>
                  <a:gd name="T24" fmla="*/ 9 w 362"/>
                  <a:gd name="T25" fmla="*/ 21 h 335"/>
                  <a:gd name="T26" fmla="*/ 8 w 362"/>
                  <a:gd name="T27" fmla="*/ 16 h 335"/>
                  <a:gd name="T28" fmla="*/ 9 w 362"/>
                  <a:gd name="T29" fmla="*/ 11 h 335"/>
                  <a:gd name="T30" fmla="*/ 12 w 362"/>
                  <a:gd name="T31" fmla="*/ 8 h 335"/>
                  <a:gd name="T32" fmla="*/ 13 w 362"/>
                  <a:gd name="T33" fmla="*/ 7 h 335"/>
                  <a:gd name="T34" fmla="*/ 18 w 362"/>
                  <a:gd name="T35" fmla="*/ 6 h 335"/>
                  <a:gd name="T36" fmla="*/ 22 w 362"/>
                  <a:gd name="T37" fmla="*/ 5 h 335"/>
                  <a:gd name="T38" fmla="*/ 27 w 362"/>
                  <a:gd name="T39" fmla="*/ 4 h 335"/>
                  <a:gd name="T40" fmla="*/ 30 w 362"/>
                  <a:gd name="T41" fmla="*/ 2 h 335"/>
                  <a:gd name="T42" fmla="*/ 9 w 362"/>
                  <a:gd name="T43" fmla="*/ 0 h 33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2"/>
                  <a:gd name="T67" fmla="*/ 0 h 335"/>
                  <a:gd name="T68" fmla="*/ 362 w 362"/>
                  <a:gd name="T69" fmla="*/ 335 h 335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2" h="335">
                    <a:moveTo>
                      <a:pt x="111" y="0"/>
                    </a:moveTo>
                    <a:lnTo>
                      <a:pt x="63" y="32"/>
                    </a:lnTo>
                    <a:lnTo>
                      <a:pt x="51" y="44"/>
                    </a:lnTo>
                    <a:lnTo>
                      <a:pt x="17" y="99"/>
                    </a:lnTo>
                    <a:lnTo>
                      <a:pt x="9" y="122"/>
                    </a:lnTo>
                    <a:lnTo>
                      <a:pt x="0" y="192"/>
                    </a:lnTo>
                    <a:lnTo>
                      <a:pt x="1" y="214"/>
                    </a:lnTo>
                    <a:lnTo>
                      <a:pt x="14" y="281"/>
                    </a:lnTo>
                    <a:lnTo>
                      <a:pt x="46" y="335"/>
                    </a:lnTo>
                    <a:lnTo>
                      <a:pt x="198" y="299"/>
                    </a:lnTo>
                    <a:lnTo>
                      <a:pt x="165" y="295"/>
                    </a:lnTo>
                    <a:lnTo>
                      <a:pt x="121" y="268"/>
                    </a:lnTo>
                    <a:lnTo>
                      <a:pt x="111" y="254"/>
                    </a:lnTo>
                    <a:lnTo>
                      <a:pt x="94" y="189"/>
                    </a:lnTo>
                    <a:lnTo>
                      <a:pt x="106" y="133"/>
                    </a:lnTo>
                    <a:lnTo>
                      <a:pt x="141" y="96"/>
                    </a:lnTo>
                    <a:lnTo>
                      <a:pt x="159" y="88"/>
                    </a:lnTo>
                    <a:lnTo>
                      <a:pt x="218" y="71"/>
                    </a:lnTo>
                    <a:lnTo>
                      <a:pt x="267" y="61"/>
                    </a:lnTo>
                    <a:lnTo>
                      <a:pt x="321" y="45"/>
                    </a:lnTo>
                    <a:lnTo>
                      <a:pt x="362" y="28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20" name="Freeform 2998"/>
              <p:cNvSpPr>
                <a:spLocks/>
              </p:cNvSpPr>
              <p:nvPr/>
            </p:nvSpPr>
            <p:spPr bwMode="auto">
              <a:xfrm>
                <a:off x="3763" y="3996"/>
                <a:ext cx="18" cy="11"/>
              </a:xfrm>
              <a:custGeom>
                <a:avLst/>
                <a:gdLst>
                  <a:gd name="T0" fmla="*/ 3 w 222"/>
                  <a:gd name="T1" fmla="*/ 0 h 135"/>
                  <a:gd name="T2" fmla="*/ 1 w 222"/>
                  <a:gd name="T3" fmla="*/ 4 h 135"/>
                  <a:gd name="T4" fmla="*/ 0 w 222"/>
                  <a:gd name="T5" fmla="*/ 10 h 135"/>
                  <a:gd name="T6" fmla="*/ 7 w 222"/>
                  <a:gd name="T7" fmla="*/ 11 h 135"/>
                  <a:gd name="T8" fmla="*/ 8 w 222"/>
                  <a:gd name="T9" fmla="*/ 7 h 135"/>
                  <a:gd name="T10" fmla="*/ 11 w 222"/>
                  <a:gd name="T11" fmla="*/ 3 h 135"/>
                  <a:gd name="T12" fmla="*/ 13 w 222"/>
                  <a:gd name="T13" fmla="*/ 1 h 135"/>
                  <a:gd name="T14" fmla="*/ 18 w 222"/>
                  <a:gd name="T15" fmla="*/ 0 h 135"/>
                  <a:gd name="T16" fmla="*/ 3 w 222"/>
                  <a:gd name="T17" fmla="*/ 0 h 1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5"/>
                  <a:gd name="T29" fmla="*/ 222 w 222"/>
                  <a:gd name="T30" fmla="*/ 135 h 13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5">
                    <a:moveTo>
                      <a:pt x="39" y="0"/>
                    </a:moveTo>
                    <a:lnTo>
                      <a:pt x="18" y="48"/>
                    </a:lnTo>
                    <a:lnTo>
                      <a:pt x="0" y="120"/>
                    </a:lnTo>
                    <a:lnTo>
                      <a:pt x="87" y="135"/>
                    </a:lnTo>
                    <a:lnTo>
                      <a:pt x="101" y="81"/>
                    </a:lnTo>
                    <a:lnTo>
                      <a:pt x="131" y="32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21" name="Freeform 2999"/>
              <p:cNvSpPr>
                <a:spLocks/>
              </p:cNvSpPr>
              <p:nvPr/>
            </p:nvSpPr>
            <p:spPr bwMode="auto">
              <a:xfrm>
                <a:off x="3766" y="3988"/>
                <a:ext cx="36" cy="59"/>
              </a:xfrm>
              <a:custGeom>
                <a:avLst/>
                <a:gdLst>
                  <a:gd name="T0" fmla="*/ 17 w 425"/>
                  <a:gd name="T1" fmla="*/ 0 h 711"/>
                  <a:gd name="T2" fmla="*/ 15 w 425"/>
                  <a:gd name="T3" fmla="*/ 0 h 711"/>
                  <a:gd name="T4" fmla="*/ 11 w 425"/>
                  <a:gd name="T5" fmla="*/ 1 h 711"/>
                  <a:gd name="T6" fmla="*/ 7 w 425"/>
                  <a:gd name="T7" fmla="*/ 2 h 711"/>
                  <a:gd name="T8" fmla="*/ 3 w 425"/>
                  <a:gd name="T9" fmla="*/ 4 h 711"/>
                  <a:gd name="T10" fmla="*/ 0 w 425"/>
                  <a:gd name="T11" fmla="*/ 8 h 711"/>
                  <a:gd name="T12" fmla="*/ 16 w 425"/>
                  <a:gd name="T13" fmla="*/ 8 h 711"/>
                  <a:gd name="T14" fmla="*/ 16 w 425"/>
                  <a:gd name="T15" fmla="*/ 8 h 711"/>
                  <a:gd name="T16" fmla="*/ 20 w 425"/>
                  <a:gd name="T17" fmla="*/ 9 h 711"/>
                  <a:gd name="T18" fmla="*/ 24 w 425"/>
                  <a:gd name="T19" fmla="*/ 11 h 711"/>
                  <a:gd name="T20" fmla="*/ 25 w 425"/>
                  <a:gd name="T21" fmla="*/ 14 h 711"/>
                  <a:gd name="T22" fmla="*/ 26 w 425"/>
                  <a:gd name="T23" fmla="*/ 20 h 711"/>
                  <a:gd name="T24" fmla="*/ 26 w 425"/>
                  <a:gd name="T25" fmla="*/ 22 h 711"/>
                  <a:gd name="T26" fmla="*/ 23 w 425"/>
                  <a:gd name="T27" fmla="*/ 24 h 711"/>
                  <a:gd name="T28" fmla="*/ 18 w 425"/>
                  <a:gd name="T29" fmla="*/ 25 h 711"/>
                  <a:gd name="T30" fmla="*/ 13 w 425"/>
                  <a:gd name="T31" fmla="*/ 26 h 711"/>
                  <a:gd name="T32" fmla="*/ 10 w 425"/>
                  <a:gd name="T33" fmla="*/ 26 h 711"/>
                  <a:gd name="T34" fmla="*/ 6 w 425"/>
                  <a:gd name="T35" fmla="*/ 27 h 711"/>
                  <a:gd name="T36" fmla="*/ 5 w 425"/>
                  <a:gd name="T37" fmla="*/ 28 h 711"/>
                  <a:gd name="T38" fmla="*/ 26 w 425"/>
                  <a:gd name="T39" fmla="*/ 30 h 711"/>
                  <a:gd name="T40" fmla="*/ 26 w 425"/>
                  <a:gd name="T41" fmla="*/ 34 h 711"/>
                  <a:gd name="T42" fmla="*/ 26 w 425"/>
                  <a:gd name="T43" fmla="*/ 38 h 711"/>
                  <a:gd name="T44" fmla="*/ 25 w 425"/>
                  <a:gd name="T45" fmla="*/ 43 h 711"/>
                  <a:gd name="T46" fmla="*/ 23 w 425"/>
                  <a:gd name="T47" fmla="*/ 46 h 711"/>
                  <a:gd name="T48" fmla="*/ 20 w 425"/>
                  <a:gd name="T49" fmla="*/ 50 h 711"/>
                  <a:gd name="T50" fmla="*/ 17 w 425"/>
                  <a:gd name="T51" fmla="*/ 52 h 711"/>
                  <a:gd name="T52" fmla="*/ 27 w 425"/>
                  <a:gd name="T53" fmla="*/ 52 h 711"/>
                  <a:gd name="T54" fmla="*/ 27 w 425"/>
                  <a:gd name="T55" fmla="*/ 53 h 711"/>
                  <a:gd name="T56" fmla="*/ 28 w 425"/>
                  <a:gd name="T57" fmla="*/ 59 h 711"/>
                  <a:gd name="T58" fmla="*/ 36 w 425"/>
                  <a:gd name="T59" fmla="*/ 59 h 711"/>
                  <a:gd name="T60" fmla="*/ 35 w 425"/>
                  <a:gd name="T61" fmla="*/ 58 h 711"/>
                  <a:gd name="T62" fmla="*/ 34 w 425"/>
                  <a:gd name="T63" fmla="*/ 52 h 711"/>
                  <a:gd name="T64" fmla="*/ 34 w 425"/>
                  <a:gd name="T65" fmla="*/ 49 h 711"/>
                  <a:gd name="T66" fmla="*/ 34 w 425"/>
                  <a:gd name="T67" fmla="*/ 43 h 711"/>
                  <a:gd name="T68" fmla="*/ 34 w 425"/>
                  <a:gd name="T69" fmla="*/ 35 h 711"/>
                  <a:gd name="T70" fmla="*/ 34 w 425"/>
                  <a:gd name="T71" fmla="*/ 22 h 711"/>
                  <a:gd name="T72" fmla="*/ 34 w 425"/>
                  <a:gd name="T73" fmla="*/ 18 h 711"/>
                  <a:gd name="T74" fmla="*/ 33 w 425"/>
                  <a:gd name="T75" fmla="*/ 13 h 711"/>
                  <a:gd name="T76" fmla="*/ 33 w 425"/>
                  <a:gd name="T77" fmla="*/ 11 h 711"/>
                  <a:gd name="T78" fmla="*/ 31 w 425"/>
                  <a:gd name="T79" fmla="*/ 6 h 711"/>
                  <a:gd name="T80" fmla="*/ 30 w 425"/>
                  <a:gd name="T81" fmla="*/ 5 h 711"/>
                  <a:gd name="T82" fmla="*/ 26 w 425"/>
                  <a:gd name="T83" fmla="*/ 2 h 711"/>
                  <a:gd name="T84" fmla="*/ 26 w 425"/>
                  <a:gd name="T85" fmla="*/ 2 h 711"/>
                  <a:gd name="T86" fmla="*/ 22 w 425"/>
                  <a:gd name="T87" fmla="*/ 0 h 711"/>
                  <a:gd name="T88" fmla="*/ 17 w 425"/>
                  <a:gd name="T89" fmla="*/ 0 h 71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5"/>
                  <a:gd name="T136" fmla="*/ 0 h 711"/>
                  <a:gd name="T137" fmla="*/ 425 w 425"/>
                  <a:gd name="T138" fmla="*/ 711 h 711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5" h="711">
                    <a:moveTo>
                      <a:pt x="195" y="0"/>
                    </a:moveTo>
                    <a:lnTo>
                      <a:pt x="182" y="1"/>
                    </a:lnTo>
                    <a:lnTo>
                      <a:pt x="127" y="8"/>
                    </a:lnTo>
                    <a:lnTo>
                      <a:pt x="77" y="25"/>
                    </a:lnTo>
                    <a:lnTo>
                      <a:pt x="38" y="50"/>
                    </a:lnTo>
                    <a:lnTo>
                      <a:pt x="0" y="95"/>
                    </a:lnTo>
                    <a:lnTo>
                      <a:pt x="183" y="98"/>
                    </a:lnTo>
                    <a:lnTo>
                      <a:pt x="184" y="98"/>
                    </a:lnTo>
                    <a:lnTo>
                      <a:pt x="242" y="108"/>
                    </a:lnTo>
                    <a:lnTo>
                      <a:pt x="284" y="138"/>
                    </a:lnTo>
                    <a:lnTo>
                      <a:pt x="298" y="165"/>
                    </a:lnTo>
                    <a:lnTo>
                      <a:pt x="308" y="239"/>
                    </a:lnTo>
                    <a:lnTo>
                      <a:pt x="308" y="270"/>
                    </a:lnTo>
                    <a:lnTo>
                      <a:pt x="269" y="285"/>
                    </a:lnTo>
                    <a:lnTo>
                      <a:pt x="217" y="299"/>
                    </a:lnTo>
                    <a:lnTo>
                      <a:pt x="151" y="311"/>
                    </a:lnTo>
                    <a:lnTo>
                      <a:pt x="120" y="316"/>
                    </a:lnTo>
                    <a:lnTo>
                      <a:pt x="72" y="328"/>
                    </a:lnTo>
                    <a:lnTo>
                      <a:pt x="57" y="335"/>
                    </a:lnTo>
                    <a:lnTo>
                      <a:pt x="308" y="363"/>
                    </a:lnTo>
                    <a:lnTo>
                      <a:pt x="308" y="405"/>
                    </a:lnTo>
                    <a:lnTo>
                      <a:pt x="305" y="462"/>
                    </a:lnTo>
                    <a:lnTo>
                      <a:pt x="294" y="523"/>
                    </a:lnTo>
                    <a:lnTo>
                      <a:pt x="277" y="559"/>
                    </a:lnTo>
                    <a:lnTo>
                      <a:pt x="235" y="605"/>
                    </a:lnTo>
                    <a:lnTo>
                      <a:pt x="199" y="625"/>
                    </a:lnTo>
                    <a:lnTo>
                      <a:pt x="315" y="625"/>
                    </a:lnTo>
                    <a:lnTo>
                      <a:pt x="317" y="643"/>
                    </a:lnTo>
                    <a:lnTo>
                      <a:pt x="333" y="711"/>
                    </a:lnTo>
                    <a:lnTo>
                      <a:pt x="425" y="711"/>
                    </a:lnTo>
                    <a:lnTo>
                      <a:pt x="419" y="695"/>
                    </a:lnTo>
                    <a:lnTo>
                      <a:pt x="403" y="627"/>
                    </a:lnTo>
                    <a:lnTo>
                      <a:pt x="400" y="590"/>
                    </a:lnTo>
                    <a:lnTo>
                      <a:pt x="398" y="519"/>
                    </a:lnTo>
                    <a:lnTo>
                      <a:pt x="397" y="420"/>
                    </a:lnTo>
                    <a:lnTo>
                      <a:pt x="397" y="263"/>
                    </a:lnTo>
                    <a:lnTo>
                      <a:pt x="397" y="215"/>
                    </a:lnTo>
                    <a:lnTo>
                      <a:pt x="393" y="154"/>
                    </a:lnTo>
                    <a:lnTo>
                      <a:pt x="389" y="136"/>
                    </a:lnTo>
                    <a:lnTo>
                      <a:pt x="365" y="74"/>
                    </a:lnTo>
                    <a:lnTo>
                      <a:pt x="353" y="57"/>
                    </a:lnTo>
                    <a:lnTo>
                      <a:pt x="304" y="22"/>
                    </a:lnTo>
                    <a:lnTo>
                      <a:pt x="302" y="21"/>
                    </a:lnTo>
                    <a:lnTo>
                      <a:pt x="255" y="5"/>
                    </a:lnTo>
                    <a:lnTo>
                      <a:pt x="19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22" name="Freeform 3000"/>
              <p:cNvSpPr>
                <a:spLocks/>
              </p:cNvSpPr>
              <p:nvPr/>
            </p:nvSpPr>
            <p:spPr bwMode="auto">
              <a:xfrm>
                <a:off x="3835" y="4040"/>
                <a:ext cx="27" cy="9"/>
              </a:xfrm>
              <a:custGeom>
                <a:avLst/>
                <a:gdLst>
                  <a:gd name="T0" fmla="*/ 17 w 324"/>
                  <a:gd name="T1" fmla="*/ 0 h 102"/>
                  <a:gd name="T2" fmla="*/ 13 w 324"/>
                  <a:gd name="T3" fmla="*/ 1 h 102"/>
                  <a:gd name="T4" fmla="*/ 0 w 324"/>
                  <a:gd name="T5" fmla="*/ 4 h 102"/>
                  <a:gd name="T6" fmla="*/ 2 w 324"/>
                  <a:gd name="T7" fmla="*/ 6 h 102"/>
                  <a:gd name="T8" fmla="*/ 6 w 324"/>
                  <a:gd name="T9" fmla="*/ 8 h 102"/>
                  <a:gd name="T10" fmla="*/ 11 w 324"/>
                  <a:gd name="T11" fmla="*/ 9 h 102"/>
                  <a:gd name="T12" fmla="*/ 15 w 324"/>
                  <a:gd name="T13" fmla="*/ 9 h 102"/>
                  <a:gd name="T14" fmla="*/ 19 w 324"/>
                  <a:gd name="T15" fmla="*/ 7 h 102"/>
                  <a:gd name="T16" fmla="*/ 19 w 324"/>
                  <a:gd name="T17" fmla="*/ 7 h 102"/>
                  <a:gd name="T18" fmla="*/ 23 w 324"/>
                  <a:gd name="T19" fmla="*/ 4 h 102"/>
                  <a:gd name="T20" fmla="*/ 27 w 324"/>
                  <a:gd name="T21" fmla="*/ 0 h 102"/>
                  <a:gd name="T22" fmla="*/ 17 w 324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4"/>
                  <a:gd name="T37" fmla="*/ 0 h 102"/>
                  <a:gd name="T38" fmla="*/ 324 w 324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4" h="102">
                    <a:moveTo>
                      <a:pt x="208" y="0"/>
                    </a:moveTo>
                    <a:lnTo>
                      <a:pt x="154" y="9"/>
                    </a:lnTo>
                    <a:lnTo>
                      <a:pt x="0" y="45"/>
                    </a:lnTo>
                    <a:lnTo>
                      <a:pt x="27" y="70"/>
                    </a:lnTo>
                    <a:lnTo>
                      <a:pt x="74" y="94"/>
                    </a:lnTo>
                    <a:lnTo>
                      <a:pt x="133" y="102"/>
                    </a:lnTo>
                    <a:lnTo>
                      <a:pt x="178" y="97"/>
                    </a:lnTo>
                    <a:lnTo>
                      <a:pt x="230" y="79"/>
                    </a:lnTo>
                    <a:lnTo>
                      <a:pt x="233" y="78"/>
                    </a:lnTo>
                    <a:lnTo>
                      <a:pt x="277" y="46"/>
                    </a:lnTo>
                    <a:lnTo>
                      <a:pt x="324" y="0"/>
                    </a:lnTo>
                    <a:lnTo>
                      <a:pt x="20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23" name="Freeform 3001"/>
              <p:cNvSpPr>
                <a:spLocks/>
              </p:cNvSpPr>
              <p:nvPr/>
            </p:nvSpPr>
            <p:spPr bwMode="auto">
              <a:xfrm>
                <a:off x="3831" y="4016"/>
                <a:ext cx="31" cy="28"/>
              </a:xfrm>
              <a:custGeom>
                <a:avLst/>
                <a:gdLst>
                  <a:gd name="T0" fmla="*/ 9 w 362"/>
                  <a:gd name="T1" fmla="*/ 0 h 335"/>
                  <a:gd name="T2" fmla="*/ 5 w 362"/>
                  <a:gd name="T3" fmla="*/ 3 h 335"/>
                  <a:gd name="T4" fmla="*/ 4 w 362"/>
                  <a:gd name="T5" fmla="*/ 4 h 335"/>
                  <a:gd name="T6" fmla="*/ 1 w 362"/>
                  <a:gd name="T7" fmla="*/ 8 h 335"/>
                  <a:gd name="T8" fmla="*/ 1 w 362"/>
                  <a:gd name="T9" fmla="*/ 10 h 335"/>
                  <a:gd name="T10" fmla="*/ 0 w 362"/>
                  <a:gd name="T11" fmla="*/ 16 h 335"/>
                  <a:gd name="T12" fmla="*/ 0 w 362"/>
                  <a:gd name="T13" fmla="*/ 18 h 335"/>
                  <a:gd name="T14" fmla="*/ 1 w 362"/>
                  <a:gd name="T15" fmla="*/ 23 h 335"/>
                  <a:gd name="T16" fmla="*/ 4 w 362"/>
                  <a:gd name="T17" fmla="*/ 28 h 335"/>
                  <a:gd name="T18" fmla="*/ 17 w 362"/>
                  <a:gd name="T19" fmla="*/ 25 h 335"/>
                  <a:gd name="T20" fmla="*/ 14 w 362"/>
                  <a:gd name="T21" fmla="*/ 25 h 335"/>
                  <a:gd name="T22" fmla="*/ 10 w 362"/>
                  <a:gd name="T23" fmla="*/ 22 h 335"/>
                  <a:gd name="T24" fmla="*/ 9 w 362"/>
                  <a:gd name="T25" fmla="*/ 21 h 335"/>
                  <a:gd name="T26" fmla="*/ 8 w 362"/>
                  <a:gd name="T27" fmla="*/ 16 h 335"/>
                  <a:gd name="T28" fmla="*/ 9 w 362"/>
                  <a:gd name="T29" fmla="*/ 11 h 335"/>
                  <a:gd name="T30" fmla="*/ 12 w 362"/>
                  <a:gd name="T31" fmla="*/ 8 h 335"/>
                  <a:gd name="T32" fmla="*/ 14 w 362"/>
                  <a:gd name="T33" fmla="*/ 7 h 335"/>
                  <a:gd name="T34" fmla="*/ 19 w 362"/>
                  <a:gd name="T35" fmla="*/ 6 h 335"/>
                  <a:gd name="T36" fmla="*/ 23 w 362"/>
                  <a:gd name="T37" fmla="*/ 5 h 335"/>
                  <a:gd name="T38" fmla="*/ 27 w 362"/>
                  <a:gd name="T39" fmla="*/ 4 h 335"/>
                  <a:gd name="T40" fmla="*/ 31 w 362"/>
                  <a:gd name="T41" fmla="*/ 2 h 335"/>
                  <a:gd name="T42" fmla="*/ 9 w 362"/>
                  <a:gd name="T43" fmla="*/ 0 h 33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2"/>
                  <a:gd name="T67" fmla="*/ 0 h 335"/>
                  <a:gd name="T68" fmla="*/ 362 w 362"/>
                  <a:gd name="T69" fmla="*/ 335 h 335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2" h="335">
                    <a:moveTo>
                      <a:pt x="110" y="0"/>
                    </a:moveTo>
                    <a:lnTo>
                      <a:pt x="63" y="32"/>
                    </a:lnTo>
                    <a:lnTo>
                      <a:pt x="51" y="44"/>
                    </a:lnTo>
                    <a:lnTo>
                      <a:pt x="17" y="99"/>
                    </a:lnTo>
                    <a:lnTo>
                      <a:pt x="9" y="122"/>
                    </a:lnTo>
                    <a:lnTo>
                      <a:pt x="0" y="192"/>
                    </a:lnTo>
                    <a:lnTo>
                      <a:pt x="1" y="214"/>
                    </a:lnTo>
                    <a:lnTo>
                      <a:pt x="14" y="281"/>
                    </a:lnTo>
                    <a:lnTo>
                      <a:pt x="45" y="335"/>
                    </a:lnTo>
                    <a:lnTo>
                      <a:pt x="199" y="299"/>
                    </a:lnTo>
                    <a:lnTo>
                      <a:pt x="164" y="295"/>
                    </a:lnTo>
                    <a:lnTo>
                      <a:pt x="121" y="268"/>
                    </a:lnTo>
                    <a:lnTo>
                      <a:pt x="110" y="254"/>
                    </a:lnTo>
                    <a:lnTo>
                      <a:pt x="94" y="189"/>
                    </a:lnTo>
                    <a:lnTo>
                      <a:pt x="106" y="133"/>
                    </a:lnTo>
                    <a:lnTo>
                      <a:pt x="141" y="96"/>
                    </a:lnTo>
                    <a:lnTo>
                      <a:pt x="158" y="88"/>
                    </a:lnTo>
                    <a:lnTo>
                      <a:pt x="217" y="71"/>
                    </a:lnTo>
                    <a:lnTo>
                      <a:pt x="266" y="61"/>
                    </a:lnTo>
                    <a:lnTo>
                      <a:pt x="320" y="45"/>
                    </a:lnTo>
                    <a:lnTo>
                      <a:pt x="362" y="28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24" name="Freeform 3002"/>
              <p:cNvSpPr>
                <a:spLocks/>
              </p:cNvSpPr>
              <p:nvPr/>
            </p:nvSpPr>
            <p:spPr bwMode="auto">
              <a:xfrm>
                <a:off x="3833" y="3996"/>
                <a:ext cx="18" cy="11"/>
              </a:xfrm>
              <a:custGeom>
                <a:avLst/>
                <a:gdLst>
                  <a:gd name="T0" fmla="*/ 3 w 222"/>
                  <a:gd name="T1" fmla="*/ 0 h 135"/>
                  <a:gd name="T2" fmla="*/ 1 w 222"/>
                  <a:gd name="T3" fmla="*/ 4 h 135"/>
                  <a:gd name="T4" fmla="*/ 0 w 222"/>
                  <a:gd name="T5" fmla="*/ 10 h 135"/>
                  <a:gd name="T6" fmla="*/ 7 w 222"/>
                  <a:gd name="T7" fmla="*/ 11 h 135"/>
                  <a:gd name="T8" fmla="*/ 8 w 222"/>
                  <a:gd name="T9" fmla="*/ 7 h 135"/>
                  <a:gd name="T10" fmla="*/ 11 w 222"/>
                  <a:gd name="T11" fmla="*/ 3 h 135"/>
                  <a:gd name="T12" fmla="*/ 13 w 222"/>
                  <a:gd name="T13" fmla="*/ 1 h 135"/>
                  <a:gd name="T14" fmla="*/ 18 w 222"/>
                  <a:gd name="T15" fmla="*/ 0 h 135"/>
                  <a:gd name="T16" fmla="*/ 3 w 222"/>
                  <a:gd name="T17" fmla="*/ 0 h 1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5"/>
                  <a:gd name="T29" fmla="*/ 222 w 222"/>
                  <a:gd name="T30" fmla="*/ 135 h 13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5">
                    <a:moveTo>
                      <a:pt x="38" y="0"/>
                    </a:moveTo>
                    <a:lnTo>
                      <a:pt x="17" y="48"/>
                    </a:lnTo>
                    <a:lnTo>
                      <a:pt x="0" y="120"/>
                    </a:lnTo>
                    <a:lnTo>
                      <a:pt x="86" y="135"/>
                    </a:lnTo>
                    <a:lnTo>
                      <a:pt x="101" y="81"/>
                    </a:lnTo>
                    <a:lnTo>
                      <a:pt x="130" y="32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25" name="Freeform 3003"/>
              <p:cNvSpPr>
                <a:spLocks/>
              </p:cNvSpPr>
              <p:nvPr/>
            </p:nvSpPr>
            <p:spPr bwMode="auto">
              <a:xfrm>
                <a:off x="3836" y="3988"/>
                <a:ext cx="35" cy="59"/>
              </a:xfrm>
              <a:custGeom>
                <a:avLst/>
                <a:gdLst>
                  <a:gd name="T0" fmla="*/ 16 w 426"/>
                  <a:gd name="T1" fmla="*/ 0 h 711"/>
                  <a:gd name="T2" fmla="*/ 15 w 426"/>
                  <a:gd name="T3" fmla="*/ 0 h 711"/>
                  <a:gd name="T4" fmla="*/ 11 w 426"/>
                  <a:gd name="T5" fmla="*/ 1 h 711"/>
                  <a:gd name="T6" fmla="*/ 6 w 426"/>
                  <a:gd name="T7" fmla="*/ 2 h 711"/>
                  <a:gd name="T8" fmla="*/ 3 w 426"/>
                  <a:gd name="T9" fmla="*/ 4 h 711"/>
                  <a:gd name="T10" fmla="*/ 0 w 426"/>
                  <a:gd name="T11" fmla="*/ 8 h 711"/>
                  <a:gd name="T12" fmla="*/ 15 w 426"/>
                  <a:gd name="T13" fmla="*/ 8 h 711"/>
                  <a:gd name="T14" fmla="*/ 15 w 426"/>
                  <a:gd name="T15" fmla="*/ 8 h 711"/>
                  <a:gd name="T16" fmla="*/ 20 w 426"/>
                  <a:gd name="T17" fmla="*/ 9 h 711"/>
                  <a:gd name="T18" fmla="*/ 23 w 426"/>
                  <a:gd name="T19" fmla="*/ 11 h 711"/>
                  <a:gd name="T20" fmla="*/ 25 w 426"/>
                  <a:gd name="T21" fmla="*/ 14 h 711"/>
                  <a:gd name="T22" fmla="*/ 25 w 426"/>
                  <a:gd name="T23" fmla="*/ 20 h 711"/>
                  <a:gd name="T24" fmla="*/ 25 w 426"/>
                  <a:gd name="T25" fmla="*/ 22 h 711"/>
                  <a:gd name="T26" fmla="*/ 22 w 426"/>
                  <a:gd name="T27" fmla="*/ 24 h 711"/>
                  <a:gd name="T28" fmla="*/ 18 w 426"/>
                  <a:gd name="T29" fmla="*/ 25 h 711"/>
                  <a:gd name="T30" fmla="*/ 12 w 426"/>
                  <a:gd name="T31" fmla="*/ 26 h 711"/>
                  <a:gd name="T32" fmla="*/ 10 w 426"/>
                  <a:gd name="T33" fmla="*/ 26 h 711"/>
                  <a:gd name="T34" fmla="*/ 6 w 426"/>
                  <a:gd name="T35" fmla="*/ 27 h 711"/>
                  <a:gd name="T36" fmla="*/ 5 w 426"/>
                  <a:gd name="T37" fmla="*/ 28 h 711"/>
                  <a:gd name="T38" fmla="*/ 25 w 426"/>
                  <a:gd name="T39" fmla="*/ 30 h 711"/>
                  <a:gd name="T40" fmla="*/ 25 w 426"/>
                  <a:gd name="T41" fmla="*/ 34 h 711"/>
                  <a:gd name="T42" fmla="*/ 25 w 426"/>
                  <a:gd name="T43" fmla="*/ 38 h 711"/>
                  <a:gd name="T44" fmla="*/ 24 w 426"/>
                  <a:gd name="T45" fmla="*/ 43 h 711"/>
                  <a:gd name="T46" fmla="*/ 23 w 426"/>
                  <a:gd name="T47" fmla="*/ 46 h 711"/>
                  <a:gd name="T48" fmla="*/ 19 w 426"/>
                  <a:gd name="T49" fmla="*/ 50 h 711"/>
                  <a:gd name="T50" fmla="*/ 16 w 426"/>
                  <a:gd name="T51" fmla="*/ 52 h 711"/>
                  <a:gd name="T52" fmla="*/ 26 w 426"/>
                  <a:gd name="T53" fmla="*/ 52 h 711"/>
                  <a:gd name="T54" fmla="*/ 26 w 426"/>
                  <a:gd name="T55" fmla="*/ 53 h 711"/>
                  <a:gd name="T56" fmla="*/ 27 w 426"/>
                  <a:gd name="T57" fmla="*/ 59 h 711"/>
                  <a:gd name="T58" fmla="*/ 35 w 426"/>
                  <a:gd name="T59" fmla="*/ 59 h 711"/>
                  <a:gd name="T60" fmla="*/ 35 w 426"/>
                  <a:gd name="T61" fmla="*/ 58 h 711"/>
                  <a:gd name="T62" fmla="*/ 33 w 426"/>
                  <a:gd name="T63" fmla="*/ 52 h 711"/>
                  <a:gd name="T64" fmla="*/ 33 w 426"/>
                  <a:gd name="T65" fmla="*/ 49 h 711"/>
                  <a:gd name="T66" fmla="*/ 33 w 426"/>
                  <a:gd name="T67" fmla="*/ 43 h 711"/>
                  <a:gd name="T68" fmla="*/ 33 w 426"/>
                  <a:gd name="T69" fmla="*/ 35 h 711"/>
                  <a:gd name="T70" fmla="*/ 33 w 426"/>
                  <a:gd name="T71" fmla="*/ 22 h 711"/>
                  <a:gd name="T72" fmla="*/ 33 w 426"/>
                  <a:gd name="T73" fmla="*/ 18 h 711"/>
                  <a:gd name="T74" fmla="*/ 32 w 426"/>
                  <a:gd name="T75" fmla="*/ 13 h 711"/>
                  <a:gd name="T76" fmla="*/ 32 w 426"/>
                  <a:gd name="T77" fmla="*/ 11 h 711"/>
                  <a:gd name="T78" fmla="*/ 30 w 426"/>
                  <a:gd name="T79" fmla="*/ 6 h 711"/>
                  <a:gd name="T80" fmla="*/ 29 w 426"/>
                  <a:gd name="T81" fmla="*/ 5 h 711"/>
                  <a:gd name="T82" fmla="*/ 25 w 426"/>
                  <a:gd name="T83" fmla="*/ 2 h 711"/>
                  <a:gd name="T84" fmla="*/ 25 w 426"/>
                  <a:gd name="T85" fmla="*/ 2 h 711"/>
                  <a:gd name="T86" fmla="*/ 21 w 426"/>
                  <a:gd name="T87" fmla="*/ 0 h 711"/>
                  <a:gd name="T88" fmla="*/ 16 w 426"/>
                  <a:gd name="T89" fmla="*/ 0 h 71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6"/>
                  <a:gd name="T136" fmla="*/ 0 h 711"/>
                  <a:gd name="T137" fmla="*/ 426 w 426"/>
                  <a:gd name="T138" fmla="*/ 711 h 711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6" h="711">
                    <a:moveTo>
                      <a:pt x="197" y="0"/>
                    </a:moveTo>
                    <a:lnTo>
                      <a:pt x="183" y="1"/>
                    </a:lnTo>
                    <a:lnTo>
                      <a:pt x="128" y="8"/>
                    </a:lnTo>
                    <a:lnTo>
                      <a:pt x="79" y="25"/>
                    </a:lnTo>
                    <a:lnTo>
                      <a:pt x="38" y="50"/>
                    </a:lnTo>
                    <a:lnTo>
                      <a:pt x="0" y="95"/>
                    </a:lnTo>
                    <a:lnTo>
                      <a:pt x="184" y="98"/>
                    </a:lnTo>
                    <a:lnTo>
                      <a:pt x="185" y="98"/>
                    </a:lnTo>
                    <a:lnTo>
                      <a:pt x="243" y="108"/>
                    </a:lnTo>
                    <a:lnTo>
                      <a:pt x="284" y="138"/>
                    </a:lnTo>
                    <a:lnTo>
                      <a:pt x="299" y="165"/>
                    </a:lnTo>
                    <a:lnTo>
                      <a:pt x="309" y="239"/>
                    </a:lnTo>
                    <a:lnTo>
                      <a:pt x="309" y="270"/>
                    </a:lnTo>
                    <a:lnTo>
                      <a:pt x="270" y="285"/>
                    </a:lnTo>
                    <a:lnTo>
                      <a:pt x="217" y="299"/>
                    </a:lnTo>
                    <a:lnTo>
                      <a:pt x="151" y="311"/>
                    </a:lnTo>
                    <a:lnTo>
                      <a:pt x="121" y="316"/>
                    </a:lnTo>
                    <a:lnTo>
                      <a:pt x="73" y="328"/>
                    </a:lnTo>
                    <a:lnTo>
                      <a:pt x="57" y="335"/>
                    </a:lnTo>
                    <a:lnTo>
                      <a:pt x="309" y="363"/>
                    </a:lnTo>
                    <a:lnTo>
                      <a:pt x="309" y="405"/>
                    </a:lnTo>
                    <a:lnTo>
                      <a:pt x="307" y="462"/>
                    </a:lnTo>
                    <a:lnTo>
                      <a:pt x="295" y="523"/>
                    </a:lnTo>
                    <a:lnTo>
                      <a:pt x="277" y="559"/>
                    </a:lnTo>
                    <a:lnTo>
                      <a:pt x="237" y="605"/>
                    </a:lnTo>
                    <a:lnTo>
                      <a:pt x="200" y="625"/>
                    </a:lnTo>
                    <a:lnTo>
                      <a:pt x="316" y="625"/>
                    </a:lnTo>
                    <a:lnTo>
                      <a:pt x="318" y="643"/>
                    </a:lnTo>
                    <a:lnTo>
                      <a:pt x="333" y="711"/>
                    </a:lnTo>
                    <a:lnTo>
                      <a:pt x="426" y="711"/>
                    </a:lnTo>
                    <a:lnTo>
                      <a:pt x="420" y="695"/>
                    </a:lnTo>
                    <a:lnTo>
                      <a:pt x="403" y="627"/>
                    </a:lnTo>
                    <a:lnTo>
                      <a:pt x="400" y="590"/>
                    </a:lnTo>
                    <a:lnTo>
                      <a:pt x="398" y="519"/>
                    </a:lnTo>
                    <a:lnTo>
                      <a:pt x="397" y="420"/>
                    </a:lnTo>
                    <a:lnTo>
                      <a:pt x="397" y="263"/>
                    </a:lnTo>
                    <a:lnTo>
                      <a:pt x="397" y="215"/>
                    </a:lnTo>
                    <a:lnTo>
                      <a:pt x="393" y="154"/>
                    </a:lnTo>
                    <a:lnTo>
                      <a:pt x="390" y="136"/>
                    </a:lnTo>
                    <a:lnTo>
                      <a:pt x="366" y="74"/>
                    </a:lnTo>
                    <a:lnTo>
                      <a:pt x="354" y="57"/>
                    </a:lnTo>
                    <a:lnTo>
                      <a:pt x="305" y="22"/>
                    </a:lnTo>
                    <a:lnTo>
                      <a:pt x="303" y="21"/>
                    </a:lnTo>
                    <a:lnTo>
                      <a:pt x="256" y="5"/>
                    </a:lnTo>
                    <a:lnTo>
                      <a:pt x="19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26" name="Freeform 3004"/>
              <p:cNvSpPr>
                <a:spLocks/>
              </p:cNvSpPr>
              <p:nvPr/>
            </p:nvSpPr>
            <p:spPr bwMode="auto">
              <a:xfrm>
                <a:off x="3907" y="4029"/>
                <a:ext cx="34" cy="20"/>
              </a:xfrm>
              <a:custGeom>
                <a:avLst/>
                <a:gdLst>
                  <a:gd name="T0" fmla="*/ 27 w 409"/>
                  <a:gd name="T1" fmla="*/ 0 h 240"/>
                  <a:gd name="T2" fmla="*/ 25 w 409"/>
                  <a:gd name="T3" fmla="*/ 5 h 240"/>
                  <a:gd name="T4" fmla="*/ 22 w 409"/>
                  <a:gd name="T5" fmla="*/ 9 h 240"/>
                  <a:gd name="T6" fmla="*/ 19 w 409"/>
                  <a:gd name="T7" fmla="*/ 11 h 240"/>
                  <a:gd name="T8" fmla="*/ 15 w 409"/>
                  <a:gd name="T9" fmla="*/ 12 h 240"/>
                  <a:gd name="T10" fmla="*/ 0 w 409"/>
                  <a:gd name="T11" fmla="*/ 12 h 240"/>
                  <a:gd name="T12" fmla="*/ 2 w 409"/>
                  <a:gd name="T13" fmla="*/ 15 h 240"/>
                  <a:gd name="T14" fmla="*/ 6 w 409"/>
                  <a:gd name="T15" fmla="*/ 18 h 240"/>
                  <a:gd name="T16" fmla="*/ 10 w 409"/>
                  <a:gd name="T17" fmla="*/ 19 h 240"/>
                  <a:gd name="T18" fmla="*/ 15 w 409"/>
                  <a:gd name="T19" fmla="*/ 20 h 240"/>
                  <a:gd name="T20" fmla="*/ 20 w 409"/>
                  <a:gd name="T21" fmla="*/ 20 h 240"/>
                  <a:gd name="T22" fmla="*/ 24 w 409"/>
                  <a:gd name="T23" fmla="*/ 18 h 240"/>
                  <a:gd name="T24" fmla="*/ 27 w 409"/>
                  <a:gd name="T25" fmla="*/ 15 h 240"/>
                  <a:gd name="T26" fmla="*/ 30 w 409"/>
                  <a:gd name="T27" fmla="*/ 12 h 240"/>
                  <a:gd name="T28" fmla="*/ 32 w 409"/>
                  <a:gd name="T29" fmla="*/ 7 h 240"/>
                  <a:gd name="T30" fmla="*/ 34 w 409"/>
                  <a:gd name="T31" fmla="*/ 1 h 240"/>
                  <a:gd name="T32" fmla="*/ 27 w 409"/>
                  <a:gd name="T33" fmla="*/ 0 h 24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09"/>
                  <a:gd name="T52" fmla="*/ 0 h 240"/>
                  <a:gd name="T53" fmla="*/ 409 w 409"/>
                  <a:gd name="T54" fmla="*/ 240 h 240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09" h="240">
                    <a:moveTo>
                      <a:pt x="319" y="0"/>
                    </a:moveTo>
                    <a:lnTo>
                      <a:pt x="296" y="61"/>
                    </a:lnTo>
                    <a:lnTo>
                      <a:pt x="264" y="109"/>
                    </a:lnTo>
                    <a:lnTo>
                      <a:pt x="234" y="130"/>
                    </a:lnTo>
                    <a:lnTo>
                      <a:pt x="181" y="143"/>
                    </a:lnTo>
                    <a:lnTo>
                      <a:pt x="0" y="145"/>
                    </a:lnTo>
                    <a:lnTo>
                      <a:pt x="30" y="181"/>
                    </a:lnTo>
                    <a:lnTo>
                      <a:pt x="74" y="213"/>
                    </a:lnTo>
                    <a:lnTo>
                      <a:pt x="124" y="233"/>
                    </a:lnTo>
                    <a:lnTo>
                      <a:pt x="180" y="240"/>
                    </a:lnTo>
                    <a:lnTo>
                      <a:pt x="236" y="234"/>
                    </a:lnTo>
                    <a:lnTo>
                      <a:pt x="287" y="213"/>
                    </a:lnTo>
                    <a:lnTo>
                      <a:pt x="330" y="181"/>
                    </a:lnTo>
                    <a:lnTo>
                      <a:pt x="361" y="142"/>
                    </a:lnTo>
                    <a:lnTo>
                      <a:pt x="390" y="85"/>
                    </a:lnTo>
                    <a:lnTo>
                      <a:pt x="409" y="15"/>
                    </a:lnTo>
                    <a:lnTo>
                      <a:pt x="31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27" name="Freeform 3005"/>
              <p:cNvSpPr>
                <a:spLocks/>
              </p:cNvSpPr>
              <p:nvPr/>
            </p:nvSpPr>
            <p:spPr bwMode="auto">
              <a:xfrm>
                <a:off x="3901" y="3996"/>
                <a:ext cx="40" cy="45"/>
              </a:xfrm>
              <a:custGeom>
                <a:avLst/>
                <a:gdLst>
                  <a:gd name="T0" fmla="*/ 6 w 479"/>
                  <a:gd name="T1" fmla="*/ 0 h 535"/>
                  <a:gd name="T2" fmla="*/ 5 w 479"/>
                  <a:gd name="T3" fmla="*/ 1 h 535"/>
                  <a:gd name="T4" fmla="*/ 3 w 479"/>
                  <a:gd name="T5" fmla="*/ 5 h 535"/>
                  <a:gd name="T6" fmla="*/ 1 w 479"/>
                  <a:gd name="T7" fmla="*/ 10 h 535"/>
                  <a:gd name="T8" fmla="*/ 0 w 479"/>
                  <a:gd name="T9" fmla="*/ 16 h 535"/>
                  <a:gd name="T10" fmla="*/ 0 w 479"/>
                  <a:gd name="T11" fmla="*/ 23 h 535"/>
                  <a:gd name="T12" fmla="*/ 0 w 479"/>
                  <a:gd name="T13" fmla="*/ 23 h 535"/>
                  <a:gd name="T14" fmla="*/ 0 w 479"/>
                  <a:gd name="T15" fmla="*/ 30 h 535"/>
                  <a:gd name="T16" fmla="*/ 1 w 479"/>
                  <a:gd name="T17" fmla="*/ 36 h 535"/>
                  <a:gd name="T18" fmla="*/ 3 w 479"/>
                  <a:gd name="T19" fmla="*/ 41 h 535"/>
                  <a:gd name="T20" fmla="*/ 6 w 479"/>
                  <a:gd name="T21" fmla="*/ 45 h 535"/>
                  <a:gd name="T22" fmla="*/ 21 w 479"/>
                  <a:gd name="T23" fmla="*/ 45 h 535"/>
                  <a:gd name="T24" fmla="*/ 19 w 479"/>
                  <a:gd name="T25" fmla="*/ 45 h 535"/>
                  <a:gd name="T26" fmla="*/ 15 w 479"/>
                  <a:gd name="T27" fmla="*/ 43 h 535"/>
                  <a:gd name="T28" fmla="*/ 12 w 479"/>
                  <a:gd name="T29" fmla="*/ 40 h 535"/>
                  <a:gd name="T30" fmla="*/ 10 w 479"/>
                  <a:gd name="T31" fmla="*/ 37 h 535"/>
                  <a:gd name="T32" fmla="*/ 8 w 479"/>
                  <a:gd name="T33" fmla="*/ 32 h 535"/>
                  <a:gd name="T34" fmla="*/ 8 w 479"/>
                  <a:gd name="T35" fmla="*/ 25 h 535"/>
                  <a:gd name="T36" fmla="*/ 40 w 479"/>
                  <a:gd name="T37" fmla="*/ 25 h 535"/>
                  <a:gd name="T38" fmla="*/ 40 w 479"/>
                  <a:gd name="T39" fmla="*/ 22 h 535"/>
                  <a:gd name="T40" fmla="*/ 40 w 479"/>
                  <a:gd name="T41" fmla="*/ 22 h 535"/>
                  <a:gd name="T42" fmla="*/ 8 w 479"/>
                  <a:gd name="T43" fmla="*/ 17 h 535"/>
                  <a:gd name="T44" fmla="*/ 8 w 479"/>
                  <a:gd name="T45" fmla="*/ 15 h 535"/>
                  <a:gd name="T46" fmla="*/ 9 w 479"/>
                  <a:gd name="T47" fmla="*/ 9 h 535"/>
                  <a:gd name="T48" fmla="*/ 12 w 479"/>
                  <a:gd name="T49" fmla="*/ 5 h 535"/>
                  <a:gd name="T50" fmla="*/ 12 w 479"/>
                  <a:gd name="T51" fmla="*/ 4 h 535"/>
                  <a:gd name="T52" fmla="*/ 16 w 479"/>
                  <a:gd name="T53" fmla="*/ 1 h 535"/>
                  <a:gd name="T54" fmla="*/ 20 w 479"/>
                  <a:gd name="T55" fmla="*/ 0 h 535"/>
                  <a:gd name="T56" fmla="*/ 6 w 479"/>
                  <a:gd name="T57" fmla="*/ 0 h 535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79"/>
                  <a:gd name="T88" fmla="*/ 0 h 535"/>
                  <a:gd name="T89" fmla="*/ 479 w 479"/>
                  <a:gd name="T90" fmla="*/ 535 h 535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79" h="535">
                    <a:moveTo>
                      <a:pt x="67" y="0"/>
                    </a:moveTo>
                    <a:lnTo>
                      <a:pt x="62" y="8"/>
                    </a:lnTo>
                    <a:lnTo>
                      <a:pt x="35" y="60"/>
                    </a:lnTo>
                    <a:lnTo>
                      <a:pt x="15" y="122"/>
                    </a:lnTo>
                    <a:lnTo>
                      <a:pt x="4" y="192"/>
                    </a:lnTo>
                    <a:lnTo>
                      <a:pt x="0" y="273"/>
                    </a:lnTo>
                    <a:lnTo>
                      <a:pt x="0" y="276"/>
                    </a:lnTo>
                    <a:lnTo>
                      <a:pt x="4" y="354"/>
                    </a:lnTo>
                    <a:lnTo>
                      <a:pt x="17" y="424"/>
                    </a:lnTo>
                    <a:lnTo>
                      <a:pt x="38" y="484"/>
                    </a:lnTo>
                    <a:lnTo>
                      <a:pt x="67" y="535"/>
                    </a:lnTo>
                    <a:lnTo>
                      <a:pt x="248" y="533"/>
                    </a:lnTo>
                    <a:lnTo>
                      <a:pt x="231" y="532"/>
                    </a:lnTo>
                    <a:lnTo>
                      <a:pt x="181" y="513"/>
                    </a:lnTo>
                    <a:lnTo>
                      <a:pt x="140" y="472"/>
                    </a:lnTo>
                    <a:lnTo>
                      <a:pt x="119" y="437"/>
                    </a:lnTo>
                    <a:lnTo>
                      <a:pt x="100" y="375"/>
                    </a:lnTo>
                    <a:lnTo>
                      <a:pt x="91" y="297"/>
                    </a:lnTo>
                    <a:lnTo>
                      <a:pt x="479" y="297"/>
                    </a:lnTo>
                    <a:lnTo>
                      <a:pt x="479" y="266"/>
                    </a:lnTo>
                    <a:lnTo>
                      <a:pt x="479" y="258"/>
                    </a:lnTo>
                    <a:lnTo>
                      <a:pt x="96" y="199"/>
                    </a:lnTo>
                    <a:lnTo>
                      <a:pt x="98" y="178"/>
                    </a:lnTo>
                    <a:lnTo>
                      <a:pt x="113" y="109"/>
                    </a:lnTo>
                    <a:lnTo>
                      <a:pt x="142" y="55"/>
                    </a:lnTo>
                    <a:lnTo>
                      <a:pt x="148" y="48"/>
                    </a:lnTo>
                    <a:lnTo>
                      <a:pt x="191" y="12"/>
                    </a:lnTo>
                    <a:lnTo>
                      <a:pt x="244" y="0"/>
                    </a:lnTo>
                    <a:lnTo>
                      <a:pt x="6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28" name="Freeform 3006"/>
              <p:cNvSpPr>
                <a:spLocks/>
              </p:cNvSpPr>
              <p:nvPr/>
            </p:nvSpPr>
            <p:spPr bwMode="auto">
              <a:xfrm>
                <a:off x="3907" y="3988"/>
                <a:ext cx="34" cy="30"/>
              </a:xfrm>
              <a:custGeom>
                <a:avLst/>
                <a:gdLst>
                  <a:gd name="T0" fmla="*/ 15 w 412"/>
                  <a:gd name="T1" fmla="*/ 0 h 355"/>
                  <a:gd name="T2" fmla="*/ 11 w 412"/>
                  <a:gd name="T3" fmla="*/ 0 h 355"/>
                  <a:gd name="T4" fmla="*/ 7 w 412"/>
                  <a:gd name="T5" fmla="*/ 2 h 355"/>
                  <a:gd name="T6" fmla="*/ 3 w 412"/>
                  <a:gd name="T7" fmla="*/ 4 h 355"/>
                  <a:gd name="T8" fmla="*/ 0 w 412"/>
                  <a:gd name="T9" fmla="*/ 8 h 355"/>
                  <a:gd name="T10" fmla="*/ 15 w 412"/>
                  <a:gd name="T11" fmla="*/ 8 h 355"/>
                  <a:gd name="T12" fmla="*/ 16 w 412"/>
                  <a:gd name="T13" fmla="*/ 8 h 355"/>
                  <a:gd name="T14" fmla="*/ 20 w 412"/>
                  <a:gd name="T15" fmla="*/ 10 h 355"/>
                  <a:gd name="T16" fmla="*/ 24 w 412"/>
                  <a:gd name="T17" fmla="*/ 14 h 355"/>
                  <a:gd name="T18" fmla="*/ 25 w 412"/>
                  <a:gd name="T19" fmla="*/ 19 h 355"/>
                  <a:gd name="T20" fmla="*/ 26 w 412"/>
                  <a:gd name="T21" fmla="*/ 25 h 355"/>
                  <a:gd name="T22" fmla="*/ 2 w 412"/>
                  <a:gd name="T23" fmla="*/ 25 h 355"/>
                  <a:gd name="T24" fmla="*/ 34 w 412"/>
                  <a:gd name="T25" fmla="*/ 30 h 355"/>
                  <a:gd name="T26" fmla="*/ 34 w 412"/>
                  <a:gd name="T27" fmla="*/ 23 h 355"/>
                  <a:gd name="T28" fmla="*/ 33 w 412"/>
                  <a:gd name="T29" fmla="*/ 17 h 355"/>
                  <a:gd name="T30" fmla="*/ 31 w 412"/>
                  <a:gd name="T31" fmla="*/ 12 h 355"/>
                  <a:gd name="T32" fmla="*/ 29 w 412"/>
                  <a:gd name="T33" fmla="*/ 8 h 355"/>
                  <a:gd name="T34" fmla="*/ 27 w 412"/>
                  <a:gd name="T35" fmla="*/ 5 h 355"/>
                  <a:gd name="T36" fmla="*/ 23 w 412"/>
                  <a:gd name="T37" fmla="*/ 3 h 355"/>
                  <a:gd name="T38" fmla="*/ 19 w 412"/>
                  <a:gd name="T39" fmla="*/ 1 h 355"/>
                  <a:gd name="T40" fmla="*/ 15 w 412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2"/>
                  <a:gd name="T64" fmla="*/ 0 h 355"/>
                  <a:gd name="T65" fmla="*/ 412 w 412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2" h="355">
                    <a:moveTo>
                      <a:pt x="176" y="0"/>
                    </a:moveTo>
                    <a:lnTo>
                      <a:pt x="136" y="4"/>
                    </a:lnTo>
                    <a:lnTo>
                      <a:pt x="85" y="22"/>
                    </a:lnTo>
                    <a:lnTo>
                      <a:pt x="40" y="52"/>
                    </a:lnTo>
                    <a:lnTo>
                      <a:pt x="0" y="97"/>
                    </a:lnTo>
                    <a:lnTo>
                      <a:pt x="177" y="97"/>
                    </a:lnTo>
                    <a:lnTo>
                      <a:pt x="198" y="99"/>
                    </a:lnTo>
                    <a:lnTo>
                      <a:pt x="247" y="120"/>
                    </a:lnTo>
                    <a:lnTo>
                      <a:pt x="286" y="165"/>
                    </a:lnTo>
                    <a:lnTo>
                      <a:pt x="308" y="219"/>
                    </a:lnTo>
                    <a:lnTo>
                      <a:pt x="320" y="296"/>
                    </a:lnTo>
                    <a:lnTo>
                      <a:pt x="29" y="296"/>
                    </a:lnTo>
                    <a:lnTo>
                      <a:pt x="412" y="355"/>
                    </a:lnTo>
                    <a:lnTo>
                      <a:pt x="408" y="277"/>
                    </a:lnTo>
                    <a:lnTo>
                      <a:pt x="395" y="207"/>
                    </a:lnTo>
                    <a:lnTo>
                      <a:pt x="375" y="147"/>
                    </a:lnTo>
                    <a:lnTo>
                      <a:pt x="346" y="96"/>
                    </a:lnTo>
                    <a:lnTo>
                      <a:pt x="323" y="65"/>
                    </a:lnTo>
                    <a:lnTo>
                      <a:pt x="279" y="30"/>
                    </a:lnTo>
                    <a:lnTo>
                      <a:pt x="230" y="7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29" name="Freeform 3007"/>
              <p:cNvSpPr>
                <a:spLocks/>
              </p:cNvSpPr>
              <p:nvPr/>
            </p:nvSpPr>
            <p:spPr bwMode="auto">
              <a:xfrm>
                <a:off x="3947" y="4029"/>
                <a:ext cx="31" cy="20"/>
              </a:xfrm>
              <a:custGeom>
                <a:avLst/>
                <a:gdLst>
                  <a:gd name="T0" fmla="*/ 7 w 371"/>
                  <a:gd name="T1" fmla="*/ 0 h 241"/>
                  <a:gd name="T2" fmla="*/ 0 w 371"/>
                  <a:gd name="T3" fmla="*/ 1 h 241"/>
                  <a:gd name="T4" fmla="*/ 1 w 371"/>
                  <a:gd name="T5" fmla="*/ 6 h 241"/>
                  <a:gd name="T6" fmla="*/ 3 w 371"/>
                  <a:gd name="T7" fmla="*/ 11 h 241"/>
                  <a:gd name="T8" fmla="*/ 6 w 371"/>
                  <a:gd name="T9" fmla="*/ 15 h 241"/>
                  <a:gd name="T10" fmla="*/ 6 w 371"/>
                  <a:gd name="T11" fmla="*/ 16 h 241"/>
                  <a:gd name="T12" fmla="*/ 9 w 371"/>
                  <a:gd name="T13" fmla="*/ 18 h 241"/>
                  <a:gd name="T14" fmla="*/ 13 w 371"/>
                  <a:gd name="T15" fmla="*/ 20 h 241"/>
                  <a:gd name="T16" fmla="*/ 19 w 371"/>
                  <a:gd name="T17" fmla="*/ 20 h 241"/>
                  <a:gd name="T18" fmla="*/ 19 w 371"/>
                  <a:gd name="T19" fmla="*/ 20 h 241"/>
                  <a:gd name="T20" fmla="*/ 24 w 371"/>
                  <a:gd name="T21" fmla="*/ 19 h 241"/>
                  <a:gd name="T22" fmla="*/ 28 w 371"/>
                  <a:gd name="T23" fmla="*/ 18 h 241"/>
                  <a:gd name="T24" fmla="*/ 31 w 371"/>
                  <a:gd name="T25" fmla="*/ 15 h 241"/>
                  <a:gd name="T26" fmla="*/ 19 w 371"/>
                  <a:gd name="T27" fmla="*/ 12 h 241"/>
                  <a:gd name="T28" fmla="*/ 14 w 371"/>
                  <a:gd name="T29" fmla="*/ 11 h 241"/>
                  <a:gd name="T30" fmla="*/ 11 w 371"/>
                  <a:gd name="T31" fmla="*/ 9 h 241"/>
                  <a:gd name="T32" fmla="*/ 9 w 371"/>
                  <a:gd name="T33" fmla="*/ 6 h 241"/>
                  <a:gd name="T34" fmla="*/ 7 w 371"/>
                  <a:gd name="T35" fmla="*/ 0 h 241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371"/>
                  <a:gd name="T55" fmla="*/ 0 h 241"/>
                  <a:gd name="T56" fmla="*/ 371 w 371"/>
                  <a:gd name="T57" fmla="*/ 241 h 241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371" h="241">
                    <a:moveTo>
                      <a:pt x="87" y="0"/>
                    </a:moveTo>
                    <a:lnTo>
                      <a:pt x="0" y="18"/>
                    </a:lnTo>
                    <a:lnTo>
                      <a:pt x="11" y="74"/>
                    </a:lnTo>
                    <a:lnTo>
                      <a:pt x="34" y="136"/>
                    </a:lnTo>
                    <a:lnTo>
                      <a:pt x="68" y="184"/>
                    </a:lnTo>
                    <a:lnTo>
                      <a:pt x="71" y="187"/>
                    </a:lnTo>
                    <a:lnTo>
                      <a:pt x="111" y="217"/>
                    </a:lnTo>
                    <a:lnTo>
                      <a:pt x="161" y="235"/>
                    </a:lnTo>
                    <a:lnTo>
                      <a:pt x="223" y="241"/>
                    </a:lnTo>
                    <a:lnTo>
                      <a:pt x="228" y="241"/>
                    </a:lnTo>
                    <a:lnTo>
                      <a:pt x="283" y="233"/>
                    </a:lnTo>
                    <a:lnTo>
                      <a:pt x="332" y="211"/>
                    </a:lnTo>
                    <a:lnTo>
                      <a:pt x="371" y="182"/>
                    </a:lnTo>
                    <a:lnTo>
                      <a:pt x="222" y="144"/>
                    </a:lnTo>
                    <a:lnTo>
                      <a:pt x="172" y="136"/>
                    </a:lnTo>
                    <a:lnTo>
                      <a:pt x="128" y="107"/>
                    </a:lnTo>
                    <a:lnTo>
                      <a:pt x="105" y="69"/>
                    </a:lnTo>
                    <a:lnTo>
                      <a:pt x="8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</p:grpSp>
        <p:sp>
          <p:nvSpPr>
            <p:cNvPr id="108650" name="Freeform 3009"/>
            <p:cNvSpPr>
              <a:spLocks/>
            </p:cNvSpPr>
            <p:nvPr/>
          </p:nvSpPr>
          <p:spPr bwMode="auto">
            <a:xfrm>
              <a:off x="3965" y="3995"/>
              <a:ext cx="17" cy="11"/>
            </a:xfrm>
            <a:custGeom>
              <a:avLst/>
              <a:gdLst>
                <a:gd name="T0" fmla="*/ 14 w 201"/>
                <a:gd name="T1" fmla="*/ 0 h 123"/>
                <a:gd name="T2" fmla="*/ 0 w 201"/>
                <a:gd name="T3" fmla="*/ 1 h 123"/>
                <a:gd name="T4" fmla="*/ 3 w 201"/>
                <a:gd name="T5" fmla="*/ 1 h 123"/>
                <a:gd name="T6" fmla="*/ 7 w 201"/>
                <a:gd name="T7" fmla="*/ 4 h 123"/>
                <a:gd name="T8" fmla="*/ 8 w 201"/>
                <a:gd name="T9" fmla="*/ 5 h 123"/>
                <a:gd name="T10" fmla="*/ 10 w 201"/>
                <a:gd name="T11" fmla="*/ 11 h 123"/>
                <a:gd name="T12" fmla="*/ 17 w 201"/>
                <a:gd name="T13" fmla="*/ 10 h 123"/>
                <a:gd name="T14" fmla="*/ 16 w 201"/>
                <a:gd name="T15" fmla="*/ 5 h 123"/>
                <a:gd name="T16" fmla="*/ 14 w 201"/>
                <a:gd name="T17" fmla="*/ 0 h 12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01"/>
                <a:gd name="T28" fmla="*/ 0 h 123"/>
                <a:gd name="T29" fmla="*/ 201 w 201"/>
                <a:gd name="T30" fmla="*/ 123 h 12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01" h="123">
                  <a:moveTo>
                    <a:pt x="170" y="0"/>
                  </a:moveTo>
                  <a:lnTo>
                    <a:pt x="0" y="9"/>
                  </a:lnTo>
                  <a:lnTo>
                    <a:pt x="36" y="14"/>
                  </a:lnTo>
                  <a:lnTo>
                    <a:pt x="81" y="40"/>
                  </a:lnTo>
                  <a:lnTo>
                    <a:pt x="94" y="58"/>
                  </a:lnTo>
                  <a:lnTo>
                    <a:pt x="114" y="123"/>
                  </a:lnTo>
                  <a:lnTo>
                    <a:pt x="201" y="108"/>
                  </a:lnTo>
                  <a:lnTo>
                    <a:pt x="192" y="60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51" name="Freeform 3010"/>
            <p:cNvSpPr>
              <a:spLocks/>
            </p:cNvSpPr>
            <p:nvPr/>
          </p:nvSpPr>
          <p:spPr bwMode="auto">
            <a:xfrm>
              <a:off x="3948" y="3988"/>
              <a:ext cx="35" cy="56"/>
            </a:xfrm>
            <a:custGeom>
              <a:avLst/>
              <a:gdLst>
                <a:gd name="T0" fmla="*/ 16 w 417"/>
                <a:gd name="T1" fmla="*/ 0 h 668"/>
                <a:gd name="T2" fmla="*/ 14 w 417"/>
                <a:gd name="T3" fmla="*/ 0 h 668"/>
                <a:gd name="T4" fmla="*/ 10 w 417"/>
                <a:gd name="T5" fmla="*/ 1 h 668"/>
                <a:gd name="T6" fmla="*/ 9 w 417"/>
                <a:gd name="T7" fmla="*/ 2 h 668"/>
                <a:gd name="T8" fmla="*/ 5 w 417"/>
                <a:gd name="T9" fmla="*/ 4 h 668"/>
                <a:gd name="T10" fmla="*/ 4 w 417"/>
                <a:gd name="T11" fmla="*/ 5 h 668"/>
                <a:gd name="T12" fmla="*/ 1 w 417"/>
                <a:gd name="T13" fmla="*/ 10 h 668"/>
                <a:gd name="T14" fmla="*/ 1 w 417"/>
                <a:gd name="T15" fmla="*/ 11 h 668"/>
                <a:gd name="T16" fmla="*/ 0 w 417"/>
                <a:gd name="T17" fmla="*/ 17 h 668"/>
                <a:gd name="T18" fmla="*/ 0 w 417"/>
                <a:gd name="T19" fmla="*/ 19 h 668"/>
                <a:gd name="T20" fmla="*/ 2 w 417"/>
                <a:gd name="T21" fmla="*/ 25 h 668"/>
                <a:gd name="T22" fmla="*/ 3 w 417"/>
                <a:gd name="T23" fmla="*/ 27 h 668"/>
                <a:gd name="T24" fmla="*/ 6 w 417"/>
                <a:gd name="T25" fmla="*/ 30 h 668"/>
                <a:gd name="T26" fmla="*/ 8 w 417"/>
                <a:gd name="T27" fmla="*/ 31 h 668"/>
                <a:gd name="T28" fmla="*/ 12 w 417"/>
                <a:gd name="T29" fmla="*/ 33 h 668"/>
                <a:gd name="T30" fmla="*/ 18 w 417"/>
                <a:gd name="T31" fmla="*/ 35 h 668"/>
                <a:gd name="T32" fmla="*/ 22 w 417"/>
                <a:gd name="T33" fmla="*/ 37 h 668"/>
                <a:gd name="T34" fmla="*/ 25 w 417"/>
                <a:gd name="T35" fmla="*/ 38 h 668"/>
                <a:gd name="T36" fmla="*/ 26 w 417"/>
                <a:gd name="T37" fmla="*/ 39 h 668"/>
                <a:gd name="T38" fmla="*/ 27 w 417"/>
                <a:gd name="T39" fmla="*/ 44 h 668"/>
                <a:gd name="T40" fmla="*/ 27 w 417"/>
                <a:gd name="T41" fmla="*/ 45 h 668"/>
                <a:gd name="T42" fmla="*/ 25 w 417"/>
                <a:gd name="T43" fmla="*/ 50 h 668"/>
                <a:gd name="T44" fmla="*/ 22 w 417"/>
                <a:gd name="T45" fmla="*/ 52 h 668"/>
                <a:gd name="T46" fmla="*/ 17 w 417"/>
                <a:gd name="T47" fmla="*/ 53 h 668"/>
                <a:gd name="T48" fmla="*/ 30 w 417"/>
                <a:gd name="T49" fmla="*/ 56 h 668"/>
                <a:gd name="T50" fmla="*/ 33 w 417"/>
                <a:gd name="T51" fmla="*/ 52 h 668"/>
                <a:gd name="T52" fmla="*/ 34 w 417"/>
                <a:gd name="T53" fmla="*/ 48 h 668"/>
                <a:gd name="T54" fmla="*/ 35 w 417"/>
                <a:gd name="T55" fmla="*/ 43 h 668"/>
                <a:gd name="T56" fmla="*/ 35 w 417"/>
                <a:gd name="T57" fmla="*/ 39 h 668"/>
                <a:gd name="T58" fmla="*/ 33 w 417"/>
                <a:gd name="T59" fmla="*/ 34 h 668"/>
                <a:gd name="T60" fmla="*/ 32 w 417"/>
                <a:gd name="T61" fmla="*/ 32 h 668"/>
                <a:gd name="T62" fmla="*/ 28 w 417"/>
                <a:gd name="T63" fmla="*/ 29 h 668"/>
                <a:gd name="T64" fmla="*/ 27 w 417"/>
                <a:gd name="T65" fmla="*/ 28 h 668"/>
                <a:gd name="T66" fmla="*/ 23 w 417"/>
                <a:gd name="T67" fmla="*/ 26 h 668"/>
                <a:gd name="T68" fmla="*/ 17 w 417"/>
                <a:gd name="T69" fmla="*/ 24 h 668"/>
                <a:gd name="T70" fmla="*/ 14 w 417"/>
                <a:gd name="T71" fmla="*/ 23 h 668"/>
                <a:gd name="T72" fmla="*/ 11 w 417"/>
                <a:gd name="T73" fmla="*/ 22 h 668"/>
                <a:gd name="T74" fmla="*/ 8 w 417"/>
                <a:gd name="T75" fmla="*/ 19 h 668"/>
                <a:gd name="T76" fmla="*/ 7 w 417"/>
                <a:gd name="T77" fmla="*/ 16 h 668"/>
                <a:gd name="T78" fmla="*/ 7 w 417"/>
                <a:gd name="T79" fmla="*/ 15 h 668"/>
                <a:gd name="T80" fmla="*/ 9 w 417"/>
                <a:gd name="T81" fmla="*/ 10 h 668"/>
                <a:gd name="T82" fmla="*/ 12 w 417"/>
                <a:gd name="T83" fmla="*/ 9 h 668"/>
                <a:gd name="T84" fmla="*/ 17 w 417"/>
                <a:gd name="T85" fmla="*/ 8 h 668"/>
                <a:gd name="T86" fmla="*/ 31 w 417"/>
                <a:gd name="T87" fmla="*/ 7 h 668"/>
                <a:gd name="T88" fmla="*/ 29 w 417"/>
                <a:gd name="T89" fmla="*/ 5 h 668"/>
                <a:gd name="T90" fmla="*/ 25 w 417"/>
                <a:gd name="T91" fmla="*/ 2 h 668"/>
                <a:gd name="T92" fmla="*/ 25 w 417"/>
                <a:gd name="T93" fmla="*/ 2 h 668"/>
                <a:gd name="T94" fmla="*/ 21 w 417"/>
                <a:gd name="T95" fmla="*/ 1 h 668"/>
                <a:gd name="T96" fmla="*/ 16 w 417"/>
                <a:gd name="T97" fmla="*/ 0 h 668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417"/>
                <a:gd name="T148" fmla="*/ 0 h 668"/>
                <a:gd name="T149" fmla="*/ 417 w 417"/>
                <a:gd name="T150" fmla="*/ 668 h 668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417" h="668">
                  <a:moveTo>
                    <a:pt x="191" y="0"/>
                  </a:moveTo>
                  <a:lnTo>
                    <a:pt x="168" y="2"/>
                  </a:lnTo>
                  <a:lnTo>
                    <a:pt x="115" y="15"/>
                  </a:lnTo>
                  <a:lnTo>
                    <a:pt x="106" y="19"/>
                  </a:lnTo>
                  <a:lnTo>
                    <a:pt x="59" y="49"/>
                  </a:lnTo>
                  <a:lnTo>
                    <a:pt x="49" y="59"/>
                  </a:lnTo>
                  <a:lnTo>
                    <a:pt x="16" y="114"/>
                  </a:lnTo>
                  <a:lnTo>
                    <a:pt x="10" y="131"/>
                  </a:lnTo>
                  <a:lnTo>
                    <a:pt x="0" y="201"/>
                  </a:lnTo>
                  <a:lnTo>
                    <a:pt x="1" y="227"/>
                  </a:lnTo>
                  <a:lnTo>
                    <a:pt x="19" y="293"/>
                  </a:lnTo>
                  <a:lnTo>
                    <a:pt x="33" y="318"/>
                  </a:lnTo>
                  <a:lnTo>
                    <a:pt x="76" y="360"/>
                  </a:lnTo>
                  <a:lnTo>
                    <a:pt x="97" y="372"/>
                  </a:lnTo>
                  <a:lnTo>
                    <a:pt x="144" y="393"/>
                  </a:lnTo>
                  <a:lnTo>
                    <a:pt x="211" y="417"/>
                  </a:lnTo>
                  <a:lnTo>
                    <a:pt x="263" y="436"/>
                  </a:lnTo>
                  <a:lnTo>
                    <a:pt x="300" y="456"/>
                  </a:lnTo>
                  <a:lnTo>
                    <a:pt x="304" y="460"/>
                  </a:lnTo>
                  <a:lnTo>
                    <a:pt x="327" y="519"/>
                  </a:lnTo>
                  <a:lnTo>
                    <a:pt x="325" y="539"/>
                  </a:lnTo>
                  <a:lnTo>
                    <a:pt x="297" y="597"/>
                  </a:lnTo>
                  <a:lnTo>
                    <a:pt x="265" y="619"/>
                  </a:lnTo>
                  <a:lnTo>
                    <a:pt x="207" y="630"/>
                  </a:lnTo>
                  <a:lnTo>
                    <a:pt x="356" y="668"/>
                  </a:lnTo>
                  <a:lnTo>
                    <a:pt x="392" y="617"/>
                  </a:lnTo>
                  <a:lnTo>
                    <a:pt x="408" y="575"/>
                  </a:lnTo>
                  <a:lnTo>
                    <a:pt x="417" y="507"/>
                  </a:lnTo>
                  <a:lnTo>
                    <a:pt x="415" y="469"/>
                  </a:lnTo>
                  <a:lnTo>
                    <a:pt x="396" y="406"/>
                  </a:lnTo>
                  <a:lnTo>
                    <a:pt x="383" y="384"/>
                  </a:lnTo>
                  <a:lnTo>
                    <a:pt x="338" y="344"/>
                  </a:lnTo>
                  <a:lnTo>
                    <a:pt x="321" y="335"/>
                  </a:lnTo>
                  <a:lnTo>
                    <a:pt x="273" y="314"/>
                  </a:lnTo>
                  <a:lnTo>
                    <a:pt x="208" y="289"/>
                  </a:lnTo>
                  <a:lnTo>
                    <a:pt x="170" y="276"/>
                  </a:lnTo>
                  <a:lnTo>
                    <a:pt x="129" y="260"/>
                  </a:lnTo>
                  <a:lnTo>
                    <a:pt x="96" y="228"/>
                  </a:lnTo>
                  <a:lnTo>
                    <a:pt x="85" y="188"/>
                  </a:lnTo>
                  <a:lnTo>
                    <a:pt x="85" y="182"/>
                  </a:lnTo>
                  <a:lnTo>
                    <a:pt x="111" y="124"/>
                  </a:lnTo>
                  <a:lnTo>
                    <a:pt x="138" y="107"/>
                  </a:lnTo>
                  <a:lnTo>
                    <a:pt x="197" y="97"/>
                  </a:lnTo>
                  <a:lnTo>
                    <a:pt x="367" y="88"/>
                  </a:lnTo>
                  <a:lnTo>
                    <a:pt x="348" y="60"/>
                  </a:lnTo>
                  <a:lnTo>
                    <a:pt x="299" y="24"/>
                  </a:lnTo>
                  <a:lnTo>
                    <a:pt x="297" y="24"/>
                  </a:lnTo>
                  <a:lnTo>
                    <a:pt x="248" y="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52" name="Freeform 3011"/>
            <p:cNvSpPr>
              <a:spLocks/>
            </p:cNvSpPr>
            <p:nvPr/>
          </p:nvSpPr>
          <p:spPr bwMode="auto">
            <a:xfrm>
              <a:off x="3995" y="4026"/>
              <a:ext cx="32" cy="23"/>
            </a:xfrm>
            <a:custGeom>
              <a:avLst/>
              <a:gdLst>
                <a:gd name="T0" fmla="*/ 25 w 388"/>
                <a:gd name="T1" fmla="*/ 0 h 271"/>
                <a:gd name="T2" fmla="*/ 25 w 388"/>
                <a:gd name="T3" fmla="*/ 1 h 271"/>
                <a:gd name="T4" fmla="*/ 24 w 388"/>
                <a:gd name="T5" fmla="*/ 7 h 271"/>
                <a:gd name="T6" fmla="*/ 21 w 388"/>
                <a:gd name="T7" fmla="*/ 11 h 271"/>
                <a:gd name="T8" fmla="*/ 18 w 388"/>
                <a:gd name="T9" fmla="*/ 14 h 271"/>
                <a:gd name="T10" fmla="*/ 14 w 388"/>
                <a:gd name="T11" fmla="*/ 15 h 271"/>
                <a:gd name="T12" fmla="*/ 0 w 388"/>
                <a:gd name="T13" fmla="*/ 15 h 271"/>
                <a:gd name="T14" fmla="*/ 2 w 388"/>
                <a:gd name="T15" fmla="*/ 18 h 271"/>
                <a:gd name="T16" fmla="*/ 6 w 388"/>
                <a:gd name="T17" fmla="*/ 21 h 271"/>
                <a:gd name="T18" fmla="*/ 10 w 388"/>
                <a:gd name="T19" fmla="*/ 22 h 271"/>
                <a:gd name="T20" fmla="*/ 14 w 388"/>
                <a:gd name="T21" fmla="*/ 23 h 271"/>
                <a:gd name="T22" fmla="*/ 18 w 388"/>
                <a:gd name="T23" fmla="*/ 22 h 271"/>
                <a:gd name="T24" fmla="*/ 22 w 388"/>
                <a:gd name="T25" fmla="*/ 20 h 271"/>
                <a:gd name="T26" fmla="*/ 26 w 388"/>
                <a:gd name="T27" fmla="*/ 17 h 271"/>
                <a:gd name="T28" fmla="*/ 26 w 388"/>
                <a:gd name="T29" fmla="*/ 17 h 271"/>
                <a:gd name="T30" fmla="*/ 29 w 388"/>
                <a:gd name="T31" fmla="*/ 13 h 271"/>
                <a:gd name="T32" fmla="*/ 31 w 388"/>
                <a:gd name="T33" fmla="*/ 8 h 271"/>
                <a:gd name="T34" fmla="*/ 32 w 388"/>
                <a:gd name="T35" fmla="*/ 1 h 271"/>
                <a:gd name="T36" fmla="*/ 25 w 388"/>
                <a:gd name="T37" fmla="*/ 0 h 27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88"/>
                <a:gd name="T58" fmla="*/ 0 h 271"/>
                <a:gd name="T59" fmla="*/ 388 w 388"/>
                <a:gd name="T60" fmla="*/ 271 h 271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88" h="271">
                  <a:moveTo>
                    <a:pt x="302" y="0"/>
                  </a:moveTo>
                  <a:lnTo>
                    <a:pt x="301" y="6"/>
                  </a:lnTo>
                  <a:lnTo>
                    <a:pt x="285" y="80"/>
                  </a:lnTo>
                  <a:lnTo>
                    <a:pt x="257" y="132"/>
                  </a:lnTo>
                  <a:lnTo>
                    <a:pt x="224" y="161"/>
                  </a:lnTo>
                  <a:lnTo>
                    <a:pt x="171" y="174"/>
                  </a:lnTo>
                  <a:lnTo>
                    <a:pt x="0" y="177"/>
                  </a:lnTo>
                  <a:lnTo>
                    <a:pt x="24" y="207"/>
                  </a:lnTo>
                  <a:lnTo>
                    <a:pt x="67" y="242"/>
                  </a:lnTo>
                  <a:lnTo>
                    <a:pt x="116" y="264"/>
                  </a:lnTo>
                  <a:lnTo>
                    <a:pt x="172" y="271"/>
                  </a:lnTo>
                  <a:lnTo>
                    <a:pt x="224" y="264"/>
                  </a:lnTo>
                  <a:lnTo>
                    <a:pt x="272" y="241"/>
                  </a:lnTo>
                  <a:lnTo>
                    <a:pt x="315" y="203"/>
                  </a:lnTo>
                  <a:lnTo>
                    <a:pt x="317" y="201"/>
                  </a:lnTo>
                  <a:lnTo>
                    <a:pt x="351" y="151"/>
                  </a:lnTo>
                  <a:lnTo>
                    <a:pt x="374" y="89"/>
                  </a:lnTo>
                  <a:lnTo>
                    <a:pt x="388" y="16"/>
                  </a:lnTo>
                  <a:lnTo>
                    <a:pt x="30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53" name="Freeform 3012"/>
            <p:cNvSpPr>
              <a:spLocks/>
            </p:cNvSpPr>
            <p:nvPr/>
          </p:nvSpPr>
          <p:spPr bwMode="auto">
            <a:xfrm>
              <a:off x="3990" y="3993"/>
              <a:ext cx="20" cy="48"/>
            </a:xfrm>
            <a:custGeom>
              <a:avLst/>
              <a:gdLst>
                <a:gd name="T0" fmla="*/ 8 w 241"/>
                <a:gd name="T1" fmla="*/ 0 h 574"/>
                <a:gd name="T2" fmla="*/ 5 w 241"/>
                <a:gd name="T3" fmla="*/ 4 h 574"/>
                <a:gd name="T4" fmla="*/ 2 w 241"/>
                <a:gd name="T5" fmla="*/ 9 h 574"/>
                <a:gd name="T6" fmla="*/ 1 w 241"/>
                <a:gd name="T7" fmla="*/ 13 h 574"/>
                <a:gd name="T8" fmla="*/ 0 w 241"/>
                <a:gd name="T9" fmla="*/ 19 h 574"/>
                <a:gd name="T10" fmla="*/ 0 w 241"/>
                <a:gd name="T11" fmla="*/ 26 h 574"/>
                <a:gd name="T12" fmla="*/ 0 w 241"/>
                <a:gd name="T13" fmla="*/ 26 h 574"/>
                <a:gd name="T14" fmla="*/ 0 w 241"/>
                <a:gd name="T15" fmla="*/ 33 h 574"/>
                <a:gd name="T16" fmla="*/ 1 w 241"/>
                <a:gd name="T17" fmla="*/ 39 h 574"/>
                <a:gd name="T18" fmla="*/ 3 w 241"/>
                <a:gd name="T19" fmla="*/ 44 h 574"/>
                <a:gd name="T20" fmla="*/ 5 w 241"/>
                <a:gd name="T21" fmla="*/ 48 h 574"/>
                <a:gd name="T22" fmla="*/ 20 w 241"/>
                <a:gd name="T23" fmla="*/ 48 h 574"/>
                <a:gd name="T24" fmla="*/ 18 w 241"/>
                <a:gd name="T25" fmla="*/ 48 h 574"/>
                <a:gd name="T26" fmla="*/ 14 w 241"/>
                <a:gd name="T27" fmla="*/ 46 h 574"/>
                <a:gd name="T28" fmla="*/ 11 w 241"/>
                <a:gd name="T29" fmla="*/ 42 h 574"/>
                <a:gd name="T30" fmla="*/ 11 w 241"/>
                <a:gd name="T31" fmla="*/ 42 h 574"/>
                <a:gd name="T32" fmla="*/ 9 w 241"/>
                <a:gd name="T33" fmla="*/ 38 h 574"/>
                <a:gd name="T34" fmla="*/ 8 w 241"/>
                <a:gd name="T35" fmla="*/ 32 h 574"/>
                <a:gd name="T36" fmla="*/ 7 w 241"/>
                <a:gd name="T37" fmla="*/ 25 h 574"/>
                <a:gd name="T38" fmla="*/ 8 w 241"/>
                <a:gd name="T39" fmla="*/ 25 h 574"/>
                <a:gd name="T40" fmla="*/ 8 w 241"/>
                <a:gd name="T41" fmla="*/ 18 h 574"/>
                <a:gd name="T42" fmla="*/ 9 w 241"/>
                <a:gd name="T43" fmla="*/ 13 h 574"/>
                <a:gd name="T44" fmla="*/ 11 w 241"/>
                <a:gd name="T45" fmla="*/ 9 h 574"/>
                <a:gd name="T46" fmla="*/ 12 w 241"/>
                <a:gd name="T47" fmla="*/ 7 h 574"/>
                <a:gd name="T48" fmla="*/ 16 w 241"/>
                <a:gd name="T49" fmla="*/ 4 h 574"/>
                <a:gd name="T50" fmla="*/ 20 w 241"/>
                <a:gd name="T51" fmla="*/ 3 h 574"/>
                <a:gd name="T52" fmla="*/ 8 w 241"/>
                <a:gd name="T53" fmla="*/ 0 h 57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241"/>
                <a:gd name="T82" fmla="*/ 0 h 574"/>
                <a:gd name="T83" fmla="*/ 241 w 241"/>
                <a:gd name="T84" fmla="*/ 574 h 574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241" h="574">
                  <a:moveTo>
                    <a:pt x="93" y="0"/>
                  </a:moveTo>
                  <a:lnTo>
                    <a:pt x="56" y="48"/>
                  </a:lnTo>
                  <a:lnTo>
                    <a:pt x="28" y="110"/>
                  </a:lnTo>
                  <a:lnTo>
                    <a:pt x="14" y="161"/>
                  </a:lnTo>
                  <a:lnTo>
                    <a:pt x="4" y="230"/>
                  </a:lnTo>
                  <a:lnTo>
                    <a:pt x="0" y="308"/>
                  </a:lnTo>
                  <a:lnTo>
                    <a:pt x="0" y="314"/>
                  </a:lnTo>
                  <a:lnTo>
                    <a:pt x="5" y="393"/>
                  </a:lnTo>
                  <a:lnTo>
                    <a:pt x="17" y="463"/>
                  </a:lnTo>
                  <a:lnTo>
                    <a:pt x="37" y="523"/>
                  </a:lnTo>
                  <a:lnTo>
                    <a:pt x="65" y="574"/>
                  </a:lnTo>
                  <a:lnTo>
                    <a:pt x="236" y="571"/>
                  </a:lnTo>
                  <a:lnTo>
                    <a:pt x="220" y="570"/>
                  </a:lnTo>
                  <a:lnTo>
                    <a:pt x="171" y="551"/>
                  </a:lnTo>
                  <a:lnTo>
                    <a:pt x="131" y="507"/>
                  </a:lnTo>
                  <a:lnTo>
                    <a:pt x="130" y="506"/>
                  </a:lnTo>
                  <a:lnTo>
                    <a:pt x="108" y="455"/>
                  </a:lnTo>
                  <a:lnTo>
                    <a:pt x="95" y="388"/>
                  </a:lnTo>
                  <a:lnTo>
                    <a:pt x="90" y="304"/>
                  </a:lnTo>
                  <a:lnTo>
                    <a:pt x="91" y="302"/>
                  </a:lnTo>
                  <a:lnTo>
                    <a:pt x="95" y="219"/>
                  </a:lnTo>
                  <a:lnTo>
                    <a:pt x="109" y="152"/>
                  </a:lnTo>
                  <a:lnTo>
                    <a:pt x="132" y="102"/>
                  </a:lnTo>
                  <a:lnTo>
                    <a:pt x="144" y="86"/>
                  </a:lnTo>
                  <a:lnTo>
                    <a:pt x="188" y="50"/>
                  </a:lnTo>
                  <a:lnTo>
                    <a:pt x="241" y="38"/>
                  </a:lnTo>
                  <a:lnTo>
                    <a:pt x="9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54" name="Freeform 3013"/>
            <p:cNvSpPr>
              <a:spLocks/>
            </p:cNvSpPr>
            <p:nvPr/>
          </p:nvSpPr>
          <p:spPr bwMode="auto">
            <a:xfrm>
              <a:off x="3997" y="3988"/>
              <a:ext cx="30" cy="20"/>
            </a:xfrm>
            <a:custGeom>
              <a:avLst/>
              <a:gdLst>
                <a:gd name="T0" fmla="*/ 12 w 352"/>
                <a:gd name="T1" fmla="*/ 0 h 238"/>
                <a:gd name="T2" fmla="*/ 10 w 352"/>
                <a:gd name="T3" fmla="*/ 0 h 238"/>
                <a:gd name="T4" fmla="*/ 6 w 352"/>
                <a:gd name="T5" fmla="*/ 1 h 238"/>
                <a:gd name="T6" fmla="*/ 2 w 352"/>
                <a:gd name="T7" fmla="*/ 4 h 238"/>
                <a:gd name="T8" fmla="*/ 0 w 352"/>
                <a:gd name="T9" fmla="*/ 5 h 238"/>
                <a:gd name="T10" fmla="*/ 13 w 352"/>
                <a:gd name="T11" fmla="*/ 8 h 238"/>
                <a:gd name="T12" fmla="*/ 15 w 352"/>
                <a:gd name="T13" fmla="*/ 9 h 238"/>
                <a:gd name="T14" fmla="*/ 19 w 352"/>
                <a:gd name="T15" fmla="*/ 11 h 238"/>
                <a:gd name="T16" fmla="*/ 21 w 352"/>
                <a:gd name="T17" fmla="*/ 14 h 238"/>
                <a:gd name="T18" fmla="*/ 23 w 352"/>
                <a:gd name="T19" fmla="*/ 20 h 238"/>
                <a:gd name="T20" fmla="*/ 30 w 352"/>
                <a:gd name="T21" fmla="*/ 18 h 238"/>
                <a:gd name="T22" fmla="*/ 29 w 352"/>
                <a:gd name="T23" fmla="*/ 14 h 238"/>
                <a:gd name="T24" fmla="*/ 27 w 352"/>
                <a:gd name="T25" fmla="*/ 9 h 238"/>
                <a:gd name="T26" fmla="*/ 24 w 352"/>
                <a:gd name="T27" fmla="*/ 5 h 238"/>
                <a:gd name="T28" fmla="*/ 21 w 352"/>
                <a:gd name="T29" fmla="*/ 3 h 238"/>
                <a:gd name="T30" fmla="*/ 17 w 352"/>
                <a:gd name="T31" fmla="*/ 1 h 238"/>
                <a:gd name="T32" fmla="*/ 12 w 352"/>
                <a:gd name="T33" fmla="*/ 0 h 23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352"/>
                <a:gd name="T52" fmla="*/ 0 h 238"/>
                <a:gd name="T53" fmla="*/ 352 w 352"/>
                <a:gd name="T54" fmla="*/ 238 h 23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352" h="238">
                  <a:moveTo>
                    <a:pt x="144" y="0"/>
                  </a:moveTo>
                  <a:lnTo>
                    <a:pt x="121" y="2"/>
                  </a:lnTo>
                  <a:lnTo>
                    <a:pt x="69" y="15"/>
                  </a:lnTo>
                  <a:lnTo>
                    <a:pt x="21" y="42"/>
                  </a:lnTo>
                  <a:lnTo>
                    <a:pt x="0" y="59"/>
                  </a:lnTo>
                  <a:lnTo>
                    <a:pt x="148" y="97"/>
                  </a:lnTo>
                  <a:lnTo>
                    <a:pt x="177" y="102"/>
                  </a:lnTo>
                  <a:lnTo>
                    <a:pt x="223" y="133"/>
                  </a:lnTo>
                  <a:lnTo>
                    <a:pt x="245" y="168"/>
                  </a:lnTo>
                  <a:lnTo>
                    <a:pt x="266" y="238"/>
                  </a:lnTo>
                  <a:lnTo>
                    <a:pt x="352" y="220"/>
                  </a:lnTo>
                  <a:lnTo>
                    <a:pt x="341" y="169"/>
                  </a:lnTo>
                  <a:lnTo>
                    <a:pt x="318" y="107"/>
                  </a:lnTo>
                  <a:lnTo>
                    <a:pt x="283" y="57"/>
                  </a:lnTo>
                  <a:lnTo>
                    <a:pt x="250" y="30"/>
                  </a:lnTo>
                  <a:lnTo>
                    <a:pt x="201" y="8"/>
                  </a:lnTo>
                  <a:lnTo>
                    <a:pt x="14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55" name="Freeform 3014"/>
            <p:cNvSpPr>
              <a:spLocks/>
            </p:cNvSpPr>
            <p:nvPr/>
          </p:nvSpPr>
          <p:spPr bwMode="auto">
            <a:xfrm>
              <a:off x="4035" y="4040"/>
              <a:ext cx="27" cy="9"/>
            </a:xfrm>
            <a:custGeom>
              <a:avLst/>
              <a:gdLst>
                <a:gd name="T0" fmla="*/ 17 w 323"/>
                <a:gd name="T1" fmla="*/ 0 h 102"/>
                <a:gd name="T2" fmla="*/ 13 w 323"/>
                <a:gd name="T3" fmla="*/ 1 h 102"/>
                <a:gd name="T4" fmla="*/ 0 w 323"/>
                <a:gd name="T5" fmla="*/ 4 h 102"/>
                <a:gd name="T6" fmla="*/ 2 w 323"/>
                <a:gd name="T7" fmla="*/ 6 h 102"/>
                <a:gd name="T8" fmla="*/ 6 w 323"/>
                <a:gd name="T9" fmla="*/ 8 h 102"/>
                <a:gd name="T10" fmla="*/ 11 w 323"/>
                <a:gd name="T11" fmla="*/ 9 h 102"/>
                <a:gd name="T12" fmla="*/ 15 w 323"/>
                <a:gd name="T13" fmla="*/ 9 h 102"/>
                <a:gd name="T14" fmla="*/ 19 w 323"/>
                <a:gd name="T15" fmla="*/ 7 h 102"/>
                <a:gd name="T16" fmla="*/ 19 w 323"/>
                <a:gd name="T17" fmla="*/ 7 h 102"/>
                <a:gd name="T18" fmla="*/ 23 w 323"/>
                <a:gd name="T19" fmla="*/ 4 h 102"/>
                <a:gd name="T20" fmla="*/ 27 w 323"/>
                <a:gd name="T21" fmla="*/ 0 h 102"/>
                <a:gd name="T22" fmla="*/ 17 w 323"/>
                <a:gd name="T23" fmla="*/ 0 h 10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23"/>
                <a:gd name="T37" fmla="*/ 0 h 102"/>
                <a:gd name="T38" fmla="*/ 323 w 323"/>
                <a:gd name="T39" fmla="*/ 102 h 102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23" h="102">
                  <a:moveTo>
                    <a:pt x="207" y="0"/>
                  </a:moveTo>
                  <a:lnTo>
                    <a:pt x="153" y="9"/>
                  </a:lnTo>
                  <a:lnTo>
                    <a:pt x="0" y="45"/>
                  </a:lnTo>
                  <a:lnTo>
                    <a:pt x="25" y="70"/>
                  </a:lnTo>
                  <a:lnTo>
                    <a:pt x="73" y="94"/>
                  </a:lnTo>
                  <a:lnTo>
                    <a:pt x="131" y="102"/>
                  </a:lnTo>
                  <a:lnTo>
                    <a:pt x="178" y="97"/>
                  </a:lnTo>
                  <a:lnTo>
                    <a:pt x="229" y="79"/>
                  </a:lnTo>
                  <a:lnTo>
                    <a:pt x="232" y="78"/>
                  </a:lnTo>
                  <a:lnTo>
                    <a:pt x="277" y="46"/>
                  </a:lnTo>
                  <a:lnTo>
                    <a:pt x="323" y="0"/>
                  </a:lnTo>
                  <a:lnTo>
                    <a:pt x="20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56" name="Freeform 3015"/>
            <p:cNvSpPr>
              <a:spLocks/>
            </p:cNvSpPr>
            <p:nvPr/>
          </p:nvSpPr>
          <p:spPr bwMode="auto">
            <a:xfrm>
              <a:off x="4031" y="4016"/>
              <a:ext cx="30" cy="28"/>
            </a:xfrm>
            <a:custGeom>
              <a:avLst/>
              <a:gdLst>
                <a:gd name="T0" fmla="*/ 9 w 363"/>
                <a:gd name="T1" fmla="*/ 0 h 335"/>
                <a:gd name="T2" fmla="*/ 5 w 363"/>
                <a:gd name="T3" fmla="*/ 3 h 335"/>
                <a:gd name="T4" fmla="*/ 4 w 363"/>
                <a:gd name="T5" fmla="*/ 4 h 335"/>
                <a:gd name="T6" fmla="*/ 2 w 363"/>
                <a:gd name="T7" fmla="*/ 8 h 335"/>
                <a:gd name="T8" fmla="*/ 1 w 363"/>
                <a:gd name="T9" fmla="*/ 10 h 335"/>
                <a:gd name="T10" fmla="*/ 0 w 363"/>
                <a:gd name="T11" fmla="*/ 16 h 335"/>
                <a:gd name="T12" fmla="*/ 0 w 363"/>
                <a:gd name="T13" fmla="*/ 18 h 335"/>
                <a:gd name="T14" fmla="*/ 1 w 363"/>
                <a:gd name="T15" fmla="*/ 23 h 335"/>
                <a:gd name="T16" fmla="*/ 4 w 363"/>
                <a:gd name="T17" fmla="*/ 28 h 335"/>
                <a:gd name="T18" fmla="*/ 17 w 363"/>
                <a:gd name="T19" fmla="*/ 25 h 335"/>
                <a:gd name="T20" fmla="*/ 14 w 363"/>
                <a:gd name="T21" fmla="*/ 25 h 335"/>
                <a:gd name="T22" fmla="*/ 10 w 363"/>
                <a:gd name="T23" fmla="*/ 22 h 335"/>
                <a:gd name="T24" fmla="*/ 9 w 363"/>
                <a:gd name="T25" fmla="*/ 21 h 335"/>
                <a:gd name="T26" fmla="*/ 8 w 363"/>
                <a:gd name="T27" fmla="*/ 16 h 335"/>
                <a:gd name="T28" fmla="*/ 9 w 363"/>
                <a:gd name="T29" fmla="*/ 11 h 335"/>
                <a:gd name="T30" fmla="*/ 12 w 363"/>
                <a:gd name="T31" fmla="*/ 8 h 335"/>
                <a:gd name="T32" fmla="*/ 13 w 363"/>
                <a:gd name="T33" fmla="*/ 7 h 335"/>
                <a:gd name="T34" fmla="*/ 18 w 363"/>
                <a:gd name="T35" fmla="*/ 6 h 335"/>
                <a:gd name="T36" fmla="*/ 22 w 363"/>
                <a:gd name="T37" fmla="*/ 5 h 335"/>
                <a:gd name="T38" fmla="*/ 27 w 363"/>
                <a:gd name="T39" fmla="*/ 4 h 335"/>
                <a:gd name="T40" fmla="*/ 30 w 363"/>
                <a:gd name="T41" fmla="*/ 2 h 335"/>
                <a:gd name="T42" fmla="*/ 9 w 363"/>
                <a:gd name="T43" fmla="*/ 0 h 33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363"/>
                <a:gd name="T67" fmla="*/ 0 h 335"/>
                <a:gd name="T68" fmla="*/ 363 w 363"/>
                <a:gd name="T69" fmla="*/ 335 h 335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363" h="335">
                  <a:moveTo>
                    <a:pt x="111" y="0"/>
                  </a:moveTo>
                  <a:lnTo>
                    <a:pt x="64" y="32"/>
                  </a:lnTo>
                  <a:lnTo>
                    <a:pt x="52" y="44"/>
                  </a:lnTo>
                  <a:lnTo>
                    <a:pt x="19" y="99"/>
                  </a:lnTo>
                  <a:lnTo>
                    <a:pt x="10" y="122"/>
                  </a:lnTo>
                  <a:lnTo>
                    <a:pt x="0" y="192"/>
                  </a:lnTo>
                  <a:lnTo>
                    <a:pt x="1" y="214"/>
                  </a:lnTo>
                  <a:lnTo>
                    <a:pt x="15" y="281"/>
                  </a:lnTo>
                  <a:lnTo>
                    <a:pt x="47" y="335"/>
                  </a:lnTo>
                  <a:lnTo>
                    <a:pt x="200" y="299"/>
                  </a:lnTo>
                  <a:lnTo>
                    <a:pt x="165" y="295"/>
                  </a:lnTo>
                  <a:lnTo>
                    <a:pt x="121" y="268"/>
                  </a:lnTo>
                  <a:lnTo>
                    <a:pt x="111" y="254"/>
                  </a:lnTo>
                  <a:lnTo>
                    <a:pt x="95" y="189"/>
                  </a:lnTo>
                  <a:lnTo>
                    <a:pt x="107" y="133"/>
                  </a:lnTo>
                  <a:lnTo>
                    <a:pt x="142" y="96"/>
                  </a:lnTo>
                  <a:lnTo>
                    <a:pt x="159" y="88"/>
                  </a:lnTo>
                  <a:lnTo>
                    <a:pt x="219" y="71"/>
                  </a:lnTo>
                  <a:lnTo>
                    <a:pt x="267" y="61"/>
                  </a:lnTo>
                  <a:lnTo>
                    <a:pt x="322" y="45"/>
                  </a:lnTo>
                  <a:lnTo>
                    <a:pt x="363" y="28"/>
                  </a:lnTo>
                  <a:lnTo>
                    <a:pt x="1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57" name="Freeform 3016"/>
            <p:cNvSpPr>
              <a:spLocks/>
            </p:cNvSpPr>
            <p:nvPr/>
          </p:nvSpPr>
          <p:spPr bwMode="auto">
            <a:xfrm>
              <a:off x="4032" y="3996"/>
              <a:ext cx="19" cy="11"/>
            </a:xfrm>
            <a:custGeom>
              <a:avLst/>
              <a:gdLst>
                <a:gd name="T0" fmla="*/ 3 w 222"/>
                <a:gd name="T1" fmla="*/ 0 h 135"/>
                <a:gd name="T2" fmla="*/ 2 w 222"/>
                <a:gd name="T3" fmla="*/ 4 h 135"/>
                <a:gd name="T4" fmla="*/ 0 w 222"/>
                <a:gd name="T5" fmla="*/ 10 h 135"/>
                <a:gd name="T6" fmla="*/ 7 w 222"/>
                <a:gd name="T7" fmla="*/ 11 h 135"/>
                <a:gd name="T8" fmla="*/ 9 w 222"/>
                <a:gd name="T9" fmla="*/ 7 h 135"/>
                <a:gd name="T10" fmla="*/ 11 w 222"/>
                <a:gd name="T11" fmla="*/ 3 h 135"/>
                <a:gd name="T12" fmla="*/ 14 w 222"/>
                <a:gd name="T13" fmla="*/ 1 h 135"/>
                <a:gd name="T14" fmla="*/ 19 w 222"/>
                <a:gd name="T15" fmla="*/ 0 h 135"/>
                <a:gd name="T16" fmla="*/ 3 w 222"/>
                <a:gd name="T17" fmla="*/ 0 h 13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22"/>
                <a:gd name="T28" fmla="*/ 0 h 135"/>
                <a:gd name="T29" fmla="*/ 222 w 222"/>
                <a:gd name="T30" fmla="*/ 135 h 13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22" h="135">
                  <a:moveTo>
                    <a:pt x="39" y="0"/>
                  </a:moveTo>
                  <a:lnTo>
                    <a:pt x="18" y="48"/>
                  </a:lnTo>
                  <a:lnTo>
                    <a:pt x="0" y="120"/>
                  </a:lnTo>
                  <a:lnTo>
                    <a:pt x="87" y="135"/>
                  </a:lnTo>
                  <a:lnTo>
                    <a:pt x="101" y="81"/>
                  </a:lnTo>
                  <a:lnTo>
                    <a:pt x="131" y="32"/>
                  </a:lnTo>
                  <a:lnTo>
                    <a:pt x="163" y="12"/>
                  </a:lnTo>
                  <a:lnTo>
                    <a:pt x="222" y="3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58" name="Freeform 3017"/>
            <p:cNvSpPr>
              <a:spLocks/>
            </p:cNvSpPr>
            <p:nvPr/>
          </p:nvSpPr>
          <p:spPr bwMode="auto">
            <a:xfrm>
              <a:off x="4036" y="3988"/>
              <a:ext cx="35" cy="59"/>
            </a:xfrm>
            <a:custGeom>
              <a:avLst/>
              <a:gdLst>
                <a:gd name="T0" fmla="*/ 16 w 426"/>
                <a:gd name="T1" fmla="*/ 0 h 711"/>
                <a:gd name="T2" fmla="*/ 15 w 426"/>
                <a:gd name="T3" fmla="*/ 0 h 711"/>
                <a:gd name="T4" fmla="*/ 10 w 426"/>
                <a:gd name="T5" fmla="*/ 1 h 711"/>
                <a:gd name="T6" fmla="*/ 6 w 426"/>
                <a:gd name="T7" fmla="*/ 2 h 711"/>
                <a:gd name="T8" fmla="*/ 3 w 426"/>
                <a:gd name="T9" fmla="*/ 4 h 711"/>
                <a:gd name="T10" fmla="*/ 0 w 426"/>
                <a:gd name="T11" fmla="*/ 8 h 711"/>
                <a:gd name="T12" fmla="*/ 15 w 426"/>
                <a:gd name="T13" fmla="*/ 8 h 711"/>
                <a:gd name="T14" fmla="*/ 15 w 426"/>
                <a:gd name="T15" fmla="*/ 8 h 711"/>
                <a:gd name="T16" fmla="*/ 20 w 426"/>
                <a:gd name="T17" fmla="*/ 9 h 711"/>
                <a:gd name="T18" fmla="*/ 23 w 426"/>
                <a:gd name="T19" fmla="*/ 11 h 711"/>
                <a:gd name="T20" fmla="*/ 25 w 426"/>
                <a:gd name="T21" fmla="*/ 14 h 711"/>
                <a:gd name="T22" fmla="*/ 25 w 426"/>
                <a:gd name="T23" fmla="*/ 20 h 711"/>
                <a:gd name="T24" fmla="*/ 25 w 426"/>
                <a:gd name="T25" fmla="*/ 22 h 711"/>
                <a:gd name="T26" fmla="*/ 22 w 426"/>
                <a:gd name="T27" fmla="*/ 24 h 711"/>
                <a:gd name="T28" fmla="*/ 18 w 426"/>
                <a:gd name="T29" fmla="*/ 25 h 711"/>
                <a:gd name="T30" fmla="*/ 12 w 426"/>
                <a:gd name="T31" fmla="*/ 26 h 711"/>
                <a:gd name="T32" fmla="*/ 10 w 426"/>
                <a:gd name="T33" fmla="*/ 26 h 711"/>
                <a:gd name="T34" fmla="*/ 6 w 426"/>
                <a:gd name="T35" fmla="*/ 27 h 711"/>
                <a:gd name="T36" fmla="*/ 5 w 426"/>
                <a:gd name="T37" fmla="*/ 28 h 711"/>
                <a:gd name="T38" fmla="*/ 25 w 426"/>
                <a:gd name="T39" fmla="*/ 30 h 711"/>
                <a:gd name="T40" fmla="*/ 25 w 426"/>
                <a:gd name="T41" fmla="*/ 34 h 711"/>
                <a:gd name="T42" fmla="*/ 25 w 426"/>
                <a:gd name="T43" fmla="*/ 38 h 711"/>
                <a:gd name="T44" fmla="*/ 24 w 426"/>
                <a:gd name="T45" fmla="*/ 43 h 711"/>
                <a:gd name="T46" fmla="*/ 23 w 426"/>
                <a:gd name="T47" fmla="*/ 46 h 711"/>
                <a:gd name="T48" fmla="*/ 19 w 426"/>
                <a:gd name="T49" fmla="*/ 50 h 711"/>
                <a:gd name="T50" fmla="*/ 16 w 426"/>
                <a:gd name="T51" fmla="*/ 52 h 711"/>
                <a:gd name="T52" fmla="*/ 26 w 426"/>
                <a:gd name="T53" fmla="*/ 52 h 711"/>
                <a:gd name="T54" fmla="*/ 26 w 426"/>
                <a:gd name="T55" fmla="*/ 53 h 711"/>
                <a:gd name="T56" fmla="*/ 27 w 426"/>
                <a:gd name="T57" fmla="*/ 59 h 711"/>
                <a:gd name="T58" fmla="*/ 35 w 426"/>
                <a:gd name="T59" fmla="*/ 59 h 711"/>
                <a:gd name="T60" fmla="*/ 34 w 426"/>
                <a:gd name="T61" fmla="*/ 58 h 711"/>
                <a:gd name="T62" fmla="*/ 33 w 426"/>
                <a:gd name="T63" fmla="*/ 52 h 711"/>
                <a:gd name="T64" fmla="*/ 33 w 426"/>
                <a:gd name="T65" fmla="*/ 49 h 711"/>
                <a:gd name="T66" fmla="*/ 33 w 426"/>
                <a:gd name="T67" fmla="*/ 43 h 711"/>
                <a:gd name="T68" fmla="*/ 33 w 426"/>
                <a:gd name="T69" fmla="*/ 35 h 711"/>
                <a:gd name="T70" fmla="*/ 33 w 426"/>
                <a:gd name="T71" fmla="*/ 22 h 711"/>
                <a:gd name="T72" fmla="*/ 33 w 426"/>
                <a:gd name="T73" fmla="*/ 18 h 711"/>
                <a:gd name="T74" fmla="*/ 32 w 426"/>
                <a:gd name="T75" fmla="*/ 13 h 711"/>
                <a:gd name="T76" fmla="*/ 32 w 426"/>
                <a:gd name="T77" fmla="*/ 11 h 711"/>
                <a:gd name="T78" fmla="*/ 30 w 426"/>
                <a:gd name="T79" fmla="*/ 6 h 711"/>
                <a:gd name="T80" fmla="*/ 29 w 426"/>
                <a:gd name="T81" fmla="*/ 5 h 711"/>
                <a:gd name="T82" fmla="*/ 25 w 426"/>
                <a:gd name="T83" fmla="*/ 2 h 711"/>
                <a:gd name="T84" fmla="*/ 25 w 426"/>
                <a:gd name="T85" fmla="*/ 2 h 711"/>
                <a:gd name="T86" fmla="*/ 21 w 426"/>
                <a:gd name="T87" fmla="*/ 0 h 711"/>
                <a:gd name="T88" fmla="*/ 16 w 426"/>
                <a:gd name="T89" fmla="*/ 0 h 711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426"/>
                <a:gd name="T136" fmla="*/ 0 h 711"/>
                <a:gd name="T137" fmla="*/ 426 w 426"/>
                <a:gd name="T138" fmla="*/ 711 h 711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426" h="711">
                  <a:moveTo>
                    <a:pt x="197" y="0"/>
                  </a:moveTo>
                  <a:lnTo>
                    <a:pt x="183" y="1"/>
                  </a:lnTo>
                  <a:lnTo>
                    <a:pt x="127" y="8"/>
                  </a:lnTo>
                  <a:lnTo>
                    <a:pt x="79" y="25"/>
                  </a:lnTo>
                  <a:lnTo>
                    <a:pt x="39" y="50"/>
                  </a:lnTo>
                  <a:lnTo>
                    <a:pt x="0" y="95"/>
                  </a:lnTo>
                  <a:lnTo>
                    <a:pt x="183" y="98"/>
                  </a:lnTo>
                  <a:lnTo>
                    <a:pt x="185" y="98"/>
                  </a:lnTo>
                  <a:lnTo>
                    <a:pt x="242" y="108"/>
                  </a:lnTo>
                  <a:lnTo>
                    <a:pt x="284" y="138"/>
                  </a:lnTo>
                  <a:lnTo>
                    <a:pt x="299" y="165"/>
                  </a:lnTo>
                  <a:lnTo>
                    <a:pt x="310" y="239"/>
                  </a:lnTo>
                  <a:lnTo>
                    <a:pt x="309" y="270"/>
                  </a:lnTo>
                  <a:lnTo>
                    <a:pt x="270" y="285"/>
                  </a:lnTo>
                  <a:lnTo>
                    <a:pt x="217" y="299"/>
                  </a:lnTo>
                  <a:lnTo>
                    <a:pt x="152" y="311"/>
                  </a:lnTo>
                  <a:lnTo>
                    <a:pt x="120" y="316"/>
                  </a:lnTo>
                  <a:lnTo>
                    <a:pt x="73" y="328"/>
                  </a:lnTo>
                  <a:lnTo>
                    <a:pt x="57" y="335"/>
                  </a:lnTo>
                  <a:lnTo>
                    <a:pt x="309" y="363"/>
                  </a:lnTo>
                  <a:lnTo>
                    <a:pt x="309" y="405"/>
                  </a:lnTo>
                  <a:lnTo>
                    <a:pt x="306" y="462"/>
                  </a:lnTo>
                  <a:lnTo>
                    <a:pt x="294" y="523"/>
                  </a:lnTo>
                  <a:lnTo>
                    <a:pt x="278" y="559"/>
                  </a:lnTo>
                  <a:lnTo>
                    <a:pt x="236" y="605"/>
                  </a:lnTo>
                  <a:lnTo>
                    <a:pt x="200" y="625"/>
                  </a:lnTo>
                  <a:lnTo>
                    <a:pt x="316" y="625"/>
                  </a:lnTo>
                  <a:lnTo>
                    <a:pt x="318" y="643"/>
                  </a:lnTo>
                  <a:lnTo>
                    <a:pt x="334" y="711"/>
                  </a:lnTo>
                  <a:lnTo>
                    <a:pt x="426" y="711"/>
                  </a:lnTo>
                  <a:lnTo>
                    <a:pt x="419" y="695"/>
                  </a:lnTo>
                  <a:lnTo>
                    <a:pt x="404" y="627"/>
                  </a:lnTo>
                  <a:lnTo>
                    <a:pt x="401" y="590"/>
                  </a:lnTo>
                  <a:lnTo>
                    <a:pt x="399" y="519"/>
                  </a:lnTo>
                  <a:lnTo>
                    <a:pt x="398" y="420"/>
                  </a:lnTo>
                  <a:lnTo>
                    <a:pt x="398" y="263"/>
                  </a:lnTo>
                  <a:lnTo>
                    <a:pt x="397" y="215"/>
                  </a:lnTo>
                  <a:lnTo>
                    <a:pt x="394" y="154"/>
                  </a:lnTo>
                  <a:lnTo>
                    <a:pt x="390" y="136"/>
                  </a:lnTo>
                  <a:lnTo>
                    <a:pt x="367" y="74"/>
                  </a:lnTo>
                  <a:lnTo>
                    <a:pt x="354" y="57"/>
                  </a:lnTo>
                  <a:lnTo>
                    <a:pt x="304" y="22"/>
                  </a:lnTo>
                  <a:lnTo>
                    <a:pt x="303" y="21"/>
                  </a:lnTo>
                  <a:lnTo>
                    <a:pt x="256" y="5"/>
                  </a:lnTo>
                  <a:lnTo>
                    <a:pt x="19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59" name="Freeform 3018"/>
            <p:cNvSpPr>
              <a:spLocks/>
            </p:cNvSpPr>
            <p:nvPr/>
          </p:nvSpPr>
          <p:spPr bwMode="auto">
            <a:xfrm>
              <a:off x="4083" y="4040"/>
              <a:ext cx="25" cy="9"/>
            </a:xfrm>
            <a:custGeom>
              <a:avLst/>
              <a:gdLst>
                <a:gd name="T0" fmla="*/ 18 w 299"/>
                <a:gd name="T1" fmla="*/ 0 h 111"/>
                <a:gd name="T2" fmla="*/ 14 w 299"/>
                <a:gd name="T3" fmla="*/ 1 h 111"/>
                <a:gd name="T4" fmla="*/ 0 w 299"/>
                <a:gd name="T5" fmla="*/ 2 h 111"/>
                <a:gd name="T6" fmla="*/ 3 w 299"/>
                <a:gd name="T7" fmla="*/ 5 h 111"/>
                <a:gd name="T8" fmla="*/ 4 w 299"/>
                <a:gd name="T9" fmla="*/ 6 h 111"/>
                <a:gd name="T10" fmla="*/ 8 w 299"/>
                <a:gd name="T11" fmla="*/ 8 h 111"/>
                <a:gd name="T12" fmla="*/ 13 w 299"/>
                <a:gd name="T13" fmla="*/ 9 h 111"/>
                <a:gd name="T14" fmla="*/ 14 w 299"/>
                <a:gd name="T15" fmla="*/ 9 h 111"/>
                <a:gd name="T16" fmla="*/ 19 w 299"/>
                <a:gd name="T17" fmla="*/ 8 h 111"/>
                <a:gd name="T18" fmla="*/ 22 w 299"/>
                <a:gd name="T19" fmla="*/ 5 h 111"/>
                <a:gd name="T20" fmla="*/ 25 w 299"/>
                <a:gd name="T21" fmla="*/ 1 h 111"/>
                <a:gd name="T22" fmla="*/ 18 w 299"/>
                <a:gd name="T23" fmla="*/ 0 h 11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99"/>
                <a:gd name="T37" fmla="*/ 0 h 111"/>
                <a:gd name="T38" fmla="*/ 299 w 299"/>
                <a:gd name="T39" fmla="*/ 111 h 111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99" h="111">
                  <a:moveTo>
                    <a:pt x="212" y="0"/>
                  </a:moveTo>
                  <a:lnTo>
                    <a:pt x="162" y="14"/>
                  </a:lnTo>
                  <a:lnTo>
                    <a:pt x="0" y="20"/>
                  </a:lnTo>
                  <a:lnTo>
                    <a:pt x="40" y="65"/>
                  </a:lnTo>
                  <a:lnTo>
                    <a:pt x="52" y="75"/>
                  </a:lnTo>
                  <a:lnTo>
                    <a:pt x="101" y="102"/>
                  </a:lnTo>
                  <a:lnTo>
                    <a:pt x="154" y="111"/>
                  </a:lnTo>
                  <a:lnTo>
                    <a:pt x="172" y="110"/>
                  </a:lnTo>
                  <a:lnTo>
                    <a:pt x="223" y="95"/>
                  </a:lnTo>
                  <a:lnTo>
                    <a:pt x="265" y="60"/>
                  </a:lnTo>
                  <a:lnTo>
                    <a:pt x="299" y="7"/>
                  </a:lnTo>
                  <a:lnTo>
                    <a:pt x="21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60" name="Freeform 3019"/>
            <p:cNvSpPr>
              <a:spLocks/>
            </p:cNvSpPr>
            <p:nvPr/>
          </p:nvSpPr>
          <p:spPr bwMode="auto">
            <a:xfrm>
              <a:off x="4078" y="3988"/>
              <a:ext cx="30" cy="53"/>
            </a:xfrm>
            <a:custGeom>
              <a:avLst/>
              <a:gdLst>
                <a:gd name="T0" fmla="*/ 18 w 363"/>
                <a:gd name="T1" fmla="*/ 0 h 636"/>
                <a:gd name="T2" fmla="*/ 17 w 363"/>
                <a:gd name="T3" fmla="*/ 0 h 636"/>
                <a:gd name="T4" fmla="*/ 13 w 363"/>
                <a:gd name="T5" fmla="*/ 1 h 636"/>
                <a:gd name="T6" fmla="*/ 9 w 363"/>
                <a:gd name="T7" fmla="*/ 4 h 636"/>
                <a:gd name="T8" fmla="*/ 7 w 363"/>
                <a:gd name="T9" fmla="*/ 5 h 636"/>
                <a:gd name="T10" fmla="*/ 4 w 363"/>
                <a:gd name="T11" fmla="*/ 9 h 636"/>
                <a:gd name="T12" fmla="*/ 2 w 363"/>
                <a:gd name="T13" fmla="*/ 15 h 636"/>
                <a:gd name="T14" fmla="*/ 1 w 363"/>
                <a:gd name="T15" fmla="*/ 18 h 636"/>
                <a:gd name="T16" fmla="*/ 0 w 363"/>
                <a:gd name="T17" fmla="*/ 24 h 636"/>
                <a:gd name="T18" fmla="*/ 0 w 363"/>
                <a:gd name="T19" fmla="*/ 30 h 636"/>
                <a:gd name="T20" fmla="*/ 0 w 363"/>
                <a:gd name="T21" fmla="*/ 35 h 636"/>
                <a:gd name="T22" fmla="*/ 1 w 363"/>
                <a:gd name="T23" fmla="*/ 41 h 636"/>
                <a:gd name="T24" fmla="*/ 2 w 363"/>
                <a:gd name="T25" fmla="*/ 46 h 636"/>
                <a:gd name="T26" fmla="*/ 3 w 363"/>
                <a:gd name="T27" fmla="*/ 48 h 636"/>
                <a:gd name="T28" fmla="*/ 6 w 363"/>
                <a:gd name="T29" fmla="*/ 53 h 636"/>
                <a:gd name="T30" fmla="*/ 19 w 363"/>
                <a:gd name="T31" fmla="*/ 53 h 636"/>
                <a:gd name="T32" fmla="*/ 18 w 363"/>
                <a:gd name="T33" fmla="*/ 52 h 636"/>
                <a:gd name="T34" fmla="*/ 14 w 363"/>
                <a:gd name="T35" fmla="*/ 51 h 636"/>
                <a:gd name="T36" fmla="*/ 11 w 363"/>
                <a:gd name="T37" fmla="*/ 47 h 636"/>
                <a:gd name="T38" fmla="*/ 9 w 363"/>
                <a:gd name="T39" fmla="*/ 43 h 636"/>
                <a:gd name="T40" fmla="*/ 8 w 363"/>
                <a:gd name="T41" fmla="*/ 37 h 636"/>
                <a:gd name="T42" fmla="*/ 7 w 363"/>
                <a:gd name="T43" fmla="*/ 30 h 636"/>
                <a:gd name="T44" fmla="*/ 7 w 363"/>
                <a:gd name="T45" fmla="*/ 30 h 636"/>
                <a:gd name="T46" fmla="*/ 8 w 363"/>
                <a:gd name="T47" fmla="*/ 23 h 636"/>
                <a:gd name="T48" fmla="*/ 9 w 363"/>
                <a:gd name="T49" fmla="*/ 18 h 636"/>
                <a:gd name="T50" fmla="*/ 11 w 363"/>
                <a:gd name="T51" fmla="*/ 13 h 636"/>
                <a:gd name="T52" fmla="*/ 11 w 363"/>
                <a:gd name="T53" fmla="*/ 13 h 636"/>
                <a:gd name="T54" fmla="*/ 15 w 363"/>
                <a:gd name="T55" fmla="*/ 9 h 636"/>
                <a:gd name="T56" fmla="*/ 19 w 363"/>
                <a:gd name="T57" fmla="*/ 8 h 636"/>
                <a:gd name="T58" fmla="*/ 30 w 363"/>
                <a:gd name="T59" fmla="*/ 8 h 636"/>
                <a:gd name="T60" fmla="*/ 29 w 363"/>
                <a:gd name="T61" fmla="*/ 6 h 636"/>
                <a:gd name="T62" fmla="*/ 25 w 363"/>
                <a:gd name="T63" fmla="*/ 2 h 636"/>
                <a:gd name="T64" fmla="*/ 23 w 363"/>
                <a:gd name="T65" fmla="*/ 1 h 636"/>
                <a:gd name="T66" fmla="*/ 18 w 363"/>
                <a:gd name="T67" fmla="*/ 0 h 6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363"/>
                <a:gd name="T103" fmla="*/ 0 h 636"/>
                <a:gd name="T104" fmla="*/ 363 w 363"/>
                <a:gd name="T105" fmla="*/ 636 h 6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363" h="636">
                  <a:moveTo>
                    <a:pt x="220" y="0"/>
                  </a:moveTo>
                  <a:lnTo>
                    <a:pt x="203" y="1"/>
                  </a:lnTo>
                  <a:lnTo>
                    <a:pt x="152" y="16"/>
                  </a:lnTo>
                  <a:lnTo>
                    <a:pt x="104" y="46"/>
                  </a:lnTo>
                  <a:lnTo>
                    <a:pt x="88" y="60"/>
                  </a:lnTo>
                  <a:lnTo>
                    <a:pt x="52" y="111"/>
                  </a:lnTo>
                  <a:lnTo>
                    <a:pt x="25" y="175"/>
                  </a:lnTo>
                  <a:lnTo>
                    <a:pt x="14" y="220"/>
                  </a:lnTo>
                  <a:lnTo>
                    <a:pt x="3" y="289"/>
                  </a:lnTo>
                  <a:lnTo>
                    <a:pt x="0" y="365"/>
                  </a:lnTo>
                  <a:lnTo>
                    <a:pt x="2" y="419"/>
                  </a:lnTo>
                  <a:lnTo>
                    <a:pt x="11" y="489"/>
                  </a:lnTo>
                  <a:lnTo>
                    <a:pt x="28" y="553"/>
                  </a:lnTo>
                  <a:lnTo>
                    <a:pt x="39" y="578"/>
                  </a:lnTo>
                  <a:lnTo>
                    <a:pt x="70" y="636"/>
                  </a:lnTo>
                  <a:lnTo>
                    <a:pt x="232" y="630"/>
                  </a:lnTo>
                  <a:lnTo>
                    <a:pt x="222" y="629"/>
                  </a:lnTo>
                  <a:lnTo>
                    <a:pt x="174" y="610"/>
                  </a:lnTo>
                  <a:lnTo>
                    <a:pt x="132" y="564"/>
                  </a:lnTo>
                  <a:lnTo>
                    <a:pt x="109" y="513"/>
                  </a:lnTo>
                  <a:lnTo>
                    <a:pt x="96" y="446"/>
                  </a:lnTo>
                  <a:lnTo>
                    <a:pt x="90" y="365"/>
                  </a:lnTo>
                  <a:lnTo>
                    <a:pt x="90" y="364"/>
                  </a:lnTo>
                  <a:lnTo>
                    <a:pt x="95" y="280"/>
                  </a:lnTo>
                  <a:lnTo>
                    <a:pt x="108" y="213"/>
                  </a:lnTo>
                  <a:lnTo>
                    <a:pt x="130" y="162"/>
                  </a:lnTo>
                  <a:lnTo>
                    <a:pt x="136" y="153"/>
                  </a:lnTo>
                  <a:lnTo>
                    <a:pt x="178" y="112"/>
                  </a:lnTo>
                  <a:lnTo>
                    <a:pt x="228" y="98"/>
                  </a:lnTo>
                  <a:lnTo>
                    <a:pt x="363" y="96"/>
                  </a:lnTo>
                  <a:lnTo>
                    <a:pt x="347" y="70"/>
                  </a:lnTo>
                  <a:lnTo>
                    <a:pt x="303" y="27"/>
                  </a:lnTo>
                  <a:lnTo>
                    <a:pt x="274" y="11"/>
                  </a:lnTo>
                  <a:lnTo>
                    <a:pt x="22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61" name="Freeform 3020"/>
            <p:cNvSpPr>
              <a:spLocks/>
            </p:cNvSpPr>
            <p:nvPr/>
          </p:nvSpPr>
          <p:spPr bwMode="auto">
            <a:xfrm>
              <a:off x="4097" y="3968"/>
              <a:ext cx="18" cy="79"/>
            </a:xfrm>
            <a:custGeom>
              <a:avLst/>
              <a:gdLst>
                <a:gd name="T0" fmla="*/ 18 w 223"/>
                <a:gd name="T1" fmla="*/ 0 h 959"/>
                <a:gd name="T2" fmla="*/ 11 w 223"/>
                <a:gd name="T3" fmla="*/ 0 h 959"/>
                <a:gd name="T4" fmla="*/ 11 w 223"/>
                <a:gd name="T5" fmla="*/ 28 h 959"/>
                <a:gd name="T6" fmla="*/ 0 w 223"/>
                <a:gd name="T7" fmla="*/ 29 h 959"/>
                <a:gd name="T8" fmla="*/ 1 w 223"/>
                <a:gd name="T9" fmla="*/ 29 h 959"/>
                <a:gd name="T10" fmla="*/ 5 w 223"/>
                <a:gd name="T11" fmla="*/ 30 h 959"/>
                <a:gd name="T12" fmla="*/ 8 w 223"/>
                <a:gd name="T13" fmla="*/ 34 h 959"/>
                <a:gd name="T14" fmla="*/ 8 w 223"/>
                <a:gd name="T15" fmla="*/ 34 h 959"/>
                <a:gd name="T16" fmla="*/ 10 w 223"/>
                <a:gd name="T17" fmla="*/ 39 h 959"/>
                <a:gd name="T18" fmla="*/ 11 w 223"/>
                <a:gd name="T19" fmla="*/ 44 h 959"/>
                <a:gd name="T20" fmla="*/ 11 w 223"/>
                <a:gd name="T21" fmla="*/ 51 h 959"/>
                <a:gd name="T22" fmla="*/ 11 w 223"/>
                <a:gd name="T23" fmla="*/ 57 h 959"/>
                <a:gd name="T24" fmla="*/ 10 w 223"/>
                <a:gd name="T25" fmla="*/ 63 h 959"/>
                <a:gd name="T26" fmla="*/ 8 w 223"/>
                <a:gd name="T27" fmla="*/ 67 h 959"/>
                <a:gd name="T28" fmla="*/ 8 w 223"/>
                <a:gd name="T29" fmla="*/ 68 h 959"/>
                <a:gd name="T30" fmla="*/ 4 w 223"/>
                <a:gd name="T31" fmla="*/ 71 h 959"/>
                <a:gd name="T32" fmla="*/ 11 w 223"/>
                <a:gd name="T33" fmla="*/ 72 h 959"/>
                <a:gd name="T34" fmla="*/ 11 w 223"/>
                <a:gd name="T35" fmla="*/ 79 h 959"/>
                <a:gd name="T36" fmla="*/ 18 w 223"/>
                <a:gd name="T37" fmla="*/ 79 h 959"/>
                <a:gd name="T38" fmla="*/ 18 w 223"/>
                <a:gd name="T39" fmla="*/ 0 h 959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223"/>
                <a:gd name="T61" fmla="*/ 0 h 959"/>
                <a:gd name="T62" fmla="*/ 223 w 223"/>
                <a:gd name="T63" fmla="*/ 959 h 959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223" h="959">
                  <a:moveTo>
                    <a:pt x="223" y="0"/>
                  </a:moveTo>
                  <a:lnTo>
                    <a:pt x="135" y="0"/>
                  </a:lnTo>
                  <a:lnTo>
                    <a:pt x="135" y="344"/>
                  </a:lnTo>
                  <a:lnTo>
                    <a:pt x="0" y="346"/>
                  </a:lnTo>
                  <a:lnTo>
                    <a:pt x="12" y="347"/>
                  </a:lnTo>
                  <a:lnTo>
                    <a:pt x="61" y="366"/>
                  </a:lnTo>
                  <a:lnTo>
                    <a:pt x="102" y="413"/>
                  </a:lnTo>
                  <a:lnTo>
                    <a:pt x="105" y="417"/>
                  </a:lnTo>
                  <a:lnTo>
                    <a:pt x="126" y="470"/>
                  </a:lnTo>
                  <a:lnTo>
                    <a:pt x="138" y="538"/>
                  </a:lnTo>
                  <a:lnTo>
                    <a:pt x="142" y="622"/>
                  </a:lnTo>
                  <a:lnTo>
                    <a:pt x="139" y="695"/>
                  </a:lnTo>
                  <a:lnTo>
                    <a:pt x="125" y="762"/>
                  </a:lnTo>
                  <a:lnTo>
                    <a:pt x="103" y="814"/>
                  </a:lnTo>
                  <a:lnTo>
                    <a:pt x="97" y="823"/>
                  </a:lnTo>
                  <a:lnTo>
                    <a:pt x="54" y="864"/>
                  </a:lnTo>
                  <a:lnTo>
                    <a:pt x="141" y="871"/>
                  </a:lnTo>
                  <a:lnTo>
                    <a:pt x="141" y="959"/>
                  </a:lnTo>
                  <a:lnTo>
                    <a:pt x="223" y="959"/>
                  </a:lnTo>
                  <a:lnTo>
                    <a:pt x="22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62" name="Freeform 3021"/>
            <p:cNvSpPr>
              <a:spLocks/>
            </p:cNvSpPr>
            <p:nvPr/>
          </p:nvSpPr>
          <p:spPr bwMode="auto">
            <a:xfrm>
              <a:off x="4128" y="4040"/>
              <a:ext cx="27" cy="9"/>
            </a:xfrm>
            <a:custGeom>
              <a:avLst/>
              <a:gdLst>
                <a:gd name="T0" fmla="*/ 17 w 324"/>
                <a:gd name="T1" fmla="*/ 0 h 102"/>
                <a:gd name="T2" fmla="*/ 13 w 324"/>
                <a:gd name="T3" fmla="*/ 1 h 102"/>
                <a:gd name="T4" fmla="*/ 0 w 324"/>
                <a:gd name="T5" fmla="*/ 4 h 102"/>
                <a:gd name="T6" fmla="*/ 2 w 324"/>
                <a:gd name="T7" fmla="*/ 6 h 102"/>
                <a:gd name="T8" fmla="*/ 6 w 324"/>
                <a:gd name="T9" fmla="*/ 8 h 102"/>
                <a:gd name="T10" fmla="*/ 11 w 324"/>
                <a:gd name="T11" fmla="*/ 9 h 102"/>
                <a:gd name="T12" fmla="*/ 15 w 324"/>
                <a:gd name="T13" fmla="*/ 9 h 102"/>
                <a:gd name="T14" fmla="*/ 19 w 324"/>
                <a:gd name="T15" fmla="*/ 7 h 102"/>
                <a:gd name="T16" fmla="*/ 19 w 324"/>
                <a:gd name="T17" fmla="*/ 7 h 102"/>
                <a:gd name="T18" fmla="*/ 23 w 324"/>
                <a:gd name="T19" fmla="*/ 4 h 102"/>
                <a:gd name="T20" fmla="*/ 27 w 324"/>
                <a:gd name="T21" fmla="*/ 0 h 102"/>
                <a:gd name="T22" fmla="*/ 17 w 324"/>
                <a:gd name="T23" fmla="*/ 0 h 10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24"/>
                <a:gd name="T37" fmla="*/ 0 h 102"/>
                <a:gd name="T38" fmla="*/ 324 w 324"/>
                <a:gd name="T39" fmla="*/ 102 h 102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24" h="102">
                  <a:moveTo>
                    <a:pt x="208" y="0"/>
                  </a:moveTo>
                  <a:lnTo>
                    <a:pt x="154" y="9"/>
                  </a:lnTo>
                  <a:lnTo>
                    <a:pt x="0" y="45"/>
                  </a:lnTo>
                  <a:lnTo>
                    <a:pt x="27" y="70"/>
                  </a:lnTo>
                  <a:lnTo>
                    <a:pt x="74" y="94"/>
                  </a:lnTo>
                  <a:lnTo>
                    <a:pt x="133" y="102"/>
                  </a:lnTo>
                  <a:lnTo>
                    <a:pt x="178" y="97"/>
                  </a:lnTo>
                  <a:lnTo>
                    <a:pt x="230" y="79"/>
                  </a:lnTo>
                  <a:lnTo>
                    <a:pt x="233" y="78"/>
                  </a:lnTo>
                  <a:lnTo>
                    <a:pt x="277" y="46"/>
                  </a:lnTo>
                  <a:lnTo>
                    <a:pt x="324" y="0"/>
                  </a:lnTo>
                  <a:lnTo>
                    <a:pt x="20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63" name="Freeform 3022"/>
            <p:cNvSpPr>
              <a:spLocks/>
            </p:cNvSpPr>
            <p:nvPr/>
          </p:nvSpPr>
          <p:spPr bwMode="auto">
            <a:xfrm>
              <a:off x="4124" y="4016"/>
              <a:ext cx="30" cy="28"/>
            </a:xfrm>
            <a:custGeom>
              <a:avLst/>
              <a:gdLst>
                <a:gd name="T0" fmla="*/ 9 w 362"/>
                <a:gd name="T1" fmla="*/ 0 h 335"/>
                <a:gd name="T2" fmla="*/ 5 w 362"/>
                <a:gd name="T3" fmla="*/ 3 h 335"/>
                <a:gd name="T4" fmla="*/ 4 w 362"/>
                <a:gd name="T5" fmla="*/ 4 h 335"/>
                <a:gd name="T6" fmla="*/ 1 w 362"/>
                <a:gd name="T7" fmla="*/ 8 h 335"/>
                <a:gd name="T8" fmla="*/ 1 w 362"/>
                <a:gd name="T9" fmla="*/ 10 h 335"/>
                <a:gd name="T10" fmla="*/ 0 w 362"/>
                <a:gd name="T11" fmla="*/ 16 h 335"/>
                <a:gd name="T12" fmla="*/ 0 w 362"/>
                <a:gd name="T13" fmla="*/ 18 h 335"/>
                <a:gd name="T14" fmla="*/ 1 w 362"/>
                <a:gd name="T15" fmla="*/ 23 h 335"/>
                <a:gd name="T16" fmla="*/ 4 w 362"/>
                <a:gd name="T17" fmla="*/ 28 h 335"/>
                <a:gd name="T18" fmla="*/ 16 w 362"/>
                <a:gd name="T19" fmla="*/ 25 h 335"/>
                <a:gd name="T20" fmla="*/ 14 w 362"/>
                <a:gd name="T21" fmla="*/ 25 h 335"/>
                <a:gd name="T22" fmla="*/ 10 w 362"/>
                <a:gd name="T23" fmla="*/ 22 h 335"/>
                <a:gd name="T24" fmla="*/ 9 w 362"/>
                <a:gd name="T25" fmla="*/ 21 h 335"/>
                <a:gd name="T26" fmla="*/ 8 w 362"/>
                <a:gd name="T27" fmla="*/ 16 h 335"/>
                <a:gd name="T28" fmla="*/ 9 w 362"/>
                <a:gd name="T29" fmla="*/ 11 h 335"/>
                <a:gd name="T30" fmla="*/ 12 w 362"/>
                <a:gd name="T31" fmla="*/ 8 h 335"/>
                <a:gd name="T32" fmla="*/ 13 w 362"/>
                <a:gd name="T33" fmla="*/ 7 h 335"/>
                <a:gd name="T34" fmla="*/ 18 w 362"/>
                <a:gd name="T35" fmla="*/ 6 h 335"/>
                <a:gd name="T36" fmla="*/ 22 w 362"/>
                <a:gd name="T37" fmla="*/ 5 h 335"/>
                <a:gd name="T38" fmla="*/ 27 w 362"/>
                <a:gd name="T39" fmla="*/ 4 h 335"/>
                <a:gd name="T40" fmla="*/ 30 w 362"/>
                <a:gd name="T41" fmla="*/ 2 h 335"/>
                <a:gd name="T42" fmla="*/ 9 w 362"/>
                <a:gd name="T43" fmla="*/ 0 h 33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362"/>
                <a:gd name="T67" fmla="*/ 0 h 335"/>
                <a:gd name="T68" fmla="*/ 362 w 362"/>
                <a:gd name="T69" fmla="*/ 335 h 335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362" h="335">
                  <a:moveTo>
                    <a:pt x="111" y="0"/>
                  </a:moveTo>
                  <a:lnTo>
                    <a:pt x="63" y="32"/>
                  </a:lnTo>
                  <a:lnTo>
                    <a:pt x="52" y="44"/>
                  </a:lnTo>
                  <a:lnTo>
                    <a:pt x="17" y="99"/>
                  </a:lnTo>
                  <a:lnTo>
                    <a:pt x="9" y="122"/>
                  </a:lnTo>
                  <a:lnTo>
                    <a:pt x="0" y="192"/>
                  </a:lnTo>
                  <a:lnTo>
                    <a:pt x="1" y="214"/>
                  </a:lnTo>
                  <a:lnTo>
                    <a:pt x="14" y="281"/>
                  </a:lnTo>
                  <a:lnTo>
                    <a:pt x="45" y="335"/>
                  </a:lnTo>
                  <a:lnTo>
                    <a:pt x="199" y="299"/>
                  </a:lnTo>
                  <a:lnTo>
                    <a:pt x="164" y="295"/>
                  </a:lnTo>
                  <a:lnTo>
                    <a:pt x="121" y="268"/>
                  </a:lnTo>
                  <a:lnTo>
                    <a:pt x="111" y="254"/>
                  </a:lnTo>
                  <a:lnTo>
                    <a:pt x="94" y="189"/>
                  </a:lnTo>
                  <a:lnTo>
                    <a:pt x="106" y="133"/>
                  </a:lnTo>
                  <a:lnTo>
                    <a:pt x="141" y="96"/>
                  </a:lnTo>
                  <a:lnTo>
                    <a:pt x="158" y="88"/>
                  </a:lnTo>
                  <a:lnTo>
                    <a:pt x="217" y="71"/>
                  </a:lnTo>
                  <a:lnTo>
                    <a:pt x="266" y="61"/>
                  </a:lnTo>
                  <a:lnTo>
                    <a:pt x="320" y="45"/>
                  </a:lnTo>
                  <a:lnTo>
                    <a:pt x="362" y="28"/>
                  </a:lnTo>
                  <a:lnTo>
                    <a:pt x="1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64" name="Freeform 3023"/>
            <p:cNvSpPr>
              <a:spLocks/>
            </p:cNvSpPr>
            <p:nvPr/>
          </p:nvSpPr>
          <p:spPr bwMode="auto">
            <a:xfrm>
              <a:off x="4125" y="3996"/>
              <a:ext cx="19" cy="11"/>
            </a:xfrm>
            <a:custGeom>
              <a:avLst/>
              <a:gdLst>
                <a:gd name="T0" fmla="*/ 3 w 222"/>
                <a:gd name="T1" fmla="*/ 0 h 135"/>
                <a:gd name="T2" fmla="*/ 1 w 222"/>
                <a:gd name="T3" fmla="*/ 4 h 135"/>
                <a:gd name="T4" fmla="*/ 0 w 222"/>
                <a:gd name="T5" fmla="*/ 10 h 135"/>
                <a:gd name="T6" fmla="*/ 7 w 222"/>
                <a:gd name="T7" fmla="*/ 11 h 135"/>
                <a:gd name="T8" fmla="*/ 9 w 222"/>
                <a:gd name="T9" fmla="*/ 7 h 135"/>
                <a:gd name="T10" fmla="*/ 11 w 222"/>
                <a:gd name="T11" fmla="*/ 3 h 135"/>
                <a:gd name="T12" fmla="*/ 14 w 222"/>
                <a:gd name="T13" fmla="*/ 1 h 135"/>
                <a:gd name="T14" fmla="*/ 19 w 222"/>
                <a:gd name="T15" fmla="*/ 0 h 135"/>
                <a:gd name="T16" fmla="*/ 3 w 222"/>
                <a:gd name="T17" fmla="*/ 0 h 13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22"/>
                <a:gd name="T28" fmla="*/ 0 h 135"/>
                <a:gd name="T29" fmla="*/ 222 w 222"/>
                <a:gd name="T30" fmla="*/ 135 h 13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22" h="135">
                  <a:moveTo>
                    <a:pt x="39" y="0"/>
                  </a:moveTo>
                  <a:lnTo>
                    <a:pt x="17" y="48"/>
                  </a:lnTo>
                  <a:lnTo>
                    <a:pt x="0" y="120"/>
                  </a:lnTo>
                  <a:lnTo>
                    <a:pt x="86" y="135"/>
                  </a:lnTo>
                  <a:lnTo>
                    <a:pt x="101" y="81"/>
                  </a:lnTo>
                  <a:lnTo>
                    <a:pt x="130" y="32"/>
                  </a:lnTo>
                  <a:lnTo>
                    <a:pt x="163" y="12"/>
                  </a:lnTo>
                  <a:lnTo>
                    <a:pt x="222" y="3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65" name="Freeform 3024"/>
            <p:cNvSpPr>
              <a:spLocks/>
            </p:cNvSpPr>
            <p:nvPr/>
          </p:nvSpPr>
          <p:spPr bwMode="auto">
            <a:xfrm>
              <a:off x="4129" y="3988"/>
              <a:ext cx="35" cy="59"/>
            </a:xfrm>
            <a:custGeom>
              <a:avLst/>
              <a:gdLst>
                <a:gd name="T0" fmla="*/ 16 w 425"/>
                <a:gd name="T1" fmla="*/ 0 h 711"/>
                <a:gd name="T2" fmla="*/ 15 w 425"/>
                <a:gd name="T3" fmla="*/ 0 h 711"/>
                <a:gd name="T4" fmla="*/ 10 w 425"/>
                <a:gd name="T5" fmla="*/ 1 h 711"/>
                <a:gd name="T6" fmla="*/ 6 w 425"/>
                <a:gd name="T7" fmla="*/ 2 h 711"/>
                <a:gd name="T8" fmla="*/ 3 w 425"/>
                <a:gd name="T9" fmla="*/ 4 h 711"/>
                <a:gd name="T10" fmla="*/ 0 w 425"/>
                <a:gd name="T11" fmla="*/ 8 h 711"/>
                <a:gd name="T12" fmla="*/ 15 w 425"/>
                <a:gd name="T13" fmla="*/ 8 h 711"/>
                <a:gd name="T14" fmla="*/ 15 w 425"/>
                <a:gd name="T15" fmla="*/ 8 h 711"/>
                <a:gd name="T16" fmla="*/ 20 w 425"/>
                <a:gd name="T17" fmla="*/ 9 h 711"/>
                <a:gd name="T18" fmla="*/ 23 w 425"/>
                <a:gd name="T19" fmla="*/ 11 h 711"/>
                <a:gd name="T20" fmla="*/ 25 w 425"/>
                <a:gd name="T21" fmla="*/ 14 h 711"/>
                <a:gd name="T22" fmla="*/ 25 w 425"/>
                <a:gd name="T23" fmla="*/ 20 h 711"/>
                <a:gd name="T24" fmla="*/ 25 w 425"/>
                <a:gd name="T25" fmla="*/ 22 h 711"/>
                <a:gd name="T26" fmla="*/ 22 w 425"/>
                <a:gd name="T27" fmla="*/ 24 h 711"/>
                <a:gd name="T28" fmla="*/ 18 w 425"/>
                <a:gd name="T29" fmla="*/ 25 h 711"/>
                <a:gd name="T30" fmla="*/ 12 w 425"/>
                <a:gd name="T31" fmla="*/ 26 h 711"/>
                <a:gd name="T32" fmla="*/ 10 w 425"/>
                <a:gd name="T33" fmla="*/ 26 h 711"/>
                <a:gd name="T34" fmla="*/ 6 w 425"/>
                <a:gd name="T35" fmla="*/ 27 h 711"/>
                <a:gd name="T36" fmla="*/ 5 w 425"/>
                <a:gd name="T37" fmla="*/ 28 h 711"/>
                <a:gd name="T38" fmla="*/ 25 w 425"/>
                <a:gd name="T39" fmla="*/ 30 h 711"/>
                <a:gd name="T40" fmla="*/ 25 w 425"/>
                <a:gd name="T41" fmla="*/ 34 h 711"/>
                <a:gd name="T42" fmla="*/ 25 w 425"/>
                <a:gd name="T43" fmla="*/ 38 h 711"/>
                <a:gd name="T44" fmla="*/ 24 w 425"/>
                <a:gd name="T45" fmla="*/ 43 h 711"/>
                <a:gd name="T46" fmla="*/ 23 w 425"/>
                <a:gd name="T47" fmla="*/ 46 h 711"/>
                <a:gd name="T48" fmla="*/ 19 w 425"/>
                <a:gd name="T49" fmla="*/ 50 h 711"/>
                <a:gd name="T50" fmla="*/ 16 w 425"/>
                <a:gd name="T51" fmla="*/ 52 h 711"/>
                <a:gd name="T52" fmla="*/ 26 w 425"/>
                <a:gd name="T53" fmla="*/ 52 h 711"/>
                <a:gd name="T54" fmla="*/ 26 w 425"/>
                <a:gd name="T55" fmla="*/ 53 h 711"/>
                <a:gd name="T56" fmla="*/ 27 w 425"/>
                <a:gd name="T57" fmla="*/ 59 h 711"/>
                <a:gd name="T58" fmla="*/ 35 w 425"/>
                <a:gd name="T59" fmla="*/ 59 h 711"/>
                <a:gd name="T60" fmla="*/ 35 w 425"/>
                <a:gd name="T61" fmla="*/ 58 h 711"/>
                <a:gd name="T62" fmla="*/ 33 w 425"/>
                <a:gd name="T63" fmla="*/ 52 h 711"/>
                <a:gd name="T64" fmla="*/ 33 w 425"/>
                <a:gd name="T65" fmla="*/ 49 h 711"/>
                <a:gd name="T66" fmla="*/ 33 w 425"/>
                <a:gd name="T67" fmla="*/ 43 h 711"/>
                <a:gd name="T68" fmla="*/ 33 w 425"/>
                <a:gd name="T69" fmla="*/ 35 h 711"/>
                <a:gd name="T70" fmla="*/ 33 w 425"/>
                <a:gd name="T71" fmla="*/ 22 h 711"/>
                <a:gd name="T72" fmla="*/ 33 w 425"/>
                <a:gd name="T73" fmla="*/ 18 h 711"/>
                <a:gd name="T74" fmla="*/ 32 w 425"/>
                <a:gd name="T75" fmla="*/ 13 h 711"/>
                <a:gd name="T76" fmla="*/ 32 w 425"/>
                <a:gd name="T77" fmla="*/ 11 h 711"/>
                <a:gd name="T78" fmla="*/ 30 w 425"/>
                <a:gd name="T79" fmla="*/ 6 h 711"/>
                <a:gd name="T80" fmla="*/ 29 w 425"/>
                <a:gd name="T81" fmla="*/ 5 h 711"/>
                <a:gd name="T82" fmla="*/ 25 w 425"/>
                <a:gd name="T83" fmla="*/ 2 h 711"/>
                <a:gd name="T84" fmla="*/ 25 w 425"/>
                <a:gd name="T85" fmla="*/ 2 h 711"/>
                <a:gd name="T86" fmla="*/ 21 w 425"/>
                <a:gd name="T87" fmla="*/ 0 h 711"/>
                <a:gd name="T88" fmla="*/ 16 w 425"/>
                <a:gd name="T89" fmla="*/ 0 h 711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425"/>
                <a:gd name="T136" fmla="*/ 0 h 711"/>
                <a:gd name="T137" fmla="*/ 425 w 425"/>
                <a:gd name="T138" fmla="*/ 711 h 711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425" h="711">
                  <a:moveTo>
                    <a:pt x="196" y="0"/>
                  </a:moveTo>
                  <a:lnTo>
                    <a:pt x="182" y="1"/>
                  </a:lnTo>
                  <a:lnTo>
                    <a:pt x="127" y="8"/>
                  </a:lnTo>
                  <a:lnTo>
                    <a:pt x="78" y="25"/>
                  </a:lnTo>
                  <a:lnTo>
                    <a:pt x="37" y="50"/>
                  </a:lnTo>
                  <a:lnTo>
                    <a:pt x="0" y="95"/>
                  </a:lnTo>
                  <a:lnTo>
                    <a:pt x="183" y="98"/>
                  </a:lnTo>
                  <a:lnTo>
                    <a:pt x="184" y="98"/>
                  </a:lnTo>
                  <a:lnTo>
                    <a:pt x="242" y="108"/>
                  </a:lnTo>
                  <a:lnTo>
                    <a:pt x="283" y="138"/>
                  </a:lnTo>
                  <a:lnTo>
                    <a:pt x="298" y="165"/>
                  </a:lnTo>
                  <a:lnTo>
                    <a:pt x="308" y="239"/>
                  </a:lnTo>
                  <a:lnTo>
                    <a:pt x="308" y="270"/>
                  </a:lnTo>
                  <a:lnTo>
                    <a:pt x="269" y="285"/>
                  </a:lnTo>
                  <a:lnTo>
                    <a:pt x="216" y="299"/>
                  </a:lnTo>
                  <a:lnTo>
                    <a:pt x="150" y="311"/>
                  </a:lnTo>
                  <a:lnTo>
                    <a:pt x="120" y="316"/>
                  </a:lnTo>
                  <a:lnTo>
                    <a:pt x="72" y="328"/>
                  </a:lnTo>
                  <a:lnTo>
                    <a:pt x="57" y="335"/>
                  </a:lnTo>
                  <a:lnTo>
                    <a:pt x="308" y="363"/>
                  </a:lnTo>
                  <a:lnTo>
                    <a:pt x="308" y="405"/>
                  </a:lnTo>
                  <a:lnTo>
                    <a:pt x="306" y="462"/>
                  </a:lnTo>
                  <a:lnTo>
                    <a:pt x="294" y="523"/>
                  </a:lnTo>
                  <a:lnTo>
                    <a:pt x="276" y="559"/>
                  </a:lnTo>
                  <a:lnTo>
                    <a:pt x="236" y="605"/>
                  </a:lnTo>
                  <a:lnTo>
                    <a:pt x="199" y="625"/>
                  </a:lnTo>
                  <a:lnTo>
                    <a:pt x="315" y="625"/>
                  </a:lnTo>
                  <a:lnTo>
                    <a:pt x="317" y="643"/>
                  </a:lnTo>
                  <a:lnTo>
                    <a:pt x="332" y="711"/>
                  </a:lnTo>
                  <a:lnTo>
                    <a:pt x="425" y="711"/>
                  </a:lnTo>
                  <a:lnTo>
                    <a:pt x="419" y="695"/>
                  </a:lnTo>
                  <a:lnTo>
                    <a:pt x="403" y="627"/>
                  </a:lnTo>
                  <a:lnTo>
                    <a:pt x="399" y="590"/>
                  </a:lnTo>
                  <a:lnTo>
                    <a:pt x="397" y="519"/>
                  </a:lnTo>
                  <a:lnTo>
                    <a:pt x="396" y="420"/>
                  </a:lnTo>
                  <a:lnTo>
                    <a:pt x="396" y="263"/>
                  </a:lnTo>
                  <a:lnTo>
                    <a:pt x="396" y="215"/>
                  </a:lnTo>
                  <a:lnTo>
                    <a:pt x="392" y="154"/>
                  </a:lnTo>
                  <a:lnTo>
                    <a:pt x="389" y="136"/>
                  </a:lnTo>
                  <a:lnTo>
                    <a:pt x="365" y="74"/>
                  </a:lnTo>
                  <a:lnTo>
                    <a:pt x="353" y="57"/>
                  </a:lnTo>
                  <a:lnTo>
                    <a:pt x="304" y="22"/>
                  </a:lnTo>
                  <a:lnTo>
                    <a:pt x="302" y="21"/>
                  </a:lnTo>
                  <a:lnTo>
                    <a:pt x="255" y="5"/>
                  </a:lnTo>
                  <a:lnTo>
                    <a:pt x="19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66" name="Freeform 3025"/>
            <p:cNvSpPr>
              <a:spLocks/>
            </p:cNvSpPr>
            <p:nvPr/>
          </p:nvSpPr>
          <p:spPr bwMode="auto">
            <a:xfrm>
              <a:off x="4200" y="4040"/>
              <a:ext cx="25" cy="9"/>
            </a:xfrm>
            <a:custGeom>
              <a:avLst/>
              <a:gdLst>
                <a:gd name="T0" fmla="*/ 18 w 300"/>
                <a:gd name="T1" fmla="*/ 0 h 111"/>
                <a:gd name="T2" fmla="*/ 14 w 300"/>
                <a:gd name="T3" fmla="*/ 1 h 111"/>
                <a:gd name="T4" fmla="*/ 0 w 300"/>
                <a:gd name="T5" fmla="*/ 2 h 111"/>
                <a:gd name="T6" fmla="*/ 3 w 300"/>
                <a:gd name="T7" fmla="*/ 5 h 111"/>
                <a:gd name="T8" fmla="*/ 4 w 300"/>
                <a:gd name="T9" fmla="*/ 6 h 111"/>
                <a:gd name="T10" fmla="*/ 8 w 300"/>
                <a:gd name="T11" fmla="*/ 8 h 111"/>
                <a:gd name="T12" fmla="*/ 13 w 300"/>
                <a:gd name="T13" fmla="*/ 9 h 111"/>
                <a:gd name="T14" fmla="*/ 14 w 300"/>
                <a:gd name="T15" fmla="*/ 9 h 111"/>
                <a:gd name="T16" fmla="*/ 19 w 300"/>
                <a:gd name="T17" fmla="*/ 8 h 111"/>
                <a:gd name="T18" fmla="*/ 22 w 300"/>
                <a:gd name="T19" fmla="*/ 5 h 111"/>
                <a:gd name="T20" fmla="*/ 25 w 300"/>
                <a:gd name="T21" fmla="*/ 1 h 111"/>
                <a:gd name="T22" fmla="*/ 18 w 300"/>
                <a:gd name="T23" fmla="*/ 0 h 11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00"/>
                <a:gd name="T37" fmla="*/ 0 h 111"/>
                <a:gd name="T38" fmla="*/ 300 w 300"/>
                <a:gd name="T39" fmla="*/ 111 h 111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00" h="111">
                  <a:moveTo>
                    <a:pt x="213" y="0"/>
                  </a:moveTo>
                  <a:lnTo>
                    <a:pt x="163" y="14"/>
                  </a:lnTo>
                  <a:lnTo>
                    <a:pt x="0" y="20"/>
                  </a:lnTo>
                  <a:lnTo>
                    <a:pt x="40" y="65"/>
                  </a:lnTo>
                  <a:lnTo>
                    <a:pt x="52" y="75"/>
                  </a:lnTo>
                  <a:lnTo>
                    <a:pt x="101" y="102"/>
                  </a:lnTo>
                  <a:lnTo>
                    <a:pt x="154" y="111"/>
                  </a:lnTo>
                  <a:lnTo>
                    <a:pt x="173" y="110"/>
                  </a:lnTo>
                  <a:lnTo>
                    <a:pt x="223" y="95"/>
                  </a:lnTo>
                  <a:lnTo>
                    <a:pt x="266" y="60"/>
                  </a:lnTo>
                  <a:lnTo>
                    <a:pt x="300" y="7"/>
                  </a:lnTo>
                  <a:lnTo>
                    <a:pt x="2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67" name="Freeform 3026"/>
            <p:cNvSpPr>
              <a:spLocks/>
            </p:cNvSpPr>
            <p:nvPr/>
          </p:nvSpPr>
          <p:spPr bwMode="auto">
            <a:xfrm>
              <a:off x="4194" y="3988"/>
              <a:ext cx="30" cy="53"/>
            </a:xfrm>
            <a:custGeom>
              <a:avLst/>
              <a:gdLst>
                <a:gd name="T0" fmla="*/ 18 w 364"/>
                <a:gd name="T1" fmla="*/ 0 h 636"/>
                <a:gd name="T2" fmla="*/ 17 w 364"/>
                <a:gd name="T3" fmla="*/ 0 h 636"/>
                <a:gd name="T4" fmla="*/ 13 w 364"/>
                <a:gd name="T5" fmla="*/ 1 h 636"/>
                <a:gd name="T6" fmla="*/ 9 w 364"/>
                <a:gd name="T7" fmla="*/ 4 h 636"/>
                <a:gd name="T8" fmla="*/ 7 w 364"/>
                <a:gd name="T9" fmla="*/ 5 h 636"/>
                <a:gd name="T10" fmla="*/ 4 w 364"/>
                <a:gd name="T11" fmla="*/ 9 h 636"/>
                <a:gd name="T12" fmla="*/ 2 w 364"/>
                <a:gd name="T13" fmla="*/ 15 h 636"/>
                <a:gd name="T14" fmla="*/ 1 w 364"/>
                <a:gd name="T15" fmla="*/ 18 h 636"/>
                <a:gd name="T16" fmla="*/ 0 w 364"/>
                <a:gd name="T17" fmla="*/ 24 h 636"/>
                <a:gd name="T18" fmla="*/ 0 w 364"/>
                <a:gd name="T19" fmla="*/ 30 h 636"/>
                <a:gd name="T20" fmla="*/ 0 w 364"/>
                <a:gd name="T21" fmla="*/ 35 h 636"/>
                <a:gd name="T22" fmla="*/ 1 w 364"/>
                <a:gd name="T23" fmla="*/ 41 h 636"/>
                <a:gd name="T24" fmla="*/ 2 w 364"/>
                <a:gd name="T25" fmla="*/ 46 h 636"/>
                <a:gd name="T26" fmla="*/ 3 w 364"/>
                <a:gd name="T27" fmla="*/ 48 h 636"/>
                <a:gd name="T28" fmla="*/ 6 w 364"/>
                <a:gd name="T29" fmla="*/ 53 h 636"/>
                <a:gd name="T30" fmla="*/ 19 w 364"/>
                <a:gd name="T31" fmla="*/ 53 h 636"/>
                <a:gd name="T32" fmla="*/ 18 w 364"/>
                <a:gd name="T33" fmla="*/ 52 h 636"/>
                <a:gd name="T34" fmla="*/ 14 w 364"/>
                <a:gd name="T35" fmla="*/ 51 h 636"/>
                <a:gd name="T36" fmla="*/ 11 w 364"/>
                <a:gd name="T37" fmla="*/ 47 h 636"/>
                <a:gd name="T38" fmla="*/ 9 w 364"/>
                <a:gd name="T39" fmla="*/ 43 h 636"/>
                <a:gd name="T40" fmla="*/ 8 w 364"/>
                <a:gd name="T41" fmla="*/ 37 h 636"/>
                <a:gd name="T42" fmla="*/ 8 w 364"/>
                <a:gd name="T43" fmla="*/ 30 h 636"/>
                <a:gd name="T44" fmla="*/ 8 w 364"/>
                <a:gd name="T45" fmla="*/ 30 h 636"/>
                <a:gd name="T46" fmla="*/ 8 w 364"/>
                <a:gd name="T47" fmla="*/ 23 h 636"/>
                <a:gd name="T48" fmla="*/ 9 w 364"/>
                <a:gd name="T49" fmla="*/ 18 h 636"/>
                <a:gd name="T50" fmla="*/ 11 w 364"/>
                <a:gd name="T51" fmla="*/ 13 h 636"/>
                <a:gd name="T52" fmla="*/ 11 w 364"/>
                <a:gd name="T53" fmla="*/ 13 h 636"/>
                <a:gd name="T54" fmla="*/ 15 w 364"/>
                <a:gd name="T55" fmla="*/ 9 h 636"/>
                <a:gd name="T56" fmla="*/ 19 w 364"/>
                <a:gd name="T57" fmla="*/ 8 h 636"/>
                <a:gd name="T58" fmla="*/ 30 w 364"/>
                <a:gd name="T59" fmla="*/ 8 h 636"/>
                <a:gd name="T60" fmla="*/ 29 w 364"/>
                <a:gd name="T61" fmla="*/ 6 h 636"/>
                <a:gd name="T62" fmla="*/ 25 w 364"/>
                <a:gd name="T63" fmla="*/ 2 h 636"/>
                <a:gd name="T64" fmla="*/ 23 w 364"/>
                <a:gd name="T65" fmla="*/ 1 h 636"/>
                <a:gd name="T66" fmla="*/ 18 w 364"/>
                <a:gd name="T67" fmla="*/ 0 h 6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364"/>
                <a:gd name="T103" fmla="*/ 0 h 636"/>
                <a:gd name="T104" fmla="*/ 364 w 364"/>
                <a:gd name="T105" fmla="*/ 636 h 6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364" h="636">
                  <a:moveTo>
                    <a:pt x="221" y="0"/>
                  </a:moveTo>
                  <a:lnTo>
                    <a:pt x="204" y="1"/>
                  </a:lnTo>
                  <a:lnTo>
                    <a:pt x="152" y="16"/>
                  </a:lnTo>
                  <a:lnTo>
                    <a:pt x="104" y="46"/>
                  </a:lnTo>
                  <a:lnTo>
                    <a:pt x="89" y="60"/>
                  </a:lnTo>
                  <a:lnTo>
                    <a:pt x="53" y="111"/>
                  </a:lnTo>
                  <a:lnTo>
                    <a:pt x="27" y="175"/>
                  </a:lnTo>
                  <a:lnTo>
                    <a:pt x="14" y="220"/>
                  </a:lnTo>
                  <a:lnTo>
                    <a:pt x="4" y="289"/>
                  </a:lnTo>
                  <a:lnTo>
                    <a:pt x="0" y="365"/>
                  </a:lnTo>
                  <a:lnTo>
                    <a:pt x="2" y="419"/>
                  </a:lnTo>
                  <a:lnTo>
                    <a:pt x="12" y="489"/>
                  </a:lnTo>
                  <a:lnTo>
                    <a:pt x="30" y="553"/>
                  </a:lnTo>
                  <a:lnTo>
                    <a:pt x="39" y="578"/>
                  </a:lnTo>
                  <a:lnTo>
                    <a:pt x="70" y="636"/>
                  </a:lnTo>
                  <a:lnTo>
                    <a:pt x="233" y="630"/>
                  </a:lnTo>
                  <a:lnTo>
                    <a:pt x="223" y="629"/>
                  </a:lnTo>
                  <a:lnTo>
                    <a:pt x="175" y="610"/>
                  </a:lnTo>
                  <a:lnTo>
                    <a:pt x="133" y="564"/>
                  </a:lnTo>
                  <a:lnTo>
                    <a:pt x="110" y="513"/>
                  </a:lnTo>
                  <a:lnTo>
                    <a:pt x="96" y="446"/>
                  </a:lnTo>
                  <a:lnTo>
                    <a:pt x="91" y="365"/>
                  </a:lnTo>
                  <a:lnTo>
                    <a:pt x="91" y="364"/>
                  </a:lnTo>
                  <a:lnTo>
                    <a:pt x="96" y="280"/>
                  </a:lnTo>
                  <a:lnTo>
                    <a:pt x="109" y="213"/>
                  </a:lnTo>
                  <a:lnTo>
                    <a:pt x="130" y="162"/>
                  </a:lnTo>
                  <a:lnTo>
                    <a:pt x="136" y="153"/>
                  </a:lnTo>
                  <a:lnTo>
                    <a:pt x="178" y="112"/>
                  </a:lnTo>
                  <a:lnTo>
                    <a:pt x="229" y="98"/>
                  </a:lnTo>
                  <a:lnTo>
                    <a:pt x="364" y="96"/>
                  </a:lnTo>
                  <a:lnTo>
                    <a:pt x="347" y="70"/>
                  </a:lnTo>
                  <a:lnTo>
                    <a:pt x="304" y="27"/>
                  </a:lnTo>
                  <a:lnTo>
                    <a:pt x="275" y="11"/>
                  </a:lnTo>
                  <a:lnTo>
                    <a:pt x="22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68" name="Freeform 3027"/>
            <p:cNvSpPr>
              <a:spLocks/>
            </p:cNvSpPr>
            <p:nvPr/>
          </p:nvSpPr>
          <p:spPr bwMode="auto">
            <a:xfrm>
              <a:off x="4213" y="3968"/>
              <a:ext cx="18" cy="79"/>
            </a:xfrm>
            <a:custGeom>
              <a:avLst/>
              <a:gdLst>
                <a:gd name="T0" fmla="*/ 18 w 223"/>
                <a:gd name="T1" fmla="*/ 0 h 959"/>
                <a:gd name="T2" fmla="*/ 11 w 223"/>
                <a:gd name="T3" fmla="*/ 0 h 959"/>
                <a:gd name="T4" fmla="*/ 11 w 223"/>
                <a:gd name="T5" fmla="*/ 28 h 959"/>
                <a:gd name="T6" fmla="*/ 0 w 223"/>
                <a:gd name="T7" fmla="*/ 29 h 959"/>
                <a:gd name="T8" fmla="*/ 1 w 223"/>
                <a:gd name="T9" fmla="*/ 29 h 959"/>
                <a:gd name="T10" fmla="*/ 5 w 223"/>
                <a:gd name="T11" fmla="*/ 30 h 959"/>
                <a:gd name="T12" fmla="*/ 8 w 223"/>
                <a:gd name="T13" fmla="*/ 34 h 959"/>
                <a:gd name="T14" fmla="*/ 8 w 223"/>
                <a:gd name="T15" fmla="*/ 34 h 959"/>
                <a:gd name="T16" fmla="*/ 10 w 223"/>
                <a:gd name="T17" fmla="*/ 39 h 959"/>
                <a:gd name="T18" fmla="*/ 11 w 223"/>
                <a:gd name="T19" fmla="*/ 44 h 959"/>
                <a:gd name="T20" fmla="*/ 12 w 223"/>
                <a:gd name="T21" fmla="*/ 51 h 959"/>
                <a:gd name="T22" fmla="*/ 11 w 223"/>
                <a:gd name="T23" fmla="*/ 57 h 959"/>
                <a:gd name="T24" fmla="*/ 10 w 223"/>
                <a:gd name="T25" fmla="*/ 63 h 959"/>
                <a:gd name="T26" fmla="*/ 8 w 223"/>
                <a:gd name="T27" fmla="*/ 67 h 959"/>
                <a:gd name="T28" fmla="*/ 8 w 223"/>
                <a:gd name="T29" fmla="*/ 68 h 959"/>
                <a:gd name="T30" fmla="*/ 4 w 223"/>
                <a:gd name="T31" fmla="*/ 71 h 959"/>
                <a:gd name="T32" fmla="*/ 11 w 223"/>
                <a:gd name="T33" fmla="*/ 72 h 959"/>
                <a:gd name="T34" fmla="*/ 11 w 223"/>
                <a:gd name="T35" fmla="*/ 79 h 959"/>
                <a:gd name="T36" fmla="*/ 18 w 223"/>
                <a:gd name="T37" fmla="*/ 79 h 959"/>
                <a:gd name="T38" fmla="*/ 18 w 223"/>
                <a:gd name="T39" fmla="*/ 0 h 959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223"/>
                <a:gd name="T61" fmla="*/ 0 h 959"/>
                <a:gd name="T62" fmla="*/ 223 w 223"/>
                <a:gd name="T63" fmla="*/ 959 h 959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223" h="959">
                  <a:moveTo>
                    <a:pt x="223" y="0"/>
                  </a:moveTo>
                  <a:lnTo>
                    <a:pt x="135" y="0"/>
                  </a:lnTo>
                  <a:lnTo>
                    <a:pt x="135" y="344"/>
                  </a:lnTo>
                  <a:lnTo>
                    <a:pt x="0" y="346"/>
                  </a:lnTo>
                  <a:lnTo>
                    <a:pt x="12" y="347"/>
                  </a:lnTo>
                  <a:lnTo>
                    <a:pt x="60" y="366"/>
                  </a:lnTo>
                  <a:lnTo>
                    <a:pt x="101" y="413"/>
                  </a:lnTo>
                  <a:lnTo>
                    <a:pt x="104" y="417"/>
                  </a:lnTo>
                  <a:lnTo>
                    <a:pt x="125" y="470"/>
                  </a:lnTo>
                  <a:lnTo>
                    <a:pt x="138" y="538"/>
                  </a:lnTo>
                  <a:lnTo>
                    <a:pt x="143" y="622"/>
                  </a:lnTo>
                  <a:lnTo>
                    <a:pt x="138" y="695"/>
                  </a:lnTo>
                  <a:lnTo>
                    <a:pt x="125" y="762"/>
                  </a:lnTo>
                  <a:lnTo>
                    <a:pt x="102" y="814"/>
                  </a:lnTo>
                  <a:lnTo>
                    <a:pt x="96" y="823"/>
                  </a:lnTo>
                  <a:lnTo>
                    <a:pt x="54" y="864"/>
                  </a:lnTo>
                  <a:lnTo>
                    <a:pt x="141" y="871"/>
                  </a:lnTo>
                  <a:lnTo>
                    <a:pt x="141" y="959"/>
                  </a:lnTo>
                  <a:lnTo>
                    <a:pt x="223" y="959"/>
                  </a:lnTo>
                  <a:lnTo>
                    <a:pt x="22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69" name="Freeform 3028"/>
            <p:cNvSpPr>
              <a:spLocks/>
            </p:cNvSpPr>
            <p:nvPr/>
          </p:nvSpPr>
          <p:spPr bwMode="auto">
            <a:xfrm>
              <a:off x="4246" y="4029"/>
              <a:ext cx="34" cy="20"/>
            </a:xfrm>
            <a:custGeom>
              <a:avLst/>
              <a:gdLst>
                <a:gd name="T0" fmla="*/ 27 w 409"/>
                <a:gd name="T1" fmla="*/ 0 h 240"/>
                <a:gd name="T2" fmla="*/ 25 w 409"/>
                <a:gd name="T3" fmla="*/ 5 h 240"/>
                <a:gd name="T4" fmla="*/ 22 w 409"/>
                <a:gd name="T5" fmla="*/ 9 h 240"/>
                <a:gd name="T6" fmla="*/ 20 w 409"/>
                <a:gd name="T7" fmla="*/ 11 h 240"/>
                <a:gd name="T8" fmla="*/ 15 w 409"/>
                <a:gd name="T9" fmla="*/ 12 h 240"/>
                <a:gd name="T10" fmla="*/ 0 w 409"/>
                <a:gd name="T11" fmla="*/ 12 h 240"/>
                <a:gd name="T12" fmla="*/ 3 w 409"/>
                <a:gd name="T13" fmla="*/ 15 h 240"/>
                <a:gd name="T14" fmla="*/ 6 w 409"/>
                <a:gd name="T15" fmla="*/ 18 h 240"/>
                <a:gd name="T16" fmla="*/ 10 w 409"/>
                <a:gd name="T17" fmla="*/ 19 h 240"/>
                <a:gd name="T18" fmla="*/ 15 w 409"/>
                <a:gd name="T19" fmla="*/ 20 h 240"/>
                <a:gd name="T20" fmla="*/ 20 w 409"/>
                <a:gd name="T21" fmla="*/ 20 h 240"/>
                <a:gd name="T22" fmla="*/ 24 w 409"/>
                <a:gd name="T23" fmla="*/ 18 h 240"/>
                <a:gd name="T24" fmla="*/ 27 w 409"/>
                <a:gd name="T25" fmla="*/ 15 h 240"/>
                <a:gd name="T26" fmla="*/ 30 w 409"/>
                <a:gd name="T27" fmla="*/ 12 h 240"/>
                <a:gd name="T28" fmla="*/ 32 w 409"/>
                <a:gd name="T29" fmla="*/ 7 h 240"/>
                <a:gd name="T30" fmla="*/ 34 w 409"/>
                <a:gd name="T31" fmla="*/ 1 h 240"/>
                <a:gd name="T32" fmla="*/ 27 w 409"/>
                <a:gd name="T33" fmla="*/ 0 h 24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09"/>
                <a:gd name="T52" fmla="*/ 0 h 240"/>
                <a:gd name="T53" fmla="*/ 409 w 409"/>
                <a:gd name="T54" fmla="*/ 240 h 24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09" h="240">
                  <a:moveTo>
                    <a:pt x="319" y="0"/>
                  </a:moveTo>
                  <a:lnTo>
                    <a:pt x="297" y="61"/>
                  </a:lnTo>
                  <a:lnTo>
                    <a:pt x="265" y="109"/>
                  </a:lnTo>
                  <a:lnTo>
                    <a:pt x="235" y="130"/>
                  </a:lnTo>
                  <a:lnTo>
                    <a:pt x="181" y="143"/>
                  </a:lnTo>
                  <a:lnTo>
                    <a:pt x="0" y="145"/>
                  </a:lnTo>
                  <a:lnTo>
                    <a:pt x="31" y="181"/>
                  </a:lnTo>
                  <a:lnTo>
                    <a:pt x="73" y="213"/>
                  </a:lnTo>
                  <a:lnTo>
                    <a:pt x="124" y="233"/>
                  </a:lnTo>
                  <a:lnTo>
                    <a:pt x="181" y="240"/>
                  </a:lnTo>
                  <a:lnTo>
                    <a:pt x="237" y="234"/>
                  </a:lnTo>
                  <a:lnTo>
                    <a:pt x="287" y="213"/>
                  </a:lnTo>
                  <a:lnTo>
                    <a:pt x="330" y="181"/>
                  </a:lnTo>
                  <a:lnTo>
                    <a:pt x="360" y="142"/>
                  </a:lnTo>
                  <a:lnTo>
                    <a:pt x="390" y="85"/>
                  </a:lnTo>
                  <a:lnTo>
                    <a:pt x="409" y="15"/>
                  </a:lnTo>
                  <a:lnTo>
                    <a:pt x="31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70" name="Freeform 3029"/>
            <p:cNvSpPr>
              <a:spLocks/>
            </p:cNvSpPr>
            <p:nvPr/>
          </p:nvSpPr>
          <p:spPr bwMode="auto">
            <a:xfrm>
              <a:off x="4240" y="3996"/>
              <a:ext cx="40" cy="45"/>
            </a:xfrm>
            <a:custGeom>
              <a:avLst/>
              <a:gdLst>
                <a:gd name="T0" fmla="*/ 6 w 479"/>
                <a:gd name="T1" fmla="*/ 0 h 535"/>
                <a:gd name="T2" fmla="*/ 5 w 479"/>
                <a:gd name="T3" fmla="*/ 1 h 535"/>
                <a:gd name="T4" fmla="*/ 3 w 479"/>
                <a:gd name="T5" fmla="*/ 5 h 535"/>
                <a:gd name="T6" fmla="*/ 1 w 479"/>
                <a:gd name="T7" fmla="*/ 10 h 535"/>
                <a:gd name="T8" fmla="*/ 0 w 479"/>
                <a:gd name="T9" fmla="*/ 16 h 535"/>
                <a:gd name="T10" fmla="*/ 0 w 479"/>
                <a:gd name="T11" fmla="*/ 23 h 535"/>
                <a:gd name="T12" fmla="*/ 0 w 479"/>
                <a:gd name="T13" fmla="*/ 23 h 535"/>
                <a:gd name="T14" fmla="*/ 0 w 479"/>
                <a:gd name="T15" fmla="*/ 30 h 535"/>
                <a:gd name="T16" fmla="*/ 1 w 479"/>
                <a:gd name="T17" fmla="*/ 36 h 535"/>
                <a:gd name="T18" fmla="*/ 3 w 479"/>
                <a:gd name="T19" fmla="*/ 41 h 535"/>
                <a:gd name="T20" fmla="*/ 6 w 479"/>
                <a:gd name="T21" fmla="*/ 45 h 535"/>
                <a:gd name="T22" fmla="*/ 21 w 479"/>
                <a:gd name="T23" fmla="*/ 45 h 535"/>
                <a:gd name="T24" fmla="*/ 19 w 479"/>
                <a:gd name="T25" fmla="*/ 45 h 535"/>
                <a:gd name="T26" fmla="*/ 15 w 479"/>
                <a:gd name="T27" fmla="*/ 43 h 535"/>
                <a:gd name="T28" fmla="*/ 12 w 479"/>
                <a:gd name="T29" fmla="*/ 40 h 535"/>
                <a:gd name="T30" fmla="*/ 10 w 479"/>
                <a:gd name="T31" fmla="*/ 37 h 535"/>
                <a:gd name="T32" fmla="*/ 8 w 479"/>
                <a:gd name="T33" fmla="*/ 32 h 535"/>
                <a:gd name="T34" fmla="*/ 8 w 479"/>
                <a:gd name="T35" fmla="*/ 25 h 535"/>
                <a:gd name="T36" fmla="*/ 40 w 479"/>
                <a:gd name="T37" fmla="*/ 25 h 535"/>
                <a:gd name="T38" fmla="*/ 40 w 479"/>
                <a:gd name="T39" fmla="*/ 22 h 535"/>
                <a:gd name="T40" fmla="*/ 40 w 479"/>
                <a:gd name="T41" fmla="*/ 22 h 535"/>
                <a:gd name="T42" fmla="*/ 8 w 479"/>
                <a:gd name="T43" fmla="*/ 17 h 535"/>
                <a:gd name="T44" fmla="*/ 8 w 479"/>
                <a:gd name="T45" fmla="*/ 15 h 535"/>
                <a:gd name="T46" fmla="*/ 9 w 479"/>
                <a:gd name="T47" fmla="*/ 9 h 535"/>
                <a:gd name="T48" fmla="*/ 12 w 479"/>
                <a:gd name="T49" fmla="*/ 5 h 535"/>
                <a:gd name="T50" fmla="*/ 12 w 479"/>
                <a:gd name="T51" fmla="*/ 4 h 535"/>
                <a:gd name="T52" fmla="*/ 16 w 479"/>
                <a:gd name="T53" fmla="*/ 1 h 535"/>
                <a:gd name="T54" fmla="*/ 20 w 479"/>
                <a:gd name="T55" fmla="*/ 0 h 535"/>
                <a:gd name="T56" fmla="*/ 6 w 479"/>
                <a:gd name="T57" fmla="*/ 0 h 53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479"/>
                <a:gd name="T88" fmla="*/ 0 h 535"/>
                <a:gd name="T89" fmla="*/ 479 w 479"/>
                <a:gd name="T90" fmla="*/ 535 h 535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479" h="535">
                  <a:moveTo>
                    <a:pt x="68" y="0"/>
                  </a:moveTo>
                  <a:lnTo>
                    <a:pt x="63" y="8"/>
                  </a:lnTo>
                  <a:lnTo>
                    <a:pt x="35" y="60"/>
                  </a:lnTo>
                  <a:lnTo>
                    <a:pt x="15" y="122"/>
                  </a:lnTo>
                  <a:lnTo>
                    <a:pt x="4" y="192"/>
                  </a:lnTo>
                  <a:lnTo>
                    <a:pt x="0" y="273"/>
                  </a:lnTo>
                  <a:lnTo>
                    <a:pt x="0" y="276"/>
                  </a:lnTo>
                  <a:lnTo>
                    <a:pt x="4" y="354"/>
                  </a:lnTo>
                  <a:lnTo>
                    <a:pt x="17" y="424"/>
                  </a:lnTo>
                  <a:lnTo>
                    <a:pt x="38" y="484"/>
                  </a:lnTo>
                  <a:lnTo>
                    <a:pt x="67" y="535"/>
                  </a:lnTo>
                  <a:lnTo>
                    <a:pt x="248" y="533"/>
                  </a:lnTo>
                  <a:lnTo>
                    <a:pt x="232" y="532"/>
                  </a:lnTo>
                  <a:lnTo>
                    <a:pt x="181" y="513"/>
                  </a:lnTo>
                  <a:lnTo>
                    <a:pt x="139" y="472"/>
                  </a:lnTo>
                  <a:lnTo>
                    <a:pt x="120" y="437"/>
                  </a:lnTo>
                  <a:lnTo>
                    <a:pt x="100" y="375"/>
                  </a:lnTo>
                  <a:lnTo>
                    <a:pt x="91" y="297"/>
                  </a:lnTo>
                  <a:lnTo>
                    <a:pt x="479" y="297"/>
                  </a:lnTo>
                  <a:lnTo>
                    <a:pt x="479" y="266"/>
                  </a:lnTo>
                  <a:lnTo>
                    <a:pt x="479" y="258"/>
                  </a:lnTo>
                  <a:lnTo>
                    <a:pt x="96" y="199"/>
                  </a:lnTo>
                  <a:lnTo>
                    <a:pt x="98" y="178"/>
                  </a:lnTo>
                  <a:lnTo>
                    <a:pt x="113" y="109"/>
                  </a:lnTo>
                  <a:lnTo>
                    <a:pt x="142" y="55"/>
                  </a:lnTo>
                  <a:lnTo>
                    <a:pt x="147" y="48"/>
                  </a:lnTo>
                  <a:lnTo>
                    <a:pt x="191" y="12"/>
                  </a:lnTo>
                  <a:lnTo>
                    <a:pt x="244" y="0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71" name="Freeform 3030"/>
            <p:cNvSpPr>
              <a:spLocks/>
            </p:cNvSpPr>
            <p:nvPr/>
          </p:nvSpPr>
          <p:spPr bwMode="auto">
            <a:xfrm>
              <a:off x="4246" y="3988"/>
              <a:ext cx="34" cy="30"/>
            </a:xfrm>
            <a:custGeom>
              <a:avLst/>
              <a:gdLst>
                <a:gd name="T0" fmla="*/ 14 w 411"/>
                <a:gd name="T1" fmla="*/ 0 h 355"/>
                <a:gd name="T2" fmla="*/ 11 w 411"/>
                <a:gd name="T3" fmla="*/ 0 h 355"/>
                <a:gd name="T4" fmla="*/ 7 w 411"/>
                <a:gd name="T5" fmla="*/ 2 h 355"/>
                <a:gd name="T6" fmla="*/ 3 w 411"/>
                <a:gd name="T7" fmla="*/ 4 h 355"/>
                <a:gd name="T8" fmla="*/ 0 w 411"/>
                <a:gd name="T9" fmla="*/ 8 h 355"/>
                <a:gd name="T10" fmla="*/ 15 w 411"/>
                <a:gd name="T11" fmla="*/ 8 h 355"/>
                <a:gd name="T12" fmla="*/ 16 w 411"/>
                <a:gd name="T13" fmla="*/ 8 h 355"/>
                <a:gd name="T14" fmla="*/ 20 w 411"/>
                <a:gd name="T15" fmla="*/ 10 h 355"/>
                <a:gd name="T16" fmla="*/ 24 w 411"/>
                <a:gd name="T17" fmla="*/ 14 h 355"/>
                <a:gd name="T18" fmla="*/ 25 w 411"/>
                <a:gd name="T19" fmla="*/ 19 h 355"/>
                <a:gd name="T20" fmla="*/ 26 w 411"/>
                <a:gd name="T21" fmla="*/ 25 h 355"/>
                <a:gd name="T22" fmla="*/ 2 w 411"/>
                <a:gd name="T23" fmla="*/ 25 h 355"/>
                <a:gd name="T24" fmla="*/ 34 w 411"/>
                <a:gd name="T25" fmla="*/ 30 h 355"/>
                <a:gd name="T26" fmla="*/ 34 w 411"/>
                <a:gd name="T27" fmla="*/ 23 h 355"/>
                <a:gd name="T28" fmla="*/ 33 w 411"/>
                <a:gd name="T29" fmla="*/ 17 h 355"/>
                <a:gd name="T30" fmla="*/ 31 w 411"/>
                <a:gd name="T31" fmla="*/ 12 h 355"/>
                <a:gd name="T32" fmla="*/ 29 w 411"/>
                <a:gd name="T33" fmla="*/ 8 h 355"/>
                <a:gd name="T34" fmla="*/ 27 w 411"/>
                <a:gd name="T35" fmla="*/ 5 h 355"/>
                <a:gd name="T36" fmla="*/ 23 w 411"/>
                <a:gd name="T37" fmla="*/ 3 h 355"/>
                <a:gd name="T38" fmla="*/ 19 w 411"/>
                <a:gd name="T39" fmla="*/ 1 h 355"/>
                <a:gd name="T40" fmla="*/ 14 w 411"/>
                <a:gd name="T41" fmla="*/ 0 h 35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411"/>
                <a:gd name="T64" fmla="*/ 0 h 355"/>
                <a:gd name="T65" fmla="*/ 411 w 411"/>
                <a:gd name="T66" fmla="*/ 355 h 355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411" h="355">
                  <a:moveTo>
                    <a:pt x="175" y="0"/>
                  </a:moveTo>
                  <a:lnTo>
                    <a:pt x="135" y="4"/>
                  </a:lnTo>
                  <a:lnTo>
                    <a:pt x="83" y="22"/>
                  </a:lnTo>
                  <a:lnTo>
                    <a:pt x="39" y="52"/>
                  </a:lnTo>
                  <a:lnTo>
                    <a:pt x="0" y="97"/>
                  </a:lnTo>
                  <a:lnTo>
                    <a:pt x="176" y="97"/>
                  </a:lnTo>
                  <a:lnTo>
                    <a:pt x="196" y="99"/>
                  </a:lnTo>
                  <a:lnTo>
                    <a:pt x="245" y="120"/>
                  </a:lnTo>
                  <a:lnTo>
                    <a:pt x="285" y="165"/>
                  </a:lnTo>
                  <a:lnTo>
                    <a:pt x="307" y="219"/>
                  </a:lnTo>
                  <a:lnTo>
                    <a:pt x="319" y="296"/>
                  </a:lnTo>
                  <a:lnTo>
                    <a:pt x="28" y="296"/>
                  </a:lnTo>
                  <a:lnTo>
                    <a:pt x="411" y="355"/>
                  </a:lnTo>
                  <a:lnTo>
                    <a:pt x="407" y="277"/>
                  </a:lnTo>
                  <a:lnTo>
                    <a:pt x="394" y="207"/>
                  </a:lnTo>
                  <a:lnTo>
                    <a:pt x="374" y="147"/>
                  </a:lnTo>
                  <a:lnTo>
                    <a:pt x="345" y="96"/>
                  </a:lnTo>
                  <a:lnTo>
                    <a:pt x="322" y="65"/>
                  </a:lnTo>
                  <a:lnTo>
                    <a:pt x="279" y="30"/>
                  </a:lnTo>
                  <a:lnTo>
                    <a:pt x="230" y="7"/>
                  </a:lnTo>
                  <a:lnTo>
                    <a:pt x="17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72" name="Freeform 3031"/>
            <p:cNvSpPr>
              <a:spLocks/>
            </p:cNvSpPr>
            <p:nvPr/>
          </p:nvSpPr>
          <p:spPr bwMode="auto">
            <a:xfrm>
              <a:off x="4316" y="4029"/>
              <a:ext cx="34" cy="20"/>
            </a:xfrm>
            <a:custGeom>
              <a:avLst/>
              <a:gdLst>
                <a:gd name="T0" fmla="*/ 26 w 410"/>
                <a:gd name="T1" fmla="*/ 0 h 240"/>
                <a:gd name="T2" fmla="*/ 25 w 410"/>
                <a:gd name="T3" fmla="*/ 5 h 240"/>
                <a:gd name="T4" fmla="*/ 22 w 410"/>
                <a:gd name="T5" fmla="*/ 9 h 240"/>
                <a:gd name="T6" fmla="*/ 19 w 410"/>
                <a:gd name="T7" fmla="*/ 11 h 240"/>
                <a:gd name="T8" fmla="*/ 15 w 410"/>
                <a:gd name="T9" fmla="*/ 12 h 240"/>
                <a:gd name="T10" fmla="*/ 0 w 410"/>
                <a:gd name="T11" fmla="*/ 12 h 240"/>
                <a:gd name="T12" fmla="*/ 2 w 410"/>
                <a:gd name="T13" fmla="*/ 15 h 240"/>
                <a:gd name="T14" fmla="*/ 6 w 410"/>
                <a:gd name="T15" fmla="*/ 18 h 240"/>
                <a:gd name="T16" fmla="*/ 10 w 410"/>
                <a:gd name="T17" fmla="*/ 19 h 240"/>
                <a:gd name="T18" fmla="*/ 15 w 410"/>
                <a:gd name="T19" fmla="*/ 20 h 240"/>
                <a:gd name="T20" fmla="*/ 20 w 410"/>
                <a:gd name="T21" fmla="*/ 20 h 240"/>
                <a:gd name="T22" fmla="*/ 24 w 410"/>
                <a:gd name="T23" fmla="*/ 18 h 240"/>
                <a:gd name="T24" fmla="*/ 27 w 410"/>
                <a:gd name="T25" fmla="*/ 15 h 240"/>
                <a:gd name="T26" fmla="*/ 30 w 410"/>
                <a:gd name="T27" fmla="*/ 12 h 240"/>
                <a:gd name="T28" fmla="*/ 32 w 410"/>
                <a:gd name="T29" fmla="*/ 7 h 240"/>
                <a:gd name="T30" fmla="*/ 34 w 410"/>
                <a:gd name="T31" fmla="*/ 1 h 240"/>
                <a:gd name="T32" fmla="*/ 26 w 410"/>
                <a:gd name="T33" fmla="*/ 0 h 24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10"/>
                <a:gd name="T52" fmla="*/ 0 h 240"/>
                <a:gd name="T53" fmla="*/ 410 w 410"/>
                <a:gd name="T54" fmla="*/ 240 h 24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10" h="240">
                  <a:moveTo>
                    <a:pt x="318" y="0"/>
                  </a:moveTo>
                  <a:lnTo>
                    <a:pt x="297" y="61"/>
                  </a:lnTo>
                  <a:lnTo>
                    <a:pt x="264" y="109"/>
                  </a:lnTo>
                  <a:lnTo>
                    <a:pt x="235" y="130"/>
                  </a:lnTo>
                  <a:lnTo>
                    <a:pt x="181" y="143"/>
                  </a:lnTo>
                  <a:lnTo>
                    <a:pt x="0" y="145"/>
                  </a:lnTo>
                  <a:lnTo>
                    <a:pt x="30" y="181"/>
                  </a:lnTo>
                  <a:lnTo>
                    <a:pt x="74" y="213"/>
                  </a:lnTo>
                  <a:lnTo>
                    <a:pt x="124" y="233"/>
                  </a:lnTo>
                  <a:lnTo>
                    <a:pt x="181" y="240"/>
                  </a:lnTo>
                  <a:lnTo>
                    <a:pt x="237" y="234"/>
                  </a:lnTo>
                  <a:lnTo>
                    <a:pt x="287" y="213"/>
                  </a:lnTo>
                  <a:lnTo>
                    <a:pt x="329" y="181"/>
                  </a:lnTo>
                  <a:lnTo>
                    <a:pt x="361" y="142"/>
                  </a:lnTo>
                  <a:lnTo>
                    <a:pt x="389" y="85"/>
                  </a:lnTo>
                  <a:lnTo>
                    <a:pt x="410" y="15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73" name="Freeform 3032"/>
            <p:cNvSpPr>
              <a:spLocks/>
            </p:cNvSpPr>
            <p:nvPr/>
          </p:nvSpPr>
          <p:spPr bwMode="auto">
            <a:xfrm>
              <a:off x="4310" y="3996"/>
              <a:ext cx="40" cy="45"/>
            </a:xfrm>
            <a:custGeom>
              <a:avLst/>
              <a:gdLst>
                <a:gd name="T0" fmla="*/ 6 w 481"/>
                <a:gd name="T1" fmla="*/ 0 h 535"/>
                <a:gd name="T2" fmla="*/ 5 w 481"/>
                <a:gd name="T3" fmla="*/ 1 h 535"/>
                <a:gd name="T4" fmla="*/ 3 w 481"/>
                <a:gd name="T5" fmla="*/ 5 h 535"/>
                <a:gd name="T6" fmla="*/ 1 w 481"/>
                <a:gd name="T7" fmla="*/ 10 h 535"/>
                <a:gd name="T8" fmla="*/ 0 w 481"/>
                <a:gd name="T9" fmla="*/ 16 h 535"/>
                <a:gd name="T10" fmla="*/ 0 w 481"/>
                <a:gd name="T11" fmla="*/ 23 h 535"/>
                <a:gd name="T12" fmla="*/ 0 w 481"/>
                <a:gd name="T13" fmla="*/ 23 h 535"/>
                <a:gd name="T14" fmla="*/ 0 w 481"/>
                <a:gd name="T15" fmla="*/ 30 h 535"/>
                <a:gd name="T16" fmla="*/ 1 w 481"/>
                <a:gd name="T17" fmla="*/ 36 h 535"/>
                <a:gd name="T18" fmla="*/ 3 w 481"/>
                <a:gd name="T19" fmla="*/ 41 h 535"/>
                <a:gd name="T20" fmla="*/ 6 w 481"/>
                <a:gd name="T21" fmla="*/ 45 h 535"/>
                <a:gd name="T22" fmla="*/ 21 w 481"/>
                <a:gd name="T23" fmla="*/ 45 h 535"/>
                <a:gd name="T24" fmla="*/ 19 w 481"/>
                <a:gd name="T25" fmla="*/ 45 h 535"/>
                <a:gd name="T26" fmla="*/ 15 w 481"/>
                <a:gd name="T27" fmla="*/ 43 h 535"/>
                <a:gd name="T28" fmla="*/ 12 w 481"/>
                <a:gd name="T29" fmla="*/ 40 h 535"/>
                <a:gd name="T30" fmla="*/ 10 w 481"/>
                <a:gd name="T31" fmla="*/ 37 h 535"/>
                <a:gd name="T32" fmla="*/ 8 w 481"/>
                <a:gd name="T33" fmla="*/ 32 h 535"/>
                <a:gd name="T34" fmla="*/ 8 w 481"/>
                <a:gd name="T35" fmla="*/ 25 h 535"/>
                <a:gd name="T36" fmla="*/ 40 w 481"/>
                <a:gd name="T37" fmla="*/ 25 h 535"/>
                <a:gd name="T38" fmla="*/ 40 w 481"/>
                <a:gd name="T39" fmla="*/ 22 h 535"/>
                <a:gd name="T40" fmla="*/ 40 w 481"/>
                <a:gd name="T41" fmla="*/ 22 h 535"/>
                <a:gd name="T42" fmla="*/ 8 w 481"/>
                <a:gd name="T43" fmla="*/ 17 h 535"/>
                <a:gd name="T44" fmla="*/ 8 w 481"/>
                <a:gd name="T45" fmla="*/ 15 h 535"/>
                <a:gd name="T46" fmla="*/ 9 w 481"/>
                <a:gd name="T47" fmla="*/ 9 h 535"/>
                <a:gd name="T48" fmla="*/ 12 w 481"/>
                <a:gd name="T49" fmla="*/ 5 h 535"/>
                <a:gd name="T50" fmla="*/ 12 w 481"/>
                <a:gd name="T51" fmla="*/ 4 h 535"/>
                <a:gd name="T52" fmla="*/ 16 w 481"/>
                <a:gd name="T53" fmla="*/ 1 h 535"/>
                <a:gd name="T54" fmla="*/ 20 w 481"/>
                <a:gd name="T55" fmla="*/ 0 h 535"/>
                <a:gd name="T56" fmla="*/ 6 w 481"/>
                <a:gd name="T57" fmla="*/ 0 h 53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481"/>
                <a:gd name="T88" fmla="*/ 0 h 535"/>
                <a:gd name="T89" fmla="*/ 481 w 481"/>
                <a:gd name="T90" fmla="*/ 535 h 535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481" h="535">
                  <a:moveTo>
                    <a:pt x="69" y="0"/>
                  </a:moveTo>
                  <a:lnTo>
                    <a:pt x="63" y="8"/>
                  </a:lnTo>
                  <a:lnTo>
                    <a:pt x="36" y="60"/>
                  </a:lnTo>
                  <a:lnTo>
                    <a:pt x="17" y="122"/>
                  </a:lnTo>
                  <a:lnTo>
                    <a:pt x="4" y="192"/>
                  </a:lnTo>
                  <a:lnTo>
                    <a:pt x="0" y="273"/>
                  </a:lnTo>
                  <a:lnTo>
                    <a:pt x="0" y="276"/>
                  </a:lnTo>
                  <a:lnTo>
                    <a:pt x="5" y="354"/>
                  </a:lnTo>
                  <a:lnTo>
                    <a:pt x="18" y="424"/>
                  </a:lnTo>
                  <a:lnTo>
                    <a:pt x="39" y="484"/>
                  </a:lnTo>
                  <a:lnTo>
                    <a:pt x="68" y="535"/>
                  </a:lnTo>
                  <a:lnTo>
                    <a:pt x="249" y="533"/>
                  </a:lnTo>
                  <a:lnTo>
                    <a:pt x="232" y="532"/>
                  </a:lnTo>
                  <a:lnTo>
                    <a:pt x="183" y="513"/>
                  </a:lnTo>
                  <a:lnTo>
                    <a:pt x="140" y="472"/>
                  </a:lnTo>
                  <a:lnTo>
                    <a:pt x="120" y="437"/>
                  </a:lnTo>
                  <a:lnTo>
                    <a:pt x="101" y="375"/>
                  </a:lnTo>
                  <a:lnTo>
                    <a:pt x="92" y="297"/>
                  </a:lnTo>
                  <a:lnTo>
                    <a:pt x="480" y="297"/>
                  </a:lnTo>
                  <a:lnTo>
                    <a:pt x="481" y="266"/>
                  </a:lnTo>
                  <a:lnTo>
                    <a:pt x="481" y="258"/>
                  </a:lnTo>
                  <a:lnTo>
                    <a:pt x="97" y="199"/>
                  </a:lnTo>
                  <a:lnTo>
                    <a:pt x="98" y="178"/>
                  </a:lnTo>
                  <a:lnTo>
                    <a:pt x="113" y="109"/>
                  </a:lnTo>
                  <a:lnTo>
                    <a:pt x="143" y="55"/>
                  </a:lnTo>
                  <a:lnTo>
                    <a:pt x="148" y="48"/>
                  </a:lnTo>
                  <a:lnTo>
                    <a:pt x="192" y="12"/>
                  </a:lnTo>
                  <a:lnTo>
                    <a:pt x="245" y="0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74" name="Freeform 3033"/>
            <p:cNvSpPr>
              <a:spLocks/>
            </p:cNvSpPr>
            <p:nvPr/>
          </p:nvSpPr>
          <p:spPr bwMode="auto">
            <a:xfrm>
              <a:off x="4316" y="3988"/>
              <a:ext cx="34" cy="30"/>
            </a:xfrm>
            <a:custGeom>
              <a:avLst/>
              <a:gdLst>
                <a:gd name="T0" fmla="*/ 14 w 412"/>
                <a:gd name="T1" fmla="*/ 0 h 355"/>
                <a:gd name="T2" fmla="*/ 11 w 412"/>
                <a:gd name="T3" fmla="*/ 0 h 355"/>
                <a:gd name="T4" fmla="*/ 7 w 412"/>
                <a:gd name="T5" fmla="*/ 2 h 355"/>
                <a:gd name="T6" fmla="*/ 3 w 412"/>
                <a:gd name="T7" fmla="*/ 4 h 355"/>
                <a:gd name="T8" fmla="*/ 0 w 412"/>
                <a:gd name="T9" fmla="*/ 8 h 355"/>
                <a:gd name="T10" fmla="*/ 15 w 412"/>
                <a:gd name="T11" fmla="*/ 8 h 355"/>
                <a:gd name="T12" fmla="*/ 16 w 412"/>
                <a:gd name="T13" fmla="*/ 8 h 355"/>
                <a:gd name="T14" fmla="*/ 20 w 412"/>
                <a:gd name="T15" fmla="*/ 10 h 355"/>
                <a:gd name="T16" fmla="*/ 24 w 412"/>
                <a:gd name="T17" fmla="*/ 14 h 355"/>
                <a:gd name="T18" fmla="*/ 25 w 412"/>
                <a:gd name="T19" fmla="*/ 19 h 355"/>
                <a:gd name="T20" fmla="*/ 26 w 412"/>
                <a:gd name="T21" fmla="*/ 25 h 355"/>
                <a:gd name="T22" fmla="*/ 2 w 412"/>
                <a:gd name="T23" fmla="*/ 25 h 355"/>
                <a:gd name="T24" fmla="*/ 34 w 412"/>
                <a:gd name="T25" fmla="*/ 30 h 355"/>
                <a:gd name="T26" fmla="*/ 34 w 412"/>
                <a:gd name="T27" fmla="*/ 23 h 355"/>
                <a:gd name="T28" fmla="*/ 33 w 412"/>
                <a:gd name="T29" fmla="*/ 17 h 355"/>
                <a:gd name="T30" fmla="*/ 31 w 412"/>
                <a:gd name="T31" fmla="*/ 12 h 355"/>
                <a:gd name="T32" fmla="*/ 29 w 412"/>
                <a:gd name="T33" fmla="*/ 8 h 355"/>
                <a:gd name="T34" fmla="*/ 26 w 412"/>
                <a:gd name="T35" fmla="*/ 5 h 355"/>
                <a:gd name="T36" fmla="*/ 23 w 412"/>
                <a:gd name="T37" fmla="*/ 3 h 355"/>
                <a:gd name="T38" fmla="*/ 19 w 412"/>
                <a:gd name="T39" fmla="*/ 1 h 355"/>
                <a:gd name="T40" fmla="*/ 14 w 412"/>
                <a:gd name="T41" fmla="*/ 0 h 35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412"/>
                <a:gd name="T64" fmla="*/ 0 h 355"/>
                <a:gd name="T65" fmla="*/ 412 w 412"/>
                <a:gd name="T66" fmla="*/ 355 h 355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412" h="355">
                  <a:moveTo>
                    <a:pt x="175" y="0"/>
                  </a:moveTo>
                  <a:lnTo>
                    <a:pt x="135" y="4"/>
                  </a:lnTo>
                  <a:lnTo>
                    <a:pt x="84" y="22"/>
                  </a:lnTo>
                  <a:lnTo>
                    <a:pt x="38" y="52"/>
                  </a:lnTo>
                  <a:lnTo>
                    <a:pt x="0" y="97"/>
                  </a:lnTo>
                  <a:lnTo>
                    <a:pt x="176" y="97"/>
                  </a:lnTo>
                  <a:lnTo>
                    <a:pt x="197" y="99"/>
                  </a:lnTo>
                  <a:lnTo>
                    <a:pt x="245" y="120"/>
                  </a:lnTo>
                  <a:lnTo>
                    <a:pt x="285" y="165"/>
                  </a:lnTo>
                  <a:lnTo>
                    <a:pt x="307" y="219"/>
                  </a:lnTo>
                  <a:lnTo>
                    <a:pt x="318" y="296"/>
                  </a:lnTo>
                  <a:lnTo>
                    <a:pt x="28" y="296"/>
                  </a:lnTo>
                  <a:lnTo>
                    <a:pt x="412" y="355"/>
                  </a:lnTo>
                  <a:lnTo>
                    <a:pt x="407" y="277"/>
                  </a:lnTo>
                  <a:lnTo>
                    <a:pt x="394" y="207"/>
                  </a:lnTo>
                  <a:lnTo>
                    <a:pt x="374" y="147"/>
                  </a:lnTo>
                  <a:lnTo>
                    <a:pt x="346" y="96"/>
                  </a:lnTo>
                  <a:lnTo>
                    <a:pt x="321" y="65"/>
                  </a:lnTo>
                  <a:lnTo>
                    <a:pt x="278" y="30"/>
                  </a:lnTo>
                  <a:lnTo>
                    <a:pt x="230" y="7"/>
                  </a:lnTo>
                  <a:lnTo>
                    <a:pt x="17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75" name="Freeform 3034"/>
            <p:cNvSpPr>
              <a:spLocks/>
            </p:cNvSpPr>
            <p:nvPr/>
          </p:nvSpPr>
          <p:spPr bwMode="auto">
            <a:xfrm>
              <a:off x="4377" y="3995"/>
              <a:ext cx="14" cy="5"/>
            </a:xfrm>
            <a:custGeom>
              <a:avLst/>
              <a:gdLst>
                <a:gd name="T0" fmla="*/ 13 w 166"/>
                <a:gd name="T1" fmla="*/ 0 h 60"/>
                <a:gd name="T2" fmla="*/ 0 w 166"/>
                <a:gd name="T3" fmla="*/ 2 h 60"/>
                <a:gd name="T4" fmla="*/ 3 w 166"/>
                <a:gd name="T5" fmla="*/ 2 h 60"/>
                <a:gd name="T6" fmla="*/ 6 w 166"/>
                <a:gd name="T7" fmla="*/ 5 h 60"/>
                <a:gd name="T8" fmla="*/ 14 w 166"/>
                <a:gd name="T9" fmla="*/ 3 h 60"/>
                <a:gd name="T10" fmla="*/ 13 w 166"/>
                <a:gd name="T11" fmla="*/ 0 h 6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6"/>
                <a:gd name="T19" fmla="*/ 0 h 60"/>
                <a:gd name="T20" fmla="*/ 166 w 166"/>
                <a:gd name="T21" fmla="*/ 60 h 6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6" h="60">
                  <a:moveTo>
                    <a:pt x="152" y="0"/>
                  </a:moveTo>
                  <a:lnTo>
                    <a:pt x="0" y="21"/>
                  </a:lnTo>
                  <a:lnTo>
                    <a:pt x="31" y="25"/>
                  </a:lnTo>
                  <a:lnTo>
                    <a:pt x="71" y="60"/>
                  </a:lnTo>
                  <a:lnTo>
                    <a:pt x="166" y="40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76" name="Freeform 3035"/>
            <p:cNvSpPr>
              <a:spLocks/>
            </p:cNvSpPr>
            <p:nvPr/>
          </p:nvSpPr>
          <p:spPr bwMode="auto">
            <a:xfrm>
              <a:off x="4383" y="3994"/>
              <a:ext cx="20" cy="53"/>
            </a:xfrm>
            <a:custGeom>
              <a:avLst/>
              <a:gdLst>
                <a:gd name="T0" fmla="*/ 11 w 237"/>
                <a:gd name="T1" fmla="*/ 0 h 646"/>
                <a:gd name="T2" fmla="*/ 8 w 237"/>
                <a:gd name="T3" fmla="*/ 5 h 646"/>
                <a:gd name="T4" fmla="*/ 0 w 237"/>
                <a:gd name="T5" fmla="*/ 6 h 646"/>
                <a:gd name="T6" fmla="*/ 1 w 237"/>
                <a:gd name="T7" fmla="*/ 10 h 646"/>
                <a:gd name="T8" fmla="*/ 2 w 237"/>
                <a:gd name="T9" fmla="*/ 16 h 646"/>
                <a:gd name="T10" fmla="*/ 2 w 237"/>
                <a:gd name="T11" fmla="*/ 53 h 646"/>
                <a:gd name="T12" fmla="*/ 9 w 237"/>
                <a:gd name="T13" fmla="*/ 53 h 646"/>
                <a:gd name="T14" fmla="*/ 9 w 237"/>
                <a:gd name="T15" fmla="*/ 20 h 646"/>
                <a:gd name="T16" fmla="*/ 9 w 237"/>
                <a:gd name="T17" fmla="*/ 17 h 646"/>
                <a:gd name="T18" fmla="*/ 10 w 237"/>
                <a:gd name="T19" fmla="*/ 11 h 646"/>
                <a:gd name="T20" fmla="*/ 12 w 237"/>
                <a:gd name="T21" fmla="*/ 7 h 646"/>
                <a:gd name="T22" fmla="*/ 16 w 237"/>
                <a:gd name="T23" fmla="*/ 4 h 646"/>
                <a:gd name="T24" fmla="*/ 20 w 237"/>
                <a:gd name="T25" fmla="*/ 3 h 646"/>
                <a:gd name="T26" fmla="*/ 11 w 237"/>
                <a:gd name="T27" fmla="*/ 0 h 64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37"/>
                <a:gd name="T43" fmla="*/ 0 h 646"/>
                <a:gd name="T44" fmla="*/ 237 w 237"/>
                <a:gd name="T45" fmla="*/ 646 h 64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37" h="646">
                  <a:moveTo>
                    <a:pt x="132" y="0"/>
                  </a:moveTo>
                  <a:lnTo>
                    <a:pt x="95" y="57"/>
                  </a:lnTo>
                  <a:lnTo>
                    <a:pt x="0" y="77"/>
                  </a:lnTo>
                  <a:lnTo>
                    <a:pt x="14" y="117"/>
                  </a:lnTo>
                  <a:lnTo>
                    <a:pt x="21" y="195"/>
                  </a:lnTo>
                  <a:lnTo>
                    <a:pt x="21" y="646"/>
                  </a:lnTo>
                  <a:lnTo>
                    <a:pt x="110" y="646"/>
                  </a:lnTo>
                  <a:lnTo>
                    <a:pt x="110" y="243"/>
                  </a:lnTo>
                  <a:lnTo>
                    <a:pt x="111" y="210"/>
                  </a:lnTo>
                  <a:lnTo>
                    <a:pt x="122" y="138"/>
                  </a:lnTo>
                  <a:lnTo>
                    <a:pt x="146" y="86"/>
                  </a:lnTo>
                  <a:lnTo>
                    <a:pt x="185" y="51"/>
                  </a:lnTo>
                  <a:lnTo>
                    <a:pt x="237" y="38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77" name="Freeform 3036"/>
            <p:cNvSpPr>
              <a:spLocks/>
            </p:cNvSpPr>
            <p:nvPr/>
          </p:nvSpPr>
          <p:spPr bwMode="auto">
            <a:xfrm>
              <a:off x="4359" y="3990"/>
              <a:ext cx="14" cy="57"/>
            </a:xfrm>
            <a:custGeom>
              <a:avLst/>
              <a:gdLst>
                <a:gd name="T0" fmla="*/ 7 w 165"/>
                <a:gd name="T1" fmla="*/ 0 h 694"/>
                <a:gd name="T2" fmla="*/ 0 w 165"/>
                <a:gd name="T3" fmla="*/ 0 h 694"/>
                <a:gd name="T4" fmla="*/ 0 w 165"/>
                <a:gd name="T5" fmla="*/ 57 h 694"/>
                <a:gd name="T6" fmla="*/ 7 w 165"/>
                <a:gd name="T7" fmla="*/ 57 h 694"/>
                <a:gd name="T8" fmla="*/ 7 w 165"/>
                <a:gd name="T9" fmla="*/ 27 h 694"/>
                <a:gd name="T10" fmla="*/ 7 w 165"/>
                <a:gd name="T11" fmla="*/ 27 h 694"/>
                <a:gd name="T12" fmla="*/ 8 w 165"/>
                <a:gd name="T13" fmla="*/ 20 h 694"/>
                <a:gd name="T14" fmla="*/ 9 w 165"/>
                <a:gd name="T15" fmla="*/ 16 h 694"/>
                <a:gd name="T16" fmla="*/ 10 w 165"/>
                <a:gd name="T17" fmla="*/ 13 h 694"/>
                <a:gd name="T18" fmla="*/ 13 w 165"/>
                <a:gd name="T19" fmla="*/ 9 h 694"/>
                <a:gd name="T20" fmla="*/ 14 w 165"/>
                <a:gd name="T21" fmla="*/ 8 h 694"/>
                <a:gd name="T22" fmla="*/ 7 w 165"/>
                <a:gd name="T23" fmla="*/ 8 h 694"/>
                <a:gd name="T24" fmla="*/ 7 w 165"/>
                <a:gd name="T25" fmla="*/ 0 h 69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65"/>
                <a:gd name="T40" fmla="*/ 0 h 694"/>
                <a:gd name="T41" fmla="*/ 165 w 165"/>
                <a:gd name="T42" fmla="*/ 694 h 69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65" h="694">
                  <a:moveTo>
                    <a:pt x="79" y="0"/>
                  </a:moveTo>
                  <a:lnTo>
                    <a:pt x="0" y="0"/>
                  </a:lnTo>
                  <a:lnTo>
                    <a:pt x="0" y="694"/>
                  </a:lnTo>
                  <a:lnTo>
                    <a:pt x="88" y="694"/>
                  </a:lnTo>
                  <a:lnTo>
                    <a:pt x="88" y="333"/>
                  </a:lnTo>
                  <a:lnTo>
                    <a:pt x="88" y="329"/>
                  </a:lnTo>
                  <a:lnTo>
                    <a:pt x="92" y="248"/>
                  </a:lnTo>
                  <a:lnTo>
                    <a:pt x="102" y="189"/>
                  </a:lnTo>
                  <a:lnTo>
                    <a:pt x="113" y="161"/>
                  </a:lnTo>
                  <a:lnTo>
                    <a:pt x="148" y="112"/>
                  </a:lnTo>
                  <a:lnTo>
                    <a:pt x="165" y="100"/>
                  </a:lnTo>
                  <a:lnTo>
                    <a:pt x="79" y="97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78" name="Freeform 3037"/>
            <p:cNvSpPr>
              <a:spLocks/>
            </p:cNvSpPr>
            <p:nvPr/>
          </p:nvSpPr>
          <p:spPr bwMode="auto">
            <a:xfrm>
              <a:off x="4394" y="3988"/>
              <a:ext cx="24" cy="59"/>
            </a:xfrm>
            <a:custGeom>
              <a:avLst/>
              <a:gdLst>
                <a:gd name="T0" fmla="*/ 10 w 285"/>
                <a:gd name="T1" fmla="*/ 0 h 711"/>
                <a:gd name="T2" fmla="*/ 7 w 285"/>
                <a:gd name="T3" fmla="*/ 0 h 711"/>
                <a:gd name="T4" fmla="*/ 3 w 285"/>
                <a:gd name="T5" fmla="*/ 2 h 711"/>
                <a:gd name="T6" fmla="*/ 0 w 285"/>
                <a:gd name="T7" fmla="*/ 5 h 711"/>
                <a:gd name="T8" fmla="*/ 9 w 285"/>
                <a:gd name="T9" fmla="*/ 9 h 711"/>
                <a:gd name="T10" fmla="*/ 9 w 285"/>
                <a:gd name="T11" fmla="*/ 9 h 711"/>
                <a:gd name="T12" fmla="*/ 13 w 285"/>
                <a:gd name="T13" fmla="*/ 10 h 711"/>
                <a:gd name="T14" fmla="*/ 16 w 285"/>
                <a:gd name="T15" fmla="*/ 14 h 711"/>
                <a:gd name="T16" fmla="*/ 16 w 285"/>
                <a:gd name="T17" fmla="*/ 16 h 711"/>
                <a:gd name="T18" fmla="*/ 17 w 285"/>
                <a:gd name="T19" fmla="*/ 23 h 711"/>
                <a:gd name="T20" fmla="*/ 17 w 285"/>
                <a:gd name="T21" fmla="*/ 59 h 711"/>
                <a:gd name="T22" fmla="*/ 24 w 285"/>
                <a:gd name="T23" fmla="*/ 59 h 711"/>
                <a:gd name="T24" fmla="*/ 24 w 285"/>
                <a:gd name="T25" fmla="*/ 19 h 711"/>
                <a:gd name="T26" fmla="*/ 24 w 285"/>
                <a:gd name="T27" fmla="*/ 15 h 711"/>
                <a:gd name="T28" fmla="*/ 23 w 285"/>
                <a:gd name="T29" fmla="*/ 9 h 711"/>
                <a:gd name="T30" fmla="*/ 20 w 285"/>
                <a:gd name="T31" fmla="*/ 5 h 711"/>
                <a:gd name="T32" fmla="*/ 19 w 285"/>
                <a:gd name="T33" fmla="*/ 3 h 711"/>
                <a:gd name="T34" fmla="*/ 15 w 285"/>
                <a:gd name="T35" fmla="*/ 1 h 711"/>
                <a:gd name="T36" fmla="*/ 10 w 285"/>
                <a:gd name="T37" fmla="*/ 0 h 71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85"/>
                <a:gd name="T58" fmla="*/ 0 h 711"/>
                <a:gd name="T59" fmla="*/ 285 w 285"/>
                <a:gd name="T60" fmla="*/ 711 h 711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85" h="711">
                  <a:moveTo>
                    <a:pt x="124" y="0"/>
                  </a:moveTo>
                  <a:lnTo>
                    <a:pt x="87" y="5"/>
                  </a:lnTo>
                  <a:lnTo>
                    <a:pt x="41" y="27"/>
                  </a:lnTo>
                  <a:lnTo>
                    <a:pt x="0" y="65"/>
                  </a:lnTo>
                  <a:lnTo>
                    <a:pt x="105" y="103"/>
                  </a:lnTo>
                  <a:lnTo>
                    <a:pt x="107" y="103"/>
                  </a:lnTo>
                  <a:lnTo>
                    <a:pt x="158" y="121"/>
                  </a:lnTo>
                  <a:lnTo>
                    <a:pt x="189" y="171"/>
                  </a:lnTo>
                  <a:lnTo>
                    <a:pt x="193" y="194"/>
                  </a:lnTo>
                  <a:lnTo>
                    <a:pt x="197" y="273"/>
                  </a:lnTo>
                  <a:lnTo>
                    <a:pt x="197" y="711"/>
                  </a:lnTo>
                  <a:lnTo>
                    <a:pt x="285" y="711"/>
                  </a:lnTo>
                  <a:lnTo>
                    <a:pt x="285" y="234"/>
                  </a:lnTo>
                  <a:lnTo>
                    <a:pt x="283" y="177"/>
                  </a:lnTo>
                  <a:lnTo>
                    <a:pt x="269" y="109"/>
                  </a:lnTo>
                  <a:lnTo>
                    <a:pt x="243" y="57"/>
                  </a:lnTo>
                  <a:lnTo>
                    <a:pt x="227" y="38"/>
                  </a:lnTo>
                  <a:lnTo>
                    <a:pt x="181" y="11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79" name="Freeform 3038"/>
            <p:cNvSpPr>
              <a:spLocks/>
            </p:cNvSpPr>
            <p:nvPr/>
          </p:nvSpPr>
          <p:spPr bwMode="auto">
            <a:xfrm>
              <a:off x="4366" y="3988"/>
              <a:ext cx="24" cy="10"/>
            </a:xfrm>
            <a:custGeom>
              <a:avLst/>
              <a:gdLst>
                <a:gd name="T0" fmla="*/ 13 w 290"/>
                <a:gd name="T1" fmla="*/ 0 h 117"/>
                <a:gd name="T2" fmla="*/ 9 w 290"/>
                <a:gd name="T3" fmla="*/ 1 h 117"/>
                <a:gd name="T4" fmla="*/ 5 w 290"/>
                <a:gd name="T5" fmla="*/ 3 h 117"/>
                <a:gd name="T6" fmla="*/ 3 w 290"/>
                <a:gd name="T7" fmla="*/ 5 h 117"/>
                <a:gd name="T8" fmla="*/ 0 w 290"/>
                <a:gd name="T9" fmla="*/ 10 h 117"/>
                <a:gd name="T10" fmla="*/ 7 w 290"/>
                <a:gd name="T11" fmla="*/ 10 h 117"/>
                <a:gd name="T12" fmla="*/ 11 w 290"/>
                <a:gd name="T13" fmla="*/ 9 h 117"/>
                <a:gd name="T14" fmla="*/ 24 w 290"/>
                <a:gd name="T15" fmla="*/ 7 h 117"/>
                <a:gd name="T16" fmla="*/ 21 w 290"/>
                <a:gd name="T17" fmla="*/ 3 h 117"/>
                <a:gd name="T18" fmla="*/ 18 w 290"/>
                <a:gd name="T19" fmla="*/ 1 h 117"/>
                <a:gd name="T20" fmla="*/ 13 w 290"/>
                <a:gd name="T21" fmla="*/ 0 h 11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90"/>
                <a:gd name="T34" fmla="*/ 0 h 117"/>
                <a:gd name="T35" fmla="*/ 290 w 290"/>
                <a:gd name="T36" fmla="*/ 117 h 11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90" h="117">
                  <a:moveTo>
                    <a:pt x="158" y="0"/>
                  </a:moveTo>
                  <a:lnTo>
                    <a:pt x="114" y="6"/>
                  </a:lnTo>
                  <a:lnTo>
                    <a:pt x="65" y="32"/>
                  </a:lnTo>
                  <a:lnTo>
                    <a:pt x="35" y="60"/>
                  </a:lnTo>
                  <a:lnTo>
                    <a:pt x="0" y="114"/>
                  </a:lnTo>
                  <a:lnTo>
                    <a:pt x="86" y="117"/>
                  </a:lnTo>
                  <a:lnTo>
                    <a:pt x="138" y="103"/>
                  </a:lnTo>
                  <a:lnTo>
                    <a:pt x="290" y="82"/>
                  </a:lnTo>
                  <a:lnTo>
                    <a:pt x="252" y="33"/>
                  </a:lnTo>
                  <a:lnTo>
                    <a:pt x="214" y="9"/>
                  </a:lnTo>
                  <a:lnTo>
                    <a:pt x="15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80" name="Freeform 3039"/>
            <p:cNvSpPr>
              <a:spLocks/>
            </p:cNvSpPr>
            <p:nvPr/>
          </p:nvSpPr>
          <p:spPr bwMode="auto">
            <a:xfrm>
              <a:off x="4432" y="4029"/>
              <a:ext cx="34" cy="20"/>
            </a:xfrm>
            <a:custGeom>
              <a:avLst/>
              <a:gdLst>
                <a:gd name="T0" fmla="*/ 26 w 409"/>
                <a:gd name="T1" fmla="*/ 0 h 240"/>
                <a:gd name="T2" fmla="*/ 25 w 409"/>
                <a:gd name="T3" fmla="*/ 5 h 240"/>
                <a:gd name="T4" fmla="*/ 22 w 409"/>
                <a:gd name="T5" fmla="*/ 9 h 240"/>
                <a:gd name="T6" fmla="*/ 19 w 409"/>
                <a:gd name="T7" fmla="*/ 11 h 240"/>
                <a:gd name="T8" fmla="*/ 15 w 409"/>
                <a:gd name="T9" fmla="*/ 12 h 240"/>
                <a:gd name="T10" fmla="*/ 0 w 409"/>
                <a:gd name="T11" fmla="*/ 12 h 240"/>
                <a:gd name="T12" fmla="*/ 2 w 409"/>
                <a:gd name="T13" fmla="*/ 15 h 240"/>
                <a:gd name="T14" fmla="*/ 6 w 409"/>
                <a:gd name="T15" fmla="*/ 18 h 240"/>
                <a:gd name="T16" fmla="*/ 10 w 409"/>
                <a:gd name="T17" fmla="*/ 19 h 240"/>
                <a:gd name="T18" fmla="*/ 15 w 409"/>
                <a:gd name="T19" fmla="*/ 20 h 240"/>
                <a:gd name="T20" fmla="*/ 20 w 409"/>
                <a:gd name="T21" fmla="*/ 20 h 240"/>
                <a:gd name="T22" fmla="*/ 24 w 409"/>
                <a:gd name="T23" fmla="*/ 18 h 240"/>
                <a:gd name="T24" fmla="*/ 27 w 409"/>
                <a:gd name="T25" fmla="*/ 15 h 240"/>
                <a:gd name="T26" fmla="*/ 30 w 409"/>
                <a:gd name="T27" fmla="*/ 12 h 240"/>
                <a:gd name="T28" fmla="*/ 32 w 409"/>
                <a:gd name="T29" fmla="*/ 7 h 240"/>
                <a:gd name="T30" fmla="*/ 34 w 409"/>
                <a:gd name="T31" fmla="*/ 1 h 240"/>
                <a:gd name="T32" fmla="*/ 26 w 409"/>
                <a:gd name="T33" fmla="*/ 0 h 24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09"/>
                <a:gd name="T52" fmla="*/ 0 h 240"/>
                <a:gd name="T53" fmla="*/ 409 w 409"/>
                <a:gd name="T54" fmla="*/ 240 h 24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09" h="240">
                  <a:moveTo>
                    <a:pt x="318" y="0"/>
                  </a:moveTo>
                  <a:lnTo>
                    <a:pt x="296" y="61"/>
                  </a:lnTo>
                  <a:lnTo>
                    <a:pt x="263" y="109"/>
                  </a:lnTo>
                  <a:lnTo>
                    <a:pt x="234" y="130"/>
                  </a:lnTo>
                  <a:lnTo>
                    <a:pt x="181" y="143"/>
                  </a:lnTo>
                  <a:lnTo>
                    <a:pt x="0" y="145"/>
                  </a:lnTo>
                  <a:lnTo>
                    <a:pt x="29" y="181"/>
                  </a:lnTo>
                  <a:lnTo>
                    <a:pt x="73" y="213"/>
                  </a:lnTo>
                  <a:lnTo>
                    <a:pt x="124" y="233"/>
                  </a:lnTo>
                  <a:lnTo>
                    <a:pt x="180" y="240"/>
                  </a:lnTo>
                  <a:lnTo>
                    <a:pt x="236" y="234"/>
                  </a:lnTo>
                  <a:lnTo>
                    <a:pt x="287" y="213"/>
                  </a:lnTo>
                  <a:lnTo>
                    <a:pt x="330" y="181"/>
                  </a:lnTo>
                  <a:lnTo>
                    <a:pt x="360" y="142"/>
                  </a:lnTo>
                  <a:lnTo>
                    <a:pt x="390" y="85"/>
                  </a:lnTo>
                  <a:lnTo>
                    <a:pt x="409" y="15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81" name="Freeform 3040"/>
            <p:cNvSpPr>
              <a:spLocks/>
            </p:cNvSpPr>
            <p:nvPr/>
          </p:nvSpPr>
          <p:spPr bwMode="auto">
            <a:xfrm>
              <a:off x="4426" y="3996"/>
              <a:ext cx="40" cy="45"/>
            </a:xfrm>
            <a:custGeom>
              <a:avLst/>
              <a:gdLst>
                <a:gd name="T0" fmla="*/ 6 w 479"/>
                <a:gd name="T1" fmla="*/ 0 h 535"/>
                <a:gd name="T2" fmla="*/ 5 w 479"/>
                <a:gd name="T3" fmla="*/ 1 h 535"/>
                <a:gd name="T4" fmla="*/ 3 w 479"/>
                <a:gd name="T5" fmla="*/ 5 h 535"/>
                <a:gd name="T6" fmla="*/ 1 w 479"/>
                <a:gd name="T7" fmla="*/ 10 h 535"/>
                <a:gd name="T8" fmla="*/ 0 w 479"/>
                <a:gd name="T9" fmla="*/ 16 h 535"/>
                <a:gd name="T10" fmla="*/ 0 w 479"/>
                <a:gd name="T11" fmla="*/ 23 h 535"/>
                <a:gd name="T12" fmla="*/ 0 w 479"/>
                <a:gd name="T13" fmla="*/ 23 h 535"/>
                <a:gd name="T14" fmla="*/ 0 w 479"/>
                <a:gd name="T15" fmla="*/ 30 h 535"/>
                <a:gd name="T16" fmla="*/ 1 w 479"/>
                <a:gd name="T17" fmla="*/ 36 h 535"/>
                <a:gd name="T18" fmla="*/ 3 w 479"/>
                <a:gd name="T19" fmla="*/ 41 h 535"/>
                <a:gd name="T20" fmla="*/ 6 w 479"/>
                <a:gd name="T21" fmla="*/ 45 h 535"/>
                <a:gd name="T22" fmla="*/ 21 w 479"/>
                <a:gd name="T23" fmla="*/ 45 h 535"/>
                <a:gd name="T24" fmla="*/ 19 w 479"/>
                <a:gd name="T25" fmla="*/ 45 h 535"/>
                <a:gd name="T26" fmla="*/ 15 w 479"/>
                <a:gd name="T27" fmla="*/ 43 h 535"/>
                <a:gd name="T28" fmla="*/ 12 w 479"/>
                <a:gd name="T29" fmla="*/ 40 h 535"/>
                <a:gd name="T30" fmla="*/ 10 w 479"/>
                <a:gd name="T31" fmla="*/ 37 h 535"/>
                <a:gd name="T32" fmla="*/ 8 w 479"/>
                <a:gd name="T33" fmla="*/ 32 h 535"/>
                <a:gd name="T34" fmla="*/ 8 w 479"/>
                <a:gd name="T35" fmla="*/ 25 h 535"/>
                <a:gd name="T36" fmla="*/ 40 w 479"/>
                <a:gd name="T37" fmla="*/ 25 h 535"/>
                <a:gd name="T38" fmla="*/ 40 w 479"/>
                <a:gd name="T39" fmla="*/ 22 h 535"/>
                <a:gd name="T40" fmla="*/ 40 w 479"/>
                <a:gd name="T41" fmla="*/ 22 h 535"/>
                <a:gd name="T42" fmla="*/ 8 w 479"/>
                <a:gd name="T43" fmla="*/ 17 h 535"/>
                <a:gd name="T44" fmla="*/ 8 w 479"/>
                <a:gd name="T45" fmla="*/ 15 h 535"/>
                <a:gd name="T46" fmla="*/ 9 w 479"/>
                <a:gd name="T47" fmla="*/ 9 h 535"/>
                <a:gd name="T48" fmla="*/ 12 w 479"/>
                <a:gd name="T49" fmla="*/ 5 h 535"/>
                <a:gd name="T50" fmla="*/ 12 w 479"/>
                <a:gd name="T51" fmla="*/ 4 h 535"/>
                <a:gd name="T52" fmla="*/ 16 w 479"/>
                <a:gd name="T53" fmla="*/ 1 h 535"/>
                <a:gd name="T54" fmla="*/ 20 w 479"/>
                <a:gd name="T55" fmla="*/ 0 h 535"/>
                <a:gd name="T56" fmla="*/ 6 w 479"/>
                <a:gd name="T57" fmla="*/ 0 h 53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479"/>
                <a:gd name="T88" fmla="*/ 0 h 535"/>
                <a:gd name="T89" fmla="*/ 479 w 479"/>
                <a:gd name="T90" fmla="*/ 535 h 535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479" h="535">
                  <a:moveTo>
                    <a:pt x="67" y="0"/>
                  </a:moveTo>
                  <a:lnTo>
                    <a:pt x="62" y="8"/>
                  </a:lnTo>
                  <a:lnTo>
                    <a:pt x="34" y="60"/>
                  </a:lnTo>
                  <a:lnTo>
                    <a:pt x="15" y="122"/>
                  </a:lnTo>
                  <a:lnTo>
                    <a:pt x="4" y="192"/>
                  </a:lnTo>
                  <a:lnTo>
                    <a:pt x="0" y="273"/>
                  </a:lnTo>
                  <a:lnTo>
                    <a:pt x="0" y="276"/>
                  </a:lnTo>
                  <a:lnTo>
                    <a:pt x="4" y="354"/>
                  </a:lnTo>
                  <a:lnTo>
                    <a:pt x="17" y="424"/>
                  </a:lnTo>
                  <a:lnTo>
                    <a:pt x="37" y="484"/>
                  </a:lnTo>
                  <a:lnTo>
                    <a:pt x="67" y="535"/>
                  </a:lnTo>
                  <a:lnTo>
                    <a:pt x="248" y="533"/>
                  </a:lnTo>
                  <a:lnTo>
                    <a:pt x="231" y="532"/>
                  </a:lnTo>
                  <a:lnTo>
                    <a:pt x="181" y="513"/>
                  </a:lnTo>
                  <a:lnTo>
                    <a:pt x="139" y="472"/>
                  </a:lnTo>
                  <a:lnTo>
                    <a:pt x="119" y="437"/>
                  </a:lnTo>
                  <a:lnTo>
                    <a:pt x="99" y="375"/>
                  </a:lnTo>
                  <a:lnTo>
                    <a:pt x="90" y="297"/>
                  </a:lnTo>
                  <a:lnTo>
                    <a:pt x="479" y="297"/>
                  </a:lnTo>
                  <a:lnTo>
                    <a:pt x="479" y="266"/>
                  </a:lnTo>
                  <a:lnTo>
                    <a:pt x="479" y="258"/>
                  </a:lnTo>
                  <a:lnTo>
                    <a:pt x="95" y="199"/>
                  </a:lnTo>
                  <a:lnTo>
                    <a:pt x="97" y="178"/>
                  </a:lnTo>
                  <a:lnTo>
                    <a:pt x="113" y="109"/>
                  </a:lnTo>
                  <a:lnTo>
                    <a:pt x="141" y="55"/>
                  </a:lnTo>
                  <a:lnTo>
                    <a:pt x="147" y="48"/>
                  </a:lnTo>
                  <a:lnTo>
                    <a:pt x="191" y="12"/>
                  </a:lnTo>
                  <a:lnTo>
                    <a:pt x="244" y="0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82" name="Freeform 3041"/>
            <p:cNvSpPr>
              <a:spLocks/>
            </p:cNvSpPr>
            <p:nvPr/>
          </p:nvSpPr>
          <p:spPr bwMode="auto">
            <a:xfrm>
              <a:off x="4432" y="3988"/>
              <a:ext cx="34" cy="30"/>
            </a:xfrm>
            <a:custGeom>
              <a:avLst/>
              <a:gdLst>
                <a:gd name="T0" fmla="*/ 15 w 412"/>
                <a:gd name="T1" fmla="*/ 0 h 355"/>
                <a:gd name="T2" fmla="*/ 11 w 412"/>
                <a:gd name="T3" fmla="*/ 0 h 355"/>
                <a:gd name="T4" fmla="*/ 7 w 412"/>
                <a:gd name="T5" fmla="*/ 2 h 355"/>
                <a:gd name="T6" fmla="*/ 3 w 412"/>
                <a:gd name="T7" fmla="*/ 4 h 355"/>
                <a:gd name="T8" fmla="*/ 0 w 412"/>
                <a:gd name="T9" fmla="*/ 8 h 355"/>
                <a:gd name="T10" fmla="*/ 15 w 412"/>
                <a:gd name="T11" fmla="*/ 8 h 355"/>
                <a:gd name="T12" fmla="*/ 16 w 412"/>
                <a:gd name="T13" fmla="*/ 8 h 355"/>
                <a:gd name="T14" fmla="*/ 20 w 412"/>
                <a:gd name="T15" fmla="*/ 10 h 355"/>
                <a:gd name="T16" fmla="*/ 24 w 412"/>
                <a:gd name="T17" fmla="*/ 14 h 355"/>
                <a:gd name="T18" fmla="*/ 25 w 412"/>
                <a:gd name="T19" fmla="*/ 19 h 355"/>
                <a:gd name="T20" fmla="*/ 26 w 412"/>
                <a:gd name="T21" fmla="*/ 25 h 355"/>
                <a:gd name="T22" fmla="*/ 2 w 412"/>
                <a:gd name="T23" fmla="*/ 25 h 355"/>
                <a:gd name="T24" fmla="*/ 34 w 412"/>
                <a:gd name="T25" fmla="*/ 30 h 355"/>
                <a:gd name="T26" fmla="*/ 34 w 412"/>
                <a:gd name="T27" fmla="*/ 23 h 355"/>
                <a:gd name="T28" fmla="*/ 33 w 412"/>
                <a:gd name="T29" fmla="*/ 17 h 355"/>
                <a:gd name="T30" fmla="*/ 31 w 412"/>
                <a:gd name="T31" fmla="*/ 12 h 355"/>
                <a:gd name="T32" fmla="*/ 29 w 412"/>
                <a:gd name="T33" fmla="*/ 8 h 355"/>
                <a:gd name="T34" fmla="*/ 27 w 412"/>
                <a:gd name="T35" fmla="*/ 5 h 355"/>
                <a:gd name="T36" fmla="*/ 23 w 412"/>
                <a:gd name="T37" fmla="*/ 3 h 355"/>
                <a:gd name="T38" fmla="*/ 19 w 412"/>
                <a:gd name="T39" fmla="*/ 1 h 355"/>
                <a:gd name="T40" fmla="*/ 15 w 412"/>
                <a:gd name="T41" fmla="*/ 0 h 35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412"/>
                <a:gd name="T64" fmla="*/ 0 h 355"/>
                <a:gd name="T65" fmla="*/ 412 w 412"/>
                <a:gd name="T66" fmla="*/ 355 h 355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412" h="355">
                  <a:moveTo>
                    <a:pt x="176" y="0"/>
                  </a:moveTo>
                  <a:lnTo>
                    <a:pt x="135" y="4"/>
                  </a:lnTo>
                  <a:lnTo>
                    <a:pt x="84" y="22"/>
                  </a:lnTo>
                  <a:lnTo>
                    <a:pt x="39" y="52"/>
                  </a:lnTo>
                  <a:lnTo>
                    <a:pt x="0" y="97"/>
                  </a:lnTo>
                  <a:lnTo>
                    <a:pt x="177" y="97"/>
                  </a:lnTo>
                  <a:lnTo>
                    <a:pt x="197" y="99"/>
                  </a:lnTo>
                  <a:lnTo>
                    <a:pt x="246" y="120"/>
                  </a:lnTo>
                  <a:lnTo>
                    <a:pt x="286" y="165"/>
                  </a:lnTo>
                  <a:lnTo>
                    <a:pt x="307" y="219"/>
                  </a:lnTo>
                  <a:lnTo>
                    <a:pt x="319" y="296"/>
                  </a:lnTo>
                  <a:lnTo>
                    <a:pt x="28" y="296"/>
                  </a:lnTo>
                  <a:lnTo>
                    <a:pt x="412" y="355"/>
                  </a:lnTo>
                  <a:lnTo>
                    <a:pt x="408" y="277"/>
                  </a:lnTo>
                  <a:lnTo>
                    <a:pt x="395" y="207"/>
                  </a:lnTo>
                  <a:lnTo>
                    <a:pt x="374" y="147"/>
                  </a:lnTo>
                  <a:lnTo>
                    <a:pt x="346" y="96"/>
                  </a:lnTo>
                  <a:lnTo>
                    <a:pt x="322" y="65"/>
                  </a:lnTo>
                  <a:lnTo>
                    <a:pt x="280" y="30"/>
                  </a:lnTo>
                  <a:lnTo>
                    <a:pt x="230" y="7"/>
                  </a:lnTo>
                  <a:lnTo>
                    <a:pt x="17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83" name="Freeform 3042"/>
            <p:cNvSpPr>
              <a:spLocks/>
            </p:cNvSpPr>
            <p:nvPr/>
          </p:nvSpPr>
          <p:spPr bwMode="auto">
            <a:xfrm>
              <a:off x="4475" y="3990"/>
              <a:ext cx="16" cy="57"/>
            </a:xfrm>
            <a:custGeom>
              <a:avLst/>
              <a:gdLst>
                <a:gd name="T0" fmla="*/ 7 w 187"/>
                <a:gd name="T1" fmla="*/ 0 h 694"/>
                <a:gd name="T2" fmla="*/ 0 w 187"/>
                <a:gd name="T3" fmla="*/ 0 h 694"/>
                <a:gd name="T4" fmla="*/ 0 w 187"/>
                <a:gd name="T5" fmla="*/ 57 h 694"/>
                <a:gd name="T6" fmla="*/ 8 w 187"/>
                <a:gd name="T7" fmla="*/ 57 h 694"/>
                <a:gd name="T8" fmla="*/ 8 w 187"/>
                <a:gd name="T9" fmla="*/ 27 h 694"/>
                <a:gd name="T10" fmla="*/ 8 w 187"/>
                <a:gd name="T11" fmla="*/ 21 h 694"/>
                <a:gd name="T12" fmla="*/ 9 w 187"/>
                <a:gd name="T13" fmla="*/ 16 h 694"/>
                <a:gd name="T14" fmla="*/ 9 w 187"/>
                <a:gd name="T15" fmla="*/ 15 h 694"/>
                <a:gd name="T16" fmla="*/ 12 w 187"/>
                <a:gd name="T17" fmla="*/ 11 h 694"/>
                <a:gd name="T18" fmla="*/ 12 w 187"/>
                <a:gd name="T19" fmla="*/ 10 h 694"/>
                <a:gd name="T20" fmla="*/ 16 w 187"/>
                <a:gd name="T21" fmla="*/ 9 h 694"/>
                <a:gd name="T22" fmla="*/ 7 w 187"/>
                <a:gd name="T23" fmla="*/ 9 h 694"/>
                <a:gd name="T24" fmla="*/ 7 w 187"/>
                <a:gd name="T25" fmla="*/ 0 h 69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87"/>
                <a:gd name="T40" fmla="*/ 0 h 694"/>
                <a:gd name="T41" fmla="*/ 187 w 187"/>
                <a:gd name="T42" fmla="*/ 694 h 69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87" h="694">
                  <a:moveTo>
                    <a:pt x="79" y="0"/>
                  </a:moveTo>
                  <a:lnTo>
                    <a:pt x="0" y="0"/>
                  </a:lnTo>
                  <a:lnTo>
                    <a:pt x="0" y="694"/>
                  </a:lnTo>
                  <a:lnTo>
                    <a:pt x="88" y="694"/>
                  </a:lnTo>
                  <a:lnTo>
                    <a:pt x="88" y="330"/>
                  </a:lnTo>
                  <a:lnTo>
                    <a:pt x="91" y="261"/>
                  </a:lnTo>
                  <a:lnTo>
                    <a:pt x="103" y="193"/>
                  </a:lnTo>
                  <a:lnTo>
                    <a:pt x="105" y="185"/>
                  </a:lnTo>
                  <a:lnTo>
                    <a:pt x="135" y="128"/>
                  </a:lnTo>
                  <a:lnTo>
                    <a:pt x="137" y="126"/>
                  </a:lnTo>
                  <a:lnTo>
                    <a:pt x="187" y="105"/>
                  </a:lnTo>
                  <a:lnTo>
                    <a:pt x="79" y="104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84" name="Freeform 3043"/>
            <p:cNvSpPr>
              <a:spLocks/>
            </p:cNvSpPr>
            <p:nvPr/>
          </p:nvSpPr>
          <p:spPr bwMode="auto">
            <a:xfrm>
              <a:off x="4482" y="3988"/>
              <a:ext cx="17" cy="12"/>
            </a:xfrm>
            <a:custGeom>
              <a:avLst/>
              <a:gdLst>
                <a:gd name="T0" fmla="*/ 9 w 204"/>
                <a:gd name="T1" fmla="*/ 0 h 148"/>
                <a:gd name="T2" fmla="*/ 9 w 204"/>
                <a:gd name="T3" fmla="*/ 0 h 148"/>
                <a:gd name="T4" fmla="*/ 5 w 204"/>
                <a:gd name="T5" fmla="*/ 2 h 148"/>
                <a:gd name="T6" fmla="*/ 3 w 204"/>
                <a:gd name="T7" fmla="*/ 4 h 148"/>
                <a:gd name="T8" fmla="*/ 0 w 204"/>
                <a:gd name="T9" fmla="*/ 10 h 148"/>
                <a:gd name="T10" fmla="*/ 9 w 204"/>
                <a:gd name="T11" fmla="*/ 10 h 148"/>
                <a:gd name="T12" fmla="*/ 10 w 204"/>
                <a:gd name="T13" fmla="*/ 10 h 148"/>
                <a:gd name="T14" fmla="*/ 14 w 204"/>
                <a:gd name="T15" fmla="*/ 12 h 148"/>
                <a:gd name="T16" fmla="*/ 17 w 204"/>
                <a:gd name="T17" fmla="*/ 3 h 148"/>
                <a:gd name="T18" fmla="*/ 14 w 204"/>
                <a:gd name="T19" fmla="*/ 1 h 148"/>
                <a:gd name="T20" fmla="*/ 9 w 204"/>
                <a:gd name="T21" fmla="*/ 0 h 14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04"/>
                <a:gd name="T34" fmla="*/ 0 h 148"/>
                <a:gd name="T35" fmla="*/ 204 w 204"/>
                <a:gd name="T36" fmla="*/ 148 h 14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04" h="148">
                  <a:moveTo>
                    <a:pt x="113" y="0"/>
                  </a:moveTo>
                  <a:lnTo>
                    <a:pt x="106" y="1"/>
                  </a:lnTo>
                  <a:lnTo>
                    <a:pt x="56" y="24"/>
                  </a:lnTo>
                  <a:lnTo>
                    <a:pt x="34" y="53"/>
                  </a:lnTo>
                  <a:lnTo>
                    <a:pt x="0" y="121"/>
                  </a:lnTo>
                  <a:lnTo>
                    <a:pt x="108" y="122"/>
                  </a:lnTo>
                  <a:lnTo>
                    <a:pt x="122" y="123"/>
                  </a:lnTo>
                  <a:lnTo>
                    <a:pt x="173" y="148"/>
                  </a:lnTo>
                  <a:lnTo>
                    <a:pt x="204" y="39"/>
                  </a:lnTo>
                  <a:lnTo>
                    <a:pt x="163" y="13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85" name="Freeform 3044"/>
            <p:cNvSpPr>
              <a:spLocks/>
            </p:cNvSpPr>
            <p:nvPr/>
          </p:nvSpPr>
          <p:spPr bwMode="auto">
            <a:xfrm>
              <a:off x="4502" y="4052"/>
              <a:ext cx="32" cy="19"/>
            </a:xfrm>
            <a:custGeom>
              <a:avLst/>
              <a:gdLst>
                <a:gd name="T0" fmla="*/ 0 w 388"/>
                <a:gd name="T1" fmla="*/ 0 h 224"/>
                <a:gd name="T2" fmla="*/ 0 w 388"/>
                <a:gd name="T3" fmla="*/ 5 h 224"/>
                <a:gd name="T4" fmla="*/ 2 w 388"/>
                <a:gd name="T5" fmla="*/ 10 h 224"/>
                <a:gd name="T6" fmla="*/ 5 w 388"/>
                <a:gd name="T7" fmla="*/ 14 h 224"/>
                <a:gd name="T8" fmla="*/ 8 w 388"/>
                <a:gd name="T9" fmla="*/ 17 h 224"/>
                <a:gd name="T10" fmla="*/ 12 w 388"/>
                <a:gd name="T11" fmla="*/ 18 h 224"/>
                <a:gd name="T12" fmla="*/ 17 w 388"/>
                <a:gd name="T13" fmla="*/ 19 h 224"/>
                <a:gd name="T14" fmla="*/ 20 w 388"/>
                <a:gd name="T15" fmla="*/ 19 h 224"/>
                <a:gd name="T16" fmla="*/ 24 w 388"/>
                <a:gd name="T17" fmla="*/ 18 h 224"/>
                <a:gd name="T18" fmla="*/ 28 w 388"/>
                <a:gd name="T19" fmla="*/ 16 h 224"/>
                <a:gd name="T20" fmla="*/ 28 w 388"/>
                <a:gd name="T21" fmla="*/ 15 h 224"/>
                <a:gd name="T22" fmla="*/ 32 w 388"/>
                <a:gd name="T23" fmla="*/ 11 h 224"/>
                <a:gd name="T24" fmla="*/ 17 w 388"/>
                <a:gd name="T25" fmla="*/ 11 h 224"/>
                <a:gd name="T26" fmla="*/ 13 w 388"/>
                <a:gd name="T27" fmla="*/ 10 h 224"/>
                <a:gd name="T28" fmla="*/ 10 w 388"/>
                <a:gd name="T29" fmla="*/ 8 h 224"/>
                <a:gd name="T30" fmla="*/ 9 w 388"/>
                <a:gd name="T31" fmla="*/ 7 h 224"/>
                <a:gd name="T32" fmla="*/ 7 w 388"/>
                <a:gd name="T33" fmla="*/ 1 h 224"/>
                <a:gd name="T34" fmla="*/ 0 w 388"/>
                <a:gd name="T35" fmla="*/ 0 h 22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388"/>
                <a:gd name="T55" fmla="*/ 0 h 224"/>
                <a:gd name="T56" fmla="*/ 388 w 388"/>
                <a:gd name="T57" fmla="*/ 224 h 224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388" h="224">
                  <a:moveTo>
                    <a:pt x="0" y="0"/>
                  </a:moveTo>
                  <a:lnTo>
                    <a:pt x="4" y="57"/>
                  </a:lnTo>
                  <a:lnTo>
                    <a:pt x="23" y="120"/>
                  </a:lnTo>
                  <a:lnTo>
                    <a:pt x="56" y="168"/>
                  </a:lnTo>
                  <a:lnTo>
                    <a:pt x="98" y="198"/>
                  </a:lnTo>
                  <a:lnTo>
                    <a:pt x="148" y="217"/>
                  </a:lnTo>
                  <a:lnTo>
                    <a:pt x="207" y="224"/>
                  </a:lnTo>
                  <a:lnTo>
                    <a:pt x="240" y="221"/>
                  </a:lnTo>
                  <a:lnTo>
                    <a:pt x="292" y="209"/>
                  </a:lnTo>
                  <a:lnTo>
                    <a:pt x="339" y="185"/>
                  </a:lnTo>
                  <a:lnTo>
                    <a:pt x="345" y="180"/>
                  </a:lnTo>
                  <a:lnTo>
                    <a:pt x="388" y="135"/>
                  </a:lnTo>
                  <a:lnTo>
                    <a:pt x="206" y="127"/>
                  </a:lnTo>
                  <a:lnTo>
                    <a:pt x="161" y="120"/>
                  </a:lnTo>
                  <a:lnTo>
                    <a:pt x="116" y="93"/>
                  </a:lnTo>
                  <a:lnTo>
                    <a:pt x="107" y="82"/>
                  </a:lnTo>
                  <a:lnTo>
                    <a:pt x="87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86" name="Freeform 3045"/>
            <p:cNvSpPr>
              <a:spLocks/>
            </p:cNvSpPr>
            <p:nvPr/>
          </p:nvSpPr>
          <p:spPr bwMode="auto">
            <a:xfrm>
              <a:off x="4519" y="4040"/>
              <a:ext cx="20" cy="23"/>
            </a:xfrm>
            <a:custGeom>
              <a:avLst/>
              <a:gdLst>
                <a:gd name="T0" fmla="*/ 20 w 236"/>
                <a:gd name="T1" fmla="*/ 0 h 287"/>
                <a:gd name="T2" fmla="*/ 12 w 236"/>
                <a:gd name="T3" fmla="*/ 0 h 287"/>
                <a:gd name="T4" fmla="*/ 12 w 236"/>
                <a:gd name="T5" fmla="*/ 1 h 287"/>
                <a:gd name="T6" fmla="*/ 12 w 236"/>
                <a:gd name="T7" fmla="*/ 8 h 287"/>
                <a:gd name="T8" fmla="*/ 12 w 236"/>
                <a:gd name="T9" fmla="*/ 12 h 287"/>
                <a:gd name="T10" fmla="*/ 11 w 236"/>
                <a:gd name="T11" fmla="*/ 15 h 287"/>
                <a:gd name="T12" fmla="*/ 8 w 236"/>
                <a:gd name="T13" fmla="*/ 20 h 287"/>
                <a:gd name="T14" fmla="*/ 5 w 236"/>
                <a:gd name="T15" fmla="*/ 22 h 287"/>
                <a:gd name="T16" fmla="*/ 0 w 236"/>
                <a:gd name="T17" fmla="*/ 22 h 287"/>
                <a:gd name="T18" fmla="*/ 15 w 236"/>
                <a:gd name="T19" fmla="*/ 23 h 287"/>
                <a:gd name="T20" fmla="*/ 18 w 236"/>
                <a:gd name="T21" fmla="*/ 18 h 287"/>
                <a:gd name="T22" fmla="*/ 18 w 236"/>
                <a:gd name="T23" fmla="*/ 17 h 287"/>
                <a:gd name="T24" fmla="*/ 19 w 236"/>
                <a:gd name="T25" fmla="*/ 13 h 287"/>
                <a:gd name="T26" fmla="*/ 20 w 236"/>
                <a:gd name="T27" fmla="*/ 7 h 287"/>
                <a:gd name="T28" fmla="*/ 20 w 236"/>
                <a:gd name="T29" fmla="*/ 0 h 28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36"/>
                <a:gd name="T46" fmla="*/ 0 h 287"/>
                <a:gd name="T47" fmla="*/ 236 w 236"/>
                <a:gd name="T48" fmla="*/ 287 h 287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36" h="287">
                  <a:moveTo>
                    <a:pt x="236" y="0"/>
                  </a:moveTo>
                  <a:lnTo>
                    <a:pt x="146" y="3"/>
                  </a:lnTo>
                  <a:lnTo>
                    <a:pt x="146" y="14"/>
                  </a:lnTo>
                  <a:lnTo>
                    <a:pt x="144" y="102"/>
                  </a:lnTo>
                  <a:lnTo>
                    <a:pt x="139" y="154"/>
                  </a:lnTo>
                  <a:lnTo>
                    <a:pt x="128" y="193"/>
                  </a:lnTo>
                  <a:lnTo>
                    <a:pt x="95" y="245"/>
                  </a:lnTo>
                  <a:lnTo>
                    <a:pt x="58" y="269"/>
                  </a:lnTo>
                  <a:lnTo>
                    <a:pt x="0" y="279"/>
                  </a:lnTo>
                  <a:lnTo>
                    <a:pt x="182" y="287"/>
                  </a:lnTo>
                  <a:lnTo>
                    <a:pt x="212" y="229"/>
                  </a:lnTo>
                  <a:lnTo>
                    <a:pt x="215" y="218"/>
                  </a:lnTo>
                  <a:lnTo>
                    <a:pt x="227" y="163"/>
                  </a:lnTo>
                  <a:lnTo>
                    <a:pt x="233" y="91"/>
                  </a:lnTo>
                  <a:lnTo>
                    <a:pt x="23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87" name="Freeform 3046"/>
            <p:cNvSpPr>
              <a:spLocks/>
            </p:cNvSpPr>
            <p:nvPr/>
          </p:nvSpPr>
          <p:spPr bwMode="auto">
            <a:xfrm>
              <a:off x="4520" y="3995"/>
              <a:ext cx="12" cy="3"/>
            </a:xfrm>
            <a:custGeom>
              <a:avLst/>
              <a:gdLst>
                <a:gd name="T0" fmla="*/ 11 w 146"/>
                <a:gd name="T1" fmla="*/ 0 h 36"/>
                <a:gd name="T2" fmla="*/ 0 w 146"/>
                <a:gd name="T3" fmla="*/ 1 h 36"/>
                <a:gd name="T4" fmla="*/ 1 w 146"/>
                <a:gd name="T5" fmla="*/ 2 h 36"/>
                <a:gd name="T6" fmla="*/ 5 w 146"/>
                <a:gd name="T7" fmla="*/ 3 h 36"/>
                <a:gd name="T8" fmla="*/ 12 w 146"/>
                <a:gd name="T9" fmla="*/ 2 h 36"/>
                <a:gd name="T10" fmla="*/ 11 w 146"/>
                <a:gd name="T11" fmla="*/ 0 h 3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46"/>
                <a:gd name="T19" fmla="*/ 0 h 36"/>
                <a:gd name="T20" fmla="*/ 146 w 146"/>
                <a:gd name="T21" fmla="*/ 36 h 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46" h="36">
                  <a:moveTo>
                    <a:pt x="132" y="0"/>
                  </a:moveTo>
                  <a:lnTo>
                    <a:pt x="0" y="17"/>
                  </a:lnTo>
                  <a:lnTo>
                    <a:pt x="12" y="18"/>
                  </a:lnTo>
                  <a:lnTo>
                    <a:pt x="60" y="36"/>
                  </a:lnTo>
                  <a:lnTo>
                    <a:pt x="146" y="19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88" name="Freeform 3047"/>
            <p:cNvSpPr>
              <a:spLocks/>
            </p:cNvSpPr>
            <p:nvPr/>
          </p:nvSpPr>
          <p:spPr bwMode="auto">
            <a:xfrm>
              <a:off x="4520" y="3990"/>
              <a:ext cx="19" cy="50"/>
            </a:xfrm>
            <a:custGeom>
              <a:avLst/>
              <a:gdLst>
                <a:gd name="T0" fmla="*/ 19 w 226"/>
                <a:gd name="T1" fmla="*/ 0 h 600"/>
                <a:gd name="T2" fmla="*/ 12 w 226"/>
                <a:gd name="T3" fmla="*/ 0 h 600"/>
                <a:gd name="T4" fmla="*/ 12 w 226"/>
                <a:gd name="T5" fmla="*/ 7 h 600"/>
                <a:gd name="T6" fmla="*/ 5 w 226"/>
                <a:gd name="T7" fmla="*/ 8 h 600"/>
                <a:gd name="T8" fmla="*/ 8 w 226"/>
                <a:gd name="T9" fmla="*/ 12 h 600"/>
                <a:gd name="T10" fmla="*/ 10 w 226"/>
                <a:gd name="T11" fmla="*/ 16 h 600"/>
                <a:gd name="T12" fmla="*/ 12 w 226"/>
                <a:gd name="T13" fmla="*/ 21 h 600"/>
                <a:gd name="T14" fmla="*/ 12 w 226"/>
                <a:gd name="T15" fmla="*/ 28 h 600"/>
                <a:gd name="T16" fmla="*/ 12 w 226"/>
                <a:gd name="T17" fmla="*/ 35 h 600"/>
                <a:gd name="T18" fmla="*/ 11 w 226"/>
                <a:gd name="T19" fmla="*/ 40 h 600"/>
                <a:gd name="T20" fmla="*/ 9 w 226"/>
                <a:gd name="T21" fmla="*/ 45 h 600"/>
                <a:gd name="T22" fmla="*/ 8 w 226"/>
                <a:gd name="T23" fmla="*/ 45 h 600"/>
                <a:gd name="T24" fmla="*/ 4 w 226"/>
                <a:gd name="T25" fmla="*/ 49 h 600"/>
                <a:gd name="T26" fmla="*/ 0 w 226"/>
                <a:gd name="T27" fmla="*/ 50 h 600"/>
                <a:gd name="T28" fmla="*/ 19 w 226"/>
                <a:gd name="T29" fmla="*/ 50 h 600"/>
                <a:gd name="T30" fmla="*/ 19 w 226"/>
                <a:gd name="T31" fmla="*/ 0 h 60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26"/>
                <a:gd name="T49" fmla="*/ 0 h 600"/>
                <a:gd name="T50" fmla="*/ 226 w 226"/>
                <a:gd name="T51" fmla="*/ 600 h 60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26" h="600">
                  <a:moveTo>
                    <a:pt x="226" y="0"/>
                  </a:moveTo>
                  <a:lnTo>
                    <a:pt x="145" y="0"/>
                  </a:lnTo>
                  <a:lnTo>
                    <a:pt x="145" y="83"/>
                  </a:lnTo>
                  <a:lnTo>
                    <a:pt x="59" y="100"/>
                  </a:lnTo>
                  <a:lnTo>
                    <a:pt x="101" y="146"/>
                  </a:lnTo>
                  <a:lnTo>
                    <a:pt x="123" y="192"/>
                  </a:lnTo>
                  <a:lnTo>
                    <a:pt x="139" y="257"/>
                  </a:lnTo>
                  <a:lnTo>
                    <a:pt x="144" y="338"/>
                  </a:lnTo>
                  <a:lnTo>
                    <a:pt x="140" y="416"/>
                  </a:lnTo>
                  <a:lnTo>
                    <a:pt x="125" y="483"/>
                  </a:lnTo>
                  <a:lnTo>
                    <a:pt x="102" y="534"/>
                  </a:lnTo>
                  <a:lnTo>
                    <a:pt x="95" y="545"/>
                  </a:lnTo>
                  <a:lnTo>
                    <a:pt x="51" y="584"/>
                  </a:lnTo>
                  <a:lnTo>
                    <a:pt x="0" y="597"/>
                  </a:lnTo>
                  <a:lnTo>
                    <a:pt x="226" y="600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89" name="Freeform 3048"/>
            <p:cNvSpPr>
              <a:spLocks/>
            </p:cNvSpPr>
            <p:nvPr/>
          </p:nvSpPr>
          <p:spPr bwMode="auto">
            <a:xfrm>
              <a:off x="4500" y="3988"/>
              <a:ext cx="39" cy="59"/>
            </a:xfrm>
            <a:custGeom>
              <a:avLst/>
              <a:gdLst>
                <a:gd name="T0" fmla="*/ 19 w 459"/>
                <a:gd name="T1" fmla="*/ 0 h 711"/>
                <a:gd name="T2" fmla="*/ 17 w 459"/>
                <a:gd name="T3" fmla="*/ 0 h 711"/>
                <a:gd name="T4" fmla="*/ 13 w 459"/>
                <a:gd name="T5" fmla="*/ 1 h 711"/>
                <a:gd name="T6" fmla="*/ 9 w 459"/>
                <a:gd name="T7" fmla="*/ 4 h 711"/>
                <a:gd name="T8" fmla="*/ 8 w 459"/>
                <a:gd name="T9" fmla="*/ 5 h 711"/>
                <a:gd name="T10" fmla="*/ 5 w 459"/>
                <a:gd name="T11" fmla="*/ 9 h 711"/>
                <a:gd name="T12" fmla="*/ 2 w 459"/>
                <a:gd name="T13" fmla="*/ 15 h 711"/>
                <a:gd name="T14" fmla="*/ 1 w 459"/>
                <a:gd name="T15" fmla="*/ 18 h 711"/>
                <a:gd name="T16" fmla="*/ 0 w 459"/>
                <a:gd name="T17" fmla="*/ 24 h 711"/>
                <a:gd name="T18" fmla="*/ 0 w 459"/>
                <a:gd name="T19" fmla="*/ 30 h 711"/>
                <a:gd name="T20" fmla="*/ 0 w 459"/>
                <a:gd name="T21" fmla="*/ 34 h 711"/>
                <a:gd name="T22" fmla="*/ 1 w 459"/>
                <a:gd name="T23" fmla="*/ 40 h 711"/>
                <a:gd name="T24" fmla="*/ 3 w 459"/>
                <a:gd name="T25" fmla="*/ 46 h 711"/>
                <a:gd name="T26" fmla="*/ 5 w 459"/>
                <a:gd name="T27" fmla="*/ 50 h 711"/>
                <a:gd name="T28" fmla="*/ 7 w 459"/>
                <a:gd name="T29" fmla="*/ 53 h 711"/>
                <a:gd name="T30" fmla="*/ 10 w 459"/>
                <a:gd name="T31" fmla="*/ 56 h 711"/>
                <a:gd name="T32" fmla="*/ 14 w 459"/>
                <a:gd name="T33" fmla="*/ 58 h 711"/>
                <a:gd name="T34" fmla="*/ 19 w 459"/>
                <a:gd name="T35" fmla="*/ 59 h 711"/>
                <a:gd name="T36" fmla="*/ 20 w 459"/>
                <a:gd name="T37" fmla="*/ 59 h 711"/>
                <a:gd name="T38" fmla="*/ 24 w 459"/>
                <a:gd name="T39" fmla="*/ 58 h 711"/>
                <a:gd name="T40" fmla="*/ 28 w 459"/>
                <a:gd name="T41" fmla="*/ 56 h 711"/>
                <a:gd name="T42" fmla="*/ 31 w 459"/>
                <a:gd name="T43" fmla="*/ 51 h 711"/>
                <a:gd name="T44" fmla="*/ 39 w 459"/>
                <a:gd name="T45" fmla="*/ 51 h 711"/>
                <a:gd name="T46" fmla="*/ 20 w 459"/>
                <a:gd name="T47" fmla="*/ 51 h 711"/>
                <a:gd name="T48" fmla="*/ 19 w 459"/>
                <a:gd name="T49" fmla="*/ 51 h 711"/>
                <a:gd name="T50" fmla="*/ 15 w 459"/>
                <a:gd name="T51" fmla="*/ 49 h 711"/>
                <a:gd name="T52" fmla="*/ 11 w 459"/>
                <a:gd name="T53" fmla="*/ 46 h 711"/>
                <a:gd name="T54" fmla="*/ 9 w 459"/>
                <a:gd name="T55" fmla="*/ 42 h 711"/>
                <a:gd name="T56" fmla="*/ 8 w 459"/>
                <a:gd name="T57" fmla="*/ 36 h 711"/>
                <a:gd name="T58" fmla="*/ 8 w 459"/>
                <a:gd name="T59" fmla="*/ 29 h 711"/>
                <a:gd name="T60" fmla="*/ 8 w 459"/>
                <a:gd name="T61" fmla="*/ 23 h 711"/>
                <a:gd name="T62" fmla="*/ 9 w 459"/>
                <a:gd name="T63" fmla="*/ 18 h 711"/>
                <a:gd name="T64" fmla="*/ 11 w 459"/>
                <a:gd name="T65" fmla="*/ 13 h 711"/>
                <a:gd name="T66" fmla="*/ 12 w 459"/>
                <a:gd name="T67" fmla="*/ 13 h 711"/>
                <a:gd name="T68" fmla="*/ 15 w 459"/>
                <a:gd name="T69" fmla="*/ 9 h 711"/>
                <a:gd name="T70" fmla="*/ 20 w 459"/>
                <a:gd name="T71" fmla="*/ 8 h 711"/>
                <a:gd name="T72" fmla="*/ 31 w 459"/>
                <a:gd name="T73" fmla="*/ 7 h 711"/>
                <a:gd name="T74" fmla="*/ 28 w 459"/>
                <a:gd name="T75" fmla="*/ 3 h 711"/>
                <a:gd name="T76" fmla="*/ 24 w 459"/>
                <a:gd name="T77" fmla="*/ 1 h 711"/>
                <a:gd name="T78" fmla="*/ 19 w 459"/>
                <a:gd name="T79" fmla="*/ 0 h 711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459"/>
                <a:gd name="T121" fmla="*/ 0 h 711"/>
                <a:gd name="T122" fmla="*/ 459 w 459"/>
                <a:gd name="T123" fmla="*/ 711 h 711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459" h="711">
                  <a:moveTo>
                    <a:pt x="226" y="0"/>
                  </a:moveTo>
                  <a:lnTo>
                    <a:pt x="205" y="1"/>
                  </a:lnTo>
                  <a:lnTo>
                    <a:pt x="152" y="16"/>
                  </a:lnTo>
                  <a:lnTo>
                    <a:pt x="106" y="46"/>
                  </a:lnTo>
                  <a:lnTo>
                    <a:pt x="90" y="61"/>
                  </a:lnTo>
                  <a:lnTo>
                    <a:pt x="54" y="112"/>
                  </a:lnTo>
                  <a:lnTo>
                    <a:pt x="28" y="176"/>
                  </a:lnTo>
                  <a:lnTo>
                    <a:pt x="15" y="217"/>
                  </a:lnTo>
                  <a:lnTo>
                    <a:pt x="4" y="286"/>
                  </a:lnTo>
                  <a:lnTo>
                    <a:pt x="0" y="360"/>
                  </a:lnTo>
                  <a:lnTo>
                    <a:pt x="2" y="415"/>
                  </a:lnTo>
                  <a:lnTo>
                    <a:pt x="13" y="485"/>
                  </a:lnTo>
                  <a:lnTo>
                    <a:pt x="32" y="549"/>
                  </a:lnTo>
                  <a:lnTo>
                    <a:pt x="59" y="608"/>
                  </a:lnTo>
                  <a:lnTo>
                    <a:pt x="81" y="641"/>
                  </a:lnTo>
                  <a:lnTo>
                    <a:pt x="122" y="680"/>
                  </a:lnTo>
                  <a:lnTo>
                    <a:pt x="170" y="704"/>
                  </a:lnTo>
                  <a:lnTo>
                    <a:pt x="225" y="711"/>
                  </a:lnTo>
                  <a:lnTo>
                    <a:pt x="233" y="711"/>
                  </a:lnTo>
                  <a:lnTo>
                    <a:pt x="284" y="698"/>
                  </a:lnTo>
                  <a:lnTo>
                    <a:pt x="330" y="669"/>
                  </a:lnTo>
                  <a:lnTo>
                    <a:pt x="369" y="620"/>
                  </a:lnTo>
                  <a:lnTo>
                    <a:pt x="459" y="617"/>
                  </a:lnTo>
                  <a:lnTo>
                    <a:pt x="233" y="614"/>
                  </a:lnTo>
                  <a:lnTo>
                    <a:pt x="222" y="613"/>
                  </a:lnTo>
                  <a:lnTo>
                    <a:pt x="172" y="595"/>
                  </a:lnTo>
                  <a:lnTo>
                    <a:pt x="131" y="551"/>
                  </a:lnTo>
                  <a:lnTo>
                    <a:pt x="109" y="501"/>
                  </a:lnTo>
                  <a:lnTo>
                    <a:pt x="96" y="435"/>
                  </a:lnTo>
                  <a:lnTo>
                    <a:pt x="91" y="351"/>
                  </a:lnTo>
                  <a:lnTo>
                    <a:pt x="95" y="282"/>
                  </a:lnTo>
                  <a:lnTo>
                    <a:pt x="108" y="214"/>
                  </a:lnTo>
                  <a:lnTo>
                    <a:pt x="132" y="161"/>
                  </a:lnTo>
                  <a:lnTo>
                    <a:pt x="138" y="152"/>
                  </a:lnTo>
                  <a:lnTo>
                    <a:pt x="181" y="111"/>
                  </a:lnTo>
                  <a:lnTo>
                    <a:pt x="232" y="98"/>
                  </a:lnTo>
                  <a:lnTo>
                    <a:pt x="364" y="81"/>
                  </a:lnTo>
                  <a:lnTo>
                    <a:pt x="324" y="36"/>
                  </a:lnTo>
                  <a:lnTo>
                    <a:pt x="278" y="9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90" name="Freeform 3049"/>
            <p:cNvSpPr>
              <a:spLocks/>
            </p:cNvSpPr>
            <p:nvPr/>
          </p:nvSpPr>
          <p:spPr bwMode="auto">
            <a:xfrm>
              <a:off x="4553" y="4029"/>
              <a:ext cx="34" cy="20"/>
            </a:xfrm>
            <a:custGeom>
              <a:avLst/>
              <a:gdLst>
                <a:gd name="T0" fmla="*/ 27 w 409"/>
                <a:gd name="T1" fmla="*/ 0 h 240"/>
                <a:gd name="T2" fmla="*/ 25 w 409"/>
                <a:gd name="T3" fmla="*/ 5 h 240"/>
                <a:gd name="T4" fmla="*/ 22 w 409"/>
                <a:gd name="T5" fmla="*/ 9 h 240"/>
                <a:gd name="T6" fmla="*/ 19 w 409"/>
                <a:gd name="T7" fmla="*/ 11 h 240"/>
                <a:gd name="T8" fmla="*/ 15 w 409"/>
                <a:gd name="T9" fmla="*/ 12 h 240"/>
                <a:gd name="T10" fmla="*/ 0 w 409"/>
                <a:gd name="T11" fmla="*/ 12 h 240"/>
                <a:gd name="T12" fmla="*/ 2 w 409"/>
                <a:gd name="T13" fmla="*/ 15 h 240"/>
                <a:gd name="T14" fmla="*/ 6 w 409"/>
                <a:gd name="T15" fmla="*/ 18 h 240"/>
                <a:gd name="T16" fmla="*/ 10 w 409"/>
                <a:gd name="T17" fmla="*/ 19 h 240"/>
                <a:gd name="T18" fmla="*/ 15 w 409"/>
                <a:gd name="T19" fmla="*/ 20 h 240"/>
                <a:gd name="T20" fmla="*/ 20 w 409"/>
                <a:gd name="T21" fmla="*/ 20 h 240"/>
                <a:gd name="T22" fmla="*/ 24 w 409"/>
                <a:gd name="T23" fmla="*/ 18 h 240"/>
                <a:gd name="T24" fmla="*/ 27 w 409"/>
                <a:gd name="T25" fmla="*/ 15 h 240"/>
                <a:gd name="T26" fmla="*/ 30 w 409"/>
                <a:gd name="T27" fmla="*/ 12 h 240"/>
                <a:gd name="T28" fmla="*/ 32 w 409"/>
                <a:gd name="T29" fmla="*/ 7 h 240"/>
                <a:gd name="T30" fmla="*/ 34 w 409"/>
                <a:gd name="T31" fmla="*/ 1 h 240"/>
                <a:gd name="T32" fmla="*/ 27 w 409"/>
                <a:gd name="T33" fmla="*/ 0 h 24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09"/>
                <a:gd name="T52" fmla="*/ 0 h 240"/>
                <a:gd name="T53" fmla="*/ 409 w 409"/>
                <a:gd name="T54" fmla="*/ 240 h 24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09" h="240">
                  <a:moveTo>
                    <a:pt x="319" y="0"/>
                  </a:moveTo>
                  <a:lnTo>
                    <a:pt x="296" y="61"/>
                  </a:lnTo>
                  <a:lnTo>
                    <a:pt x="264" y="109"/>
                  </a:lnTo>
                  <a:lnTo>
                    <a:pt x="234" y="130"/>
                  </a:lnTo>
                  <a:lnTo>
                    <a:pt x="181" y="143"/>
                  </a:lnTo>
                  <a:lnTo>
                    <a:pt x="0" y="145"/>
                  </a:lnTo>
                  <a:lnTo>
                    <a:pt x="30" y="181"/>
                  </a:lnTo>
                  <a:lnTo>
                    <a:pt x="73" y="213"/>
                  </a:lnTo>
                  <a:lnTo>
                    <a:pt x="123" y="233"/>
                  </a:lnTo>
                  <a:lnTo>
                    <a:pt x="180" y="240"/>
                  </a:lnTo>
                  <a:lnTo>
                    <a:pt x="236" y="234"/>
                  </a:lnTo>
                  <a:lnTo>
                    <a:pt x="287" y="213"/>
                  </a:lnTo>
                  <a:lnTo>
                    <a:pt x="330" y="181"/>
                  </a:lnTo>
                  <a:lnTo>
                    <a:pt x="360" y="142"/>
                  </a:lnTo>
                  <a:lnTo>
                    <a:pt x="390" y="85"/>
                  </a:lnTo>
                  <a:lnTo>
                    <a:pt x="409" y="15"/>
                  </a:lnTo>
                  <a:lnTo>
                    <a:pt x="31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91" name="Freeform 3050"/>
            <p:cNvSpPr>
              <a:spLocks/>
            </p:cNvSpPr>
            <p:nvPr/>
          </p:nvSpPr>
          <p:spPr bwMode="auto">
            <a:xfrm>
              <a:off x="4547" y="3996"/>
              <a:ext cx="40" cy="45"/>
            </a:xfrm>
            <a:custGeom>
              <a:avLst/>
              <a:gdLst>
                <a:gd name="T0" fmla="*/ 6 w 479"/>
                <a:gd name="T1" fmla="*/ 0 h 535"/>
                <a:gd name="T2" fmla="*/ 5 w 479"/>
                <a:gd name="T3" fmla="*/ 1 h 535"/>
                <a:gd name="T4" fmla="*/ 3 w 479"/>
                <a:gd name="T5" fmla="*/ 5 h 535"/>
                <a:gd name="T6" fmla="*/ 1 w 479"/>
                <a:gd name="T7" fmla="*/ 10 h 535"/>
                <a:gd name="T8" fmla="*/ 0 w 479"/>
                <a:gd name="T9" fmla="*/ 16 h 535"/>
                <a:gd name="T10" fmla="*/ 0 w 479"/>
                <a:gd name="T11" fmla="*/ 23 h 535"/>
                <a:gd name="T12" fmla="*/ 0 w 479"/>
                <a:gd name="T13" fmla="*/ 23 h 535"/>
                <a:gd name="T14" fmla="*/ 0 w 479"/>
                <a:gd name="T15" fmla="*/ 30 h 535"/>
                <a:gd name="T16" fmla="*/ 1 w 479"/>
                <a:gd name="T17" fmla="*/ 36 h 535"/>
                <a:gd name="T18" fmla="*/ 3 w 479"/>
                <a:gd name="T19" fmla="*/ 41 h 535"/>
                <a:gd name="T20" fmla="*/ 6 w 479"/>
                <a:gd name="T21" fmla="*/ 45 h 535"/>
                <a:gd name="T22" fmla="*/ 21 w 479"/>
                <a:gd name="T23" fmla="*/ 45 h 535"/>
                <a:gd name="T24" fmla="*/ 19 w 479"/>
                <a:gd name="T25" fmla="*/ 45 h 535"/>
                <a:gd name="T26" fmla="*/ 15 w 479"/>
                <a:gd name="T27" fmla="*/ 43 h 535"/>
                <a:gd name="T28" fmla="*/ 12 w 479"/>
                <a:gd name="T29" fmla="*/ 40 h 535"/>
                <a:gd name="T30" fmla="*/ 10 w 479"/>
                <a:gd name="T31" fmla="*/ 37 h 535"/>
                <a:gd name="T32" fmla="*/ 8 w 479"/>
                <a:gd name="T33" fmla="*/ 32 h 535"/>
                <a:gd name="T34" fmla="*/ 8 w 479"/>
                <a:gd name="T35" fmla="*/ 25 h 535"/>
                <a:gd name="T36" fmla="*/ 40 w 479"/>
                <a:gd name="T37" fmla="*/ 25 h 535"/>
                <a:gd name="T38" fmla="*/ 40 w 479"/>
                <a:gd name="T39" fmla="*/ 22 h 535"/>
                <a:gd name="T40" fmla="*/ 40 w 479"/>
                <a:gd name="T41" fmla="*/ 22 h 535"/>
                <a:gd name="T42" fmla="*/ 8 w 479"/>
                <a:gd name="T43" fmla="*/ 17 h 535"/>
                <a:gd name="T44" fmla="*/ 8 w 479"/>
                <a:gd name="T45" fmla="*/ 15 h 535"/>
                <a:gd name="T46" fmla="*/ 9 w 479"/>
                <a:gd name="T47" fmla="*/ 9 h 535"/>
                <a:gd name="T48" fmla="*/ 12 w 479"/>
                <a:gd name="T49" fmla="*/ 5 h 535"/>
                <a:gd name="T50" fmla="*/ 12 w 479"/>
                <a:gd name="T51" fmla="*/ 4 h 535"/>
                <a:gd name="T52" fmla="*/ 16 w 479"/>
                <a:gd name="T53" fmla="*/ 1 h 535"/>
                <a:gd name="T54" fmla="*/ 20 w 479"/>
                <a:gd name="T55" fmla="*/ 0 h 535"/>
                <a:gd name="T56" fmla="*/ 6 w 479"/>
                <a:gd name="T57" fmla="*/ 0 h 53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479"/>
                <a:gd name="T88" fmla="*/ 0 h 535"/>
                <a:gd name="T89" fmla="*/ 479 w 479"/>
                <a:gd name="T90" fmla="*/ 535 h 535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479" h="535">
                  <a:moveTo>
                    <a:pt x="67" y="0"/>
                  </a:moveTo>
                  <a:lnTo>
                    <a:pt x="62" y="8"/>
                  </a:lnTo>
                  <a:lnTo>
                    <a:pt x="34" y="60"/>
                  </a:lnTo>
                  <a:lnTo>
                    <a:pt x="15" y="122"/>
                  </a:lnTo>
                  <a:lnTo>
                    <a:pt x="4" y="192"/>
                  </a:lnTo>
                  <a:lnTo>
                    <a:pt x="0" y="273"/>
                  </a:lnTo>
                  <a:lnTo>
                    <a:pt x="0" y="276"/>
                  </a:lnTo>
                  <a:lnTo>
                    <a:pt x="4" y="354"/>
                  </a:lnTo>
                  <a:lnTo>
                    <a:pt x="17" y="424"/>
                  </a:lnTo>
                  <a:lnTo>
                    <a:pt x="37" y="484"/>
                  </a:lnTo>
                  <a:lnTo>
                    <a:pt x="67" y="535"/>
                  </a:lnTo>
                  <a:lnTo>
                    <a:pt x="248" y="533"/>
                  </a:lnTo>
                  <a:lnTo>
                    <a:pt x="231" y="532"/>
                  </a:lnTo>
                  <a:lnTo>
                    <a:pt x="181" y="513"/>
                  </a:lnTo>
                  <a:lnTo>
                    <a:pt x="139" y="472"/>
                  </a:lnTo>
                  <a:lnTo>
                    <a:pt x="119" y="437"/>
                  </a:lnTo>
                  <a:lnTo>
                    <a:pt x="100" y="375"/>
                  </a:lnTo>
                  <a:lnTo>
                    <a:pt x="90" y="297"/>
                  </a:lnTo>
                  <a:lnTo>
                    <a:pt x="479" y="297"/>
                  </a:lnTo>
                  <a:lnTo>
                    <a:pt x="479" y="266"/>
                  </a:lnTo>
                  <a:lnTo>
                    <a:pt x="479" y="258"/>
                  </a:lnTo>
                  <a:lnTo>
                    <a:pt x="95" y="199"/>
                  </a:lnTo>
                  <a:lnTo>
                    <a:pt x="98" y="178"/>
                  </a:lnTo>
                  <a:lnTo>
                    <a:pt x="113" y="109"/>
                  </a:lnTo>
                  <a:lnTo>
                    <a:pt x="141" y="55"/>
                  </a:lnTo>
                  <a:lnTo>
                    <a:pt x="147" y="48"/>
                  </a:lnTo>
                  <a:lnTo>
                    <a:pt x="191" y="12"/>
                  </a:lnTo>
                  <a:lnTo>
                    <a:pt x="243" y="0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92" name="Freeform 3051"/>
            <p:cNvSpPr>
              <a:spLocks/>
            </p:cNvSpPr>
            <p:nvPr/>
          </p:nvSpPr>
          <p:spPr bwMode="auto">
            <a:xfrm>
              <a:off x="4553" y="3988"/>
              <a:ext cx="34" cy="30"/>
            </a:xfrm>
            <a:custGeom>
              <a:avLst/>
              <a:gdLst>
                <a:gd name="T0" fmla="*/ 15 w 412"/>
                <a:gd name="T1" fmla="*/ 0 h 355"/>
                <a:gd name="T2" fmla="*/ 11 w 412"/>
                <a:gd name="T3" fmla="*/ 0 h 355"/>
                <a:gd name="T4" fmla="*/ 7 w 412"/>
                <a:gd name="T5" fmla="*/ 2 h 355"/>
                <a:gd name="T6" fmla="*/ 3 w 412"/>
                <a:gd name="T7" fmla="*/ 4 h 355"/>
                <a:gd name="T8" fmla="*/ 0 w 412"/>
                <a:gd name="T9" fmla="*/ 8 h 355"/>
                <a:gd name="T10" fmla="*/ 15 w 412"/>
                <a:gd name="T11" fmla="*/ 8 h 355"/>
                <a:gd name="T12" fmla="*/ 16 w 412"/>
                <a:gd name="T13" fmla="*/ 8 h 355"/>
                <a:gd name="T14" fmla="*/ 20 w 412"/>
                <a:gd name="T15" fmla="*/ 10 h 355"/>
                <a:gd name="T16" fmla="*/ 24 w 412"/>
                <a:gd name="T17" fmla="*/ 14 h 355"/>
                <a:gd name="T18" fmla="*/ 25 w 412"/>
                <a:gd name="T19" fmla="*/ 19 h 355"/>
                <a:gd name="T20" fmla="*/ 26 w 412"/>
                <a:gd name="T21" fmla="*/ 25 h 355"/>
                <a:gd name="T22" fmla="*/ 2 w 412"/>
                <a:gd name="T23" fmla="*/ 25 h 355"/>
                <a:gd name="T24" fmla="*/ 34 w 412"/>
                <a:gd name="T25" fmla="*/ 30 h 355"/>
                <a:gd name="T26" fmla="*/ 34 w 412"/>
                <a:gd name="T27" fmla="*/ 23 h 355"/>
                <a:gd name="T28" fmla="*/ 33 w 412"/>
                <a:gd name="T29" fmla="*/ 17 h 355"/>
                <a:gd name="T30" fmla="*/ 31 w 412"/>
                <a:gd name="T31" fmla="*/ 12 h 355"/>
                <a:gd name="T32" fmla="*/ 29 w 412"/>
                <a:gd name="T33" fmla="*/ 8 h 355"/>
                <a:gd name="T34" fmla="*/ 27 w 412"/>
                <a:gd name="T35" fmla="*/ 5 h 355"/>
                <a:gd name="T36" fmla="*/ 23 w 412"/>
                <a:gd name="T37" fmla="*/ 3 h 355"/>
                <a:gd name="T38" fmla="*/ 19 w 412"/>
                <a:gd name="T39" fmla="*/ 1 h 355"/>
                <a:gd name="T40" fmla="*/ 15 w 412"/>
                <a:gd name="T41" fmla="*/ 0 h 35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412"/>
                <a:gd name="T64" fmla="*/ 0 h 355"/>
                <a:gd name="T65" fmla="*/ 412 w 412"/>
                <a:gd name="T66" fmla="*/ 355 h 355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412" h="355">
                  <a:moveTo>
                    <a:pt x="176" y="0"/>
                  </a:moveTo>
                  <a:lnTo>
                    <a:pt x="135" y="4"/>
                  </a:lnTo>
                  <a:lnTo>
                    <a:pt x="84" y="22"/>
                  </a:lnTo>
                  <a:lnTo>
                    <a:pt x="40" y="52"/>
                  </a:lnTo>
                  <a:lnTo>
                    <a:pt x="0" y="97"/>
                  </a:lnTo>
                  <a:lnTo>
                    <a:pt x="176" y="97"/>
                  </a:lnTo>
                  <a:lnTo>
                    <a:pt x="197" y="99"/>
                  </a:lnTo>
                  <a:lnTo>
                    <a:pt x="246" y="120"/>
                  </a:lnTo>
                  <a:lnTo>
                    <a:pt x="286" y="165"/>
                  </a:lnTo>
                  <a:lnTo>
                    <a:pt x="307" y="219"/>
                  </a:lnTo>
                  <a:lnTo>
                    <a:pt x="320" y="296"/>
                  </a:lnTo>
                  <a:lnTo>
                    <a:pt x="28" y="296"/>
                  </a:lnTo>
                  <a:lnTo>
                    <a:pt x="412" y="355"/>
                  </a:lnTo>
                  <a:lnTo>
                    <a:pt x="407" y="277"/>
                  </a:lnTo>
                  <a:lnTo>
                    <a:pt x="395" y="207"/>
                  </a:lnTo>
                  <a:lnTo>
                    <a:pt x="375" y="147"/>
                  </a:lnTo>
                  <a:lnTo>
                    <a:pt x="346" y="96"/>
                  </a:lnTo>
                  <a:lnTo>
                    <a:pt x="323" y="65"/>
                  </a:lnTo>
                  <a:lnTo>
                    <a:pt x="279" y="30"/>
                  </a:lnTo>
                  <a:lnTo>
                    <a:pt x="230" y="7"/>
                  </a:lnTo>
                  <a:lnTo>
                    <a:pt x="17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93" name="Freeform 3052"/>
            <p:cNvSpPr>
              <a:spLocks/>
            </p:cNvSpPr>
            <p:nvPr/>
          </p:nvSpPr>
          <p:spPr bwMode="auto">
            <a:xfrm>
              <a:off x="4554" y="3967"/>
              <a:ext cx="17" cy="15"/>
            </a:xfrm>
            <a:custGeom>
              <a:avLst/>
              <a:gdLst>
                <a:gd name="T0" fmla="*/ 17 w 200"/>
                <a:gd name="T1" fmla="*/ 0 h 183"/>
                <a:gd name="T2" fmla="*/ 9 w 200"/>
                <a:gd name="T3" fmla="*/ 0 h 183"/>
                <a:gd name="T4" fmla="*/ 0 w 200"/>
                <a:gd name="T5" fmla="*/ 15 h 183"/>
                <a:gd name="T6" fmla="*/ 9 w 200"/>
                <a:gd name="T7" fmla="*/ 15 h 183"/>
                <a:gd name="T8" fmla="*/ 13 w 200"/>
                <a:gd name="T9" fmla="*/ 6 h 183"/>
                <a:gd name="T10" fmla="*/ 17 w 200"/>
                <a:gd name="T11" fmla="*/ 0 h 18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00"/>
                <a:gd name="T19" fmla="*/ 0 h 183"/>
                <a:gd name="T20" fmla="*/ 200 w 200"/>
                <a:gd name="T21" fmla="*/ 183 h 18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00" h="183">
                  <a:moveTo>
                    <a:pt x="200" y="0"/>
                  </a:moveTo>
                  <a:lnTo>
                    <a:pt x="106" y="0"/>
                  </a:lnTo>
                  <a:lnTo>
                    <a:pt x="0" y="183"/>
                  </a:lnTo>
                  <a:lnTo>
                    <a:pt x="101" y="183"/>
                  </a:lnTo>
                  <a:lnTo>
                    <a:pt x="157" y="72"/>
                  </a:lnTo>
                  <a:lnTo>
                    <a:pt x="20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94" name="Freeform 3053"/>
            <p:cNvSpPr>
              <a:spLocks/>
            </p:cNvSpPr>
            <p:nvPr/>
          </p:nvSpPr>
          <p:spPr bwMode="auto">
            <a:xfrm>
              <a:off x="4567" y="3967"/>
              <a:ext cx="13" cy="15"/>
            </a:xfrm>
            <a:custGeom>
              <a:avLst/>
              <a:gdLst>
                <a:gd name="T0" fmla="*/ 4 w 154"/>
                <a:gd name="T1" fmla="*/ 0 h 183"/>
                <a:gd name="T2" fmla="*/ 0 w 154"/>
                <a:gd name="T3" fmla="*/ 6 h 183"/>
                <a:gd name="T4" fmla="*/ 5 w 154"/>
                <a:gd name="T5" fmla="*/ 15 h 183"/>
                <a:gd name="T6" fmla="*/ 13 w 154"/>
                <a:gd name="T7" fmla="*/ 15 h 183"/>
                <a:gd name="T8" fmla="*/ 4 w 154"/>
                <a:gd name="T9" fmla="*/ 0 h 18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4"/>
                <a:gd name="T16" fmla="*/ 0 h 183"/>
                <a:gd name="T17" fmla="*/ 154 w 154"/>
                <a:gd name="T18" fmla="*/ 183 h 18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4" h="183">
                  <a:moveTo>
                    <a:pt x="43" y="0"/>
                  </a:moveTo>
                  <a:lnTo>
                    <a:pt x="0" y="72"/>
                  </a:lnTo>
                  <a:lnTo>
                    <a:pt x="54" y="183"/>
                  </a:lnTo>
                  <a:lnTo>
                    <a:pt x="154" y="183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95" name="Freeform 3054"/>
            <p:cNvSpPr>
              <a:spLocks/>
            </p:cNvSpPr>
            <p:nvPr/>
          </p:nvSpPr>
          <p:spPr bwMode="auto">
            <a:xfrm>
              <a:off x="4615" y="3995"/>
              <a:ext cx="16" cy="52"/>
            </a:xfrm>
            <a:custGeom>
              <a:avLst/>
              <a:gdLst>
                <a:gd name="T0" fmla="*/ 13 w 196"/>
                <a:gd name="T1" fmla="*/ 0 h 628"/>
                <a:gd name="T2" fmla="*/ 0 w 196"/>
                <a:gd name="T3" fmla="*/ 2 h 628"/>
                <a:gd name="T4" fmla="*/ 1 w 196"/>
                <a:gd name="T5" fmla="*/ 2 h 628"/>
                <a:gd name="T6" fmla="*/ 5 w 196"/>
                <a:gd name="T7" fmla="*/ 3 h 628"/>
                <a:gd name="T8" fmla="*/ 5 w 196"/>
                <a:gd name="T9" fmla="*/ 4 h 628"/>
                <a:gd name="T10" fmla="*/ 8 w 196"/>
                <a:gd name="T11" fmla="*/ 8 h 628"/>
                <a:gd name="T12" fmla="*/ 8 w 196"/>
                <a:gd name="T13" fmla="*/ 10 h 628"/>
                <a:gd name="T14" fmla="*/ 9 w 196"/>
                <a:gd name="T15" fmla="*/ 17 h 628"/>
                <a:gd name="T16" fmla="*/ 9 w 196"/>
                <a:gd name="T17" fmla="*/ 52 h 628"/>
                <a:gd name="T18" fmla="*/ 16 w 196"/>
                <a:gd name="T19" fmla="*/ 52 h 628"/>
                <a:gd name="T20" fmla="*/ 16 w 196"/>
                <a:gd name="T21" fmla="*/ 17 h 628"/>
                <a:gd name="T22" fmla="*/ 16 w 196"/>
                <a:gd name="T23" fmla="*/ 12 h 628"/>
                <a:gd name="T24" fmla="*/ 16 w 196"/>
                <a:gd name="T25" fmla="*/ 7 h 628"/>
                <a:gd name="T26" fmla="*/ 15 w 196"/>
                <a:gd name="T27" fmla="*/ 5 h 628"/>
                <a:gd name="T28" fmla="*/ 13 w 196"/>
                <a:gd name="T29" fmla="*/ 0 h 62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96"/>
                <a:gd name="T46" fmla="*/ 0 h 628"/>
                <a:gd name="T47" fmla="*/ 196 w 196"/>
                <a:gd name="T48" fmla="*/ 628 h 628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96" h="628">
                  <a:moveTo>
                    <a:pt x="165" y="0"/>
                  </a:moveTo>
                  <a:lnTo>
                    <a:pt x="0" y="20"/>
                  </a:lnTo>
                  <a:lnTo>
                    <a:pt x="12" y="20"/>
                  </a:lnTo>
                  <a:lnTo>
                    <a:pt x="62" y="40"/>
                  </a:lnTo>
                  <a:lnTo>
                    <a:pt x="65" y="44"/>
                  </a:lnTo>
                  <a:lnTo>
                    <a:pt x="99" y="97"/>
                  </a:lnTo>
                  <a:lnTo>
                    <a:pt x="104" y="126"/>
                  </a:lnTo>
                  <a:lnTo>
                    <a:pt x="109" y="205"/>
                  </a:lnTo>
                  <a:lnTo>
                    <a:pt x="109" y="628"/>
                  </a:lnTo>
                  <a:lnTo>
                    <a:pt x="196" y="628"/>
                  </a:lnTo>
                  <a:lnTo>
                    <a:pt x="196" y="201"/>
                  </a:lnTo>
                  <a:lnTo>
                    <a:pt x="196" y="147"/>
                  </a:lnTo>
                  <a:lnTo>
                    <a:pt x="192" y="86"/>
                  </a:lnTo>
                  <a:lnTo>
                    <a:pt x="187" y="63"/>
                  </a:lnTo>
                  <a:lnTo>
                    <a:pt x="16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96" name="Freeform 3055"/>
            <p:cNvSpPr>
              <a:spLocks/>
            </p:cNvSpPr>
            <p:nvPr/>
          </p:nvSpPr>
          <p:spPr bwMode="auto">
            <a:xfrm>
              <a:off x="4596" y="3990"/>
              <a:ext cx="11" cy="57"/>
            </a:xfrm>
            <a:custGeom>
              <a:avLst/>
              <a:gdLst>
                <a:gd name="T0" fmla="*/ 7 w 129"/>
                <a:gd name="T1" fmla="*/ 0 h 694"/>
                <a:gd name="T2" fmla="*/ 0 w 129"/>
                <a:gd name="T3" fmla="*/ 0 h 694"/>
                <a:gd name="T4" fmla="*/ 0 w 129"/>
                <a:gd name="T5" fmla="*/ 57 h 694"/>
                <a:gd name="T6" fmla="*/ 8 w 129"/>
                <a:gd name="T7" fmla="*/ 57 h 694"/>
                <a:gd name="T8" fmla="*/ 8 w 129"/>
                <a:gd name="T9" fmla="*/ 26 h 694"/>
                <a:gd name="T10" fmla="*/ 8 w 129"/>
                <a:gd name="T11" fmla="*/ 20 h 694"/>
                <a:gd name="T12" fmla="*/ 9 w 129"/>
                <a:gd name="T13" fmla="*/ 15 h 694"/>
                <a:gd name="T14" fmla="*/ 11 w 129"/>
                <a:gd name="T15" fmla="*/ 11 h 694"/>
                <a:gd name="T16" fmla="*/ 7 w 129"/>
                <a:gd name="T17" fmla="*/ 8 h 694"/>
                <a:gd name="T18" fmla="*/ 7 w 129"/>
                <a:gd name="T19" fmla="*/ 0 h 69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29"/>
                <a:gd name="T31" fmla="*/ 0 h 694"/>
                <a:gd name="T32" fmla="*/ 129 w 129"/>
                <a:gd name="T33" fmla="*/ 694 h 69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29" h="694">
                  <a:moveTo>
                    <a:pt x="79" y="0"/>
                  </a:moveTo>
                  <a:lnTo>
                    <a:pt x="0" y="0"/>
                  </a:lnTo>
                  <a:lnTo>
                    <a:pt x="0" y="694"/>
                  </a:lnTo>
                  <a:lnTo>
                    <a:pt x="89" y="694"/>
                  </a:lnTo>
                  <a:lnTo>
                    <a:pt x="89" y="315"/>
                  </a:lnTo>
                  <a:lnTo>
                    <a:pt x="92" y="247"/>
                  </a:lnTo>
                  <a:lnTo>
                    <a:pt x="105" y="179"/>
                  </a:lnTo>
                  <a:lnTo>
                    <a:pt x="129" y="134"/>
                  </a:lnTo>
                  <a:lnTo>
                    <a:pt x="79" y="98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97" name="Freeform 3056"/>
            <p:cNvSpPr>
              <a:spLocks/>
            </p:cNvSpPr>
            <p:nvPr/>
          </p:nvSpPr>
          <p:spPr bwMode="auto">
            <a:xfrm>
              <a:off x="4603" y="3988"/>
              <a:ext cx="26" cy="13"/>
            </a:xfrm>
            <a:custGeom>
              <a:avLst/>
              <a:gdLst>
                <a:gd name="T0" fmla="*/ 14 w 312"/>
                <a:gd name="T1" fmla="*/ 0 h 151"/>
                <a:gd name="T2" fmla="*/ 10 w 312"/>
                <a:gd name="T3" fmla="*/ 0 h 151"/>
                <a:gd name="T4" fmla="*/ 6 w 312"/>
                <a:gd name="T5" fmla="*/ 2 h 151"/>
                <a:gd name="T6" fmla="*/ 3 w 312"/>
                <a:gd name="T7" fmla="*/ 5 h 151"/>
                <a:gd name="T8" fmla="*/ 0 w 312"/>
                <a:gd name="T9" fmla="*/ 10 h 151"/>
                <a:gd name="T10" fmla="*/ 4 w 312"/>
                <a:gd name="T11" fmla="*/ 13 h 151"/>
                <a:gd name="T12" fmla="*/ 8 w 312"/>
                <a:gd name="T13" fmla="*/ 10 h 151"/>
                <a:gd name="T14" fmla="*/ 12 w 312"/>
                <a:gd name="T15" fmla="*/ 9 h 151"/>
                <a:gd name="T16" fmla="*/ 26 w 312"/>
                <a:gd name="T17" fmla="*/ 7 h 151"/>
                <a:gd name="T18" fmla="*/ 25 w 312"/>
                <a:gd name="T19" fmla="*/ 5 h 151"/>
                <a:gd name="T20" fmla="*/ 21 w 312"/>
                <a:gd name="T21" fmla="*/ 2 h 151"/>
                <a:gd name="T22" fmla="*/ 18 w 312"/>
                <a:gd name="T23" fmla="*/ 1 h 151"/>
                <a:gd name="T24" fmla="*/ 14 w 312"/>
                <a:gd name="T25" fmla="*/ 0 h 15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12"/>
                <a:gd name="T40" fmla="*/ 0 h 151"/>
                <a:gd name="T41" fmla="*/ 312 w 312"/>
                <a:gd name="T42" fmla="*/ 151 h 15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12" h="151">
                  <a:moveTo>
                    <a:pt x="166" y="0"/>
                  </a:moveTo>
                  <a:lnTo>
                    <a:pt x="125" y="5"/>
                  </a:lnTo>
                  <a:lnTo>
                    <a:pt x="76" y="26"/>
                  </a:lnTo>
                  <a:lnTo>
                    <a:pt x="35" y="62"/>
                  </a:lnTo>
                  <a:lnTo>
                    <a:pt x="0" y="115"/>
                  </a:lnTo>
                  <a:lnTo>
                    <a:pt x="50" y="151"/>
                  </a:lnTo>
                  <a:lnTo>
                    <a:pt x="95" y="114"/>
                  </a:lnTo>
                  <a:lnTo>
                    <a:pt x="147" y="103"/>
                  </a:lnTo>
                  <a:lnTo>
                    <a:pt x="312" y="83"/>
                  </a:lnTo>
                  <a:lnTo>
                    <a:pt x="299" y="62"/>
                  </a:lnTo>
                  <a:lnTo>
                    <a:pt x="253" y="23"/>
                  </a:lnTo>
                  <a:lnTo>
                    <a:pt x="220" y="8"/>
                  </a:lnTo>
                  <a:lnTo>
                    <a:pt x="16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98" name="Freeform 3057"/>
            <p:cNvSpPr>
              <a:spLocks/>
            </p:cNvSpPr>
            <p:nvPr/>
          </p:nvSpPr>
          <p:spPr bwMode="auto">
            <a:xfrm>
              <a:off x="4646" y="4026"/>
              <a:ext cx="32" cy="23"/>
            </a:xfrm>
            <a:custGeom>
              <a:avLst/>
              <a:gdLst>
                <a:gd name="T0" fmla="*/ 25 w 388"/>
                <a:gd name="T1" fmla="*/ 0 h 271"/>
                <a:gd name="T2" fmla="*/ 25 w 388"/>
                <a:gd name="T3" fmla="*/ 1 h 271"/>
                <a:gd name="T4" fmla="*/ 24 w 388"/>
                <a:gd name="T5" fmla="*/ 7 h 271"/>
                <a:gd name="T6" fmla="*/ 21 w 388"/>
                <a:gd name="T7" fmla="*/ 11 h 271"/>
                <a:gd name="T8" fmla="*/ 18 w 388"/>
                <a:gd name="T9" fmla="*/ 14 h 271"/>
                <a:gd name="T10" fmla="*/ 14 w 388"/>
                <a:gd name="T11" fmla="*/ 15 h 271"/>
                <a:gd name="T12" fmla="*/ 0 w 388"/>
                <a:gd name="T13" fmla="*/ 15 h 271"/>
                <a:gd name="T14" fmla="*/ 2 w 388"/>
                <a:gd name="T15" fmla="*/ 18 h 271"/>
                <a:gd name="T16" fmla="*/ 6 w 388"/>
                <a:gd name="T17" fmla="*/ 21 h 271"/>
                <a:gd name="T18" fmla="*/ 10 w 388"/>
                <a:gd name="T19" fmla="*/ 22 h 271"/>
                <a:gd name="T20" fmla="*/ 14 w 388"/>
                <a:gd name="T21" fmla="*/ 23 h 271"/>
                <a:gd name="T22" fmla="*/ 18 w 388"/>
                <a:gd name="T23" fmla="*/ 22 h 271"/>
                <a:gd name="T24" fmla="*/ 23 w 388"/>
                <a:gd name="T25" fmla="*/ 20 h 271"/>
                <a:gd name="T26" fmla="*/ 26 w 388"/>
                <a:gd name="T27" fmla="*/ 17 h 271"/>
                <a:gd name="T28" fmla="*/ 26 w 388"/>
                <a:gd name="T29" fmla="*/ 17 h 271"/>
                <a:gd name="T30" fmla="*/ 29 w 388"/>
                <a:gd name="T31" fmla="*/ 13 h 271"/>
                <a:gd name="T32" fmla="*/ 31 w 388"/>
                <a:gd name="T33" fmla="*/ 8 h 271"/>
                <a:gd name="T34" fmla="*/ 32 w 388"/>
                <a:gd name="T35" fmla="*/ 1 h 271"/>
                <a:gd name="T36" fmla="*/ 25 w 388"/>
                <a:gd name="T37" fmla="*/ 0 h 27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88"/>
                <a:gd name="T58" fmla="*/ 0 h 271"/>
                <a:gd name="T59" fmla="*/ 388 w 388"/>
                <a:gd name="T60" fmla="*/ 271 h 271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88" h="271">
                  <a:moveTo>
                    <a:pt x="302" y="0"/>
                  </a:moveTo>
                  <a:lnTo>
                    <a:pt x="301" y="6"/>
                  </a:lnTo>
                  <a:lnTo>
                    <a:pt x="285" y="80"/>
                  </a:lnTo>
                  <a:lnTo>
                    <a:pt x="258" y="132"/>
                  </a:lnTo>
                  <a:lnTo>
                    <a:pt x="223" y="161"/>
                  </a:lnTo>
                  <a:lnTo>
                    <a:pt x="170" y="174"/>
                  </a:lnTo>
                  <a:lnTo>
                    <a:pt x="0" y="177"/>
                  </a:lnTo>
                  <a:lnTo>
                    <a:pt x="24" y="207"/>
                  </a:lnTo>
                  <a:lnTo>
                    <a:pt x="67" y="242"/>
                  </a:lnTo>
                  <a:lnTo>
                    <a:pt x="116" y="264"/>
                  </a:lnTo>
                  <a:lnTo>
                    <a:pt x="171" y="271"/>
                  </a:lnTo>
                  <a:lnTo>
                    <a:pt x="223" y="264"/>
                  </a:lnTo>
                  <a:lnTo>
                    <a:pt x="273" y="241"/>
                  </a:lnTo>
                  <a:lnTo>
                    <a:pt x="316" y="203"/>
                  </a:lnTo>
                  <a:lnTo>
                    <a:pt x="317" y="201"/>
                  </a:lnTo>
                  <a:lnTo>
                    <a:pt x="350" y="151"/>
                  </a:lnTo>
                  <a:lnTo>
                    <a:pt x="374" y="89"/>
                  </a:lnTo>
                  <a:lnTo>
                    <a:pt x="388" y="16"/>
                  </a:lnTo>
                  <a:lnTo>
                    <a:pt x="30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99" name="Freeform 3058"/>
            <p:cNvSpPr>
              <a:spLocks/>
            </p:cNvSpPr>
            <p:nvPr/>
          </p:nvSpPr>
          <p:spPr bwMode="auto">
            <a:xfrm>
              <a:off x="4640" y="3993"/>
              <a:ext cx="20" cy="48"/>
            </a:xfrm>
            <a:custGeom>
              <a:avLst/>
              <a:gdLst>
                <a:gd name="T0" fmla="*/ 8 w 240"/>
                <a:gd name="T1" fmla="*/ 0 h 574"/>
                <a:gd name="T2" fmla="*/ 5 w 240"/>
                <a:gd name="T3" fmla="*/ 4 h 574"/>
                <a:gd name="T4" fmla="*/ 2 w 240"/>
                <a:gd name="T5" fmla="*/ 9 h 574"/>
                <a:gd name="T6" fmla="*/ 1 w 240"/>
                <a:gd name="T7" fmla="*/ 13 h 574"/>
                <a:gd name="T8" fmla="*/ 0 w 240"/>
                <a:gd name="T9" fmla="*/ 19 h 574"/>
                <a:gd name="T10" fmla="*/ 0 w 240"/>
                <a:gd name="T11" fmla="*/ 26 h 574"/>
                <a:gd name="T12" fmla="*/ 0 w 240"/>
                <a:gd name="T13" fmla="*/ 26 h 574"/>
                <a:gd name="T14" fmla="*/ 0 w 240"/>
                <a:gd name="T15" fmla="*/ 33 h 574"/>
                <a:gd name="T16" fmla="*/ 1 w 240"/>
                <a:gd name="T17" fmla="*/ 39 h 574"/>
                <a:gd name="T18" fmla="*/ 3 w 240"/>
                <a:gd name="T19" fmla="*/ 44 h 574"/>
                <a:gd name="T20" fmla="*/ 5 w 240"/>
                <a:gd name="T21" fmla="*/ 48 h 574"/>
                <a:gd name="T22" fmla="*/ 20 w 240"/>
                <a:gd name="T23" fmla="*/ 48 h 574"/>
                <a:gd name="T24" fmla="*/ 18 w 240"/>
                <a:gd name="T25" fmla="*/ 48 h 574"/>
                <a:gd name="T26" fmla="*/ 14 w 240"/>
                <a:gd name="T27" fmla="*/ 46 h 574"/>
                <a:gd name="T28" fmla="*/ 11 w 240"/>
                <a:gd name="T29" fmla="*/ 42 h 574"/>
                <a:gd name="T30" fmla="*/ 11 w 240"/>
                <a:gd name="T31" fmla="*/ 42 h 574"/>
                <a:gd name="T32" fmla="*/ 9 w 240"/>
                <a:gd name="T33" fmla="*/ 38 h 574"/>
                <a:gd name="T34" fmla="*/ 8 w 240"/>
                <a:gd name="T35" fmla="*/ 32 h 574"/>
                <a:gd name="T36" fmla="*/ 8 w 240"/>
                <a:gd name="T37" fmla="*/ 25 h 574"/>
                <a:gd name="T38" fmla="*/ 8 w 240"/>
                <a:gd name="T39" fmla="*/ 25 h 574"/>
                <a:gd name="T40" fmla="*/ 8 w 240"/>
                <a:gd name="T41" fmla="*/ 18 h 574"/>
                <a:gd name="T42" fmla="*/ 9 w 240"/>
                <a:gd name="T43" fmla="*/ 13 h 574"/>
                <a:gd name="T44" fmla="*/ 11 w 240"/>
                <a:gd name="T45" fmla="*/ 9 h 574"/>
                <a:gd name="T46" fmla="*/ 12 w 240"/>
                <a:gd name="T47" fmla="*/ 7 h 574"/>
                <a:gd name="T48" fmla="*/ 16 w 240"/>
                <a:gd name="T49" fmla="*/ 4 h 574"/>
                <a:gd name="T50" fmla="*/ 20 w 240"/>
                <a:gd name="T51" fmla="*/ 3 h 574"/>
                <a:gd name="T52" fmla="*/ 8 w 240"/>
                <a:gd name="T53" fmla="*/ 0 h 57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240"/>
                <a:gd name="T82" fmla="*/ 0 h 574"/>
                <a:gd name="T83" fmla="*/ 240 w 240"/>
                <a:gd name="T84" fmla="*/ 574 h 574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240" h="574">
                  <a:moveTo>
                    <a:pt x="93" y="0"/>
                  </a:moveTo>
                  <a:lnTo>
                    <a:pt x="55" y="48"/>
                  </a:lnTo>
                  <a:lnTo>
                    <a:pt x="28" y="110"/>
                  </a:lnTo>
                  <a:lnTo>
                    <a:pt x="15" y="161"/>
                  </a:lnTo>
                  <a:lnTo>
                    <a:pt x="3" y="230"/>
                  </a:lnTo>
                  <a:lnTo>
                    <a:pt x="0" y="308"/>
                  </a:lnTo>
                  <a:lnTo>
                    <a:pt x="0" y="314"/>
                  </a:lnTo>
                  <a:lnTo>
                    <a:pt x="4" y="393"/>
                  </a:lnTo>
                  <a:lnTo>
                    <a:pt x="17" y="463"/>
                  </a:lnTo>
                  <a:lnTo>
                    <a:pt x="37" y="523"/>
                  </a:lnTo>
                  <a:lnTo>
                    <a:pt x="65" y="574"/>
                  </a:lnTo>
                  <a:lnTo>
                    <a:pt x="235" y="571"/>
                  </a:lnTo>
                  <a:lnTo>
                    <a:pt x="220" y="570"/>
                  </a:lnTo>
                  <a:lnTo>
                    <a:pt x="171" y="551"/>
                  </a:lnTo>
                  <a:lnTo>
                    <a:pt x="131" y="507"/>
                  </a:lnTo>
                  <a:lnTo>
                    <a:pt x="131" y="506"/>
                  </a:lnTo>
                  <a:lnTo>
                    <a:pt x="108" y="455"/>
                  </a:lnTo>
                  <a:lnTo>
                    <a:pt x="95" y="388"/>
                  </a:lnTo>
                  <a:lnTo>
                    <a:pt x="91" y="304"/>
                  </a:lnTo>
                  <a:lnTo>
                    <a:pt x="91" y="302"/>
                  </a:lnTo>
                  <a:lnTo>
                    <a:pt x="96" y="219"/>
                  </a:lnTo>
                  <a:lnTo>
                    <a:pt x="109" y="152"/>
                  </a:lnTo>
                  <a:lnTo>
                    <a:pt x="133" y="102"/>
                  </a:lnTo>
                  <a:lnTo>
                    <a:pt x="145" y="86"/>
                  </a:lnTo>
                  <a:lnTo>
                    <a:pt x="188" y="50"/>
                  </a:lnTo>
                  <a:lnTo>
                    <a:pt x="240" y="38"/>
                  </a:lnTo>
                  <a:lnTo>
                    <a:pt x="9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00" name="Freeform 3059"/>
            <p:cNvSpPr>
              <a:spLocks/>
            </p:cNvSpPr>
            <p:nvPr/>
          </p:nvSpPr>
          <p:spPr bwMode="auto">
            <a:xfrm>
              <a:off x="4648" y="3988"/>
              <a:ext cx="29" cy="20"/>
            </a:xfrm>
            <a:custGeom>
              <a:avLst/>
              <a:gdLst>
                <a:gd name="T0" fmla="*/ 12 w 352"/>
                <a:gd name="T1" fmla="*/ 0 h 238"/>
                <a:gd name="T2" fmla="*/ 10 w 352"/>
                <a:gd name="T3" fmla="*/ 0 h 238"/>
                <a:gd name="T4" fmla="*/ 6 w 352"/>
                <a:gd name="T5" fmla="*/ 1 h 238"/>
                <a:gd name="T6" fmla="*/ 2 w 352"/>
                <a:gd name="T7" fmla="*/ 4 h 238"/>
                <a:gd name="T8" fmla="*/ 0 w 352"/>
                <a:gd name="T9" fmla="*/ 5 h 238"/>
                <a:gd name="T10" fmla="*/ 12 w 352"/>
                <a:gd name="T11" fmla="*/ 8 h 238"/>
                <a:gd name="T12" fmla="*/ 15 w 352"/>
                <a:gd name="T13" fmla="*/ 9 h 238"/>
                <a:gd name="T14" fmla="*/ 18 w 352"/>
                <a:gd name="T15" fmla="*/ 11 h 238"/>
                <a:gd name="T16" fmla="*/ 20 w 352"/>
                <a:gd name="T17" fmla="*/ 14 h 238"/>
                <a:gd name="T18" fmla="*/ 22 w 352"/>
                <a:gd name="T19" fmla="*/ 20 h 238"/>
                <a:gd name="T20" fmla="*/ 29 w 352"/>
                <a:gd name="T21" fmla="*/ 18 h 238"/>
                <a:gd name="T22" fmla="*/ 28 w 352"/>
                <a:gd name="T23" fmla="*/ 14 h 238"/>
                <a:gd name="T24" fmla="*/ 26 w 352"/>
                <a:gd name="T25" fmla="*/ 9 h 238"/>
                <a:gd name="T26" fmla="*/ 23 w 352"/>
                <a:gd name="T27" fmla="*/ 5 h 238"/>
                <a:gd name="T28" fmla="*/ 21 w 352"/>
                <a:gd name="T29" fmla="*/ 3 h 238"/>
                <a:gd name="T30" fmla="*/ 17 w 352"/>
                <a:gd name="T31" fmla="*/ 1 h 238"/>
                <a:gd name="T32" fmla="*/ 12 w 352"/>
                <a:gd name="T33" fmla="*/ 0 h 23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352"/>
                <a:gd name="T52" fmla="*/ 0 h 238"/>
                <a:gd name="T53" fmla="*/ 352 w 352"/>
                <a:gd name="T54" fmla="*/ 238 h 23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352" h="238">
                  <a:moveTo>
                    <a:pt x="144" y="0"/>
                  </a:moveTo>
                  <a:lnTo>
                    <a:pt x="121" y="2"/>
                  </a:lnTo>
                  <a:lnTo>
                    <a:pt x="69" y="15"/>
                  </a:lnTo>
                  <a:lnTo>
                    <a:pt x="20" y="42"/>
                  </a:lnTo>
                  <a:lnTo>
                    <a:pt x="0" y="59"/>
                  </a:lnTo>
                  <a:lnTo>
                    <a:pt x="147" y="97"/>
                  </a:lnTo>
                  <a:lnTo>
                    <a:pt x="177" y="102"/>
                  </a:lnTo>
                  <a:lnTo>
                    <a:pt x="223" y="133"/>
                  </a:lnTo>
                  <a:lnTo>
                    <a:pt x="245" y="168"/>
                  </a:lnTo>
                  <a:lnTo>
                    <a:pt x="267" y="238"/>
                  </a:lnTo>
                  <a:lnTo>
                    <a:pt x="352" y="220"/>
                  </a:lnTo>
                  <a:lnTo>
                    <a:pt x="342" y="169"/>
                  </a:lnTo>
                  <a:lnTo>
                    <a:pt x="317" y="107"/>
                  </a:lnTo>
                  <a:lnTo>
                    <a:pt x="283" y="57"/>
                  </a:lnTo>
                  <a:lnTo>
                    <a:pt x="250" y="30"/>
                  </a:lnTo>
                  <a:lnTo>
                    <a:pt x="201" y="8"/>
                  </a:lnTo>
                  <a:lnTo>
                    <a:pt x="14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01" name="Rectangle 3060"/>
            <p:cNvSpPr>
              <a:spLocks noChangeArrowheads="1"/>
            </p:cNvSpPr>
            <p:nvPr/>
          </p:nvSpPr>
          <p:spPr bwMode="auto">
            <a:xfrm>
              <a:off x="4685" y="3990"/>
              <a:ext cx="7" cy="5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02" name="Rectangle 3061"/>
            <p:cNvSpPr>
              <a:spLocks noChangeArrowheads="1"/>
            </p:cNvSpPr>
            <p:nvPr/>
          </p:nvSpPr>
          <p:spPr bwMode="auto">
            <a:xfrm>
              <a:off x="4685" y="3968"/>
              <a:ext cx="7" cy="1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03" name="Freeform 3062"/>
            <p:cNvSpPr>
              <a:spLocks/>
            </p:cNvSpPr>
            <p:nvPr/>
          </p:nvSpPr>
          <p:spPr bwMode="auto">
            <a:xfrm>
              <a:off x="4704" y="4040"/>
              <a:ext cx="27" cy="9"/>
            </a:xfrm>
            <a:custGeom>
              <a:avLst/>
              <a:gdLst>
                <a:gd name="T0" fmla="*/ 17 w 323"/>
                <a:gd name="T1" fmla="*/ 0 h 102"/>
                <a:gd name="T2" fmla="*/ 13 w 323"/>
                <a:gd name="T3" fmla="*/ 1 h 102"/>
                <a:gd name="T4" fmla="*/ 0 w 323"/>
                <a:gd name="T5" fmla="*/ 4 h 102"/>
                <a:gd name="T6" fmla="*/ 2 w 323"/>
                <a:gd name="T7" fmla="*/ 6 h 102"/>
                <a:gd name="T8" fmla="*/ 6 w 323"/>
                <a:gd name="T9" fmla="*/ 8 h 102"/>
                <a:gd name="T10" fmla="*/ 11 w 323"/>
                <a:gd name="T11" fmla="*/ 9 h 102"/>
                <a:gd name="T12" fmla="*/ 15 w 323"/>
                <a:gd name="T13" fmla="*/ 9 h 102"/>
                <a:gd name="T14" fmla="*/ 19 w 323"/>
                <a:gd name="T15" fmla="*/ 7 h 102"/>
                <a:gd name="T16" fmla="*/ 19 w 323"/>
                <a:gd name="T17" fmla="*/ 7 h 102"/>
                <a:gd name="T18" fmla="*/ 23 w 323"/>
                <a:gd name="T19" fmla="*/ 4 h 102"/>
                <a:gd name="T20" fmla="*/ 27 w 323"/>
                <a:gd name="T21" fmla="*/ 0 h 102"/>
                <a:gd name="T22" fmla="*/ 17 w 323"/>
                <a:gd name="T23" fmla="*/ 0 h 10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23"/>
                <a:gd name="T37" fmla="*/ 0 h 102"/>
                <a:gd name="T38" fmla="*/ 323 w 323"/>
                <a:gd name="T39" fmla="*/ 102 h 102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23" h="102">
                  <a:moveTo>
                    <a:pt x="206" y="0"/>
                  </a:moveTo>
                  <a:lnTo>
                    <a:pt x="152" y="9"/>
                  </a:lnTo>
                  <a:lnTo>
                    <a:pt x="0" y="45"/>
                  </a:lnTo>
                  <a:lnTo>
                    <a:pt x="25" y="70"/>
                  </a:lnTo>
                  <a:lnTo>
                    <a:pt x="73" y="94"/>
                  </a:lnTo>
                  <a:lnTo>
                    <a:pt x="132" y="102"/>
                  </a:lnTo>
                  <a:lnTo>
                    <a:pt x="178" y="97"/>
                  </a:lnTo>
                  <a:lnTo>
                    <a:pt x="229" y="79"/>
                  </a:lnTo>
                  <a:lnTo>
                    <a:pt x="232" y="78"/>
                  </a:lnTo>
                  <a:lnTo>
                    <a:pt x="276" y="46"/>
                  </a:lnTo>
                  <a:lnTo>
                    <a:pt x="323" y="0"/>
                  </a:lnTo>
                  <a:lnTo>
                    <a:pt x="20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04" name="Freeform 3063"/>
            <p:cNvSpPr>
              <a:spLocks/>
            </p:cNvSpPr>
            <p:nvPr/>
          </p:nvSpPr>
          <p:spPr bwMode="auto">
            <a:xfrm>
              <a:off x="4701" y="4016"/>
              <a:ext cx="30" cy="28"/>
            </a:xfrm>
            <a:custGeom>
              <a:avLst/>
              <a:gdLst>
                <a:gd name="T0" fmla="*/ 9 w 362"/>
                <a:gd name="T1" fmla="*/ 0 h 335"/>
                <a:gd name="T2" fmla="*/ 5 w 362"/>
                <a:gd name="T3" fmla="*/ 3 h 335"/>
                <a:gd name="T4" fmla="*/ 4 w 362"/>
                <a:gd name="T5" fmla="*/ 4 h 335"/>
                <a:gd name="T6" fmla="*/ 1 w 362"/>
                <a:gd name="T7" fmla="*/ 8 h 335"/>
                <a:gd name="T8" fmla="*/ 1 w 362"/>
                <a:gd name="T9" fmla="*/ 10 h 335"/>
                <a:gd name="T10" fmla="*/ 0 w 362"/>
                <a:gd name="T11" fmla="*/ 16 h 335"/>
                <a:gd name="T12" fmla="*/ 0 w 362"/>
                <a:gd name="T13" fmla="*/ 18 h 335"/>
                <a:gd name="T14" fmla="*/ 1 w 362"/>
                <a:gd name="T15" fmla="*/ 23 h 335"/>
                <a:gd name="T16" fmla="*/ 4 w 362"/>
                <a:gd name="T17" fmla="*/ 28 h 335"/>
                <a:gd name="T18" fmla="*/ 16 w 362"/>
                <a:gd name="T19" fmla="*/ 25 h 335"/>
                <a:gd name="T20" fmla="*/ 14 w 362"/>
                <a:gd name="T21" fmla="*/ 25 h 335"/>
                <a:gd name="T22" fmla="*/ 10 w 362"/>
                <a:gd name="T23" fmla="*/ 22 h 335"/>
                <a:gd name="T24" fmla="*/ 9 w 362"/>
                <a:gd name="T25" fmla="*/ 21 h 335"/>
                <a:gd name="T26" fmla="*/ 8 w 362"/>
                <a:gd name="T27" fmla="*/ 16 h 335"/>
                <a:gd name="T28" fmla="*/ 9 w 362"/>
                <a:gd name="T29" fmla="*/ 11 h 335"/>
                <a:gd name="T30" fmla="*/ 12 w 362"/>
                <a:gd name="T31" fmla="*/ 8 h 335"/>
                <a:gd name="T32" fmla="*/ 13 w 362"/>
                <a:gd name="T33" fmla="*/ 7 h 335"/>
                <a:gd name="T34" fmla="*/ 18 w 362"/>
                <a:gd name="T35" fmla="*/ 6 h 335"/>
                <a:gd name="T36" fmla="*/ 22 w 362"/>
                <a:gd name="T37" fmla="*/ 5 h 335"/>
                <a:gd name="T38" fmla="*/ 27 w 362"/>
                <a:gd name="T39" fmla="*/ 4 h 335"/>
                <a:gd name="T40" fmla="*/ 30 w 362"/>
                <a:gd name="T41" fmla="*/ 2 h 335"/>
                <a:gd name="T42" fmla="*/ 9 w 362"/>
                <a:gd name="T43" fmla="*/ 0 h 33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362"/>
                <a:gd name="T67" fmla="*/ 0 h 335"/>
                <a:gd name="T68" fmla="*/ 362 w 362"/>
                <a:gd name="T69" fmla="*/ 335 h 335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362" h="335">
                  <a:moveTo>
                    <a:pt x="111" y="0"/>
                  </a:moveTo>
                  <a:lnTo>
                    <a:pt x="63" y="32"/>
                  </a:lnTo>
                  <a:lnTo>
                    <a:pt x="51" y="44"/>
                  </a:lnTo>
                  <a:lnTo>
                    <a:pt x="17" y="99"/>
                  </a:lnTo>
                  <a:lnTo>
                    <a:pt x="9" y="122"/>
                  </a:lnTo>
                  <a:lnTo>
                    <a:pt x="0" y="192"/>
                  </a:lnTo>
                  <a:lnTo>
                    <a:pt x="1" y="214"/>
                  </a:lnTo>
                  <a:lnTo>
                    <a:pt x="14" y="281"/>
                  </a:lnTo>
                  <a:lnTo>
                    <a:pt x="46" y="335"/>
                  </a:lnTo>
                  <a:lnTo>
                    <a:pt x="198" y="299"/>
                  </a:lnTo>
                  <a:lnTo>
                    <a:pt x="165" y="295"/>
                  </a:lnTo>
                  <a:lnTo>
                    <a:pt x="121" y="268"/>
                  </a:lnTo>
                  <a:lnTo>
                    <a:pt x="111" y="254"/>
                  </a:lnTo>
                  <a:lnTo>
                    <a:pt x="93" y="189"/>
                  </a:lnTo>
                  <a:lnTo>
                    <a:pt x="106" y="133"/>
                  </a:lnTo>
                  <a:lnTo>
                    <a:pt x="140" y="96"/>
                  </a:lnTo>
                  <a:lnTo>
                    <a:pt x="159" y="88"/>
                  </a:lnTo>
                  <a:lnTo>
                    <a:pt x="218" y="71"/>
                  </a:lnTo>
                  <a:lnTo>
                    <a:pt x="266" y="61"/>
                  </a:lnTo>
                  <a:lnTo>
                    <a:pt x="320" y="45"/>
                  </a:lnTo>
                  <a:lnTo>
                    <a:pt x="362" y="28"/>
                  </a:lnTo>
                  <a:lnTo>
                    <a:pt x="1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05" name="Freeform 3064"/>
            <p:cNvSpPr>
              <a:spLocks/>
            </p:cNvSpPr>
            <p:nvPr/>
          </p:nvSpPr>
          <p:spPr bwMode="auto">
            <a:xfrm>
              <a:off x="4702" y="3996"/>
              <a:ext cx="18" cy="11"/>
            </a:xfrm>
            <a:custGeom>
              <a:avLst/>
              <a:gdLst>
                <a:gd name="T0" fmla="*/ 3 w 222"/>
                <a:gd name="T1" fmla="*/ 0 h 135"/>
                <a:gd name="T2" fmla="*/ 1 w 222"/>
                <a:gd name="T3" fmla="*/ 4 h 135"/>
                <a:gd name="T4" fmla="*/ 0 w 222"/>
                <a:gd name="T5" fmla="*/ 10 h 135"/>
                <a:gd name="T6" fmla="*/ 7 w 222"/>
                <a:gd name="T7" fmla="*/ 11 h 135"/>
                <a:gd name="T8" fmla="*/ 8 w 222"/>
                <a:gd name="T9" fmla="*/ 7 h 135"/>
                <a:gd name="T10" fmla="*/ 11 w 222"/>
                <a:gd name="T11" fmla="*/ 3 h 135"/>
                <a:gd name="T12" fmla="*/ 13 w 222"/>
                <a:gd name="T13" fmla="*/ 1 h 135"/>
                <a:gd name="T14" fmla="*/ 18 w 222"/>
                <a:gd name="T15" fmla="*/ 0 h 135"/>
                <a:gd name="T16" fmla="*/ 3 w 222"/>
                <a:gd name="T17" fmla="*/ 0 h 13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22"/>
                <a:gd name="T28" fmla="*/ 0 h 135"/>
                <a:gd name="T29" fmla="*/ 222 w 222"/>
                <a:gd name="T30" fmla="*/ 135 h 13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22" h="135">
                  <a:moveTo>
                    <a:pt x="39" y="0"/>
                  </a:moveTo>
                  <a:lnTo>
                    <a:pt x="17" y="48"/>
                  </a:lnTo>
                  <a:lnTo>
                    <a:pt x="0" y="120"/>
                  </a:lnTo>
                  <a:lnTo>
                    <a:pt x="86" y="135"/>
                  </a:lnTo>
                  <a:lnTo>
                    <a:pt x="101" y="81"/>
                  </a:lnTo>
                  <a:lnTo>
                    <a:pt x="130" y="32"/>
                  </a:lnTo>
                  <a:lnTo>
                    <a:pt x="163" y="12"/>
                  </a:lnTo>
                  <a:lnTo>
                    <a:pt x="222" y="3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06" name="Freeform 3065"/>
            <p:cNvSpPr>
              <a:spLocks/>
            </p:cNvSpPr>
            <p:nvPr/>
          </p:nvSpPr>
          <p:spPr bwMode="auto">
            <a:xfrm>
              <a:off x="4705" y="3988"/>
              <a:ext cx="36" cy="59"/>
            </a:xfrm>
            <a:custGeom>
              <a:avLst/>
              <a:gdLst>
                <a:gd name="T0" fmla="*/ 17 w 425"/>
                <a:gd name="T1" fmla="*/ 0 h 711"/>
                <a:gd name="T2" fmla="*/ 15 w 425"/>
                <a:gd name="T3" fmla="*/ 0 h 711"/>
                <a:gd name="T4" fmla="*/ 11 w 425"/>
                <a:gd name="T5" fmla="*/ 1 h 711"/>
                <a:gd name="T6" fmla="*/ 7 w 425"/>
                <a:gd name="T7" fmla="*/ 2 h 711"/>
                <a:gd name="T8" fmla="*/ 3 w 425"/>
                <a:gd name="T9" fmla="*/ 4 h 711"/>
                <a:gd name="T10" fmla="*/ 0 w 425"/>
                <a:gd name="T11" fmla="*/ 8 h 711"/>
                <a:gd name="T12" fmla="*/ 16 w 425"/>
                <a:gd name="T13" fmla="*/ 8 h 711"/>
                <a:gd name="T14" fmla="*/ 16 w 425"/>
                <a:gd name="T15" fmla="*/ 8 h 711"/>
                <a:gd name="T16" fmla="*/ 20 w 425"/>
                <a:gd name="T17" fmla="*/ 9 h 711"/>
                <a:gd name="T18" fmla="*/ 24 w 425"/>
                <a:gd name="T19" fmla="*/ 11 h 711"/>
                <a:gd name="T20" fmla="*/ 25 w 425"/>
                <a:gd name="T21" fmla="*/ 14 h 711"/>
                <a:gd name="T22" fmla="*/ 26 w 425"/>
                <a:gd name="T23" fmla="*/ 20 h 711"/>
                <a:gd name="T24" fmla="*/ 26 w 425"/>
                <a:gd name="T25" fmla="*/ 22 h 711"/>
                <a:gd name="T26" fmla="*/ 23 w 425"/>
                <a:gd name="T27" fmla="*/ 24 h 711"/>
                <a:gd name="T28" fmla="*/ 18 w 425"/>
                <a:gd name="T29" fmla="*/ 25 h 711"/>
                <a:gd name="T30" fmla="*/ 13 w 425"/>
                <a:gd name="T31" fmla="*/ 26 h 711"/>
                <a:gd name="T32" fmla="*/ 10 w 425"/>
                <a:gd name="T33" fmla="*/ 26 h 711"/>
                <a:gd name="T34" fmla="*/ 6 w 425"/>
                <a:gd name="T35" fmla="*/ 27 h 711"/>
                <a:gd name="T36" fmla="*/ 5 w 425"/>
                <a:gd name="T37" fmla="*/ 28 h 711"/>
                <a:gd name="T38" fmla="*/ 26 w 425"/>
                <a:gd name="T39" fmla="*/ 30 h 711"/>
                <a:gd name="T40" fmla="*/ 26 w 425"/>
                <a:gd name="T41" fmla="*/ 34 h 711"/>
                <a:gd name="T42" fmla="*/ 26 w 425"/>
                <a:gd name="T43" fmla="*/ 38 h 711"/>
                <a:gd name="T44" fmla="*/ 25 w 425"/>
                <a:gd name="T45" fmla="*/ 43 h 711"/>
                <a:gd name="T46" fmla="*/ 23 w 425"/>
                <a:gd name="T47" fmla="*/ 46 h 711"/>
                <a:gd name="T48" fmla="*/ 20 w 425"/>
                <a:gd name="T49" fmla="*/ 50 h 711"/>
                <a:gd name="T50" fmla="*/ 17 w 425"/>
                <a:gd name="T51" fmla="*/ 52 h 711"/>
                <a:gd name="T52" fmla="*/ 27 w 425"/>
                <a:gd name="T53" fmla="*/ 52 h 711"/>
                <a:gd name="T54" fmla="*/ 27 w 425"/>
                <a:gd name="T55" fmla="*/ 53 h 711"/>
                <a:gd name="T56" fmla="*/ 28 w 425"/>
                <a:gd name="T57" fmla="*/ 59 h 711"/>
                <a:gd name="T58" fmla="*/ 36 w 425"/>
                <a:gd name="T59" fmla="*/ 59 h 711"/>
                <a:gd name="T60" fmla="*/ 35 w 425"/>
                <a:gd name="T61" fmla="*/ 58 h 711"/>
                <a:gd name="T62" fmla="*/ 34 w 425"/>
                <a:gd name="T63" fmla="*/ 52 h 711"/>
                <a:gd name="T64" fmla="*/ 34 w 425"/>
                <a:gd name="T65" fmla="*/ 49 h 711"/>
                <a:gd name="T66" fmla="*/ 34 w 425"/>
                <a:gd name="T67" fmla="*/ 43 h 711"/>
                <a:gd name="T68" fmla="*/ 34 w 425"/>
                <a:gd name="T69" fmla="*/ 35 h 711"/>
                <a:gd name="T70" fmla="*/ 34 w 425"/>
                <a:gd name="T71" fmla="*/ 22 h 711"/>
                <a:gd name="T72" fmla="*/ 34 w 425"/>
                <a:gd name="T73" fmla="*/ 18 h 711"/>
                <a:gd name="T74" fmla="*/ 33 w 425"/>
                <a:gd name="T75" fmla="*/ 13 h 711"/>
                <a:gd name="T76" fmla="*/ 33 w 425"/>
                <a:gd name="T77" fmla="*/ 11 h 711"/>
                <a:gd name="T78" fmla="*/ 31 w 425"/>
                <a:gd name="T79" fmla="*/ 6 h 711"/>
                <a:gd name="T80" fmla="*/ 30 w 425"/>
                <a:gd name="T81" fmla="*/ 5 h 711"/>
                <a:gd name="T82" fmla="*/ 26 w 425"/>
                <a:gd name="T83" fmla="*/ 2 h 711"/>
                <a:gd name="T84" fmla="*/ 26 w 425"/>
                <a:gd name="T85" fmla="*/ 2 h 711"/>
                <a:gd name="T86" fmla="*/ 22 w 425"/>
                <a:gd name="T87" fmla="*/ 0 h 711"/>
                <a:gd name="T88" fmla="*/ 17 w 425"/>
                <a:gd name="T89" fmla="*/ 0 h 711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425"/>
                <a:gd name="T136" fmla="*/ 0 h 711"/>
                <a:gd name="T137" fmla="*/ 425 w 425"/>
                <a:gd name="T138" fmla="*/ 711 h 711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425" h="711">
                  <a:moveTo>
                    <a:pt x="195" y="0"/>
                  </a:moveTo>
                  <a:lnTo>
                    <a:pt x="182" y="1"/>
                  </a:lnTo>
                  <a:lnTo>
                    <a:pt x="126" y="8"/>
                  </a:lnTo>
                  <a:lnTo>
                    <a:pt x="77" y="25"/>
                  </a:lnTo>
                  <a:lnTo>
                    <a:pt x="37" y="50"/>
                  </a:lnTo>
                  <a:lnTo>
                    <a:pt x="0" y="95"/>
                  </a:lnTo>
                  <a:lnTo>
                    <a:pt x="183" y="98"/>
                  </a:lnTo>
                  <a:lnTo>
                    <a:pt x="184" y="98"/>
                  </a:lnTo>
                  <a:lnTo>
                    <a:pt x="242" y="108"/>
                  </a:lnTo>
                  <a:lnTo>
                    <a:pt x="284" y="138"/>
                  </a:lnTo>
                  <a:lnTo>
                    <a:pt x="298" y="165"/>
                  </a:lnTo>
                  <a:lnTo>
                    <a:pt x="308" y="239"/>
                  </a:lnTo>
                  <a:lnTo>
                    <a:pt x="308" y="270"/>
                  </a:lnTo>
                  <a:lnTo>
                    <a:pt x="268" y="285"/>
                  </a:lnTo>
                  <a:lnTo>
                    <a:pt x="215" y="299"/>
                  </a:lnTo>
                  <a:lnTo>
                    <a:pt x="150" y="311"/>
                  </a:lnTo>
                  <a:lnTo>
                    <a:pt x="120" y="316"/>
                  </a:lnTo>
                  <a:lnTo>
                    <a:pt x="72" y="328"/>
                  </a:lnTo>
                  <a:lnTo>
                    <a:pt x="57" y="335"/>
                  </a:lnTo>
                  <a:lnTo>
                    <a:pt x="308" y="363"/>
                  </a:lnTo>
                  <a:lnTo>
                    <a:pt x="308" y="405"/>
                  </a:lnTo>
                  <a:lnTo>
                    <a:pt x="305" y="462"/>
                  </a:lnTo>
                  <a:lnTo>
                    <a:pt x="294" y="523"/>
                  </a:lnTo>
                  <a:lnTo>
                    <a:pt x="277" y="559"/>
                  </a:lnTo>
                  <a:lnTo>
                    <a:pt x="235" y="605"/>
                  </a:lnTo>
                  <a:lnTo>
                    <a:pt x="198" y="625"/>
                  </a:lnTo>
                  <a:lnTo>
                    <a:pt x="315" y="625"/>
                  </a:lnTo>
                  <a:lnTo>
                    <a:pt x="317" y="643"/>
                  </a:lnTo>
                  <a:lnTo>
                    <a:pt x="333" y="711"/>
                  </a:lnTo>
                  <a:lnTo>
                    <a:pt x="425" y="711"/>
                  </a:lnTo>
                  <a:lnTo>
                    <a:pt x="419" y="695"/>
                  </a:lnTo>
                  <a:lnTo>
                    <a:pt x="403" y="627"/>
                  </a:lnTo>
                  <a:lnTo>
                    <a:pt x="400" y="590"/>
                  </a:lnTo>
                  <a:lnTo>
                    <a:pt x="398" y="519"/>
                  </a:lnTo>
                  <a:lnTo>
                    <a:pt x="397" y="420"/>
                  </a:lnTo>
                  <a:lnTo>
                    <a:pt x="397" y="263"/>
                  </a:lnTo>
                  <a:lnTo>
                    <a:pt x="397" y="215"/>
                  </a:lnTo>
                  <a:lnTo>
                    <a:pt x="393" y="154"/>
                  </a:lnTo>
                  <a:lnTo>
                    <a:pt x="388" y="136"/>
                  </a:lnTo>
                  <a:lnTo>
                    <a:pt x="365" y="74"/>
                  </a:lnTo>
                  <a:lnTo>
                    <a:pt x="353" y="57"/>
                  </a:lnTo>
                  <a:lnTo>
                    <a:pt x="304" y="22"/>
                  </a:lnTo>
                  <a:lnTo>
                    <a:pt x="302" y="21"/>
                  </a:lnTo>
                  <a:lnTo>
                    <a:pt x="255" y="5"/>
                  </a:lnTo>
                  <a:lnTo>
                    <a:pt x="19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07" name="Freeform 3066"/>
            <p:cNvSpPr>
              <a:spLocks/>
            </p:cNvSpPr>
            <p:nvPr/>
          </p:nvSpPr>
          <p:spPr bwMode="auto">
            <a:xfrm>
              <a:off x="4774" y="4040"/>
              <a:ext cx="27" cy="9"/>
            </a:xfrm>
            <a:custGeom>
              <a:avLst/>
              <a:gdLst>
                <a:gd name="T0" fmla="*/ 17 w 324"/>
                <a:gd name="T1" fmla="*/ 0 h 102"/>
                <a:gd name="T2" fmla="*/ 13 w 324"/>
                <a:gd name="T3" fmla="*/ 1 h 102"/>
                <a:gd name="T4" fmla="*/ 0 w 324"/>
                <a:gd name="T5" fmla="*/ 4 h 102"/>
                <a:gd name="T6" fmla="*/ 2 w 324"/>
                <a:gd name="T7" fmla="*/ 6 h 102"/>
                <a:gd name="T8" fmla="*/ 6 w 324"/>
                <a:gd name="T9" fmla="*/ 8 h 102"/>
                <a:gd name="T10" fmla="*/ 11 w 324"/>
                <a:gd name="T11" fmla="*/ 9 h 102"/>
                <a:gd name="T12" fmla="*/ 15 w 324"/>
                <a:gd name="T13" fmla="*/ 9 h 102"/>
                <a:gd name="T14" fmla="*/ 19 w 324"/>
                <a:gd name="T15" fmla="*/ 7 h 102"/>
                <a:gd name="T16" fmla="*/ 19 w 324"/>
                <a:gd name="T17" fmla="*/ 7 h 102"/>
                <a:gd name="T18" fmla="*/ 23 w 324"/>
                <a:gd name="T19" fmla="*/ 4 h 102"/>
                <a:gd name="T20" fmla="*/ 27 w 324"/>
                <a:gd name="T21" fmla="*/ 0 h 102"/>
                <a:gd name="T22" fmla="*/ 17 w 324"/>
                <a:gd name="T23" fmla="*/ 0 h 10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24"/>
                <a:gd name="T37" fmla="*/ 0 h 102"/>
                <a:gd name="T38" fmla="*/ 324 w 324"/>
                <a:gd name="T39" fmla="*/ 102 h 102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24" h="102">
                  <a:moveTo>
                    <a:pt x="208" y="0"/>
                  </a:moveTo>
                  <a:lnTo>
                    <a:pt x="154" y="9"/>
                  </a:lnTo>
                  <a:lnTo>
                    <a:pt x="0" y="45"/>
                  </a:lnTo>
                  <a:lnTo>
                    <a:pt x="27" y="70"/>
                  </a:lnTo>
                  <a:lnTo>
                    <a:pt x="73" y="94"/>
                  </a:lnTo>
                  <a:lnTo>
                    <a:pt x="132" y="102"/>
                  </a:lnTo>
                  <a:lnTo>
                    <a:pt x="178" y="97"/>
                  </a:lnTo>
                  <a:lnTo>
                    <a:pt x="230" y="79"/>
                  </a:lnTo>
                  <a:lnTo>
                    <a:pt x="233" y="78"/>
                  </a:lnTo>
                  <a:lnTo>
                    <a:pt x="277" y="46"/>
                  </a:lnTo>
                  <a:lnTo>
                    <a:pt x="324" y="0"/>
                  </a:lnTo>
                  <a:lnTo>
                    <a:pt x="20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08" name="Freeform 3067"/>
            <p:cNvSpPr>
              <a:spLocks/>
            </p:cNvSpPr>
            <p:nvPr/>
          </p:nvSpPr>
          <p:spPr bwMode="auto">
            <a:xfrm>
              <a:off x="4770" y="4016"/>
              <a:ext cx="30" cy="28"/>
            </a:xfrm>
            <a:custGeom>
              <a:avLst/>
              <a:gdLst>
                <a:gd name="T0" fmla="*/ 9 w 363"/>
                <a:gd name="T1" fmla="*/ 0 h 335"/>
                <a:gd name="T2" fmla="*/ 5 w 363"/>
                <a:gd name="T3" fmla="*/ 3 h 335"/>
                <a:gd name="T4" fmla="*/ 4 w 363"/>
                <a:gd name="T5" fmla="*/ 4 h 335"/>
                <a:gd name="T6" fmla="*/ 1 w 363"/>
                <a:gd name="T7" fmla="*/ 8 h 335"/>
                <a:gd name="T8" fmla="*/ 1 w 363"/>
                <a:gd name="T9" fmla="*/ 10 h 335"/>
                <a:gd name="T10" fmla="*/ 0 w 363"/>
                <a:gd name="T11" fmla="*/ 16 h 335"/>
                <a:gd name="T12" fmla="*/ 0 w 363"/>
                <a:gd name="T13" fmla="*/ 18 h 335"/>
                <a:gd name="T14" fmla="*/ 1 w 363"/>
                <a:gd name="T15" fmla="*/ 23 h 335"/>
                <a:gd name="T16" fmla="*/ 4 w 363"/>
                <a:gd name="T17" fmla="*/ 28 h 335"/>
                <a:gd name="T18" fmla="*/ 17 w 363"/>
                <a:gd name="T19" fmla="*/ 25 h 335"/>
                <a:gd name="T20" fmla="*/ 14 w 363"/>
                <a:gd name="T21" fmla="*/ 25 h 335"/>
                <a:gd name="T22" fmla="*/ 10 w 363"/>
                <a:gd name="T23" fmla="*/ 22 h 335"/>
                <a:gd name="T24" fmla="*/ 9 w 363"/>
                <a:gd name="T25" fmla="*/ 21 h 335"/>
                <a:gd name="T26" fmla="*/ 8 w 363"/>
                <a:gd name="T27" fmla="*/ 16 h 335"/>
                <a:gd name="T28" fmla="*/ 9 w 363"/>
                <a:gd name="T29" fmla="*/ 11 h 335"/>
                <a:gd name="T30" fmla="*/ 12 w 363"/>
                <a:gd name="T31" fmla="*/ 8 h 335"/>
                <a:gd name="T32" fmla="*/ 13 w 363"/>
                <a:gd name="T33" fmla="*/ 7 h 335"/>
                <a:gd name="T34" fmla="*/ 18 w 363"/>
                <a:gd name="T35" fmla="*/ 6 h 335"/>
                <a:gd name="T36" fmla="*/ 22 w 363"/>
                <a:gd name="T37" fmla="*/ 5 h 335"/>
                <a:gd name="T38" fmla="*/ 27 w 363"/>
                <a:gd name="T39" fmla="*/ 4 h 335"/>
                <a:gd name="T40" fmla="*/ 30 w 363"/>
                <a:gd name="T41" fmla="*/ 2 h 335"/>
                <a:gd name="T42" fmla="*/ 9 w 363"/>
                <a:gd name="T43" fmla="*/ 0 h 33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363"/>
                <a:gd name="T67" fmla="*/ 0 h 335"/>
                <a:gd name="T68" fmla="*/ 363 w 363"/>
                <a:gd name="T69" fmla="*/ 335 h 335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363" h="335">
                  <a:moveTo>
                    <a:pt x="111" y="0"/>
                  </a:moveTo>
                  <a:lnTo>
                    <a:pt x="63" y="32"/>
                  </a:lnTo>
                  <a:lnTo>
                    <a:pt x="51" y="44"/>
                  </a:lnTo>
                  <a:lnTo>
                    <a:pt x="18" y="99"/>
                  </a:lnTo>
                  <a:lnTo>
                    <a:pt x="9" y="122"/>
                  </a:lnTo>
                  <a:lnTo>
                    <a:pt x="0" y="192"/>
                  </a:lnTo>
                  <a:lnTo>
                    <a:pt x="1" y="214"/>
                  </a:lnTo>
                  <a:lnTo>
                    <a:pt x="15" y="281"/>
                  </a:lnTo>
                  <a:lnTo>
                    <a:pt x="46" y="335"/>
                  </a:lnTo>
                  <a:lnTo>
                    <a:pt x="200" y="299"/>
                  </a:lnTo>
                  <a:lnTo>
                    <a:pt x="165" y="295"/>
                  </a:lnTo>
                  <a:lnTo>
                    <a:pt x="121" y="268"/>
                  </a:lnTo>
                  <a:lnTo>
                    <a:pt x="111" y="254"/>
                  </a:lnTo>
                  <a:lnTo>
                    <a:pt x="94" y="189"/>
                  </a:lnTo>
                  <a:lnTo>
                    <a:pt x="107" y="133"/>
                  </a:lnTo>
                  <a:lnTo>
                    <a:pt x="142" y="96"/>
                  </a:lnTo>
                  <a:lnTo>
                    <a:pt x="159" y="88"/>
                  </a:lnTo>
                  <a:lnTo>
                    <a:pt x="218" y="71"/>
                  </a:lnTo>
                  <a:lnTo>
                    <a:pt x="267" y="61"/>
                  </a:lnTo>
                  <a:lnTo>
                    <a:pt x="321" y="45"/>
                  </a:lnTo>
                  <a:lnTo>
                    <a:pt x="363" y="28"/>
                  </a:lnTo>
                  <a:lnTo>
                    <a:pt x="1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09" name="Freeform 3068"/>
            <p:cNvSpPr>
              <a:spLocks/>
            </p:cNvSpPr>
            <p:nvPr/>
          </p:nvSpPr>
          <p:spPr bwMode="auto">
            <a:xfrm>
              <a:off x="4772" y="3996"/>
              <a:ext cx="18" cy="11"/>
            </a:xfrm>
            <a:custGeom>
              <a:avLst/>
              <a:gdLst>
                <a:gd name="T0" fmla="*/ 3 w 221"/>
                <a:gd name="T1" fmla="*/ 0 h 135"/>
                <a:gd name="T2" fmla="*/ 1 w 221"/>
                <a:gd name="T3" fmla="*/ 4 h 135"/>
                <a:gd name="T4" fmla="*/ 0 w 221"/>
                <a:gd name="T5" fmla="*/ 10 h 135"/>
                <a:gd name="T6" fmla="*/ 7 w 221"/>
                <a:gd name="T7" fmla="*/ 11 h 135"/>
                <a:gd name="T8" fmla="*/ 8 w 221"/>
                <a:gd name="T9" fmla="*/ 7 h 135"/>
                <a:gd name="T10" fmla="*/ 11 w 221"/>
                <a:gd name="T11" fmla="*/ 3 h 135"/>
                <a:gd name="T12" fmla="*/ 13 w 221"/>
                <a:gd name="T13" fmla="*/ 1 h 135"/>
                <a:gd name="T14" fmla="*/ 18 w 221"/>
                <a:gd name="T15" fmla="*/ 0 h 135"/>
                <a:gd name="T16" fmla="*/ 3 w 221"/>
                <a:gd name="T17" fmla="*/ 0 h 13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21"/>
                <a:gd name="T28" fmla="*/ 0 h 135"/>
                <a:gd name="T29" fmla="*/ 221 w 221"/>
                <a:gd name="T30" fmla="*/ 135 h 13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21" h="135">
                  <a:moveTo>
                    <a:pt x="38" y="0"/>
                  </a:moveTo>
                  <a:lnTo>
                    <a:pt x="17" y="48"/>
                  </a:lnTo>
                  <a:lnTo>
                    <a:pt x="0" y="120"/>
                  </a:lnTo>
                  <a:lnTo>
                    <a:pt x="86" y="135"/>
                  </a:lnTo>
                  <a:lnTo>
                    <a:pt x="100" y="81"/>
                  </a:lnTo>
                  <a:lnTo>
                    <a:pt x="130" y="32"/>
                  </a:lnTo>
                  <a:lnTo>
                    <a:pt x="162" y="12"/>
                  </a:lnTo>
                  <a:lnTo>
                    <a:pt x="221" y="3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10" name="Freeform 3069"/>
            <p:cNvSpPr>
              <a:spLocks/>
            </p:cNvSpPr>
            <p:nvPr/>
          </p:nvSpPr>
          <p:spPr bwMode="auto">
            <a:xfrm>
              <a:off x="4775" y="3988"/>
              <a:ext cx="35" cy="59"/>
            </a:xfrm>
            <a:custGeom>
              <a:avLst/>
              <a:gdLst>
                <a:gd name="T0" fmla="*/ 16 w 426"/>
                <a:gd name="T1" fmla="*/ 0 h 711"/>
                <a:gd name="T2" fmla="*/ 15 w 426"/>
                <a:gd name="T3" fmla="*/ 0 h 711"/>
                <a:gd name="T4" fmla="*/ 10 w 426"/>
                <a:gd name="T5" fmla="*/ 1 h 711"/>
                <a:gd name="T6" fmla="*/ 6 w 426"/>
                <a:gd name="T7" fmla="*/ 2 h 711"/>
                <a:gd name="T8" fmla="*/ 3 w 426"/>
                <a:gd name="T9" fmla="*/ 4 h 711"/>
                <a:gd name="T10" fmla="*/ 0 w 426"/>
                <a:gd name="T11" fmla="*/ 8 h 711"/>
                <a:gd name="T12" fmla="*/ 15 w 426"/>
                <a:gd name="T13" fmla="*/ 8 h 711"/>
                <a:gd name="T14" fmla="*/ 15 w 426"/>
                <a:gd name="T15" fmla="*/ 8 h 711"/>
                <a:gd name="T16" fmla="*/ 20 w 426"/>
                <a:gd name="T17" fmla="*/ 9 h 711"/>
                <a:gd name="T18" fmla="*/ 23 w 426"/>
                <a:gd name="T19" fmla="*/ 11 h 711"/>
                <a:gd name="T20" fmla="*/ 24 w 426"/>
                <a:gd name="T21" fmla="*/ 14 h 711"/>
                <a:gd name="T22" fmla="*/ 25 w 426"/>
                <a:gd name="T23" fmla="*/ 20 h 711"/>
                <a:gd name="T24" fmla="*/ 25 w 426"/>
                <a:gd name="T25" fmla="*/ 22 h 711"/>
                <a:gd name="T26" fmla="*/ 22 w 426"/>
                <a:gd name="T27" fmla="*/ 24 h 711"/>
                <a:gd name="T28" fmla="*/ 18 w 426"/>
                <a:gd name="T29" fmla="*/ 25 h 711"/>
                <a:gd name="T30" fmla="*/ 12 w 426"/>
                <a:gd name="T31" fmla="*/ 26 h 711"/>
                <a:gd name="T32" fmla="*/ 10 w 426"/>
                <a:gd name="T33" fmla="*/ 26 h 711"/>
                <a:gd name="T34" fmla="*/ 6 w 426"/>
                <a:gd name="T35" fmla="*/ 27 h 711"/>
                <a:gd name="T36" fmla="*/ 5 w 426"/>
                <a:gd name="T37" fmla="*/ 28 h 711"/>
                <a:gd name="T38" fmla="*/ 25 w 426"/>
                <a:gd name="T39" fmla="*/ 30 h 711"/>
                <a:gd name="T40" fmla="*/ 25 w 426"/>
                <a:gd name="T41" fmla="*/ 34 h 711"/>
                <a:gd name="T42" fmla="*/ 25 w 426"/>
                <a:gd name="T43" fmla="*/ 38 h 711"/>
                <a:gd name="T44" fmla="*/ 24 w 426"/>
                <a:gd name="T45" fmla="*/ 43 h 711"/>
                <a:gd name="T46" fmla="*/ 23 w 426"/>
                <a:gd name="T47" fmla="*/ 46 h 711"/>
                <a:gd name="T48" fmla="*/ 19 w 426"/>
                <a:gd name="T49" fmla="*/ 50 h 711"/>
                <a:gd name="T50" fmla="*/ 16 w 426"/>
                <a:gd name="T51" fmla="*/ 52 h 711"/>
                <a:gd name="T52" fmla="*/ 26 w 426"/>
                <a:gd name="T53" fmla="*/ 52 h 711"/>
                <a:gd name="T54" fmla="*/ 26 w 426"/>
                <a:gd name="T55" fmla="*/ 53 h 711"/>
                <a:gd name="T56" fmla="*/ 27 w 426"/>
                <a:gd name="T57" fmla="*/ 59 h 711"/>
                <a:gd name="T58" fmla="*/ 35 w 426"/>
                <a:gd name="T59" fmla="*/ 59 h 711"/>
                <a:gd name="T60" fmla="*/ 35 w 426"/>
                <a:gd name="T61" fmla="*/ 58 h 711"/>
                <a:gd name="T62" fmla="*/ 33 w 426"/>
                <a:gd name="T63" fmla="*/ 52 h 711"/>
                <a:gd name="T64" fmla="*/ 33 w 426"/>
                <a:gd name="T65" fmla="*/ 49 h 711"/>
                <a:gd name="T66" fmla="*/ 33 w 426"/>
                <a:gd name="T67" fmla="*/ 43 h 711"/>
                <a:gd name="T68" fmla="*/ 33 w 426"/>
                <a:gd name="T69" fmla="*/ 35 h 711"/>
                <a:gd name="T70" fmla="*/ 33 w 426"/>
                <a:gd name="T71" fmla="*/ 22 h 711"/>
                <a:gd name="T72" fmla="*/ 33 w 426"/>
                <a:gd name="T73" fmla="*/ 18 h 711"/>
                <a:gd name="T74" fmla="*/ 32 w 426"/>
                <a:gd name="T75" fmla="*/ 13 h 711"/>
                <a:gd name="T76" fmla="*/ 32 w 426"/>
                <a:gd name="T77" fmla="*/ 11 h 711"/>
                <a:gd name="T78" fmla="*/ 30 w 426"/>
                <a:gd name="T79" fmla="*/ 6 h 711"/>
                <a:gd name="T80" fmla="*/ 29 w 426"/>
                <a:gd name="T81" fmla="*/ 5 h 711"/>
                <a:gd name="T82" fmla="*/ 25 w 426"/>
                <a:gd name="T83" fmla="*/ 2 h 711"/>
                <a:gd name="T84" fmla="*/ 25 w 426"/>
                <a:gd name="T85" fmla="*/ 2 h 711"/>
                <a:gd name="T86" fmla="*/ 21 w 426"/>
                <a:gd name="T87" fmla="*/ 0 h 711"/>
                <a:gd name="T88" fmla="*/ 16 w 426"/>
                <a:gd name="T89" fmla="*/ 0 h 711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426"/>
                <a:gd name="T136" fmla="*/ 0 h 711"/>
                <a:gd name="T137" fmla="*/ 426 w 426"/>
                <a:gd name="T138" fmla="*/ 711 h 711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426" h="711">
                  <a:moveTo>
                    <a:pt x="197" y="0"/>
                  </a:moveTo>
                  <a:lnTo>
                    <a:pt x="182" y="1"/>
                  </a:lnTo>
                  <a:lnTo>
                    <a:pt x="127" y="8"/>
                  </a:lnTo>
                  <a:lnTo>
                    <a:pt x="79" y="25"/>
                  </a:lnTo>
                  <a:lnTo>
                    <a:pt x="38" y="50"/>
                  </a:lnTo>
                  <a:lnTo>
                    <a:pt x="0" y="95"/>
                  </a:lnTo>
                  <a:lnTo>
                    <a:pt x="183" y="98"/>
                  </a:lnTo>
                  <a:lnTo>
                    <a:pt x="184" y="98"/>
                  </a:lnTo>
                  <a:lnTo>
                    <a:pt x="242" y="108"/>
                  </a:lnTo>
                  <a:lnTo>
                    <a:pt x="284" y="138"/>
                  </a:lnTo>
                  <a:lnTo>
                    <a:pt x="298" y="165"/>
                  </a:lnTo>
                  <a:lnTo>
                    <a:pt x="309" y="239"/>
                  </a:lnTo>
                  <a:lnTo>
                    <a:pt x="309" y="270"/>
                  </a:lnTo>
                  <a:lnTo>
                    <a:pt x="270" y="285"/>
                  </a:lnTo>
                  <a:lnTo>
                    <a:pt x="217" y="299"/>
                  </a:lnTo>
                  <a:lnTo>
                    <a:pt x="151" y="311"/>
                  </a:lnTo>
                  <a:lnTo>
                    <a:pt x="120" y="316"/>
                  </a:lnTo>
                  <a:lnTo>
                    <a:pt x="73" y="328"/>
                  </a:lnTo>
                  <a:lnTo>
                    <a:pt x="57" y="335"/>
                  </a:lnTo>
                  <a:lnTo>
                    <a:pt x="309" y="363"/>
                  </a:lnTo>
                  <a:lnTo>
                    <a:pt x="309" y="405"/>
                  </a:lnTo>
                  <a:lnTo>
                    <a:pt x="307" y="462"/>
                  </a:lnTo>
                  <a:lnTo>
                    <a:pt x="294" y="523"/>
                  </a:lnTo>
                  <a:lnTo>
                    <a:pt x="277" y="559"/>
                  </a:lnTo>
                  <a:lnTo>
                    <a:pt x="236" y="605"/>
                  </a:lnTo>
                  <a:lnTo>
                    <a:pt x="200" y="625"/>
                  </a:lnTo>
                  <a:lnTo>
                    <a:pt x="316" y="625"/>
                  </a:lnTo>
                  <a:lnTo>
                    <a:pt x="318" y="643"/>
                  </a:lnTo>
                  <a:lnTo>
                    <a:pt x="333" y="711"/>
                  </a:lnTo>
                  <a:lnTo>
                    <a:pt x="426" y="711"/>
                  </a:lnTo>
                  <a:lnTo>
                    <a:pt x="420" y="695"/>
                  </a:lnTo>
                  <a:lnTo>
                    <a:pt x="403" y="627"/>
                  </a:lnTo>
                  <a:lnTo>
                    <a:pt x="400" y="590"/>
                  </a:lnTo>
                  <a:lnTo>
                    <a:pt x="398" y="519"/>
                  </a:lnTo>
                  <a:lnTo>
                    <a:pt x="397" y="420"/>
                  </a:lnTo>
                  <a:lnTo>
                    <a:pt x="397" y="263"/>
                  </a:lnTo>
                  <a:lnTo>
                    <a:pt x="397" y="215"/>
                  </a:lnTo>
                  <a:lnTo>
                    <a:pt x="393" y="154"/>
                  </a:lnTo>
                  <a:lnTo>
                    <a:pt x="390" y="136"/>
                  </a:lnTo>
                  <a:lnTo>
                    <a:pt x="366" y="74"/>
                  </a:lnTo>
                  <a:lnTo>
                    <a:pt x="353" y="57"/>
                  </a:lnTo>
                  <a:lnTo>
                    <a:pt x="305" y="22"/>
                  </a:lnTo>
                  <a:lnTo>
                    <a:pt x="303" y="21"/>
                  </a:lnTo>
                  <a:lnTo>
                    <a:pt x="256" y="5"/>
                  </a:lnTo>
                  <a:lnTo>
                    <a:pt x="19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11" name="Freeform 3070"/>
            <p:cNvSpPr>
              <a:spLocks/>
            </p:cNvSpPr>
            <p:nvPr/>
          </p:nvSpPr>
          <p:spPr bwMode="auto">
            <a:xfrm>
              <a:off x="4781" y="3967"/>
              <a:ext cx="15" cy="15"/>
            </a:xfrm>
            <a:custGeom>
              <a:avLst/>
              <a:gdLst>
                <a:gd name="T0" fmla="*/ 10 w 184"/>
                <a:gd name="T1" fmla="*/ 0 h 183"/>
                <a:gd name="T2" fmla="*/ 0 w 184"/>
                <a:gd name="T3" fmla="*/ 0 h 183"/>
                <a:gd name="T4" fmla="*/ 9 w 184"/>
                <a:gd name="T5" fmla="*/ 15 h 183"/>
                <a:gd name="T6" fmla="*/ 15 w 184"/>
                <a:gd name="T7" fmla="*/ 15 h 183"/>
                <a:gd name="T8" fmla="*/ 10 w 184"/>
                <a:gd name="T9" fmla="*/ 0 h 18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4"/>
                <a:gd name="T16" fmla="*/ 0 h 183"/>
                <a:gd name="T17" fmla="*/ 184 w 184"/>
                <a:gd name="T18" fmla="*/ 183 h 18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4" h="183">
                  <a:moveTo>
                    <a:pt x="118" y="0"/>
                  </a:moveTo>
                  <a:lnTo>
                    <a:pt x="0" y="0"/>
                  </a:lnTo>
                  <a:lnTo>
                    <a:pt x="113" y="183"/>
                  </a:lnTo>
                  <a:lnTo>
                    <a:pt x="184" y="183"/>
                  </a:lnTo>
                  <a:lnTo>
                    <a:pt x="11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12" name="Freeform 3071"/>
            <p:cNvSpPr>
              <a:spLocks/>
            </p:cNvSpPr>
            <p:nvPr/>
          </p:nvSpPr>
          <p:spPr bwMode="auto">
            <a:xfrm>
              <a:off x="4846" y="4040"/>
              <a:ext cx="25" cy="9"/>
            </a:xfrm>
            <a:custGeom>
              <a:avLst/>
              <a:gdLst>
                <a:gd name="T0" fmla="*/ 18 w 299"/>
                <a:gd name="T1" fmla="*/ 0 h 111"/>
                <a:gd name="T2" fmla="*/ 14 w 299"/>
                <a:gd name="T3" fmla="*/ 1 h 111"/>
                <a:gd name="T4" fmla="*/ 0 w 299"/>
                <a:gd name="T5" fmla="*/ 2 h 111"/>
                <a:gd name="T6" fmla="*/ 3 w 299"/>
                <a:gd name="T7" fmla="*/ 5 h 111"/>
                <a:gd name="T8" fmla="*/ 4 w 299"/>
                <a:gd name="T9" fmla="*/ 6 h 111"/>
                <a:gd name="T10" fmla="*/ 8 w 299"/>
                <a:gd name="T11" fmla="*/ 8 h 111"/>
                <a:gd name="T12" fmla="*/ 13 w 299"/>
                <a:gd name="T13" fmla="*/ 9 h 111"/>
                <a:gd name="T14" fmla="*/ 14 w 299"/>
                <a:gd name="T15" fmla="*/ 9 h 111"/>
                <a:gd name="T16" fmla="*/ 19 w 299"/>
                <a:gd name="T17" fmla="*/ 8 h 111"/>
                <a:gd name="T18" fmla="*/ 22 w 299"/>
                <a:gd name="T19" fmla="*/ 5 h 111"/>
                <a:gd name="T20" fmla="*/ 25 w 299"/>
                <a:gd name="T21" fmla="*/ 1 h 111"/>
                <a:gd name="T22" fmla="*/ 18 w 299"/>
                <a:gd name="T23" fmla="*/ 0 h 11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99"/>
                <a:gd name="T37" fmla="*/ 0 h 111"/>
                <a:gd name="T38" fmla="*/ 299 w 299"/>
                <a:gd name="T39" fmla="*/ 111 h 111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99" h="111">
                  <a:moveTo>
                    <a:pt x="213" y="0"/>
                  </a:moveTo>
                  <a:lnTo>
                    <a:pt x="163" y="14"/>
                  </a:lnTo>
                  <a:lnTo>
                    <a:pt x="0" y="20"/>
                  </a:lnTo>
                  <a:lnTo>
                    <a:pt x="40" y="65"/>
                  </a:lnTo>
                  <a:lnTo>
                    <a:pt x="52" y="75"/>
                  </a:lnTo>
                  <a:lnTo>
                    <a:pt x="101" y="102"/>
                  </a:lnTo>
                  <a:lnTo>
                    <a:pt x="154" y="111"/>
                  </a:lnTo>
                  <a:lnTo>
                    <a:pt x="173" y="110"/>
                  </a:lnTo>
                  <a:lnTo>
                    <a:pt x="223" y="95"/>
                  </a:lnTo>
                  <a:lnTo>
                    <a:pt x="266" y="60"/>
                  </a:lnTo>
                  <a:lnTo>
                    <a:pt x="299" y="7"/>
                  </a:lnTo>
                  <a:lnTo>
                    <a:pt x="2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13" name="Freeform 3072"/>
            <p:cNvSpPr>
              <a:spLocks/>
            </p:cNvSpPr>
            <p:nvPr/>
          </p:nvSpPr>
          <p:spPr bwMode="auto">
            <a:xfrm>
              <a:off x="4840" y="3988"/>
              <a:ext cx="30" cy="53"/>
            </a:xfrm>
            <a:custGeom>
              <a:avLst/>
              <a:gdLst>
                <a:gd name="T0" fmla="*/ 18 w 364"/>
                <a:gd name="T1" fmla="*/ 0 h 636"/>
                <a:gd name="T2" fmla="*/ 17 w 364"/>
                <a:gd name="T3" fmla="*/ 0 h 636"/>
                <a:gd name="T4" fmla="*/ 12 w 364"/>
                <a:gd name="T5" fmla="*/ 1 h 636"/>
                <a:gd name="T6" fmla="*/ 9 w 364"/>
                <a:gd name="T7" fmla="*/ 4 h 636"/>
                <a:gd name="T8" fmla="*/ 7 w 364"/>
                <a:gd name="T9" fmla="*/ 5 h 636"/>
                <a:gd name="T10" fmla="*/ 4 w 364"/>
                <a:gd name="T11" fmla="*/ 9 h 636"/>
                <a:gd name="T12" fmla="*/ 2 w 364"/>
                <a:gd name="T13" fmla="*/ 15 h 636"/>
                <a:gd name="T14" fmla="*/ 1 w 364"/>
                <a:gd name="T15" fmla="*/ 18 h 636"/>
                <a:gd name="T16" fmla="*/ 0 w 364"/>
                <a:gd name="T17" fmla="*/ 24 h 636"/>
                <a:gd name="T18" fmla="*/ 0 w 364"/>
                <a:gd name="T19" fmla="*/ 30 h 636"/>
                <a:gd name="T20" fmla="*/ 0 w 364"/>
                <a:gd name="T21" fmla="*/ 35 h 636"/>
                <a:gd name="T22" fmla="*/ 1 w 364"/>
                <a:gd name="T23" fmla="*/ 41 h 636"/>
                <a:gd name="T24" fmla="*/ 2 w 364"/>
                <a:gd name="T25" fmla="*/ 46 h 636"/>
                <a:gd name="T26" fmla="*/ 3 w 364"/>
                <a:gd name="T27" fmla="*/ 48 h 636"/>
                <a:gd name="T28" fmla="*/ 6 w 364"/>
                <a:gd name="T29" fmla="*/ 53 h 636"/>
                <a:gd name="T30" fmla="*/ 19 w 364"/>
                <a:gd name="T31" fmla="*/ 53 h 636"/>
                <a:gd name="T32" fmla="*/ 18 w 364"/>
                <a:gd name="T33" fmla="*/ 52 h 636"/>
                <a:gd name="T34" fmla="*/ 14 w 364"/>
                <a:gd name="T35" fmla="*/ 51 h 636"/>
                <a:gd name="T36" fmla="*/ 11 w 364"/>
                <a:gd name="T37" fmla="*/ 47 h 636"/>
                <a:gd name="T38" fmla="*/ 9 w 364"/>
                <a:gd name="T39" fmla="*/ 43 h 636"/>
                <a:gd name="T40" fmla="*/ 8 w 364"/>
                <a:gd name="T41" fmla="*/ 37 h 636"/>
                <a:gd name="T42" fmla="*/ 7 w 364"/>
                <a:gd name="T43" fmla="*/ 30 h 636"/>
                <a:gd name="T44" fmla="*/ 7 w 364"/>
                <a:gd name="T45" fmla="*/ 30 h 636"/>
                <a:gd name="T46" fmla="*/ 8 w 364"/>
                <a:gd name="T47" fmla="*/ 23 h 636"/>
                <a:gd name="T48" fmla="*/ 9 w 364"/>
                <a:gd name="T49" fmla="*/ 18 h 636"/>
                <a:gd name="T50" fmla="*/ 11 w 364"/>
                <a:gd name="T51" fmla="*/ 13 h 636"/>
                <a:gd name="T52" fmla="*/ 11 w 364"/>
                <a:gd name="T53" fmla="*/ 13 h 636"/>
                <a:gd name="T54" fmla="*/ 15 w 364"/>
                <a:gd name="T55" fmla="*/ 9 h 636"/>
                <a:gd name="T56" fmla="*/ 19 w 364"/>
                <a:gd name="T57" fmla="*/ 8 h 636"/>
                <a:gd name="T58" fmla="*/ 30 w 364"/>
                <a:gd name="T59" fmla="*/ 8 h 636"/>
                <a:gd name="T60" fmla="*/ 29 w 364"/>
                <a:gd name="T61" fmla="*/ 6 h 636"/>
                <a:gd name="T62" fmla="*/ 25 w 364"/>
                <a:gd name="T63" fmla="*/ 2 h 636"/>
                <a:gd name="T64" fmla="*/ 23 w 364"/>
                <a:gd name="T65" fmla="*/ 1 h 636"/>
                <a:gd name="T66" fmla="*/ 18 w 364"/>
                <a:gd name="T67" fmla="*/ 0 h 6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364"/>
                <a:gd name="T103" fmla="*/ 0 h 636"/>
                <a:gd name="T104" fmla="*/ 364 w 364"/>
                <a:gd name="T105" fmla="*/ 636 h 6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364" h="636">
                  <a:moveTo>
                    <a:pt x="220" y="0"/>
                  </a:moveTo>
                  <a:lnTo>
                    <a:pt x="203" y="1"/>
                  </a:lnTo>
                  <a:lnTo>
                    <a:pt x="151" y="16"/>
                  </a:lnTo>
                  <a:lnTo>
                    <a:pt x="104" y="46"/>
                  </a:lnTo>
                  <a:lnTo>
                    <a:pt x="88" y="60"/>
                  </a:lnTo>
                  <a:lnTo>
                    <a:pt x="53" y="111"/>
                  </a:lnTo>
                  <a:lnTo>
                    <a:pt x="26" y="175"/>
                  </a:lnTo>
                  <a:lnTo>
                    <a:pt x="14" y="220"/>
                  </a:lnTo>
                  <a:lnTo>
                    <a:pt x="4" y="289"/>
                  </a:lnTo>
                  <a:lnTo>
                    <a:pt x="0" y="365"/>
                  </a:lnTo>
                  <a:lnTo>
                    <a:pt x="2" y="419"/>
                  </a:lnTo>
                  <a:lnTo>
                    <a:pt x="12" y="489"/>
                  </a:lnTo>
                  <a:lnTo>
                    <a:pt x="29" y="553"/>
                  </a:lnTo>
                  <a:lnTo>
                    <a:pt x="39" y="578"/>
                  </a:lnTo>
                  <a:lnTo>
                    <a:pt x="70" y="636"/>
                  </a:lnTo>
                  <a:lnTo>
                    <a:pt x="233" y="630"/>
                  </a:lnTo>
                  <a:lnTo>
                    <a:pt x="223" y="629"/>
                  </a:lnTo>
                  <a:lnTo>
                    <a:pt x="175" y="610"/>
                  </a:lnTo>
                  <a:lnTo>
                    <a:pt x="133" y="564"/>
                  </a:lnTo>
                  <a:lnTo>
                    <a:pt x="110" y="513"/>
                  </a:lnTo>
                  <a:lnTo>
                    <a:pt x="96" y="446"/>
                  </a:lnTo>
                  <a:lnTo>
                    <a:pt x="90" y="365"/>
                  </a:lnTo>
                  <a:lnTo>
                    <a:pt x="90" y="364"/>
                  </a:lnTo>
                  <a:lnTo>
                    <a:pt x="96" y="280"/>
                  </a:lnTo>
                  <a:lnTo>
                    <a:pt x="109" y="213"/>
                  </a:lnTo>
                  <a:lnTo>
                    <a:pt x="130" y="162"/>
                  </a:lnTo>
                  <a:lnTo>
                    <a:pt x="136" y="153"/>
                  </a:lnTo>
                  <a:lnTo>
                    <a:pt x="178" y="112"/>
                  </a:lnTo>
                  <a:lnTo>
                    <a:pt x="229" y="98"/>
                  </a:lnTo>
                  <a:lnTo>
                    <a:pt x="364" y="96"/>
                  </a:lnTo>
                  <a:lnTo>
                    <a:pt x="347" y="70"/>
                  </a:lnTo>
                  <a:lnTo>
                    <a:pt x="304" y="27"/>
                  </a:lnTo>
                  <a:lnTo>
                    <a:pt x="275" y="11"/>
                  </a:lnTo>
                  <a:lnTo>
                    <a:pt x="22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14" name="Freeform 3073"/>
            <p:cNvSpPr>
              <a:spLocks/>
            </p:cNvSpPr>
            <p:nvPr/>
          </p:nvSpPr>
          <p:spPr bwMode="auto">
            <a:xfrm>
              <a:off x="4859" y="3968"/>
              <a:ext cx="18" cy="79"/>
            </a:xfrm>
            <a:custGeom>
              <a:avLst/>
              <a:gdLst>
                <a:gd name="T0" fmla="*/ 18 w 223"/>
                <a:gd name="T1" fmla="*/ 0 h 959"/>
                <a:gd name="T2" fmla="*/ 11 w 223"/>
                <a:gd name="T3" fmla="*/ 0 h 959"/>
                <a:gd name="T4" fmla="*/ 11 w 223"/>
                <a:gd name="T5" fmla="*/ 28 h 959"/>
                <a:gd name="T6" fmla="*/ 0 w 223"/>
                <a:gd name="T7" fmla="*/ 29 h 959"/>
                <a:gd name="T8" fmla="*/ 1 w 223"/>
                <a:gd name="T9" fmla="*/ 29 h 959"/>
                <a:gd name="T10" fmla="*/ 5 w 223"/>
                <a:gd name="T11" fmla="*/ 30 h 959"/>
                <a:gd name="T12" fmla="*/ 8 w 223"/>
                <a:gd name="T13" fmla="*/ 34 h 959"/>
                <a:gd name="T14" fmla="*/ 8 w 223"/>
                <a:gd name="T15" fmla="*/ 34 h 959"/>
                <a:gd name="T16" fmla="*/ 10 w 223"/>
                <a:gd name="T17" fmla="*/ 39 h 959"/>
                <a:gd name="T18" fmla="*/ 11 w 223"/>
                <a:gd name="T19" fmla="*/ 44 h 959"/>
                <a:gd name="T20" fmla="*/ 11 w 223"/>
                <a:gd name="T21" fmla="*/ 51 h 959"/>
                <a:gd name="T22" fmla="*/ 11 w 223"/>
                <a:gd name="T23" fmla="*/ 57 h 959"/>
                <a:gd name="T24" fmla="*/ 10 w 223"/>
                <a:gd name="T25" fmla="*/ 63 h 959"/>
                <a:gd name="T26" fmla="*/ 8 w 223"/>
                <a:gd name="T27" fmla="*/ 67 h 959"/>
                <a:gd name="T28" fmla="*/ 8 w 223"/>
                <a:gd name="T29" fmla="*/ 68 h 959"/>
                <a:gd name="T30" fmla="*/ 4 w 223"/>
                <a:gd name="T31" fmla="*/ 71 h 959"/>
                <a:gd name="T32" fmla="*/ 11 w 223"/>
                <a:gd name="T33" fmla="*/ 72 h 959"/>
                <a:gd name="T34" fmla="*/ 11 w 223"/>
                <a:gd name="T35" fmla="*/ 79 h 959"/>
                <a:gd name="T36" fmla="*/ 18 w 223"/>
                <a:gd name="T37" fmla="*/ 79 h 959"/>
                <a:gd name="T38" fmla="*/ 18 w 223"/>
                <a:gd name="T39" fmla="*/ 0 h 959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223"/>
                <a:gd name="T61" fmla="*/ 0 h 959"/>
                <a:gd name="T62" fmla="*/ 223 w 223"/>
                <a:gd name="T63" fmla="*/ 959 h 959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223" h="959">
                  <a:moveTo>
                    <a:pt x="223" y="0"/>
                  </a:moveTo>
                  <a:lnTo>
                    <a:pt x="135" y="0"/>
                  </a:lnTo>
                  <a:lnTo>
                    <a:pt x="135" y="344"/>
                  </a:lnTo>
                  <a:lnTo>
                    <a:pt x="0" y="346"/>
                  </a:lnTo>
                  <a:lnTo>
                    <a:pt x="12" y="347"/>
                  </a:lnTo>
                  <a:lnTo>
                    <a:pt x="60" y="366"/>
                  </a:lnTo>
                  <a:lnTo>
                    <a:pt x="101" y="413"/>
                  </a:lnTo>
                  <a:lnTo>
                    <a:pt x="104" y="417"/>
                  </a:lnTo>
                  <a:lnTo>
                    <a:pt x="125" y="470"/>
                  </a:lnTo>
                  <a:lnTo>
                    <a:pt x="138" y="538"/>
                  </a:lnTo>
                  <a:lnTo>
                    <a:pt x="142" y="622"/>
                  </a:lnTo>
                  <a:lnTo>
                    <a:pt x="138" y="695"/>
                  </a:lnTo>
                  <a:lnTo>
                    <a:pt x="125" y="762"/>
                  </a:lnTo>
                  <a:lnTo>
                    <a:pt x="102" y="814"/>
                  </a:lnTo>
                  <a:lnTo>
                    <a:pt x="95" y="823"/>
                  </a:lnTo>
                  <a:lnTo>
                    <a:pt x="54" y="864"/>
                  </a:lnTo>
                  <a:lnTo>
                    <a:pt x="140" y="871"/>
                  </a:lnTo>
                  <a:lnTo>
                    <a:pt x="140" y="959"/>
                  </a:lnTo>
                  <a:lnTo>
                    <a:pt x="223" y="959"/>
                  </a:lnTo>
                  <a:lnTo>
                    <a:pt x="22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15" name="Rectangle 3074"/>
            <p:cNvSpPr>
              <a:spLocks noChangeArrowheads="1"/>
            </p:cNvSpPr>
            <p:nvPr/>
          </p:nvSpPr>
          <p:spPr bwMode="auto">
            <a:xfrm>
              <a:off x="4889" y="3990"/>
              <a:ext cx="7" cy="5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16" name="Rectangle 3075"/>
            <p:cNvSpPr>
              <a:spLocks noChangeArrowheads="1"/>
            </p:cNvSpPr>
            <p:nvPr/>
          </p:nvSpPr>
          <p:spPr bwMode="auto">
            <a:xfrm>
              <a:off x="4889" y="3968"/>
              <a:ext cx="7" cy="1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17" name="Freeform 3076"/>
            <p:cNvSpPr>
              <a:spLocks/>
            </p:cNvSpPr>
            <p:nvPr/>
          </p:nvSpPr>
          <p:spPr bwMode="auto">
            <a:xfrm>
              <a:off x="4907" y="3990"/>
              <a:ext cx="16" cy="57"/>
            </a:xfrm>
            <a:custGeom>
              <a:avLst/>
              <a:gdLst>
                <a:gd name="T0" fmla="*/ 7 w 187"/>
                <a:gd name="T1" fmla="*/ 0 h 694"/>
                <a:gd name="T2" fmla="*/ 0 w 187"/>
                <a:gd name="T3" fmla="*/ 0 h 694"/>
                <a:gd name="T4" fmla="*/ 0 w 187"/>
                <a:gd name="T5" fmla="*/ 57 h 694"/>
                <a:gd name="T6" fmla="*/ 8 w 187"/>
                <a:gd name="T7" fmla="*/ 57 h 694"/>
                <a:gd name="T8" fmla="*/ 8 w 187"/>
                <a:gd name="T9" fmla="*/ 27 h 694"/>
                <a:gd name="T10" fmla="*/ 8 w 187"/>
                <a:gd name="T11" fmla="*/ 21 h 694"/>
                <a:gd name="T12" fmla="*/ 9 w 187"/>
                <a:gd name="T13" fmla="*/ 16 h 694"/>
                <a:gd name="T14" fmla="*/ 9 w 187"/>
                <a:gd name="T15" fmla="*/ 15 h 694"/>
                <a:gd name="T16" fmla="*/ 12 w 187"/>
                <a:gd name="T17" fmla="*/ 11 h 694"/>
                <a:gd name="T18" fmla="*/ 12 w 187"/>
                <a:gd name="T19" fmla="*/ 10 h 694"/>
                <a:gd name="T20" fmla="*/ 16 w 187"/>
                <a:gd name="T21" fmla="*/ 9 h 694"/>
                <a:gd name="T22" fmla="*/ 7 w 187"/>
                <a:gd name="T23" fmla="*/ 9 h 694"/>
                <a:gd name="T24" fmla="*/ 7 w 187"/>
                <a:gd name="T25" fmla="*/ 0 h 69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87"/>
                <a:gd name="T40" fmla="*/ 0 h 694"/>
                <a:gd name="T41" fmla="*/ 187 w 187"/>
                <a:gd name="T42" fmla="*/ 694 h 69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87" h="694">
                  <a:moveTo>
                    <a:pt x="79" y="0"/>
                  </a:moveTo>
                  <a:lnTo>
                    <a:pt x="0" y="0"/>
                  </a:lnTo>
                  <a:lnTo>
                    <a:pt x="0" y="694"/>
                  </a:lnTo>
                  <a:lnTo>
                    <a:pt x="88" y="694"/>
                  </a:lnTo>
                  <a:lnTo>
                    <a:pt x="88" y="330"/>
                  </a:lnTo>
                  <a:lnTo>
                    <a:pt x="92" y="261"/>
                  </a:lnTo>
                  <a:lnTo>
                    <a:pt x="103" y="193"/>
                  </a:lnTo>
                  <a:lnTo>
                    <a:pt x="105" y="185"/>
                  </a:lnTo>
                  <a:lnTo>
                    <a:pt x="135" y="128"/>
                  </a:lnTo>
                  <a:lnTo>
                    <a:pt x="137" y="126"/>
                  </a:lnTo>
                  <a:lnTo>
                    <a:pt x="187" y="105"/>
                  </a:lnTo>
                  <a:lnTo>
                    <a:pt x="79" y="104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18" name="Freeform 3077"/>
            <p:cNvSpPr>
              <a:spLocks/>
            </p:cNvSpPr>
            <p:nvPr/>
          </p:nvSpPr>
          <p:spPr bwMode="auto">
            <a:xfrm>
              <a:off x="4914" y="3988"/>
              <a:ext cx="17" cy="12"/>
            </a:xfrm>
            <a:custGeom>
              <a:avLst/>
              <a:gdLst>
                <a:gd name="T0" fmla="*/ 9 w 204"/>
                <a:gd name="T1" fmla="*/ 0 h 148"/>
                <a:gd name="T2" fmla="*/ 9 w 204"/>
                <a:gd name="T3" fmla="*/ 0 h 148"/>
                <a:gd name="T4" fmla="*/ 5 w 204"/>
                <a:gd name="T5" fmla="*/ 2 h 148"/>
                <a:gd name="T6" fmla="*/ 3 w 204"/>
                <a:gd name="T7" fmla="*/ 4 h 148"/>
                <a:gd name="T8" fmla="*/ 0 w 204"/>
                <a:gd name="T9" fmla="*/ 10 h 148"/>
                <a:gd name="T10" fmla="*/ 9 w 204"/>
                <a:gd name="T11" fmla="*/ 10 h 148"/>
                <a:gd name="T12" fmla="*/ 10 w 204"/>
                <a:gd name="T13" fmla="*/ 10 h 148"/>
                <a:gd name="T14" fmla="*/ 14 w 204"/>
                <a:gd name="T15" fmla="*/ 12 h 148"/>
                <a:gd name="T16" fmla="*/ 17 w 204"/>
                <a:gd name="T17" fmla="*/ 3 h 148"/>
                <a:gd name="T18" fmla="*/ 14 w 204"/>
                <a:gd name="T19" fmla="*/ 1 h 148"/>
                <a:gd name="T20" fmla="*/ 9 w 204"/>
                <a:gd name="T21" fmla="*/ 0 h 14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04"/>
                <a:gd name="T34" fmla="*/ 0 h 148"/>
                <a:gd name="T35" fmla="*/ 204 w 204"/>
                <a:gd name="T36" fmla="*/ 148 h 14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04" h="148">
                  <a:moveTo>
                    <a:pt x="113" y="0"/>
                  </a:moveTo>
                  <a:lnTo>
                    <a:pt x="106" y="1"/>
                  </a:lnTo>
                  <a:lnTo>
                    <a:pt x="56" y="24"/>
                  </a:lnTo>
                  <a:lnTo>
                    <a:pt x="34" y="53"/>
                  </a:lnTo>
                  <a:lnTo>
                    <a:pt x="0" y="121"/>
                  </a:lnTo>
                  <a:lnTo>
                    <a:pt x="108" y="122"/>
                  </a:lnTo>
                  <a:lnTo>
                    <a:pt x="122" y="123"/>
                  </a:lnTo>
                  <a:lnTo>
                    <a:pt x="173" y="148"/>
                  </a:lnTo>
                  <a:lnTo>
                    <a:pt x="204" y="39"/>
                  </a:lnTo>
                  <a:lnTo>
                    <a:pt x="163" y="13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19" name="Freeform 3078"/>
            <p:cNvSpPr>
              <a:spLocks/>
            </p:cNvSpPr>
            <p:nvPr/>
          </p:nvSpPr>
          <p:spPr bwMode="auto">
            <a:xfrm>
              <a:off x="4939" y="4029"/>
              <a:ext cx="34" cy="20"/>
            </a:xfrm>
            <a:custGeom>
              <a:avLst/>
              <a:gdLst>
                <a:gd name="T0" fmla="*/ 26 w 411"/>
                <a:gd name="T1" fmla="*/ 0 h 240"/>
                <a:gd name="T2" fmla="*/ 25 w 411"/>
                <a:gd name="T3" fmla="*/ 5 h 240"/>
                <a:gd name="T4" fmla="*/ 22 w 411"/>
                <a:gd name="T5" fmla="*/ 9 h 240"/>
                <a:gd name="T6" fmla="*/ 20 w 411"/>
                <a:gd name="T7" fmla="*/ 11 h 240"/>
                <a:gd name="T8" fmla="*/ 15 w 411"/>
                <a:gd name="T9" fmla="*/ 12 h 240"/>
                <a:gd name="T10" fmla="*/ 0 w 411"/>
                <a:gd name="T11" fmla="*/ 12 h 240"/>
                <a:gd name="T12" fmla="*/ 3 w 411"/>
                <a:gd name="T13" fmla="*/ 15 h 240"/>
                <a:gd name="T14" fmla="*/ 6 w 411"/>
                <a:gd name="T15" fmla="*/ 18 h 240"/>
                <a:gd name="T16" fmla="*/ 10 w 411"/>
                <a:gd name="T17" fmla="*/ 19 h 240"/>
                <a:gd name="T18" fmla="*/ 15 w 411"/>
                <a:gd name="T19" fmla="*/ 20 h 240"/>
                <a:gd name="T20" fmla="*/ 20 w 411"/>
                <a:gd name="T21" fmla="*/ 20 h 240"/>
                <a:gd name="T22" fmla="*/ 24 w 411"/>
                <a:gd name="T23" fmla="*/ 18 h 240"/>
                <a:gd name="T24" fmla="*/ 27 w 411"/>
                <a:gd name="T25" fmla="*/ 15 h 240"/>
                <a:gd name="T26" fmla="*/ 30 w 411"/>
                <a:gd name="T27" fmla="*/ 12 h 240"/>
                <a:gd name="T28" fmla="*/ 32 w 411"/>
                <a:gd name="T29" fmla="*/ 7 h 240"/>
                <a:gd name="T30" fmla="*/ 34 w 411"/>
                <a:gd name="T31" fmla="*/ 1 h 240"/>
                <a:gd name="T32" fmla="*/ 26 w 411"/>
                <a:gd name="T33" fmla="*/ 0 h 24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11"/>
                <a:gd name="T52" fmla="*/ 0 h 240"/>
                <a:gd name="T53" fmla="*/ 411 w 411"/>
                <a:gd name="T54" fmla="*/ 240 h 24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11" h="240">
                  <a:moveTo>
                    <a:pt x="319" y="0"/>
                  </a:moveTo>
                  <a:lnTo>
                    <a:pt x="298" y="61"/>
                  </a:lnTo>
                  <a:lnTo>
                    <a:pt x="265" y="109"/>
                  </a:lnTo>
                  <a:lnTo>
                    <a:pt x="236" y="130"/>
                  </a:lnTo>
                  <a:lnTo>
                    <a:pt x="182" y="143"/>
                  </a:lnTo>
                  <a:lnTo>
                    <a:pt x="0" y="145"/>
                  </a:lnTo>
                  <a:lnTo>
                    <a:pt x="31" y="181"/>
                  </a:lnTo>
                  <a:lnTo>
                    <a:pt x="75" y="213"/>
                  </a:lnTo>
                  <a:lnTo>
                    <a:pt x="125" y="233"/>
                  </a:lnTo>
                  <a:lnTo>
                    <a:pt x="182" y="240"/>
                  </a:lnTo>
                  <a:lnTo>
                    <a:pt x="238" y="234"/>
                  </a:lnTo>
                  <a:lnTo>
                    <a:pt x="287" y="213"/>
                  </a:lnTo>
                  <a:lnTo>
                    <a:pt x="330" y="181"/>
                  </a:lnTo>
                  <a:lnTo>
                    <a:pt x="362" y="142"/>
                  </a:lnTo>
                  <a:lnTo>
                    <a:pt x="390" y="85"/>
                  </a:lnTo>
                  <a:lnTo>
                    <a:pt x="411" y="15"/>
                  </a:lnTo>
                  <a:lnTo>
                    <a:pt x="31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20" name="Freeform 3079"/>
            <p:cNvSpPr>
              <a:spLocks/>
            </p:cNvSpPr>
            <p:nvPr/>
          </p:nvSpPr>
          <p:spPr bwMode="auto">
            <a:xfrm>
              <a:off x="4933" y="3996"/>
              <a:ext cx="40" cy="45"/>
            </a:xfrm>
            <a:custGeom>
              <a:avLst/>
              <a:gdLst>
                <a:gd name="T0" fmla="*/ 6 w 481"/>
                <a:gd name="T1" fmla="*/ 0 h 535"/>
                <a:gd name="T2" fmla="*/ 5 w 481"/>
                <a:gd name="T3" fmla="*/ 1 h 535"/>
                <a:gd name="T4" fmla="*/ 3 w 481"/>
                <a:gd name="T5" fmla="*/ 5 h 535"/>
                <a:gd name="T6" fmla="*/ 1 w 481"/>
                <a:gd name="T7" fmla="*/ 10 h 535"/>
                <a:gd name="T8" fmla="*/ 0 w 481"/>
                <a:gd name="T9" fmla="*/ 16 h 535"/>
                <a:gd name="T10" fmla="*/ 0 w 481"/>
                <a:gd name="T11" fmla="*/ 23 h 535"/>
                <a:gd name="T12" fmla="*/ 0 w 481"/>
                <a:gd name="T13" fmla="*/ 23 h 535"/>
                <a:gd name="T14" fmla="*/ 0 w 481"/>
                <a:gd name="T15" fmla="*/ 30 h 535"/>
                <a:gd name="T16" fmla="*/ 1 w 481"/>
                <a:gd name="T17" fmla="*/ 36 h 535"/>
                <a:gd name="T18" fmla="*/ 3 w 481"/>
                <a:gd name="T19" fmla="*/ 41 h 535"/>
                <a:gd name="T20" fmla="*/ 6 w 481"/>
                <a:gd name="T21" fmla="*/ 45 h 535"/>
                <a:gd name="T22" fmla="*/ 21 w 481"/>
                <a:gd name="T23" fmla="*/ 45 h 535"/>
                <a:gd name="T24" fmla="*/ 19 w 481"/>
                <a:gd name="T25" fmla="*/ 45 h 535"/>
                <a:gd name="T26" fmla="*/ 15 w 481"/>
                <a:gd name="T27" fmla="*/ 43 h 535"/>
                <a:gd name="T28" fmla="*/ 12 w 481"/>
                <a:gd name="T29" fmla="*/ 40 h 535"/>
                <a:gd name="T30" fmla="*/ 10 w 481"/>
                <a:gd name="T31" fmla="*/ 37 h 535"/>
                <a:gd name="T32" fmla="*/ 8 w 481"/>
                <a:gd name="T33" fmla="*/ 32 h 535"/>
                <a:gd name="T34" fmla="*/ 8 w 481"/>
                <a:gd name="T35" fmla="*/ 25 h 535"/>
                <a:gd name="T36" fmla="*/ 40 w 481"/>
                <a:gd name="T37" fmla="*/ 25 h 535"/>
                <a:gd name="T38" fmla="*/ 40 w 481"/>
                <a:gd name="T39" fmla="*/ 22 h 535"/>
                <a:gd name="T40" fmla="*/ 40 w 481"/>
                <a:gd name="T41" fmla="*/ 22 h 535"/>
                <a:gd name="T42" fmla="*/ 8 w 481"/>
                <a:gd name="T43" fmla="*/ 17 h 535"/>
                <a:gd name="T44" fmla="*/ 8 w 481"/>
                <a:gd name="T45" fmla="*/ 15 h 535"/>
                <a:gd name="T46" fmla="*/ 9 w 481"/>
                <a:gd name="T47" fmla="*/ 9 h 535"/>
                <a:gd name="T48" fmla="*/ 12 w 481"/>
                <a:gd name="T49" fmla="*/ 5 h 535"/>
                <a:gd name="T50" fmla="*/ 12 w 481"/>
                <a:gd name="T51" fmla="*/ 4 h 535"/>
                <a:gd name="T52" fmla="*/ 16 w 481"/>
                <a:gd name="T53" fmla="*/ 1 h 535"/>
                <a:gd name="T54" fmla="*/ 20 w 481"/>
                <a:gd name="T55" fmla="*/ 0 h 535"/>
                <a:gd name="T56" fmla="*/ 6 w 481"/>
                <a:gd name="T57" fmla="*/ 0 h 53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481"/>
                <a:gd name="T88" fmla="*/ 0 h 535"/>
                <a:gd name="T89" fmla="*/ 481 w 481"/>
                <a:gd name="T90" fmla="*/ 535 h 535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481" h="535">
                  <a:moveTo>
                    <a:pt x="68" y="0"/>
                  </a:moveTo>
                  <a:lnTo>
                    <a:pt x="63" y="8"/>
                  </a:lnTo>
                  <a:lnTo>
                    <a:pt x="36" y="60"/>
                  </a:lnTo>
                  <a:lnTo>
                    <a:pt x="17" y="122"/>
                  </a:lnTo>
                  <a:lnTo>
                    <a:pt x="4" y="192"/>
                  </a:lnTo>
                  <a:lnTo>
                    <a:pt x="0" y="273"/>
                  </a:lnTo>
                  <a:lnTo>
                    <a:pt x="0" y="276"/>
                  </a:lnTo>
                  <a:lnTo>
                    <a:pt x="5" y="354"/>
                  </a:lnTo>
                  <a:lnTo>
                    <a:pt x="18" y="424"/>
                  </a:lnTo>
                  <a:lnTo>
                    <a:pt x="39" y="484"/>
                  </a:lnTo>
                  <a:lnTo>
                    <a:pt x="67" y="535"/>
                  </a:lnTo>
                  <a:lnTo>
                    <a:pt x="249" y="533"/>
                  </a:lnTo>
                  <a:lnTo>
                    <a:pt x="232" y="532"/>
                  </a:lnTo>
                  <a:lnTo>
                    <a:pt x="182" y="513"/>
                  </a:lnTo>
                  <a:lnTo>
                    <a:pt x="141" y="472"/>
                  </a:lnTo>
                  <a:lnTo>
                    <a:pt x="120" y="437"/>
                  </a:lnTo>
                  <a:lnTo>
                    <a:pt x="101" y="375"/>
                  </a:lnTo>
                  <a:lnTo>
                    <a:pt x="92" y="297"/>
                  </a:lnTo>
                  <a:lnTo>
                    <a:pt x="480" y="297"/>
                  </a:lnTo>
                  <a:lnTo>
                    <a:pt x="481" y="266"/>
                  </a:lnTo>
                  <a:lnTo>
                    <a:pt x="481" y="258"/>
                  </a:lnTo>
                  <a:lnTo>
                    <a:pt x="97" y="199"/>
                  </a:lnTo>
                  <a:lnTo>
                    <a:pt x="98" y="178"/>
                  </a:lnTo>
                  <a:lnTo>
                    <a:pt x="113" y="109"/>
                  </a:lnTo>
                  <a:lnTo>
                    <a:pt x="143" y="55"/>
                  </a:lnTo>
                  <a:lnTo>
                    <a:pt x="148" y="48"/>
                  </a:lnTo>
                  <a:lnTo>
                    <a:pt x="192" y="12"/>
                  </a:lnTo>
                  <a:lnTo>
                    <a:pt x="245" y="0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21" name="Freeform 3080"/>
            <p:cNvSpPr>
              <a:spLocks/>
            </p:cNvSpPr>
            <p:nvPr/>
          </p:nvSpPr>
          <p:spPr bwMode="auto">
            <a:xfrm>
              <a:off x="4939" y="3988"/>
              <a:ext cx="34" cy="30"/>
            </a:xfrm>
            <a:custGeom>
              <a:avLst/>
              <a:gdLst>
                <a:gd name="T0" fmla="*/ 14 w 413"/>
                <a:gd name="T1" fmla="*/ 0 h 355"/>
                <a:gd name="T2" fmla="*/ 11 w 413"/>
                <a:gd name="T3" fmla="*/ 0 h 355"/>
                <a:gd name="T4" fmla="*/ 7 w 413"/>
                <a:gd name="T5" fmla="*/ 2 h 355"/>
                <a:gd name="T6" fmla="*/ 3 w 413"/>
                <a:gd name="T7" fmla="*/ 4 h 355"/>
                <a:gd name="T8" fmla="*/ 0 w 413"/>
                <a:gd name="T9" fmla="*/ 8 h 355"/>
                <a:gd name="T10" fmla="*/ 15 w 413"/>
                <a:gd name="T11" fmla="*/ 8 h 355"/>
                <a:gd name="T12" fmla="*/ 16 w 413"/>
                <a:gd name="T13" fmla="*/ 8 h 355"/>
                <a:gd name="T14" fmla="*/ 20 w 413"/>
                <a:gd name="T15" fmla="*/ 10 h 355"/>
                <a:gd name="T16" fmla="*/ 23 w 413"/>
                <a:gd name="T17" fmla="*/ 14 h 355"/>
                <a:gd name="T18" fmla="*/ 25 w 413"/>
                <a:gd name="T19" fmla="*/ 19 h 355"/>
                <a:gd name="T20" fmla="*/ 26 w 413"/>
                <a:gd name="T21" fmla="*/ 25 h 355"/>
                <a:gd name="T22" fmla="*/ 2 w 413"/>
                <a:gd name="T23" fmla="*/ 25 h 355"/>
                <a:gd name="T24" fmla="*/ 34 w 413"/>
                <a:gd name="T25" fmla="*/ 30 h 355"/>
                <a:gd name="T26" fmla="*/ 34 w 413"/>
                <a:gd name="T27" fmla="*/ 23 h 355"/>
                <a:gd name="T28" fmla="*/ 33 w 413"/>
                <a:gd name="T29" fmla="*/ 17 h 355"/>
                <a:gd name="T30" fmla="*/ 31 w 413"/>
                <a:gd name="T31" fmla="*/ 12 h 355"/>
                <a:gd name="T32" fmla="*/ 28 w 413"/>
                <a:gd name="T33" fmla="*/ 8 h 355"/>
                <a:gd name="T34" fmla="*/ 27 w 413"/>
                <a:gd name="T35" fmla="*/ 5 h 355"/>
                <a:gd name="T36" fmla="*/ 23 w 413"/>
                <a:gd name="T37" fmla="*/ 3 h 355"/>
                <a:gd name="T38" fmla="*/ 19 w 413"/>
                <a:gd name="T39" fmla="*/ 1 h 355"/>
                <a:gd name="T40" fmla="*/ 14 w 413"/>
                <a:gd name="T41" fmla="*/ 0 h 35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413"/>
                <a:gd name="T64" fmla="*/ 0 h 355"/>
                <a:gd name="T65" fmla="*/ 413 w 413"/>
                <a:gd name="T66" fmla="*/ 355 h 355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413" h="355">
                  <a:moveTo>
                    <a:pt x="175" y="0"/>
                  </a:moveTo>
                  <a:lnTo>
                    <a:pt x="136" y="4"/>
                  </a:lnTo>
                  <a:lnTo>
                    <a:pt x="85" y="22"/>
                  </a:lnTo>
                  <a:lnTo>
                    <a:pt x="39" y="52"/>
                  </a:lnTo>
                  <a:lnTo>
                    <a:pt x="0" y="97"/>
                  </a:lnTo>
                  <a:lnTo>
                    <a:pt x="177" y="97"/>
                  </a:lnTo>
                  <a:lnTo>
                    <a:pt x="198" y="99"/>
                  </a:lnTo>
                  <a:lnTo>
                    <a:pt x="246" y="120"/>
                  </a:lnTo>
                  <a:lnTo>
                    <a:pt x="285" y="165"/>
                  </a:lnTo>
                  <a:lnTo>
                    <a:pt x="308" y="219"/>
                  </a:lnTo>
                  <a:lnTo>
                    <a:pt x="319" y="296"/>
                  </a:lnTo>
                  <a:lnTo>
                    <a:pt x="29" y="296"/>
                  </a:lnTo>
                  <a:lnTo>
                    <a:pt x="413" y="355"/>
                  </a:lnTo>
                  <a:lnTo>
                    <a:pt x="408" y="277"/>
                  </a:lnTo>
                  <a:lnTo>
                    <a:pt x="395" y="207"/>
                  </a:lnTo>
                  <a:lnTo>
                    <a:pt x="375" y="147"/>
                  </a:lnTo>
                  <a:lnTo>
                    <a:pt x="346" y="96"/>
                  </a:lnTo>
                  <a:lnTo>
                    <a:pt x="322" y="65"/>
                  </a:lnTo>
                  <a:lnTo>
                    <a:pt x="279" y="30"/>
                  </a:lnTo>
                  <a:lnTo>
                    <a:pt x="230" y="7"/>
                  </a:lnTo>
                  <a:lnTo>
                    <a:pt x="17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22" name="Rectangle 3081"/>
            <p:cNvSpPr>
              <a:spLocks noChangeArrowheads="1"/>
            </p:cNvSpPr>
            <p:nvPr/>
          </p:nvSpPr>
          <p:spPr bwMode="auto">
            <a:xfrm>
              <a:off x="4982" y="3990"/>
              <a:ext cx="7" cy="5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23" name="Rectangle 3082"/>
            <p:cNvSpPr>
              <a:spLocks noChangeArrowheads="1"/>
            </p:cNvSpPr>
            <p:nvPr/>
          </p:nvSpPr>
          <p:spPr bwMode="auto">
            <a:xfrm>
              <a:off x="4982" y="3968"/>
              <a:ext cx="7" cy="1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24" name="Freeform 3083"/>
            <p:cNvSpPr>
              <a:spLocks/>
            </p:cNvSpPr>
            <p:nvPr/>
          </p:nvSpPr>
          <p:spPr bwMode="auto">
            <a:xfrm>
              <a:off x="5003" y="4039"/>
              <a:ext cx="15" cy="9"/>
            </a:xfrm>
            <a:custGeom>
              <a:avLst/>
              <a:gdLst>
                <a:gd name="T0" fmla="*/ 14 w 178"/>
                <a:gd name="T1" fmla="*/ 0 h 114"/>
                <a:gd name="T2" fmla="*/ 11 w 178"/>
                <a:gd name="T3" fmla="*/ 0 h 114"/>
                <a:gd name="T4" fmla="*/ 0 w 178"/>
                <a:gd name="T5" fmla="*/ 3 h 114"/>
                <a:gd name="T6" fmla="*/ 0 w 178"/>
                <a:gd name="T7" fmla="*/ 3 h 114"/>
                <a:gd name="T8" fmla="*/ 3 w 178"/>
                <a:gd name="T9" fmla="*/ 7 h 114"/>
                <a:gd name="T10" fmla="*/ 5 w 178"/>
                <a:gd name="T11" fmla="*/ 8 h 114"/>
                <a:gd name="T12" fmla="*/ 9 w 178"/>
                <a:gd name="T13" fmla="*/ 9 h 114"/>
                <a:gd name="T14" fmla="*/ 10 w 178"/>
                <a:gd name="T15" fmla="*/ 9 h 114"/>
                <a:gd name="T16" fmla="*/ 15 w 178"/>
                <a:gd name="T17" fmla="*/ 8 h 114"/>
                <a:gd name="T18" fmla="*/ 14 w 178"/>
                <a:gd name="T19" fmla="*/ 0 h 1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78"/>
                <a:gd name="T31" fmla="*/ 0 h 114"/>
                <a:gd name="T32" fmla="*/ 178 w 178"/>
                <a:gd name="T33" fmla="*/ 114 h 11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78" h="114">
                  <a:moveTo>
                    <a:pt x="166" y="0"/>
                  </a:moveTo>
                  <a:lnTo>
                    <a:pt x="127" y="4"/>
                  </a:lnTo>
                  <a:lnTo>
                    <a:pt x="0" y="41"/>
                  </a:lnTo>
                  <a:lnTo>
                    <a:pt x="1" y="44"/>
                  </a:lnTo>
                  <a:lnTo>
                    <a:pt x="37" y="93"/>
                  </a:lnTo>
                  <a:lnTo>
                    <a:pt x="55" y="105"/>
                  </a:lnTo>
                  <a:lnTo>
                    <a:pt x="112" y="114"/>
                  </a:lnTo>
                  <a:lnTo>
                    <a:pt x="123" y="114"/>
                  </a:lnTo>
                  <a:lnTo>
                    <a:pt x="178" y="104"/>
                  </a:lnTo>
                  <a:lnTo>
                    <a:pt x="16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25" name="Freeform 3084"/>
            <p:cNvSpPr>
              <a:spLocks/>
            </p:cNvSpPr>
            <p:nvPr/>
          </p:nvSpPr>
          <p:spPr bwMode="auto">
            <a:xfrm>
              <a:off x="4996" y="3969"/>
              <a:ext cx="21" cy="73"/>
            </a:xfrm>
            <a:custGeom>
              <a:avLst/>
              <a:gdLst>
                <a:gd name="T0" fmla="*/ 13 w 241"/>
                <a:gd name="T1" fmla="*/ 0 h 874"/>
                <a:gd name="T2" fmla="*/ 6 w 241"/>
                <a:gd name="T3" fmla="*/ 6 h 874"/>
                <a:gd name="T4" fmla="*/ 6 w 241"/>
                <a:gd name="T5" fmla="*/ 20 h 874"/>
                <a:gd name="T6" fmla="*/ 0 w 241"/>
                <a:gd name="T7" fmla="*/ 20 h 874"/>
                <a:gd name="T8" fmla="*/ 0 w 241"/>
                <a:gd name="T9" fmla="*/ 28 h 874"/>
                <a:gd name="T10" fmla="*/ 6 w 241"/>
                <a:gd name="T11" fmla="*/ 28 h 874"/>
                <a:gd name="T12" fmla="*/ 6 w 241"/>
                <a:gd name="T13" fmla="*/ 61 h 874"/>
                <a:gd name="T14" fmla="*/ 6 w 241"/>
                <a:gd name="T15" fmla="*/ 69 h 874"/>
                <a:gd name="T16" fmla="*/ 7 w 241"/>
                <a:gd name="T17" fmla="*/ 73 h 874"/>
                <a:gd name="T18" fmla="*/ 18 w 241"/>
                <a:gd name="T19" fmla="*/ 70 h 874"/>
                <a:gd name="T20" fmla="*/ 15 w 241"/>
                <a:gd name="T21" fmla="*/ 69 h 874"/>
                <a:gd name="T22" fmla="*/ 14 w 241"/>
                <a:gd name="T23" fmla="*/ 67 h 874"/>
                <a:gd name="T24" fmla="*/ 13 w 241"/>
                <a:gd name="T25" fmla="*/ 62 h 874"/>
                <a:gd name="T26" fmla="*/ 13 w 241"/>
                <a:gd name="T27" fmla="*/ 28 h 874"/>
                <a:gd name="T28" fmla="*/ 21 w 241"/>
                <a:gd name="T29" fmla="*/ 28 h 874"/>
                <a:gd name="T30" fmla="*/ 21 w 241"/>
                <a:gd name="T31" fmla="*/ 20 h 874"/>
                <a:gd name="T32" fmla="*/ 13 w 241"/>
                <a:gd name="T33" fmla="*/ 20 h 874"/>
                <a:gd name="T34" fmla="*/ 13 w 241"/>
                <a:gd name="T35" fmla="*/ 0 h 87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41"/>
                <a:gd name="T55" fmla="*/ 0 h 874"/>
                <a:gd name="T56" fmla="*/ 241 w 241"/>
                <a:gd name="T57" fmla="*/ 874 h 874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41" h="874">
                  <a:moveTo>
                    <a:pt x="152" y="0"/>
                  </a:moveTo>
                  <a:lnTo>
                    <a:pt x="64" y="72"/>
                  </a:lnTo>
                  <a:lnTo>
                    <a:pt x="64" y="244"/>
                  </a:lnTo>
                  <a:lnTo>
                    <a:pt x="0" y="244"/>
                  </a:lnTo>
                  <a:lnTo>
                    <a:pt x="0" y="335"/>
                  </a:lnTo>
                  <a:lnTo>
                    <a:pt x="64" y="335"/>
                  </a:lnTo>
                  <a:lnTo>
                    <a:pt x="64" y="734"/>
                  </a:lnTo>
                  <a:lnTo>
                    <a:pt x="67" y="821"/>
                  </a:lnTo>
                  <a:lnTo>
                    <a:pt x="75" y="874"/>
                  </a:lnTo>
                  <a:lnTo>
                    <a:pt x="202" y="837"/>
                  </a:lnTo>
                  <a:lnTo>
                    <a:pt x="171" y="829"/>
                  </a:lnTo>
                  <a:lnTo>
                    <a:pt x="156" y="805"/>
                  </a:lnTo>
                  <a:lnTo>
                    <a:pt x="152" y="741"/>
                  </a:lnTo>
                  <a:lnTo>
                    <a:pt x="152" y="335"/>
                  </a:lnTo>
                  <a:lnTo>
                    <a:pt x="241" y="335"/>
                  </a:lnTo>
                  <a:lnTo>
                    <a:pt x="241" y="244"/>
                  </a:lnTo>
                  <a:lnTo>
                    <a:pt x="152" y="244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26" name="Freeform 3085"/>
            <p:cNvSpPr>
              <a:spLocks/>
            </p:cNvSpPr>
            <p:nvPr/>
          </p:nvSpPr>
          <p:spPr bwMode="auto">
            <a:xfrm>
              <a:off x="5025" y="4040"/>
              <a:ext cx="27" cy="9"/>
            </a:xfrm>
            <a:custGeom>
              <a:avLst/>
              <a:gdLst>
                <a:gd name="T0" fmla="*/ 17 w 324"/>
                <a:gd name="T1" fmla="*/ 0 h 102"/>
                <a:gd name="T2" fmla="*/ 13 w 324"/>
                <a:gd name="T3" fmla="*/ 1 h 102"/>
                <a:gd name="T4" fmla="*/ 0 w 324"/>
                <a:gd name="T5" fmla="*/ 4 h 102"/>
                <a:gd name="T6" fmla="*/ 2 w 324"/>
                <a:gd name="T7" fmla="*/ 6 h 102"/>
                <a:gd name="T8" fmla="*/ 6 w 324"/>
                <a:gd name="T9" fmla="*/ 8 h 102"/>
                <a:gd name="T10" fmla="*/ 11 w 324"/>
                <a:gd name="T11" fmla="*/ 9 h 102"/>
                <a:gd name="T12" fmla="*/ 15 w 324"/>
                <a:gd name="T13" fmla="*/ 9 h 102"/>
                <a:gd name="T14" fmla="*/ 19 w 324"/>
                <a:gd name="T15" fmla="*/ 7 h 102"/>
                <a:gd name="T16" fmla="*/ 19 w 324"/>
                <a:gd name="T17" fmla="*/ 7 h 102"/>
                <a:gd name="T18" fmla="*/ 23 w 324"/>
                <a:gd name="T19" fmla="*/ 4 h 102"/>
                <a:gd name="T20" fmla="*/ 27 w 324"/>
                <a:gd name="T21" fmla="*/ 0 h 102"/>
                <a:gd name="T22" fmla="*/ 17 w 324"/>
                <a:gd name="T23" fmla="*/ 0 h 10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24"/>
                <a:gd name="T37" fmla="*/ 0 h 102"/>
                <a:gd name="T38" fmla="*/ 324 w 324"/>
                <a:gd name="T39" fmla="*/ 102 h 102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24" h="102">
                  <a:moveTo>
                    <a:pt x="208" y="0"/>
                  </a:moveTo>
                  <a:lnTo>
                    <a:pt x="154" y="9"/>
                  </a:lnTo>
                  <a:lnTo>
                    <a:pt x="0" y="45"/>
                  </a:lnTo>
                  <a:lnTo>
                    <a:pt x="27" y="70"/>
                  </a:lnTo>
                  <a:lnTo>
                    <a:pt x="74" y="94"/>
                  </a:lnTo>
                  <a:lnTo>
                    <a:pt x="133" y="102"/>
                  </a:lnTo>
                  <a:lnTo>
                    <a:pt x="179" y="97"/>
                  </a:lnTo>
                  <a:lnTo>
                    <a:pt x="230" y="79"/>
                  </a:lnTo>
                  <a:lnTo>
                    <a:pt x="234" y="78"/>
                  </a:lnTo>
                  <a:lnTo>
                    <a:pt x="277" y="46"/>
                  </a:lnTo>
                  <a:lnTo>
                    <a:pt x="324" y="0"/>
                  </a:lnTo>
                  <a:lnTo>
                    <a:pt x="20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27" name="Freeform 3086"/>
            <p:cNvSpPr>
              <a:spLocks/>
            </p:cNvSpPr>
            <p:nvPr/>
          </p:nvSpPr>
          <p:spPr bwMode="auto">
            <a:xfrm>
              <a:off x="5021" y="4016"/>
              <a:ext cx="30" cy="28"/>
            </a:xfrm>
            <a:custGeom>
              <a:avLst/>
              <a:gdLst>
                <a:gd name="T0" fmla="*/ 9 w 362"/>
                <a:gd name="T1" fmla="*/ 0 h 335"/>
                <a:gd name="T2" fmla="*/ 5 w 362"/>
                <a:gd name="T3" fmla="*/ 3 h 335"/>
                <a:gd name="T4" fmla="*/ 4 w 362"/>
                <a:gd name="T5" fmla="*/ 4 h 335"/>
                <a:gd name="T6" fmla="*/ 1 w 362"/>
                <a:gd name="T7" fmla="*/ 8 h 335"/>
                <a:gd name="T8" fmla="*/ 1 w 362"/>
                <a:gd name="T9" fmla="*/ 10 h 335"/>
                <a:gd name="T10" fmla="*/ 0 w 362"/>
                <a:gd name="T11" fmla="*/ 16 h 335"/>
                <a:gd name="T12" fmla="*/ 0 w 362"/>
                <a:gd name="T13" fmla="*/ 18 h 335"/>
                <a:gd name="T14" fmla="*/ 1 w 362"/>
                <a:gd name="T15" fmla="*/ 23 h 335"/>
                <a:gd name="T16" fmla="*/ 4 w 362"/>
                <a:gd name="T17" fmla="*/ 28 h 335"/>
                <a:gd name="T18" fmla="*/ 16 w 362"/>
                <a:gd name="T19" fmla="*/ 25 h 335"/>
                <a:gd name="T20" fmla="*/ 14 w 362"/>
                <a:gd name="T21" fmla="*/ 25 h 335"/>
                <a:gd name="T22" fmla="*/ 10 w 362"/>
                <a:gd name="T23" fmla="*/ 22 h 335"/>
                <a:gd name="T24" fmla="*/ 9 w 362"/>
                <a:gd name="T25" fmla="*/ 21 h 335"/>
                <a:gd name="T26" fmla="*/ 8 w 362"/>
                <a:gd name="T27" fmla="*/ 16 h 335"/>
                <a:gd name="T28" fmla="*/ 9 w 362"/>
                <a:gd name="T29" fmla="*/ 11 h 335"/>
                <a:gd name="T30" fmla="*/ 12 w 362"/>
                <a:gd name="T31" fmla="*/ 8 h 335"/>
                <a:gd name="T32" fmla="*/ 13 w 362"/>
                <a:gd name="T33" fmla="*/ 7 h 335"/>
                <a:gd name="T34" fmla="*/ 18 w 362"/>
                <a:gd name="T35" fmla="*/ 6 h 335"/>
                <a:gd name="T36" fmla="*/ 22 w 362"/>
                <a:gd name="T37" fmla="*/ 5 h 335"/>
                <a:gd name="T38" fmla="*/ 27 w 362"/>
                <a:gd name="T39" fmla="*/ 4 h 335"/>
                <a:gd name="T40" fmla="*/ 30 w 362"/>
                <a:gd name="T41" fmla="*/ 2 h 335"/>
                <a:gd name="T42" fmla="*/ 9 w 362"/>
                <a:gd name="T43" fmla="*/ 0 h 33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362"/>
                <a:gd name="T67" fmla="*/ 0 h 335"/>
                <a:gd name="T68" fmla="*/ 362 w 362"/>
                <a:gd name="T69" fmla="*/ 335 h 335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362" h="335">
                  <a:moveTo>
                    <a:pt x="111" y="0"/>
                  </a:moveTo>
                  <a:lnTo>
                    <a:pt x="63" y="32"/>
                  </a:lnTo>
                  <a:lnTo>
                    <a:pt x="52" y="44"/>
                  </a:lnTo>
                  <a:lnTo>
                    <a:pt x="17" y="99"/>
                  </a:lnTo>
                  <a:lnTo>
                    <a:pt x="9" y="122"/>
                  </a:lnTo>
                  <a:lnTo>
                    <a:pt x="0" y="192"/>
                  </a:lnTo>
                  <a:lnTo>
                    <a:pt x="1" y="214"/>
                  </a:lnTo>
                  <a:lnTo>
                    <a:pt x="14" y="281"/>
                  </a:lnTo>
                  <a:lnTo>
                    <a:pt x="45" y="335"/>
                  </a:lnTo>
                  <a:lnTo>
                    <a:pt x="199" y="299"/>
                  </a:lnTo>
                  <a:lnTo>
                    <a:pt x="165" y="295"/>
                  </a:lnTo>
                  <a:lnTo>
                    <a:pt x="121" y="268"/>
                  </a:lnTo>
                  <a:lnTo>
                    <a:pt x="111" y="254"/>
                  </a:lnTo>
                  <a:lnTo>
                    <a:pt x="94" y="189"/>
                  </a:lnTo>
                  <a:lnTo>
                    <a:pt x="107" y="133"/>
                  </a:lnTo>
                  <a:lnTo>
                    <a:pt x="141" y="96"/>
                  </a:lnTo>
                  <a:lnTo>
                    <a:pt x="158" y="88"/>
                  </a:lnTo>
                  <a:lnTo>
                    <a:pt x="217" y="71"/>
                  </a:lnTo>
                  <a:lnTo>
                    <a:pt x="266" y="61"/>
                  </a:lnTo>
                  <a:lnTo>
                    <a:pt x="320" y="45"/>
                  </a:lnTo>
                  <a:lnTo>
                    <a:pt x="362" y="28"/>
                  </a:lnTo>
                  <a:lnTo>
                    <a:pt x="1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28" name="Freeform 3087"/>
            <p:cNvSpPr>
              <a:spLocks/>
            </p:cNvSpPr>
            <p:nvPr/>
          </p:nvSpPr>
          <p:spPr bwMode="auto">
            <a:xfrm>
              <a:off x="5022" y="3996"/>
              <a:ext cx="19" cy="11"/>
            </a:xfrm>
            <a:custGeom>
              <a:avLst/>
              <a:gdLst>
                <a:gd name="T0" fmla="*/ 3 w 222"/>
                <a:gd name="T1" fmla="*/ 0 h 135"/>
                <a:gd name="T2" fmla="*/ 1 w 222"/>
                <a:gd name="T3" fmla="*/ 4 h 135"/>
                <a:gd name="T4" fmla="*/ 0 w 222"/>
                <a:gd name="T5" fmla="*/ 10 h 135"/>
                <a:gd name="T6" fmla="*/ 7 w 222"/>
                <a:gd name="T7" fmla="*/ 11 h 135"/>
                <a:gd name="T8" fmla="*/ 9 w 222"/>
                <a:gd name="T9" fmla="*/ 7 h 135"/>
                <a:gd name="T10" fmla="*/ 11 w 222"/>
                <a:gd name="T11" fmla="*/ 3 h 135"/>
                <a:gd name="T12" fmla="*/ 14 w 222"/>
                <a:gd name="T13" fmla="*/ 1 h 135"/>
                <a:gd name="T14" fmla="*/ 19 w 222"/>
                <a:gd name="T15" fmla="*/ 0 h 135"/>
                <a:gd name="T16" fmla="*/ 3 w 222"/>
                <a:gd name="T17" fmla="*/ 0 h 13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22"/>
                <a:gd name="T28" fmla="*/ 0 h 135"/>
                <a:gd name="T29" fmla="*/ 222 w 222"/>
                <a:gd name="T30" fmla="*/ 135 h 13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22" h="135">
                  <a:moveTo>
                    <a:pt x="39" y="0"/>
                  </a:moveTo>
                  <a:lnTo>
                    <a:pt x="17" y="48"/>
                  </a:lnTo>
                  <a:lnTo>
                    <a:pt x="0" y="120"/>
                  </a:lnTo>
                  <a:lnTo>
                    <a:pt x="86" y="135"/>
                  </a:lnTo>
                  <a:lnTo>
                    <a:pt x="101" y="81"/>
                  </a:lnTo>
                  <a:lnTo>
                    <a:pt x="130" y="32"/>
                  </a:lnTo>
                  <a:lnTo>
                    <a:pt x="163" y="12"/>
                  </a:lnTo>
                  <a:lnTo>
                    <a:pt x="222" y="3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29" name="Freeform 3088"/>
            <p:cNvSpPr>
              <a:spLocks/>
            </p:cNvSpPr>
            <p:nvPr/>
          </p:nvSpPr>
          <p:spPr bwMode="auto">
            <a:xfrm>
              <a:off x="5026" y="3988"/>
              <a:ext cx="35" cy="59"/>
            </a:xfrm>
            <a:custGeom>
              <a:avLst/>
              <a:gdLst>
                <a:gd name="T0" fmla="*/ 16 w 425"/>
                <a:gd name="T1" fmla="*/ 0 h 711"/>
                <a:gd name="T2" fmla="*/ 15 w 425"/>
                <a:gd name="T3" fmla="*/ 0 h 711"/>
                <a:gd name="T4" fmla="*/ 10 w 425"/>
                <a:gd name="T5" fmla="*/ 1 h 711"/>
                <a:gd name="T6" fmla="*/ 6 w 425"/>
                <a:gd name="T7" fmla="*/ 2 h 711"/>
                <a:gd name="T8" fmla="*/ 3 w 425"/>
                <a:gd name="T9" fmla="*/ 4 h 711"/>
                <a:gd name="T10" fmla="*/ 0 w 425"/>
                <a:gd name="T11" fmla="*/ 8 h 711"/>
                <a:gd name="T12" fmla="*/ 15 w 425"/>
                <a:gd name="T13" fmla="*/ 8 h 711"/>
                <a:gd name="T14" fmla="*/ 15 w 425"/>
                <a:gd name="T15" fmla="*/ 8 h 711"/>
                <a:gd name="T16" fmla="*/ 20 w 425"/>
                <a:gd name="T17" fmla="*/ 9 h 711"/>
                <a:gd name="T18" fmla="*/ 23 w 425"/>
                <a:gd name="T19" fmla="*/ 11 h 711"/>
                <a:gd name="T20" fmla="*/ 25 w 425"/>
                <a:gd name="T21" fmla="*/ 14 h 711"/>
                <a:gd name="T22" fmla="*/ 25 w 425"/>
                <a:gd name="T23" fmla="*/ 20 h 711"/>
                <a:gd name="T24" fmla="*/ 25 w 425"/>
                <a:gd name="T25" fmla="*/ 22 h 711"/>
                <a:gd name="T26" fmla="*/ 22 w 425"/>
                <a:gd name="T27" fmla="*/ 24 h 711"/>
                <a:gd name="T28" fmla="*/ 18 w 425"/>
                <a:gd name="T29" fmla="*/ 25 h 711"/>
                <a:gd name="T30" fmla="*/ 12 w 425"/>
                <a:gd name="T31" fmla="*/ 26 h 711"/>
                <a:gd name="T32" fmla="*/ 10 w 425"/>
                <a:gd name="T33" fmla="*/ 26 h 711"/>
                <a:gd name="T34" fmla="*/ 6 w 425"/>
                <a:gd name="T35" fmla="*/ 27 h 711"/>
                <a:gd name="T36" fmla="*/ 5 w 425"/>
                <a:gd name="T37" fmla="*/ 28 h 711"/>
                <a:gd name="T38" fmla="*/ 25 w 425"/>
                <a:gd name="T39" fmla="*/ 30 h 711"/>
                <a:gd name="T40" fmla="*/ 25 w 425"/>
                <a:gd name="T41" fmla="*/ 34 h 711"/>
                <a:gd name="T42" fmla="*/ 25 w 425"/>
                <a:gd name="T43" fmla="*/ 38 h 711"/>
                <a:gd name="T44" fmla="*/ 24 w 425"/>
                <a:gd name="T45" fmla="*/ 43 h 711"/>
                <a:gd name="T46" fmla="*/ 23 w 425"/>
                <a:gd name="T47" fmla="*/ 46 h 711"/>
                <a:gd name="T48" fmla="*/ 19 w 425"/>
                <a:gd name="T49" fmla="*/ 50 h 711"/>
                <a:gd name="T50" fmla="*/ 16 w 425"/>
                <a:gd name="T51" fmla="*/ 52 h 711"/>
                <a:gd name="T52" fmla="*/ 26 w 425"/>
                <a:gd name="T53" fmla="*/ 52 h 711"/>
                <a:gd name="T54" fmla="*/ 26 w 425"/>
                <a:gd name="T55" fmla="*/ 53 h 711"/>
                <a:gd name="T56" fmla="*/ 27 w 425"/>
                <a:gd name="T57" fmla="*/ 59 h 711"/>
                <a:gd name="T58" fmla="*/ 35 w 425"/>
                <a:gd name="T59" fmla="*/ 59 h 711"/>
                <a:gd name="T60" fmla="*/ 35 w 425"/>
                <a:gd name="T61" fmla="*/ 58 h 711"/>
                <a:gd name="T62" fmla="*/ 33 w 425"/>
                <a:gd name="T63" fmla="*/ 52 h 711"/>
                <a:gd name="T64" fmla="*/ 33 w 425"/>
                <a:gd name="T65" fmla="*/ 49 h 711"/>
                <a:gd name="T66" fmla="*/ 33 w 425"/>
                <a:gd name="T67" fmla="*/ 43 h 711"/>
                <a:gd name="T68" fmla="*/ 33 w 425"/>
                <a:gd name="T69" fmla="*/ 35 h 711"/>
                <a:gd name="T70" fmla="*/ 33 w 425"/>
                <a:gd name="T71" fmla="*/ 22 h 711"/>
                <a:gd name="T72" fmla="*/ 33 w 425"/>
                <a:gd name="T73" fmla="*/ 18 h 711"/>
                <a:gd name="T74" fmla="*/ 32 w 425"/>
                <a:gd name="T75" fmla="*/ 13 h 711"/>
                <a:gd name="T76" fmla="*/ 32 w 425"/>
                <a:gd name="T77" fmla="*/ 11 h 711"/>
                <a:gd name="T78" fmla="*/ 30 w 425"/>
                <a:gd name="T79" fmla="*/ 6 h 711"/>
                <a:gd name="T80" fmla="*/ 29 w 425"/>
                <a:gd name="T81" fmla="*/ 5 h 711"/>
                <a:gd name="T82" fmla="*/ 25 w 425"/>
                <a:gd name="T83" fmla="*/ 2 h 711"/>
                <a:gd name="T84" fmla="*/ 25 w 425"/>
                <a:gd name="T85" fmla="*/ 2 h 711"/>
                <a:gd name="T86" fmla="*/ 21 w 425"/>
                <a:gd name="T87" fmla="*/ 0 h 711"/>
                <a:gd name="T88" fmla="*/ 16 w 425"/>
                <a:gd name="T89" fmla="*/ 0 h 711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425"/>
                <a:gd name="T136" fmla="*/ 0 h 711"/>
                <a:gd name="T137" fmla="*/ 425 w 425"/>
                <a:gd name="T138" fmla="*/ 711 h 711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425" h="711">
                  <a:moveTo>
                    <a:pt x="196" y="0"/>
                  </a:moveTo>
                  <a:lnTo>
                    <a:pt x="182" y="1"/>
                  </a:lnTo>
                  <a:lnTo>
                    <a:pt x="127" y="8"/>
                  </a:lnTo>
                  <a:lnTo>
                    <a:pt x="78" y="25"/>
                  </a:lnTo>
                  <a:lnTo>
                    <a:pt x="37" y="50"/>
                  </a:lnTo>
                  <a:lnTo>
                    <a:pt x="0" y="95"/>
                  </a:lnTo>
                  <a:lnTo>
                    <a:pt x="183" y="98"/>
                  </a:lnTo>
                  <a:lnTo>
                    <a:pt x="185" y="98"/>
                  </a:lnTo>
                  <a:lnTo>
                    <a:pt x="242" y="108"/>
                  </a:lnTo>
                  <a:lnTo>
                    <a:pt x="284" y="138"/>
                  </a:lnTo>
                  <a:lnTo>
                    <a:pt x="298" y="165"/>
                  </a:lnTo>
                  <a:lnTo>
                    <a:pt x="308" y="239"/>
                  </a:lnTo>
                  <a:lnTo>
                    <a:pt x="308" y="270"/>
                  </a:lnTo>
                  <a:lnTo>
                    <a:pt x="269" y="285"/>
                  </a:lnTo>
                  <a:lnTo>
                    <a:pt x="216" y="299"/>
                  </a:lnTo>
                  <a:lnTo>
                    <a:pt x="150" y="311"/>
                  </a:lnTo>
                  <a:lnTo>
                    <a:pt x="120" y="316"/>
                  </a:lnTo>
                  <a:lnTo>
                    <a:pt x="72" y="328"/>
                  </a:lnTo>
                  <a:lnTo>
                    <a:pt x="57" y="335"/>
                  </a:lnTo>
                  <a:lnTo>
                    <a:pt x="308" y="363"/>
                  </a:lnTo>
                  <a:lnTo>
                    <a:pt x="308" y="405"/>
                  </a:lnTo>
                  <a:lnTo>
                    <a:pt x="306" y="462"/>
                  </a:lnTo>
                  <a:lnTo>
                    <a:pt x="294" y="523"/>
                  </a:lnTo>
                  <a:lnTo>
                    <a:pt x="276" y="559"/>
                  </a:lnTo>
                  <a:lnTo>
                    <a:pt x="236" y="605"/>
                  </a:lnTo>
                  <a:lnTo>
                    <a:pt x="199" y="625"/>
                  </a:lnTo>
                  <a:lnTo>
                    <a:pt x="315" y="625"/>
                  </a:lnTo>
                  <a:lnTo>
                    <a:pt x="317" y="643"/>
                  </a:lnTo>
                  <a:lnTo>
                    <a:pt x="332" y="711"/>
                  </a:lnTo>
                  <a:lnTo>
                    <a:pt x="425" y="711"/>
                  </a:lnTo>
                  <a:lnTo>
                    <a:pt x="419" y="695"/>
                  </a:lnTo>
                  <a:lnTo>
                    <a:pt x="403" y="627"/>
                  </a:lnTo>
                  <a:lnTo>
                    <a:pt x="400" y="590"/>
                  </a:lnTo>
                  <a:lnTo>
                    <a:pt x="398" y="519"/>
                  </a:lnTo>
                  <a:lnTo>
                    <a:pt x="398" y="420"/>
                  </a:lnTo>
                  <a:lnTo>
                    <a:pt x="398" y="263"/>
                  </a:lnTo>
                  <a:lnTo>
                    <a:pt x="397" y="215"/>
                  </a:lnTo>
                  <a:lnTo>
                    <a:pt x="392" y="154"/>
                  </a:lnTo>
                  <a:lnTo>
                    <a:pt x="389" y="136"/>
                  </a:lnTo>
                  <a:lnTo>
                    <a:pt x="365" y="74"/>
                  </a:lnTo>
                  <a:lnTo>
                    <a:pt x="353" y="57"/>
                  </a:lnTo>
                  <a:lnTo>
                    <a:pt x="304" y="22"/>
                  </a:lnTo>
                  <a:lnTo>
                    <a:pt x="302" y="21"/>
                  </a:lnTo>
                  <a:lnTo>
                    <a:pt x="255" y="5"/>
                  </a:lnTo>
                  <a:lnTo>
                    <a:pt x="19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808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80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1000"/>
                                        <p:tgtEl>
                                          <p:spTgt spid="809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1000"/>
                                        <p:tgtEl>
                                          <p:spTgt spid="809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1000"/>
                                        <p:tgtEl>
                                          <p:spTgt spid="80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89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3" name="Rectangle 3"/>
          <p:cNvSpPr>
            <a:spLocks noChangeArrowheads="1"/>
          </p:cNvSpPr>
          <p:nvPr/>
        </p:nvSpPr>
        <p:spPr bwMode="auto">
          <a:xfrm>
            <a:off x="611188" y="1824038"/>
            <a:ext cx="805815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ts val="700"/>
              </a:spcBef>
              <a:buClr>
                <a:srgbClr val="C0504D"/>
              </a:buClr>
              <a:buSzPct val="60000"/>
              <a:buFont typeface="Wingdings" pitchFamily="2" charset="2"/>
              <a:buNone/>
              <a:defRPr/>
            </a:pPr>
            <a:r>
              <a:rPr lang="pt-PT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Vermelha</a:t>
            </a:r>
            <a:r>
              <a:rPr lang="pt-PT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representa os meios de combate a incêndio, de comando dos sistemas de segurança:</a:t>
            </a:r>
          </a:p>
        </p:txBody>
      </p:sp>
      <p:pic>
        <p:nvPicPr>
          <p:cNvPr id="81924" name="Picture 9"/>
          <p:cNvPicPr>
            <a:picLocks noChangeAspect="1" noChangeArrowheads="1"/>
          </p:cNvPicPr>
          <p:nvPr/>
        </p:nvPicPr>
        <p:blipFill>
          <a:blip r:embed="rId2">
            <a:lum bright="10000" contrast="10000"/>
          </a:blip>
          <a:srcRect/>
          <a:stretch>
            <a:fillRect/>
          </a:stretch>
        </p:blipFill>
        <p:spPr bwMode="auto">
          <a:xfrm>
            <a:off x="827088" y="5534025"/>
            <a:ext cx="720725" cy="720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81925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7238" y="4597400"/>
            <a:ext cx="803275" cy="81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26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7238" y="2976563"/>
            <a:ext cx="790575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27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7238" y="3768725"/>
            <a:ext cx="790575" cy="754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28" name="Text Box 8"/>
          <p:cNvSpPr txBox="1">
            <a:spLocks noChangeArrowheads="1"/>
          </p:cNvSpPr>
          <p:nvPr/>
        </p:nvSpPr>
        <p:spPr bwMode="auto">
          <a:xfrm>
            <a:off x="1690688" y="2976563"/>
            <a:ext cx="66262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pt-PT" sz="2000"/>
              <a:t>Localização da rede de incêndio armada (RIA) de calibre reduzido ou tipo teatro</a:t>
            </a:r>
          </a:p>
        </p:txBody>
      </p:sp>
      <p:sp>
        <p:nvSpPr>
          <p:cNvPr id="81929" name="Text Box 9"/>
          <p:cNvSpPr txBox="1">
            <a:spLocks noChangeArrowheads="1"/>
          </p:cNvSpPr>
          <p:nvPr/>
        </p:nvSpPr>
        <p:spPr bwMode="auto">
          <a:xfrm>
            <a:off x="1690688" y="3984625"/>
            <a:ext cx="32416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000"/>
              <a:t>Localização de extintor</a:t>
            </a:r>
          </a:p>
        </p:txBody>
      </p:sp>
      <p:sp>
        <p:nvSpPr>
          <p:cNvPr id="81930" name="Text Box 10"/>
          <p:cNvSpPr txBox="1">
            <a:spLocks noChangeArrowheads="1"/>
          </p:cNvSpPr>
          <p:nvPr/>
        </p:nvSpPr>
        <p:spPr bwMode="auto">
          <a:xfrm>
            <a:off x="1690688" y="4848225"/>
            <a:ext cx="34575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000"/>
              <a:t>Localização de telefone</a:t>
            </a:r>
          </a:p>
        </p:txBody>
      </p:sp>
      <p:sp>
        <p:nvSpPr>
          <p:cNvPr id="81931" name="Text Box 11"/>
          <p:cNvSpPr txBox="1">
            <a:spLocks noChangeArrowheads="1"/>
          </p:cNvSpPr>
          <p:nvPr/>
        </p:nvSpPr>
        <p:spPr bwMode="auto">
          <a:xfrm>
            <a:off x="1690688" y="5640388"/>
            <a:ext cx="59055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000"/>
              <a:t>Localização de botão de alarme de incêndio</a:t>
            </a:r>
          </a:p>
        </p:txBody>
      </p:sp>
      <p:sp>
        <p:nvSpPr>
          <p:cNvPr id="109578" name="Rectangle 3"/>
          <p:cNvSpPr>
            <a:spLocks noChangeArrowheads="1"/>
          </p:cNvSpPr>
          <p:nvPr/>
        </p:nvSpPr>
        <p:spPr bwMode="auto">
          <a:xfrm>
            <a:off x="611188" y="1274763"/>
            <a:ext cx="82835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pt-PT" sz="2400" b="1">
                <a:solidFill>
                  <a:srgbClr val="002060"/>
                </a:solidFill>
              </a:rPr>
              <a:t>Sinalética de Segurança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81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819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1000"/>
                                        <p:tgtEl>
                                          <p:spTgt spid="819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1000"/>
                                        <p:tgtEl>
                                          <p:spTgt spid="819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1000"/>
                                        <p:tgtEl>
                                          <p:spTgt spid="819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1000"/>
                                        <p:tgtEl>
                                          <p:spTgt spid="819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1000"/>
                                        <p:tgtEl>
                                          <p:spTgt spid="819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6" dur="1000"/>
                                        <p:tgtEl>
                                          <p:spTgt spid="819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1000"/>
                                        <p:tgtEl>
                                          <p:spTgt spid="819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8" grpId="0"/>
      <p:bldP spid="81929" grpId="0"/>
      <p:bldP spid="81930" grpId="0"/>
      <p:bldP spid="8193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3" name="Rectangle 3"/>
          <p:cNvSpPr>
            <a:spLocks noChangeArrowheads="1"/>
          </p:cNvSpPr>
          <p:nvPr/>
        </p:nvSpPr>
        <p:spPr bwMode="auto">
          <a:xfrm>
            <a:off x="611188" y="1274763"/>
            <a:ext cx="82835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pt-PT" sz="2400" b="1">
                <a:solidFill>
                  <a:srgbClr val="002060"/>
                </a:solidFill>
              </a:rPr>
              <a:t>Alguns conceitos…</a:t>
            </a:r>
          </a:p>
        </p:txBody>
      </p:sp>
      <p:sp>
        <p:nvSpPr>
          <p:cNvPr id="110594" name="Retângulo 1"/>
          <p:cNvSpPr>
            <a:spLocks noChangeArrowheads="1"/>
          </p:cNvSpPr>
          <p:nvPr/>
        </p:nvSpPr>
        <p:spPr bwMode="auto">
          <a:xfrm>
            <a:off x="611188" y="1981200"/>
            <a:ext cx="8105775" cy="57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spcAft>
                <a:spcPts val="1200"/>
              </a:spcAft>
            </a:pPr>
            <a:r>
              <a:rPr lang="pt-PT" sz="2400" b="1"/>
              <a:t>Alarme              ≠             Alerta</a:t>
            </a:r>
          </a:p>
        </p:txBody>
      </p:sp>
      <p:pic>
        <p:nvPicPr>
          <p:cNvPr id="120834" name="Picture 2"/>
          <p:cNvPicPr>
            <a:picLocks noChangeAspect="1" noChangeArrowheads="1"/>
          </p:cNvPicPr>
          <p:nvPr/>
        </p:nvPicPr>
        <p:blipFill>
          <a:blip r:embed="rId2">
            <a:extLst/>
          </a:blip>
          <a:srcRect/>
          <a:stretch>
            <a:fillRect/>
          </a:stretch>
        </p:blipFill>
        <p:spPr bwMode="auto">
          <a:xfrm>
            <a:off x="5257244" y="2914589"/>
            <a:ext cx="2714625" cy="29051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/>
        </p:spPr>
      </p:pic>
      <p:pic>
        <p:nvPicPr>
          <p:cNvPr id="120835" name="Picture 3"/>
          <p:cNvPicPr>
            <a:picLocks noChangeAspect="1" noChangeArrowheads="1"/>
          </p:cNvPicPr>
          <p:nvPr/>
        </p:nvPicPr>
        <p:blipFill>
          <a:blip r:embed="rId3">
            <a:extLst/>
          </a:blip>
          <a:srcRect/>
          <a:stretch>
            <a:fillRect/>
          </a:stretch>
        </p:blipFill>
        <p:spPr bwMode="auto">
          <a:xfrm>
            <a:off x="1815594" y="2914589"/>
            <a:ext cx="2418517" cy="29051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7" name="Rectangle 3"/>
          <p:cNvSpPr>
            <a:spLocks noChangeArrowheads="1"/>
          </p:cNvSpPr>
          <p:nvPr/>
        </p:nvSpPr>
        <p:spPr bwMode="auto">
          <a:xfrm>
            <a:off x="611188" y="1274763"/>
            <a:ext cx="82835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pt-PT" sz="2400" b="1">
                <a:solidFill>
                  <a:srgbClr val="002060"/>
                </a:solidFill>
              </a:rPr>
              <a:t>Alguns conceitos…</a:t>
            </a:r>
          </a:p>
        </p:txBody>
      </p:sp>
      <p:sp>
        <p:nvSpPr>
          <p:cNvPr id="111618" name="Retângulo 1"/>
          <p:cNvSpPr>
            <a:spLocks noChangeArrowheads="1"/>
          </p:cNvSpPr>
          <p:nvPr/>
        </p:nvSpPr>
        <p:spPr bwMode="auto">
          <a:xfrm>
            <a:off x="611188" y="1981200"/>
            <a:ext cx="8105775" cy="57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spcAft>
                <a:spcPts val="1200"/>
              </a:spcAft>
            </a:pPr>
            <a:r>
              <a:rPr lang="pt-PT" sz="2400" b="1"/>
              <a:t>Alarme de abrigo   ≠ Alarme de evacuação</a:t>
            </a:r>
          </a:p>
        </p:txBody>
      </p:sp>
      <p:pic>
        <p:nvPicPr>
          <p:cNvPr id="11161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46138" y="2978150"/>
            <a:ext cx="3959225" cy="306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1620" name="Picture 4" descr="http://img218.imageshack.us/img218/9868/evac1sy1.jpg"/>
          <p:cNvPicPr>
            <a:picLocks noChangeAspect="1" noChangeArrowheads="1"/>
          </p:cNvPicPr>
          <p:nvPr/>
        </p:nvPicPr>
        <p:blipFill>
          <a:blip r:embed="rId3"/>
          <a:srcRect t="57436"/>
          <a:stretch>
            <a:fillRect/>
          </a:stretch>
        </p:blipFill>
        <p:spPr bwMode="auto">
          <a:xfrm>
            <a:off x="4506913" y="3503613"/>
            <a:ext cx="4210050" cy="2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457200" y="1982788"/>
            <a:ext cx="8532813" cy="3657600"/>
          </a:xfrm>
        </p:spPr>
        <p:txBody>
          <a:bodyPr/>
          <a:lstStyle/>
          <a:p>
            <a:pPr marL="0" indent="0">
              <a:lnSpc>
                <a:spcPct val="150000"/>
              </a:lnSpc>
              <a:spcAft>
                <a:spcPts val="1200"/>
              </a:spcAft>
              <a:buFont typeface="Arial" charset="0"/>
              <a:buNone/>
              <a:defRPr/>
            </a:pPr>
            <a:r>
              <a:rPr lang="pt-P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É um </a:t>
            </a:r>
            <a:r>
              <a:rPr lang="pt-PT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ensaio de como se deve atuar em caso de emergência</a:t>
            </a:r>
            <a:r>
              <a:rPr lang="pt-P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 seguindo um plano pré-estabelecido, baseado em procedimentos de proteção e segurança.</a:t>
            </a:r>
          </a:p>
          <a:p>
            <a:pPr marL="0" indent="0">
              <a:lnSpc>
                <a:spcPct val="150000"/>
              </a:lnSpc>
              <a:spcAft>
                <a:spcPts val="1200"/>
              </a:spcAft>
              <a:buFont typeface="Arial" charset="0"/>
              <a:buNone/>
              <a:defRPr/>
            </a:pPr>
            <a:r>
              <a:rPr lang="pt-PT" sz="2000" dirty="0">
                <a:latin typeface="Arial" panose="020B0604020202020204" pitchFamily="34" charset="0"/>
                <a:cs typeface="Arial" panose="020B0604020202020204" pitchFamily="34" charset="0"/>
              </a:rPr>
              <a:t>- A </a:t>
            </a:r>
            <a:r>
              <a:rPr lang="pt-PT" sz="2000" b="1" dirty="0">
                <a:latin typeface="Arial" panose="020B0604020202020204" pitchFamily="34" charset="0"/>
                <a:cs typeface="Arial" panose="020B0604020202020204" pitchFamily="34" charset="0"/>
              </a:rPr>
              <a:t>simulação periódica ajuda à aquisição de hábitos de segurança</a:t>
            </a:r>
            <a:r>
              <a:rPr lang="pt-PT" sz="20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0" indent="0">
              <a:lnSpc>
                <a:spcPct val="150000"/>
              </a:lnSpc>
              <a:spcAft>
                <a:spcPts val="1200"/>
              </a:spcAft>
              <a:buFont typeface="Arial" charset="0"/>
              <a:buNone/>
              <a:defRPr/>
            </a:pPr>
            <a:r>
              <a:rPr lang="pt-PT" sz="2000" dirty="0">
                <a:latin typeface="Arial" panose="020B0604020202020204" pitchFamily="34" charset="0"/>
                <a:cs typeface="Arial" panose="020B0604020202020204" pitchFamily="34" charset="0"/>
              </a:rPr>
              <a:t>- Ajuda a </a:t>
            </a:r>
            <a:r>
              <a:rPr lang="pt-PT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detetar </a:t>
            </a:r>
            <a:r>
              <a:rPr lang="pt-PT" sz="2000" b="1" dirty="0">
                <a:latin typeface="Arial" panose="020B0604020202020204" pitchFamily="34" charset="0"/>
                <a:cs typeface="Arial" panose="020B0604020202020204" pitchFamily="34" charset="0"/>
              </a:rPr>
              <a:t>lacunas e a aperfeiçoar os mecanismos </a:t>
            </a:r>
            <a:r>
              <a:rPr lang="pt-PT" sz="2000" dirty="0"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pt-P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segurança</a:t>
            </a:r>
            <a:r>
              <a:rPr lang="pt-PT" sz="20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>
              <a:lnSpc>
                <a:spcPct val="150000"/>
              </a:lnSpc>
              <a:spcAft>
                <a:spcPts val="1200"/>
              </a:spcAft>
              <a:buFont typeface="Arial" charset="0"/>
              <a:buNone/>
              <a:defRPr/>
            </a:pPr>
            <a:r>
              <a:rPr lang="pt-PT" sz="2000" dirty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pt-PT" sz="2000" b="1" dirty="0">
                <a:latin typeface="Arial" panose="020B0604020202020204" pitchFamily="34" charset="0"/>
                <a:cs typeface="Arial" panose="020B0604020202020204" pitchFamily="34" charset="0"/>
              </a:rPr>
              <a:t>Rotina</a:t>
            </a:r>
            <a:r>
              <a:rPr lang="pt-PT" sz="2000" dirty="0">
                <a:latin typeface="Arial" panose="020B0604020202020204" pitchFamily="34" charset="0"/>
                <a:cs typeface="Arial" panose="020B0604020202020204" pitchFamily="34" charset="0"/>
              </a:rPr>
              <a:t> - procedimentos a </a:t>
            </a:r>
            <a:r>
              <a:rPr lang="pt-P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adotar </a:t>
            </a:r>
            <a:r>
              <a:rPr lang="pt-PT" sz="2000" dirty="0">
                <a:latin typeface="Arial" panose="020B0604020202020204" pitchFamily="34" charset="0"/>
                <a:cs typeface="Arial" panose="020B0604020202020204" pitchFamily="34" charset="0"/>
              </a:rPr>
              <a:t>em situações de emergência</a:t>
            </a:r>
            <a:r>
              <a:rPr lang="pt-P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pt-PT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2642" name="Rectangle 3"/>
          <p:cNvSpPr>
            <a:spLocks noChangeArrowheads="1"/>
          </p:cNvSpPr>
          <p:nvPr/>
        </p:nvSpPr>
        <p:spPr bwMode="auto">
          <a:xfrm>
            <a:off x="611188" y="1274763"/>
            <a:ext cx="82835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pt-PT" sz="2400" b="1">
                <a:solidFill>
                  <a:srgbClr val="002060"/>
                </a:solidFill>
              </a:rPr>
              <a:t>Simulacro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7" name="Rectangle 3"/>
          <p:cNvSpPr>
            <a:spLocks noChangeArrowheads="1"/>
          </p:cNvSpPr>
          <p:nvPr/>
        </p:nvSpPr>
        <p:spPr bwMode="auto">
          <a:xfrm>
            <a:off x="617538" y="1582738"/>
            <a:ext cx="827563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pt-PT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1º - O SINAL DE ALARME</a:t>
            </a:r>
          </a:p>
          <a:p>
            <a:pPr>
              <a:lnSpc>
                <a:spcPct val="120000"/>
              </a:lnSpc>
              <a:defRPr/>
            </a:pPr>
            <a:r>
              <a:rPr lang="pt-PT" sz="2000" dirty="0">
                <a:latin typeface="Arial" panose="020B0604020202020204" pitchFamily="34" charset="0"/>
                <a:cs typeface="Arial" panose="020B0604020202020204" pitchFamily="34" charset="0"/>
              </a:rPr>
              <a:t>Numa situação de emergência na escola,  soará um </a:t>
            </a:r>
            <a:r>
              <a:rPr lang="pt-PT" sz="2000" b="1" dirty="0">
                <a:latin typeface="Arial" panose="020B0604020202020204" pitchFamily="34" charset="0"/>
                <a:cs typeface="Arial" panose="020B0604020202020204" pitchFamily="34" charset="0"/>
              </a:rPr>
              <a:t>sinal sonoro de alarme que deverá ser identificado por todos:</a:t>
            </a:r>
          </a:p>
        </p:txBody>
      </p:sp>
      <p:pic>
        <p:nvPicPr>
          <p:cNvPr id="1177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3141663"/>
            <a:ext cx="2665413" cy="214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949" name="Rectangle 5"/>
          <p:cNvSpPr>
            <a:spLocks noChangeArrowheads="1"/>
          </p:cNvSpPr>
          <p:nvPr/>
        </p:nvSpPr>
        <p:spPr bwMode="auto">
          <a:xfrm>
            <a:off x="3419475" y="2997200"/>
            <a:ext cx="54737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pt-PT" sz="2000" b="1"/>
              <a:t>Toque contínuo</a:t>
            </a:r>
            <a:r>
              <a:rPr lang="pt-PT" sz="2000"/>
              <a:t>: evacuação para fora do recinto escolar em direção ao ponto de encontro.</a:t>
            </a:r>
          </a:p>
        </p:txBody>
      </p:sp>
      <p:sp>
        <p:nvSpPr>
          <p:cNvPr id="82950" name="Rectangle 6"/>
          <p:cNvSpPr>
            <a:spLocks noChangeArrowheads="1"/>
          </p:cNvSpPr>
          <p:nvPr/>
        </p:nvSpPr>
        <p:spPr bwMode="auto">
          <a:xfrm>
            <a:off x="3563938" y="4365625"/>
            <a:ext cx="5329237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pt-PT" sz="2000" b="1"/>
              <a:t>Toque descontínuo</a:t>
            </a:r>
            <a:r>
              <a:rPr lang="pt-PT" sz="2000"/>
              <a:t>: abrigar-se no interior da escola nos locais mais protegidos.</a:t>
            </a:r>
          </a:p>
        </p:txBody>
      </p:sp>
      <p:sp>
        <p:nvSpPr>
          <p:cNvPr id="82951" name="Rectangle 7"/>
          <p:cNvSpPr>
            <a:spLocks noChangeArrowheads="1"/>
          </p:cNvSpPr>
          <p:nvPr/>
        </p:nvSpPr>
        <p:spPr bwMode="auto">
          <a:xfrm>
            <a:off x="617538" y="5670550"/>
            <a:ext cx="8275637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pt-PT" sz="2000"/>
              <a:t>Estes toques indicam a </a:t>
            </a:r>
            <a:r>
              <a:rPr lang="pt-PT" sz="2000" b="1"/>
              <a:t>imediata e obrigatória </a:t>
            </a:r>
            <a:r>
              <a:rPr lang="pt-PT" sz="2000"/>
              <a:t>evacuação ou o recolher na escola.</a:t>
            </a:r>
          </a:p>
        </p:txBody>
      </p:sp>
      <p:sp>
        <p:nvSpPr>
          <p:cNvPr id="117766" name="Text Box 2"/>
          <p:cNvSpPr txBox="1">
            <a:spLocks noChangeArrowheads="1"/>
          </p:cNvSpPr>
          <p:nvPr/>
        </p:nvSpPr>
        <p:spPr bwMode="auto">
          <a:xfrm>
            <a:off x="493713" y="957263"/>
            <a:ext cx="45466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altLang="pt-PT" sz="2400" b="1">
                <a:solidFill>
                  <a:srgbClr val="002060"/>
                </a:solidFill>
              </a:rPr>
              <a:t>Procedimentos de Evacuação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29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29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1000"/>
                                        <p:tgtEl>
                                          <p:spTgt spid="829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829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49" grpId="0"/>
      <p:bldP spid="82950" grpId="0"/>
      <p:bldP spid="8295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3d323a809317fe38bfb553396788635842e28587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885</TotalTime>
  <Words>939</Words>
  <Application>Microsoft Office PowerPoint</Application>
  <PresentationFormat>Apresentação na tela (4:3)</PresentationFormat>
  <Paragraphs>108</Paragraphs>
  <Slides>24</Slides>
  <Notes>4</Notes>
  <HiddenSlides>0</HiddenSlides>
  <MMClips>1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incorporados</vt:lpstr>
      </vt:variant>
      <vt:variant>
        <vt:i4>1</vt:i4>
      </vt:variant>
      <vt:variant>
        <vt:lpstr>Títulos de slides</vt:lpstr>
      </vt:variant>
      <vt:variant>
        <vt:i4>24</vt:i4>
      </vt:variant>
    </vt:vector>
  </HeadingPairs>
  <TitlesOfParts>
    <vt:vector size="26" baseType="lpstr">
      <vt:lpstr>Office Theme</vt:lpstr>
      <vt:lpstr>AutoCAD LT Drawing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Bruno</dc:creator>
  <cp:lastModifiedBy>Ryszard</cp:lastModifiedBy>
  <cp:revision>67</cp:revision>
  <cp:lastPrinted>2013-09-17T17:04:48Z</cp:lastPrinted>
  <dcterms:created xsi:type="dcterms:W3CDTF">2013-09-17T15:44:19Z</dcterms:created>
  <dcterms:modified xsi:type="dcterms:W3CDTF">2014-10-03T01:19:24Z</dcterms:modified>
</cp:coreProperties>
</file>